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.xml" ContentType="application/vnd.openxmlformats-officedocument.presentationml.notesSlide+xml"/>
  <Override PartName="/ppt/tags/tag87.xml" ContentType="application/vnd.openxmlformats-officedocument.presentationml.tags+xml"/>
  <Override PartName="/ppt/notesSlides/notesSlide2.xml" ContentType="application/vnd.openxmlformats-officedocument.presentationml.notesSlide+xml"/>
  <Override PartName="/ppt/media/image5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4"/>
  </p:sldMasterIdLst>
  <p:notesMasterIdLst>
    <p:notesMasterId r:id="rId13"/>
  </p:notesMasterIdLst>
  <p:handoutMasterIdLst>
    <p:handoutMasterId r:id="rId14"/>
  </p:handoutMasterIdLst>
  <p:sldIdLst>
    <p:sldId id="468" r:id="rId5"/>
    <p:sldId id="264" r:id="rId6"/>
    <p:sldId id="470" r:id="rId7"/>
    <p:sldId id="471" r:id="rId8"/>
    <p:sldId id="473" r:id="rId9"/>
    <p:sldId id="472" r:id="rId10"/>
    <p:sldId id="475" r:id="rId11"/>
    <p:sldId id="474" r:id="rId12"/>
  </p:sldIdLst>
  <p:sldSz cx="12192000" cy="6858000"/>
  <p:notesSz cx="6858000" cy="154305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00"/>
    <a:srgbClr val="00A4E4"/>
    <a:srgbClr val="F2F2F2"/>
    <a:srgbClr val="D8D8D8"/>
    <a:srgbClr val="66C8EE"/>
    <a:srgbClr val="BDD19D"/>
    <a:srgbClr val="FDDF9D"/>
    <a:srgbClr val="858585"/>
    <a:srgbClr val="B9722B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AC91E-524B-4703-819A-E2B6DA4B6C08}" v="113" dt="2019-10-08T20:20:14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8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5B917-7AE3-4DDE-92DA-D3922CAB443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68F0F-2553-4734-9976-D457927066FB}" type="slidenum">
              <a:rPr lang="en-US" smtClean="0"/>
              <a:t>‹#›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43156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BE61A86-EA3E-4495-8448-EBA3E732ACC4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7BC97BF-1DD8-4698-862F-10668A8E0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C97BF-1DD8-4698-862F-10668A8E00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of the things we do has become widely referred to as </a:t>
            </a:r>
            <a:r>
              <a:rPr lang="en-US" i="1"/>
              <a:t>that’s the release</a:t>
            </a:r>
            <a:r>
              <a:rPr lang="en-US" i="1" baseline="0"/>
              <a:t> team.</a:t>
            </a:r>
          </a:p>
          <a:p>
            <a:r>
              <a:rPr lang="en-US" i="0" baseline="0"/>
              <a:t>For the purposes of our operating model, I make a distinction between what people collectively refer to as the release team and the engineering and administration work.</a:t>
            </a:r>
          </a:p>
          <a:p>
            <a:r>
              <a:rPr lang="en-US" i="0" baseline="0"/>
              <a:t>We are owners of some GEAR applications</a:t>
            </a:r>
          </a:p>
          <a:p>
            <a:r>
              <a:rPr lang="en-US" i="0" baseline="0"/>
              <a:t>I hope to give you a mental model of where we are currently with regarding these three things as well as where we are investing in 2019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C97BF-1DD8-4698-862F-10668A8E00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0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9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0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911603"/>
            <a:ext cx="7008707" cy="101672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061671"/>
            <a:ext cx="7008707" cy="469516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996942"/>
            <a:ext cx="11277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Text placeholder for disclaimer text</a:t>
            </a:r>
          </a:p>
        </p:txBody>
      </p:sp>
      <p:sp>
        <p:nvSpPr>
          <p:cNvPr id="7" name="Freeform 6"/>
          <p:cNvSpPr>
            <a:spLocks noChangeArrowheads="1"/>
          </p:cNvSpPr>
          <p:nvPr userDrawn="1"/>
        </p:nvSpPr>
        <p:spPr bwMode="gray">
          <a:xfrm rot="16200000" flipH="1">
            <a:off x="11333807" y="5516"/>
            <a:ext cx="863707" cy="852680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A4E4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454818" y="3303749"/>
            <a:ext cx="1017365" cy="520285"/>
            <a:chOff x="2259013" y="4716463"/>
            <a:chExt cx="1322387" cy="676275"/>
          </a:xfrm>
        </p:grpSpPr>
        <p:sp>
          <p:nvSpPr>
            <p:cNvPr id="18" name="Freeform 21"/>
            <p:cNvSpPr>
              <a:spLocks noEditPoints="1"/>
            </p:cNvSpPr>
            <p:nvPr userDrawn="1"/>
          </p:nvSpPr>
          <p:spPr bwMode="auto">
            <a:xfrm>
              <a:off x="2395538" y="4865688"/>
              <a:ext cx="363537" cy="377825"/>
            </a:xfrm>
            <a:custGeom>
              <a:avLst/>
              <a:gdLst>
                <a:gd name="T0" fmla="*/ 109 w 229"/>
                <a:gd name="T1" fmla="*/ 0 h 238"/>
                <a:gd name="T2" fmla="*/ 0 w 229"/>
                <a:gd name="T3" fmla="*/ 238 h 238"/>
                <a:gd name="T4" fmla="*/ 39 w 229"/>
                <a:gd name="T5" fmla="*/ 238 h 238"/>
                <a:gd name="T6" fmla="*/ 65 w 229"/>
                <a:gd name="T7" fmla="*/ 179 h 238"/>
                <a:gd name="T8" fmla="*/ 166 w 229"/>
                <a:gd name="T9" fmla="*/ 179 h 238"/>
                <a:gd name="T10" fmla="*/ 190 w 229"/>
                <a:gd name="T11" fmla="*/ 238 h 238"/>
                <a:gd name="T12" fmla="*/ 229 w 229"/>
                <a:gd name="T13" fmla="*/ 238 h 238"/>
                <a:gd name="T14" fmla="*/ 124 w 229"/>
                <a:gd name="T15" fmla="*/ 0 h 238"/>
                <a:gd name="T16" fmla="*/ 109 w 229"/>
                <a:gd name="T17" fmla="*/ 0 h 238"/>
                <a:gd name="T18" fmla="*/ 79 w 229"/>
                <a:gd name="T19" fmla="*/ 146 h 238"/>
                <a:gd name="T20" fmla="*/ 117 w 229"/>
                <a:gd name="T21" fmla="*/ 65 h 238"/>
                <a:gd name="T22" fmla="*/ 152 w 229"/>
                <a:gd name="T23" fmla="*/ 146 h 238"/>
                <a:gd name="T24" fmla="*/ 79 w 229"/>
                <a:gd name="T2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38">
                  <a:moveTo>
                    <a:pt x="109" y="0"/>
                  </a:moveTo>
                  <a:lnTo>
                    <a:pt x="0" y="238"/>
                  </a:lnTo>
                  <a:lnTo>
                    <a:pt x="39" y="238"/>
                  </a:lnTo>
                  <a:lnTo>
                    <a:pt x="65" y="179"/>
                  </a:lnTo>
                  <a:lnTo>
                    <a:pt x="166" y="179"/>
                  </a:lnTo>
                  <a:lnTo>
                    <a:pt x="190" y="238"/>
                  </a:lnTo>
                  <a:lnTo>
                    <a:pt x="229" y="238"/>
                  </a:lnTo>
                  <a:lnTo>
                    <a:pt x="124" y="0"/>
                  </a:lnTo>
                  <a:lnTo>
                    <a:pt x="109" y="0"/>
                  </a:lnTo>
                  <a:close/>
                  <a:moveTo>
                    <a:pt x="79" y="146"/>
                  </a:moveTo>
                  <a:lnTo>
                    <a:pt x="117" y="65"/>
                  </a:lnTo>
                  <a:lnTo>
                    <a:pt x="152" y="146"/>
                  </a:lnTo>
                  <a:lnTo>
                    <a:pt x="79" y="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2"/>
            <p:cNvSpPr>
              <a:spLocks noChangeArrowheads="1"/>
            </p:cNvSpPr>
            <p:nvPr userDrawn="1"/>
          </p:nvSpPr>
          <p:spPr bwMode="auto">
            <a:xfrm>
              <a:off x="2820988" y="4865688"/>
              <a:ext cx="58737" cy="377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"/>
            <p:cNvSpPr>
              <a:spLocks/>
            </p:cNvSpPr>
            <p:nvPr userDrawn="1"/>
          </p:nvSpPr>
          <p:spPr bwMode="auto">
            <a:xfrm>
              <a:off x="2962275" y="4859338"/>
              <a:ext cx="369887" cy="390525"/>
            </a:xfrm>
            <a:custGeom>
              <a:avLst/>
              <a:gdLst>
                <a:gd name="T0" fmla="*/ 329 w 570"/>
                <a:gd name="T1" fmla="*/ 371 h 603"/>
                <a:gd name="T2" fmla="*/ 473 w 570"/>
                <a:gd name="T3" fmla="*/ 371 h 603"/>
                <a:gd name="T4" fmla="*/ 416 w 570"/>
                <a:gd name="T5" fmla="*/ 476 h 603"/>
                <a:gd name="T6" fmla="*/ 301 w 570"/>
                <a:gd name="T7" fmla="*/ 519 h 603"/>
                <a:gd name="T8" fmla="*/ 159 w 570"/>
                <a:gd name="T9" fmla="*/ 462 h 603"/>
                <a:gd name="T10" fmla="*/ 89 w 570"/>
                <a:gd name="T11" fmla="*/ 302 h 603"/>
                <a:gd name="T12" fmla="*/ 152 w 570"/>
                <a:gd name="T13" fmla="*/ 146 h 603"/>
                <a:gd name="T14" fmla="*/ 305 w 570"/>
                <a:gd name="T15" fmla="*/ 82 h 603"/>
                <a:gd name="T16" fmla="*/ 481 w 570"/>
                <a:gd name="T17" fmla="*/ 177 h 603"/>
                <a:gd name="T18" fmla="*/ 543 w 570"/>
                <a:gd name="T19" fmla="*/ 117 h 603"/>
                <a:gd name="T20" fmla="*/ 433 w 570"/>
                <a:gd name="T21" fmla="*/ 29 h 603"/>
                <a:gd name="T22" fmla="*/ 305 w 570"/>
                <a:gd name="T23" fmla="*/ 0 h 603"/>
                <a:gd name="T24" fmla="*/ 89 w 570"/>
                <a:gd name="T25" fmla="*/ 89 h 603"/>
                <a:gd name="T26" fmla="*/ 0 w 570"/>
                <a:gd name="T27" fmla="*/ 304 h 603"/>
                <a:gd name="T28" fmla="*/ 87 w 570"/>
                <a:gd name="T29" fmla="*/ 514 h 603"/>
                <a:gd name="T30" fmla="*/ 296 w 570"/>
                <a:gd name="T31" fmla="*/ 603 h 603"/>
                <a:gd name="T32" fmla="*/ 502 w 570"/>
                <a:gd name="T33" fmla="*/ 512 h 603"/>
                <a:gd name="T34" fmla="*/ 553 w 570"/>
                <a:gd name="T35" fmla="*/ 424 h 603"/>
                <a:gd name="T36" fmla="*/ 570 w 570"/>
                <a:gd name="T37" fmla="*/ 309 h 603"/>
                <a:gd name="T38" fmla="*/ 570 w 570"/>
                <a:gd name="T39" fmla="*/ 290 h 603"/>
                <a:gd name="T40" fmla="*/ 329 w 570"/>
                <a:gd name="T41" fmla="*/ 290 h 603"/>
                <a:gd name="T42" fmla="*/ 329 w 570"/>
                <a:gd name="T43" fmla="*/ 3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0" h="603">
                  <a:moveTo>
                    <a:pt x="329" y="371"/>
                  </a:moveTo>
                  <a:cubicBezTo>
                    <a:pt x="329" y="371"/>
                    <a:pt x="329" y="371"/>
                    <a:pt x="473" y="371"/>
                  </a:cubicBezTo>
                  <a:cubicBezTo>
                    <a:pt x="469" y="412"/>
                    <a:pt x="449" y="447"/>
                    <a:pt x="416" y="476"/>
                  </a:cubicBezTo>
                  <a:cubicBezTo>
                    <a:pt x="382" y="505"/>
                    <a:pt x="344" y="519"/>
                    <a:pt x="301" y="519"/>
                  </a:cubicBezTo>
                  <a:cubicBezTo>
                    <a:pt x="248" y="519"/>
                    <a:pt x="202" y="500"/>
                    <a:pt x="159" y="462"/>
                  </a:cubicBezTo>
                  <a:cubicBezTo>
                    <a:pt x="111" y="421"/>
                    <a:pt x="89" y="366"/>
                    <a:pt x="89" y="302"/>
                  </a:cubicBezTo>
                  <a:cubicBezTo>
                    <a:pt x="89" y="239"/>
                    <a:pt x="108" y="187"/>
                    <a:pt x="152" y="146"/>
                  </a:cubicBezTo>
                  <a:cubicBezTo>
                    <a:pt x="192" y="103"/>
                    <a:pt x="245" y="82"/>
                    <a:pt x="305" y="82"/>
                  </a:cubicBezTo>
                  <a:cubicBezTo>
                    <a:pt x="375" y="82"/>
                    <a:pt x="433" y="115"/>
                    <a:pt x="481" y="177"/>
                  </a:cubicBezTo>
                  <a:cubicBezTo>
                    <a:pt x="481" y="177"/>
                    <a:pt x="481" y="177"/>
                    <a:pt x="543" y="117"/>
                  </a:cubicBezTo>
                  <a:cubicBezTo>
                    <a:pt x="507" y="77"/>
                    <a:pt x="469" y="46"/>
                    <a:pt x="433" y="29"/>
                  </a:cubicBezTo>
                  <a:cubicBezTo>
                    <a:pt x="392" y="10"/>
                    <a:pt x="351" y="0"/>
                    <a:pt x="305" y="0"/>
                  </a:cubicBezTo>
                  <a:cubicBezTo>
                    <a:pt x="219" y="0"/>
                    <a:pt x="147" y="29"/>
                    <a:pt x="89" y="89"/>
                  </a:cubicBezTo>
                  <a:cubicBezTo>
                    <a:pt x="29" y="148"/>
                    <a:pt x="0" y="218"/>
                    <a:pt x="0" y="304"/>
                  </a:cubicBezTo>
                  <a:cubicBezTo>
                    <a:pt x="0" y="385"/>
                    <a:pt x="29" y="457"/>
                    <a:pt x="87" y="514"/>
                  </a:cubicBezTo>
                  <a:cubicBezTo>
                    <a:pt x="144" y="574"/>
                    <a:pt x="214" y="603"/>
                    <a:pt x="296" y="603"/>
                  </a:cubicBezTo>
                  <a:cubicBezTo>
                    <a:pt x="380" y="603"/>
                    <a:pt x="449" y="572"/>
                    <a:pt x="502" y="512"/>
                  </a:cubicBezTo>
                  <a:cubicBezTo>
                    <a:pt x="526" y="486"/>
                    <a:pt x="543" y="455"/>
                    <a:pt x="553" y="424"/>
                  </a:cubicBezTo>
                  <a:cubicBezTo>
                    <a:pt x="565" y="390"/>
                    <a:pt x="570" y="352"/>
                    <a:pt x="570" y="309"/>
                  </a:cubicBezTo>
                  <a:cubicBezTo>
                    <a:pt x="570" y="309"/>
                    <a:pt x="570" y="309"/>
                    <a:pt x="570" y="290"/>
                  </a:cubicBezTo>
                  <a:cubicBezTo>
                    <a:pt x="570" y="290"/>
                    <a:pt x="570" y="290"/>
                    <a:pt x="329" y="290"/>
                  </a:cubicBezTo>
                  <a:lnTo>
                    <a:pt x="329" y="3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/>
            <p:cNvSpPr>
              <a:spLocks noEditPoints="1"/>
            </p:cNvSpPr>
            <p:nvPr userDrawn="1"/>
          </p:nvSpPr>
          <p:spPr bwMode="auto">
            <a:xfrm>
              <a:off x="2259013" y="4716463"/>
              <a:ext cx="1239837" cy="676275"/>
            </a:xfrm>
            <a:custGeom>
              <a:avLst/>
              <a:gdLst>
                <a:gd name="T0" fmla="*/ 0 w 781"/>
                <a:gd name="T1" fmla="*/ 426 h 426"/>
                <a:gd name="T2" fmla="*/ 781 w 781"/>
                <a:gd name="T3" fmla="*/ 426 h 426"/>
                <a:gd name="T4" fmla="*/ 781 w 781"/>
                <a:gd name="T5" fmla="*/ 0 h 426"/>
                <a:gd name="T6" fmla="*/ 0 w 781"/>
                <a:gd name="T7" fmla="*/ 0 h 426"/>
                <a:gd name="T8" fmla="*/ 0 w 781"/>
                <a:gd name="T9" fmla="*/ 426 h 426"/>
                <a:gd name="T10" fmla="*/ 33 w 781"/>
                <a:gd name="T11" fmla="*/ 33 h 426"/>
                <a:gd name="T12" fmla="*/ 750 w 781"/>
                <a:gd name="T13" fmla="*/ 33 h 426"/>
                <a:gd name="T14" fmla="*/ 750 w 781"/>
                <a:gd name="T15" fmla="*/ 393 h 426"/>
                <a:gd name="T16" fmla="*/ 33 w 781"/>
                <a:gd name="T17" fmla="*/ 393 h 426"/>
                <a:gd name="T18" fmla="*/ 33 w 781"/>
                <a:gd name="T19" fmla="*/ 3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1" h="426">
                  <a:moveTo>
                    <a:pt x="0" y="426"/>
                  </a:moveTo>
                  <a:lnTo>
                    <a:pt x="781" y="426"/>
                  </a:lnTo>
                  <a:lnTo>
                    <a:pt x="781" y="0"/>
                  </a:lnTo>
                  <a:lnTo>
                    <a:pt x="0" y="0"/>
                  </a:lnTo>
                  <a:lnTo>
                    <a:pt x="0" y="426"/>
                  </a:lnTo>
                  <a:close/>
                  <a:moveTo>
                    <a:pt x="33" y="33"/>
                  </a:moveTo>
                  <a:lnTo>
                    <a:pt x="750" y="33"/>
                  </a:lnTo>
                  <a:lnTo>
                    <a:pt x="750" y="393"/>
                  </a:lnTo>
                  <a:lnTo>
                    <a:pt x="33" y="393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/>
            <p:cNvSpPr>
              <a:spLocks noEditPoints="1"/>
            </p:cNvSpPr>
            <p:nvPr userDrawn="1"/>
          </p:nvSpPr>
          <p:spPr bwMode="auto">
            <a:xfrm>
              <a:off x="3543300" y="5349876"/>
              <a:ext cx="23812" cy="28575"/>
            </a:xfrm>
            <a:custGeom>
              <a:avLst/>
              <a:gdLst>
                <a:gd name="T0" fmla="*/ 27 w 37"/>
                <a:gd name="T1" fmla="*/ 23 h 44"/>
                <a:gd name="T2" fmla="*/ 27 w 37"/>
                <a:gd name="T3" fmla="*/ 22 h 44"/>
                <a:gd name="T4" fmla="*/ 35 w 37"/>
                <a:gd name="T5" fmla="*/ 13 h 44"/>
                <a:gd name="T6" fmla="*/ 31 w 37"/>
                <a:gd name="T7" fmla="*/ 3 h 44"/>
                <a:gd name="T8" fmla="*/ 16 w 37"/>
                <a:gd name="T9" fmla="*/ 0 h 44"/>
                <a:gd name="T10" fmla="*/ 0 w 37"/>
                <a:gd name="T11" fmla="*/ 1 h 44"/>
                <a:gd name="T12" fmla="*/ 0 w 37"/>
                <a:gd name="T13" fmla="*/ 44 h 44"/>
                <a:gd name="T14" fmla="*/ 10 w 37"/>
                <a:gd name="T15" fmla="*/ 44 h 44"/>
                <a:gd name="T16" fmla="*/ 10 w 37"/>
                <a:gd name="T17" fmla="*/ 27 h 44"/>
                <a:gd name="T18" fmla="*/ 15 w 37"/>
                <a:gd name="T19" fmla="*/ 27 h 44"/>
                <a:gd name="T20" fmla="*/ 23 w 37"/>
                <a:gd name="T21" fmla="*/ 33 h 44"/>
                <a:gd name="T22" fmla="*/ 27 w 37"/>
                <a:gd name="T23" fmla="*/ 44 h 44"/>
                <a:gd name="T24" fmla="*/ 37 w 37"/>
                <a:gd name="T25" fmla="*/ 44 h 44"/>
                <a:gd name="T26" fmla="*/ 34 w 37"/>
                <a:gd name="T27" fmla="*/ 33 h 44"/>
                <a:gd name="T28" fmla="*/ 27 w 37"/>
                <a:gd name="T29" fmla="*/ 23 h 44"/>
                <a:gd name="T30" fmla="*/ 15 w 37"/>
                <a:gd name="T31" fmla="*/ 20 h 44"/>
                <a:gd name="T32" fmla="*/ 10 w 37"/>
                <a:gd name="T33" fmla="*/ 20 h 44"/>
                <a:gd name="T34" fmla="*/ 10 w 37"/>
                <a:gd name="T35" fmla="*/ 8 h 44"/>
                <a:gd name="T36" fmla="*/ 16 w 37"/>
                <a:gd name="T37" fmla="*/ 7 h 44"/>
                <a:gd name="T38" fmla="*/ 25 w 37"/>
                <a:gd name="T39" fmla="*/ 14 h 44"/>
                <a:gd name="T40" fmla="*/ 15 w 37"/>
                <a:gd name="T41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4">
                  <a:moveTo>
                    <a:pt x="27" y="23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32" y="21"/>
                    <a:pt x="35" y="17"/>
                    <a:pt x="35" y="13"/>
                  </a:cubicBezTo>
                  <a:cubicBezTo>
                    <a:pt x="35" y="8"/>
                    <a:pt x="34" y="5"/>
                    <a:pt x="31" y="3"/>
                  </a:cubicBezTo>
                  <a:cubicBezTo>
                    <a:pt x="28" y="1"/>
                    <a:pt x="24" y="0"/>
                    <a:pt x="16" y="0"/>
                  </a:cubicBezTo>
                  <a:cubicBezTo>
                    <a:pt x="9" y="0"/>
                    <a:pt x="4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0" y="27"/>
                    <a:pt x="23" y="29"/>
                    <a:pt x="23" y="33"/>
                  </a:cubicBezTo>
                  <a:cubicBezTo>
                    <a:pt x="25" y="38"/>
                    <a:pt x="26" y="42"/>
                    <a:pt x="2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6" y="42"/>
                    <a:pt x="36" y="40"/>
                    <a:pt x="34" y="33"/>
                  </a:cubicBezTo>
                  <a:cubicBezTo>
                    <a:pt x="33" y="28"/>
                    <a:pt x="31" y="24"/>
                    <a:pt x="27" y="23"/>
                  </a:cubicBezTo>
                  <a:close/>
                  <a:moveTo>
                    <a:pt x="15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3" y="7"/>
                    <a:pt x="16" y="7"/>
                  </a:cubicBezTo>
                  <a:cubicBezTo>
                    <a:pt x="22" y="7"/>
                    <a:pt x="25" y="10"/>
                    <a:pt x="25" y="14"/>
                  </a:cubicBezTo>
                  <a:cubicBezTo>
                    <a:pt x="25" y="18"/>
                    <a:pt x="20" y="20"/>
                    <a:pt x="15" y="20"/>
                  </a:cubicBezTo>
                  <a:close/>
                </a:path>
              </a:pathLst>
            </a:custGeom>
            <a:solidFill>
              <a:srgbClr val="1D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"/>
            <p:cNvSpPr>
              <a:spLocks noEditPoints="1"/>
            </p:cNvSpPr>
            <p:nvPr userDrawn="1"/>
          </p:nvSpPr>
          <p:spPr bwMode="auto">
            <a:xfrm>
              <a:off x="3525838" y="5335588"/>
              <a:ext cx="55562" cy="55563"/>
            </a:xfrm>
            <a:custGeom>
              <a:avLst/>
              <a:gdLst>
                <a:gd name="T0" fmla="*/ 44 w 87"/>
                <a:gd name="T1" fmla="*/ 0 h 85"/>
                <a:gd name="T2" fmla="*/ 0 w 87"/>
                <a:gd name="T3" fmla="*/ 43 h 85"/>
                <a:gd name="T4" fmla="*/ 44 w 87"/>
                <a:gd name="T5" fmla="*/ 85 h 85"/>
                <a:gd name="T6" fmla="*/ 87 w 87"/>
                <a:gd name="T7" fmla="*/ 43 h 85"/>
                <a:gd name="T8" fmla="*/ 44 w 87"/>
                <a:gd name="T9" fmla="*/ 0 h 85"/>
                <a:gd name="T10" fmla="*/ 44 w 87"/>
                <a:gd name="T11" fmla="*/ 76 h 85"/>
                <a:gd name="T12" fmla="*/ 11 w 87"/>
                <a:gd name="T13" fmla="*/ 43 h 85"/>
                <a:gd name="T14" fmla="*/ 44 w 87"/>
                <a:gd name="T15" fmla="*/ 9 h 85"/>
                <a:gd name="T16" fmla="*/ 76 w 87"/>
                <a:gd name="T17" fmla="*/ 43 h 85"/>
                <a:gd name="T18" fmla="*/ 44 w 87"/>
                <a:gd name="T19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5">
                  <a:moveTo>
                    <a:pt x="44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5"/>
                    <a:pt x="44" y="85"/>
                  </a:cubicBezTo>
                  <a:cubicBezTo>
                    <a:pt x="68" y="85"/>
                    <a:pt x="87" y="67"/>
                    <a:pt x="87" y="43"/>
                  </a:cubicBezTo>
                  <a:cubicBezTo>
                    <a:pt x="87" y="19"/>
                    <a:pt x="68" y="0"/>
                    <a:pt x="44" y="0"/>
                  </a:cubicBezTo>
                  <a:close/>
                  <a:moveTo>
                    <a:pt x="44" y="76"/>
                  </a:moveTo>
                  <a:cubicBezTo>
                    <a:pt x="25" y="76"/>
                    <a:pt x="11" y="61"/>
                    <a:pt x="11" y="43"/>
                  </a:cubicBezTo>
                  <a:cubicBezTo>
                    <a:pt x="11" y="24"/>
                    <a:pt x="25" y="9"/>
                    <a:pt x="44" y="9"/>
                  </a:cubicBezTo>
                  <a:cubicBezTo>
                    <a:pt x="63" y="9"/>
                    <a:pt x="76" y="24"/>
                    <a:pt x="76" y="43"/>
                  </a:cubicBezTo>
                  <a:cubicBezTo>
                    <a:pt x="76" y="61"/>
                    <a:pt x="63" y="76"/>
                    <a:pt x="44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125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2" userDrawn="1">
          <p15:clr>
            <a:srgbClr val="FBAE40"/>
          </p15:clr>
        </p15:guide>
        <p15:guide id="2" orient="horz" pos="35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Take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538"/>
            <a:ext cx="11275712" cy="394176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>
              <a:defRPr sz="2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07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14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199" y="1508760"/>
            <a:ext cx="11287125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47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43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3586"/>
            <a:ext cx="7310525" cy="405701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08761"/>
            <a:ext cx="7310525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238949" y="1506538"/>
            <a:ext cx="3486326" cy="4589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sz="1200"/>
            </a:lvl1pPr>
            <a:lvl2pPr marL="515938" indent="-295275">
              <a:defRPr sz="1200"/>
            </a:lvl2pPr>
            <a:lvl3pPr marL="804863" indent="-285750">
              <a:defRPr sz="1400"/>
            </a:lvl3pPr>
            <a:lvl4pPr marL="1084263" indent="-228600">
              <a:defRPr sz="1200"/>
            </a:lvl4pPr>
            <a:lvl5pPr marL="1312863"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54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88543" y="5962073"/>
            <a:ext cx="2198090" cy="53657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 fontScale="32500" lnSpcReduction="20000"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58967" y="5962073"/>
            <a:ext cx="2198090" cy="53657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 fontScale="32500" lnSpcReduction="20000"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029391" y="5962073"/>
            <a:ext cx="2198090" cy="53657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 fontScale="32500" lnSpcReduction="20000"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299814" y="5962073"/>
            <a:ext cx="2198090" cy="53657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 fontScale="32500" lnSpcReduction="20000"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570238" y="5962073"/>
            <a:ext cx="2198090" cy="536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290697" y="2158073"/>
            <a:ext cx="2199361" cy="731388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747224" y="2158073"/>
            <a:ext cx="2199361" cy="731388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75488" y="2158073"/>
            <a:ext cx="2199361" cy="731388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5018961" y="2158073"/>
            <a:ext cx="2199361" cy="746076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562434" y="2158073"/>
            <a:ext cx="2199361" cy="746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 sz="1197" b="0" i="0" u="none" strike="noStrike" kern="1200" baseline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pPr>
            <a:endParaRPr lang="en-US" sz="1197">
              <a:solidFill>
                <a:schemeClr val="tx2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711037" y="2166939"/>
            <a:ext cx="6808677" cy="3852861"/>
            <a:chOff x="2087286" y="3225752"/>
            <a:chExt cx="4964662" cy="185649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087286" y="3225752"/>
              <a:ext cx="0" cy="185649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43761" y="3225752"/>
              <a:ext cx="0" cy="185649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398946" y="3225752"/>
              <a:ext cx="0" cy="185649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051948" y="3225752"/>
              <a:ext cx="0" cy="185649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 userDrawn="1"/>
        </p:nvSpPr>
        <p:spPr>
          <a:xfrm>
            <a:off x="2493737" y="2315912"/>
            <a:ext cx="434600" cy="438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4765473" y="2315912"/>
            <a:ext cx="434600" cy="438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7037209" y="2315912"/>
            <a:ext cx="434600" cy="438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9308946" y="2315912"/>
            <a:ext cx="434600" cy="438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 userDrawn="1"/>
        </p:nvSpPr>
        <p:spPr>
          <a:xfrm>
            <a:off x="2592315" y="2415916"/>
            <a:ext cx="237444" cy="237744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 userDrawn="1"/>
        </p:nvSpPr>
        <p:spPr>
          <a:xfrm>
            <a:off x="4864051" y="2415916"/>
            <a:ext cx="237444" cy="237744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 userDrawn="1"/>
        </p:nvSpPr>
        <p:spPr>
          <a:xfrm>
            <a:off x="7135788" y="2415916"/>
            <a:ext cx="237444" cy="237744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qual 30"/>
          <p:cNvSpPr/>
          <p:nvPr userDrawn="1"/>
        </p:nvSpPr>
        <p:spPr>
          <a:xfrm>
            <a:off x="9409266" y="2415916"/>
            <a:ext cx="237444" cy="237744"/>
          </a:xfrm>
          <a:prstGeom prst="math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4"/>
          <p:cNvSpPr txBox="1">
            <a:spLocks/>
          </p:cNvSpPr>
          <p:nvPr userDrawn="1"/>
        </p:nvSpPr>
        <p:spPr>
          <a:xfrm>
            <a:off x="2722299" y="2151446"/>
            <a:ext cx="2235926" cy="745952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Text Placeholder 37"/>
          <p:cNvSpPr txBox="1">
            <a:spLocks/>
          </p:cNvSpPr>
          <p:nvPr userDrawn="1"/>
        </p:nvSpPr>
        <p:spPr>
          <a:xfrm>
            <a:off x="7250755" y="2151446"/>
            <a:ext cx="2235926" cy="745952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508761"/>
            <a:ext cx="11290299" cy="504825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Text Placeholder 75"/>
          <p:cNvSpPr>
            <a:spLocks noGrp="1"/>
          </p:cNvSpPr>
          <p:nvPr>
            <p:ph type="body" sz="quarter" idx="20"/>
          </p:nvPr>
        </p:nvSpPr>
        <p:spPr>
          <a:xfrm>
            <a:off x="609600" y="3080131"/>
            <a:ext cx="1916651" cy="914400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75"/>
          <p:cNvSpPr>
            <a:spLocks noGrp="1"/>
          </p:cNvSpPr>
          <p:nvPr>
            <p:ph type="body" sz="quarter" idx="21"/>
          </p:nvPr>
        </p:nvSpPr>
        <p:spPr>
          <a:xfrm>
            <a:off x="2883694" y="3080131"/>
            <a:ext cx="1916651" cy="914400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75"/>
          <p:cNvSpPr>
            <a:spLocks noGrp="1"/>
          </p:cNvSpPr>
          <p:nvPr>
            <p:ph type="body" sz="quarter" idx="22"/>
          </p:nvPr>
        </p:nvSpPr>
        <p:spPr>
          <a:xfrm>
            <a:off x="5157788" y="3080131"/>
            <a:ext cx="1916651" cy="914400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75"/>
          <p:cNvSpPr>
            <a:spLocks noGrp="1"/>
          </p:cNvSpPr>
          <p:nvPr>
            <p:ph type="body" sz="quarter" idx="23"/>
          </p:nvPr>
        </p:nvSpPr>
        <p:spPr>
          <a:xfrm>
            <a:off x="7431882" y="3080131"/>
            <a:ext cx="1916651" cy="914400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75"/>
          <p:cNvSpPr>
            <a:spLocks noGrp="1"/>
          </p:cNvSpPr>
          <p:nvPr>
            <p:ph type="body" sz="quarter" idx="24"/>
          </p:nvPr>
        </p:nvSpPr>
        <p:spPr>
          <a:xfrm>
            <a:off x="9705975" y="3080131"/>
            <a:ext cx="1916651" cy="914400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504825" y="2151445"/>
            <a:ext cx="2173817" cy="731264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2765426" y="2151445"/>
            <a:ext cx="2173817" cy="745952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995334" y="2151445"/>
            <a:ext cx="2173817" cy="745952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7310968" y="2151445"/>
            <a:ext cx="2173817" cy="745952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9582150" y="2151445"/>
            <a:ext cx="2173817" cy="746125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4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ases with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19523" y="2385967"/>
            <a:ext cx="0" cy="3593919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797800" y="2385967"/>
            <a:ext cx="0" cy="3593919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 userDrawn="1"/>
        </p:nvSpPr>
        <p:spPr>
          <a:xfrm>
            <a:off x="475629" y="1515919"/>
            <a:ext cx="3872827" cy="800100"/>
          </a:xfrm>
          <a:prstGeom prst="homePlate">
            <a:avLst>
              <a:gd name="adj" fmla="val 34524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Chevron 11"/>
          <p:cNvSpPr/>
          <p:nvPr userDrawn="1"/>
        </p:nvSpPr>
        <p:spPr>
          <a:xfrm>
            <a:off x="4172430" y="1515919"/>
            <a:ext cx="3872827" cy="800100"/>
          </a:xfrm>
          <a:prstGeom prst="chevron">
            <a:avLst>
              <a:gd name="adj" fmla="val 33333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Chevron 13"/>
          <p:cNvSpPr/>
          <p:nvPr userDrawn="1"/>
        </p:nvSpPr>
        <p:spPr>
          <a:xfrm>
            <a:off x="7869230" y="1515919"/>
            <a:ext cx="3872827" cy="800100"/>
          </a:xfrm>
          <a:prstGeom prst="chevron">
            <a:avLst>
              <a:gd name="adj" fmla="val 33333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5" name="Text Placeholder 41"/>
          <p:cNvSpPr>
            <a:spLocks noGrp="1"/>
          </p:cNvSpPr>
          <p:nvPr>
            <p:ph type="body" sz="quarter" idx="15"/>
          </p:nvPr>
        </p:nvSpPr>
        <p:spPr>
          <a:xfrm>
            <a:off x="457200" y="1504950"/>
            <a:ext cx="3619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533399" y="2489200"/>
            <a:ext cx="3430562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3"/>
          <p:cNvSpPr>
            <a:spLocks noGrp="1"/>
          </p:cNvSpPr>
          <p:nvPr>
            <p:ph type="body" sz="quarter" idx="38"/>
          </p:nvPr>
        </p:nvSpPr>
        <p:spPr>
          <a:xfrm>
            <a:off x="533400" y="2794000"/>
            <a:ext cx="3441700" cy="2616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41"/>
          <p:cNvSpPr>
            <a:spLocks noGrp="1"/>
          </p:cNvSpPr>
          <p:nvPr>
            <p:ph type="body" sz="quarter" idx="39"/>
          </p:nvPr>
        </p:nvSpPr>
        <p:spPr>
          <a:xfrm>
            <a:off x="4267200" y="1504950"/>
            <a:ext cx="3619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4343399" y="2489200"/>
            <a:ext cx="3430562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3"/>
          <p:cNvSpPr>
            <a:spLocks noGrp="1"/>
          </p:cNvSpPr>
          <p:nvPr>
            <p:ph type="body" sz="quarter" idx="41"/>
          </p:nvPr>
        </p:nvSpPr>
        <p:spPr>
          <a:xfrm>
            <a:off x="4343400" y="2794000"/>
            <a:ext cx="3441700" cy="2616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1"/>
          <p:cNvSpPr>
            <a:spLocks noGrp="1"/>
          </p:cNvSpPr>
          <p:nvPr>
            <p:ph type="body" sz="quarter" idx="42"/>
          </p:nvPr>
        </p:nvSpPr>
        <p:spPr>
          <a:xfrm>
            <a:off x="8001000" y="1504950"/>
            <a:ext cx="3619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3"/>
          </p:nvPr>
        </p:nvSpPr>
        <p:spPr>
          <a:xfrm>
            <a:off x="8077199" y="2489200"/>
            <a:ext cx="3430562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3"/>
          <p:cNvSpPr>
            <a:spLocks noGrp="1"/>
          </p:cNvSpPr>
          <p:nvPr>
            <p:ph type="body" sz="quarter" idx="44"/>
          </p:nvPr>
        </p:nvSpPr>
        <p:spPr>
          <a:xfrm>
            <a:off x="8077200" y="2794000"/>
            <a:ext cx="3441700" cy="2616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6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ases With Details With Take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19523" y="2385967"/>
            <a:ext cx="0" cy="3059157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72400" y="2385967"/>
            <a:ext cx="0" cy="3059157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entagon 14"/>
          <p:cNvSpPr/>
          <p:nvPr userDrawn="1"/>
        </p:nvSpPr>
        <p:spPr>
          <a:xfrm>
            <a:off x="475629" y="1515919"/>
            <a:ext cx="3872827" cy="800100"/>
          </a:xfrm>
          <a:prstGeom prst="homePlate">
            <a:avLst>
              <a:gd name="adj" fmla="val 34524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6" name="Chevron 15"/>
          <p:cNvSpPr/>
          <p:nvPr userDrawn="1"/>
        </p:nvSpPr>
        <p:spPr>
          <a:xfrm>
            <a:off x="4172430" y="1515919"/>
            <a:ext cx="3872827" cy="800100"/>
          </a:xfrm>
          <a:prstGeom prst="chevron">
            <a:avLst>
              <a:gd name="adj" fmla="val 33333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Chevron 16"/>
          <p:cNvSpPr/>
          <p:nvPr userDrawn="1"/>
        </p:nvSpPr>
        <p:spPr>
          <a:xfrm>
            <a:off x="7869230" y="1515919"/>
            <a:ext cx="3872827" cy="800100"/>
          </a:xfrm>
          <a:prstGeom prst="chevron">
            <a:avLst>
              <a:gd name="adj" fmla="val 33333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3" name="Text Placeholder 47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24" name="Text Placeholder 41"/>
          <p:cNvSpPr>
            <a:spLocks noGrp="1"/>
          </p:cNvSpPr>
          <p:nvPr>
            <p:ph type="body" sz="quarter" idx="15"/>
          </p:nvPr>
        </p:nvSpPr>
        <p:spPr>
          <a:xfrm>
            <a:off x="457200" y="1504950"/>
            <a:ext cx="3619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533399" y="2489200"/>
            <a:ext cx="3430562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3"/>
          <p:cNvSpPr>
            <a:spLocks noGrp="1"/>
          </p:cNvSpPr>
          <p:nvPr>
            <p:ph type="body" sz="quarter" idx="38"/>
          </p:nvPr>
        </p:nvSpPr>
        <p:spPr>
          <a:xfrm>
            <a:off x="533400" y="2794000"/>
            <a:ext cx="3441700" cy="2616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41"/>
          <p:cNvSpPr>
            <a:spLocks noGrp="1"/>
          </p:cNvSpPr>
          <p:nvPr>
            <p:ph type="body" sz="quarter" idx="39"/>
          </p:nvPr>
        </p:nvSpPr>
        <p:spPr>
          <a:xfrm>
            <a:off x="4267200" y="1504950"/>
            <a:ext cx="3619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4343399" y="2489200"/>
            <a:ext cx="3430562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3"/>
          <p:cNvSpPr>
            <a:spLocks noGrp="1"/>
          </p:cNvSpPr>
          <p:nvPr>
            <p:ph type="body" sz="quarter" idx="41"/>
          </p:nvPr>
        </p:nvSpPr>
        <p:spPr>
          <a:xfrm>
            <a:off x="4343400" y="2794000"/>
            <a:ext cx="3441700" cy="2616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41"/>
          <p:cNvSpPr>
            <a:spLocks noGrp="1"/>
          </p:cNvSpPr>
          <p:nvPr>
            <p:ph type="body" sz="quarter" idx="42"/>
          </p:nvPr>
        </p:nvSpPr>
        <p:spPr>
          <a:xfrm>
            <a:off x="8001000" y="1504950"/>
            <a:ext cx="3619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3"/>
          </p:nvPr>
        </p:nvSpPr>
        <p:spPr>
          <a:xfrm>
            <a:off x="8077199" y="2489200"/>
            <a:ext cx="3430562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3"/>
          <p:cNvSpPr>
            <a:spLocks noGrp="1"/>
          </p:cNvSpPr>
          <p:nvPr>
            <p:ph type="body" sz="quarter" idx="44"/>
          </p:nvPr>
        </p:nvSpPr>
        <p:spPr>
          <a:xfrm>
            <a:off x="8077200" y="2794000"/>
            <a:ext cx="3441700" cy="2616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48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ases with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5" name="Chevron 14"/>
          <p:cNvSpPr/>
          <p:nvPr/>
        </p:nvSpPr>
        <p:spPr>
          <a:xfrm>
            <a:off x="3235802" y="1515920"/>
            <a:ext cx="2939689" cy="800100"/>
          </a:xfrm>
          <a:prstGeom prst="chevron">
            <a:avLst>
              <a:gd name="adj" fmla="val 33333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6" name="Pentagon 15"/>
          <p:cNvSpPr/>
          <p:nvPr userDrawn="1"/>
        </p:nvSpPr>
        <p:spPr>
          <a:xfrm>
            <a:off x="475664" y="1515920"/>
            <a:ext cx="2934585" cy="800100"/>
          </a:xfrm>
          <a:prstGeom prst="homePlate">
            <a:avLst>
              <a:gd name="adj" fmla="val 34524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457199" y="1527361"/>
            <a:ext cx="2657985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616629" y="1527361"/>
            <a:ext cx="2258695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6032909" y="1515920"/>
            <a:ext cx="2939689" cy="800100"/>
          </a:xfrm>
          <a:prstGeom prst="chevron">
            <a:avLst>
              <a:gd name="adj" fmla="val 33333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6413735" y="1527361"/>
            <a:ext cx="2258695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Chevron 20"/>
          <p:cNvSpPr/>
          <p:nvPr/>
        </p:nvSpPr>
        <p:spPr>
          <a:xfrm>
            <a:off x="8816882" y="1515920"/>
            <a:ext cx="2939689" cy="800100"/>
          </a:xfrm>
          <a:prstGeom prst="chevron">
            <a:avLst>
              <a:gd name="adj" fmla="val 33333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9197709" y="1527361"/>
            <a:ext cx="2258695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61579" y="2385967"/>
            <a:ext cx="0" cy="3593919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43282" y="2385967"/>
            <a:ext cx="0" cy="3593919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86483" y="2385967"/>
            <a:ext cx="0" cy="3593919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41"/>
          <p:cNvSpPr>
            <a:spLocks noGrp="1"/>
          </p:cNvSpPr>
          <p:nvPr>
            <p:ph type="body" sz="quarter" idx="15"/>
          </p:nvPr>
        </p:nvSpPr>
        <p:spPr>
          <a:xfrm>
            <a:off x="457200" y="1504950"/>
            <a:ext cx="2705099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533399" y="2489200"/>
            <a:ext cx="2524759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3"/>
          <p:cNvSpPr>
            <a:spLocks noGrp="1"/>
          </p:cNvSpPr>
          <p:nvPr>
            <p:ph type="body" sz="quarter" idx="38"/>
          </p:nvPr>
        </p:nvSpPr>
        <p:spPr>
          <a:xfrm>
            <a:off x="533400" y="2794000"/>
            <a:ext cx="2532956" cy="3225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41"/>
          <p:cNvSpPr>
            <a:spLocks noGrp="1"/>
          </p:cNvSpPr>
          <p:nvPr>
            <p:ph type="body" sz="quarter" idx="39"/>
          </p:nvPr>
        </p:nvSpPr>
        <p:spPr>
          <a:xfrm>
            <a:off x="3276600" y="1504950"/>
            <a:ext cx="2705099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52799" y="2489200"/>
            <a:ext cx="2524759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3"/>
          <p:cNvSpPr>
            <a:spLocks noGrp="1"/>
          </p:cNvSpPr>
          <p:nvPr>
            <p:ph type="body" sz="quarter" idx="41"/>
          </p:nvPr>
        </p:nvSpPr>
        <p:spPr>
          <a:xfrm>
            <a:off x="3352800" y="2794000"/>
            <a:ext cx="2532956" cy="3225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41"/>
          <p:cNvSpPr>
            <a:spLocks noGrp="1"/>
          </p:cNvSpPr>
          <p:nvPr>
            <p:ph type="body" sz="quarter" idx="42"/>
          </p:nvPr>
        </p:nvSpPr>
        <p:spPr>
          <a:xfrm>
            <a:off x="6096000" y="1504950"/>
            <a:ext cx="2705099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43"/>
          </p:nvPr>
        </p:nvSpPr>
        <p:spPr>
          <a:xfrm>
            <a:off x="6172199" y="2489200"/>
            <a:ext cx="2524759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3"/>
          <p:cNvSpPr>
            <a:spLocks noGrp="1"/>
          </p:cNvSpPr>
          <p:nvPr>
            <p:ph type="body" sz="quarter" idx="44"/>
          </p:nvPr>
        </p:nvSpPr>
        <p:spPr>
          <a:xfrm>
            <a:off x="6172200" y="2794000"/>
            <a:ext cx="2532956" cy="3225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41"/>
          <p:cNvSpPr>
            <a:spLocks noGrp="1"/>
          </p:cNvSpPr>
          <p:nvPr>
            <p:ph type="body" sz="quarter" idx="45"/>
          </p:nvPr>
        </p:nvSpPr>
        <p:spPr>
          <a:xfrm>
            <a:off x="8890000" y="1504950"/>
            <a:ext cx="2705099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6"/>
          </p:nvPr>
        </p:nvSpPr>
        <p:spPr>
          <a:xfrm>
            <a:off x="8966199" y="2489200"/>
            <a:ext cx="2524759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3"/>
          <p:cNvSpPr>
            <a:spLocks noGrp="1"/>
          </p:cNvSpPr>
          <p:nvPr>
            <p:ph type="body" sz="quarter" idx="47"/>
          </p:nvPr>
        </p:nvSpPr>
        <p:spPr>
          <a:xfrm>
            <a:off x="8966200" y="2794000"/>
            <a:ext cx="2532956" cy="3225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7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ases with Detail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7199" y="1515920"/>
            <a:ext cx="11299372" cy="3929204"/>
            <a:chOff x="457199" y="1515920"/>
            <a:chExt cx="11299372" cy="3929204"/>
          </a:xfrm>
        </p:grpSpPr>
        <p:grpSp>
          <p:nvGrpSpPr>
            <p:cNvPr id="14" name="Group 13"/>
            <p:cNvGrpSpPr/>
            <p:nvPr/>
          </p:nvGrpSpPr>
          <p:grpSpPr>
            <a:xfrm>
              <a:off x="3161579" y="2385967"/>
              <a:ext cx="5524904" cy="3059157"/>
              <a:chOff x="3161579" y="2385967"/>
              <a:chExt cx="5524904" cy="3593919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161579" y="2385967"/>
                <a:ext cx="0" cy="3593919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943282" y="2385967"/>
                <a:ext cx="0" cy="3593919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686483" y="2385967"/>
                <a:ext cx="0" cy="3593919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57199" y="1515920"/>
              <a:ext cx="11299372" cy="800100"/>
              <a:chOff x="457199" y="1515920"/>
              <a:chExt cx="11190627" cy="800100"/>
            </a:xfrm>
          </p:grpSpPr>
          <p:sp>
            <p:nvSpPr>
              <p:cNvPr id="16" name="Chevron 15"/>
              <p:cNvSpPr/>
              <p:nvPr/>
            </p:nvSpPr>
            <p:spPr>
              <a:xfrm>
                <a:off x="3209061" y="1515920"/>
                <a:ext cx="2911397" cy="800100"/>
              </a:xfrm>
              <a:prstGeom prst="chevron">
                <a:avLst>
                  <a:gd name="adj" fmla="val 33333"/>
                </a:avLst>
              </a:prstGeom>
              <a:solidFill>
                <a:schemeClr val="accent1"/>
              </a:solidFill>
            </p:spPr>
            <p:txBody>
              <a:bodyPr vert="horz" lIns="45720" tIns="0" rIns="45720" bIns="0" rtlCol="0" anchor="ctr" anchorCtr="1">
                <a:normAutofit/>
              </a:bodyPr>
              <a:lstStyle/>
              <a:p>
                <a:pPr algn="ctr">
                  <a:spcBef>
                    <a:spcPts val="1000"/>
                  </a:spcBef>
                </a:pPr>
                <a:endParaRPr lang="en-US" sz="120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7" name="Pentagon 16"/>
              <p:cNvSpPr/>
              <p:nvPr userDrawn="1"/>
            </p:nvSpPr>
            <p:spPr>
              <a:xfrm>
                <a:off x="475486" y="1515920"/>
                <a:ext cx="2906343" cy="800100"/>
              </a:xfrm>
              <a:prstGeom prst="homePlate">
                <a:avLst>
                  <a:gd name="adj" fmla="val 34524"/>
                </a:avLst>
              </a:prstGeom>
              <a:solidFill>
                <a:schemeClr val="accent1"/>
              </a:solidFill>
            </p:spPr>
            <p:txBody>
              <a:bodyPr vert="horz" lIns="45720" tIns="0" rIns="45720" bIns="0" rtlCol="0" anchor="ctr" anchorCtr="1">
                <a:normAutofit/>
              </a:bodyPr>
              <a:lstStyle/>
              <a:p>
                <a:pPr algn="ctr">
                  <a:spcBef>
                    <a:spcPts val="1000"/>
                  </a:spcBef>
                </a:pPr>
                <a:endParaRPr lang="en-US" sz="120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8" name="Text Placeholder 5"/>
              <p:cNvSpPr txBox="1">
                <a:spLocks/>
              </p:cNvSpPr>
              <p:nvPr/>
            </p:nvSpPr>
            <p:spPr>
              <a:xfrm>
                <a:off x="457199" y="1527361"/>
                <a:ext cx="2632405" cy="771096"/>
              </a:xfrm>
              <a:prstGeom prst="rect">
                <a:avLst/>
              </a:prstGeom>
            </p:spPr>
            <p:txBody>
              <a:bodyPr anchor="ctr" anchorCtr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lang="en-US" sz="1400" kern="1200" baseline="0" dirty="0" smtClean="0">
                    <a:solidFill>
                      <a:prstClr val="white"/>
                    </a:solidFill>
                    <a:latin typeface="+mj-lt"/>
                    <a:ea typeface="+mn-ea"/>
                    <a:cs typeface="+mn-cs"/>
                  </a:defRPr>
                </a:lvl1pPr>
                <a:lvl2pPr marL="628650" indent="-29527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857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2875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Text Placeholder 5"/>
              <p:cNvSpPr txBox="1">
                <a:spLocks/>
              </p:cNvSpPr>
              <p:nvPr/>
            </p:nvSpPr>
            <p:spPr>
              <a:xfrm>
                <a:off x="3586223" y="1527361"/>
                <a:ext cx="2236957" cy="771096"/>
              </a:xfrm>
              <a:prstGeom prst="rect">
                <a:avLst/>
              </a:prstGeom>
            </p:spPr>
            <p:txBody>
              <a:bodyPr anchor="ctr" anchorCtr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lang="en-US" sz="1400" kern="1200" baseline="0" dirty="0" smtClean="0">
                    <a:solidFill>
                      <a:prstClr val="white"/>
                    </a:solidFill>
                    <a:latin typeface="+mj-lt"/>
                    <a:ea typeface="+mn-ea"/>
                    <a:cs typeface="+mn-cs"/>
                  </a:defRPr>
                </a:lvl1pPr>
                <a:lvl2pPr marL="628650" indent="-29527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857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2875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Chevron 19"/>
              <p:cNvSpPr/>
              <p:nvPr/>
            </p:nvSpPr>
            <p:spPr>
              <a:xfrm>
                <a:off x="5979248" y="1515920"/>
                <a:ext cx="2911397" cy="800100"/>
              </a:xfrm>
              <a:prstGeom prst="chevron">
                <a:avLst>
                  <a:gd name="adj" fmla="val 33333"/>
                </a:avLst>
              </a:prstGeom>
              <a:solidFill>
                <a:schemeClr val="accent1"/>
              </a:solidFill>
            </p:spPr>
            <p:txBody>
              <a:bodyPr vert="horz" lIns="45720" tIns="0" rIns="45720" bIns="0" rtlCol="0" anchor="ctr" anchorCtr="1">
                <a:normAutofit/>
              </a:bodyPr>
              <a:lstStyle/>
              <a:p>
                <a:pPr algn="ctr">
                  <a:spcBef>
                    <a:spcPts val="1000"/>
                  </a:spcBef>
                </a:pPr>
                <a:endParaRPr lang="en-US" sz="120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21" name="Text Placeholder 5"/>
              <p:cNvSpPr txBox="1">
                <a:spLocks/>
              </p:cNvSpPr>
              <p:nvPr/>
            </p:nvSpPr>
            <p:spPr>
              <a:xfrm>
                <a:off x="6356409" y="1527361"/>
                <a:ext cx="2236957" cy="771096"/>
              </a:xfrm>
              <a:prstGeom prst="rect">
                <a:avLst/>
              </a:prstGeom>
            </p:spPr>
            <p:txBody>
              <a:bodyPr anchor="ctr" anchorCtr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lang="en-US" sz="1400" kern="1200" baseline="0" dirty="0" smtClean="0">
                    <a:solidFill>
                      <a:prstClr val="white"/>
                    </a:solidFill>
                    <a:latin typeface="+mj-lt"/>
                    <a:ea typeface="+mn-ea"/>
                    <a:cs typeface="+mn-cs"/>
                  </a:defRPr>
                </a:lvl1pPr>
                <a:lvl2pPr marL="628650" indent="-29527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857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2875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Chevron 21"/>
              <p:cNvSpPr/>
              <p:nvPr/>
            </p:nvSpPr>
            <p:spPr>
              <a:xfrm>
                <a:off x="8736429" y="1515920"/>
                <a:ext cx="2911397" cy="800100"/>
              </a:xfrm>
              <a:prstGeom prst="chevron">
                <a:avLst>
                  <a:gd name="adj" fmla="val 33333"/>
                </a:avLst>
              </a:prstGeom>
              <a:solidFill>
                <a:schemeClr val="accent1"/>
              </a:solidFill>
            </p:spPr>
            <p:txBody>
              <a:bodyPr vert="horz" lIns="45720" tIns="0" rIns="45720" bIns="0" rtlCol="0" anchor="ctr" anchorCtr="1">
                <a:normAutofit/>
              </a:bodyPr>
              <a:lstStyle/>
              <a:p>
                <a:pPr algn="ctr">
                  <a:spcBef>
                    <a:spcPts val="1000"/>
                  </a:spcBef>
                </a:pPr>
                <a:endParaRPr lang="en-US" sz="120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23" name="Text Placeholder 5"/>
              <p:cNvSpPr txBox="1">
                <a:spLocks/>
              </p:cNvSpPr>
              <p:nvPr/>
            </p:nvSpPr>
            <p:spPr>
              <a:xfrm>
                <a:off x="9113590" y="1527361"/>
                <a:ext cx="2236957" cy="771096"/>
              </a:xfrm>
              <a:prstGeom prst="rect">
                <a:avLst/>
              </a:prstGeom>
            </p:spPr>
            <p:txBody>
              <a:bodyPr anchor="ctr" anchorCtr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lang="en-US" sz="1400" kern="1200" baseline="0" dirty="0" smtClean="0">
                    <a:solidFill>
                      <a:prstClr val="white"/>
                    </a:solidFill>
                    <a:latin typeface="+mj-lt"/>
                    <a:ea typeface="+mn-ea"/>
                    <a:cs typeface="+mn-cs"/>
                  </a:defRPr>
                </a:lvl1pPr>
                <a:lvl2pPr marL="628650" indent="-29527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857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2875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7" name="Text Placeholder 47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28" name="Text Placeholder 41"/>
          <p:cNvSpPr>
            <a:spLocks noGrp="1"/>
          </p:cNvSpPr>
          <p:nvPr>
            <p:ph type="body" sz="quarter" idx="15"/>
          </p:nvPr>
        </p:nvSpPr>
        <p:spPr>
          <a:xfrm>
            <a:off x="457200" y="1504950"/>
            <a:ext cx="2705099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533399" y="2489200"/>
            <a:ext cx="2524759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3"/>
          <p:cNvSpPr>
            <a:spLocks noGrp="1"/>
          </p:cNvSpPr>
          <p:nvPr>
            <p:ph type="body" sz="quarter" idx="38"/>
          </p:nvPr>
        </p:nvSpPr>
        <p:spPr>
          <a:xfrm>
            <a:off x="533400" y="2794000"/>
            <a:ext cx="2532956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41"/>
          <p:cNvSpPr>
            <a:spLocks noGrp="1"/>
          </p:cNvSpPr>
          <p:nvPr>
            <p:ph type="body" sz="quarter" idx="39"/>
          </p:nvPr>
        </p:nvSpPr>
        <p:spPr>
          <a:xfrm>
            <a:off x="3276600" y="1504950"/>
            <a:ext cx="2705099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52799" y="2489200"/>
            <a:ext cx="2524759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3"/>
          <p:cNvSpPr>
            <a:spLocks noGrp="1"/>
          </p:cNvSpPr>
          <p:nvPr>
            <p:ph type="body" sz="quarter" idx="41"/>
          </p:nvPr>
        </p:nvSpPr>
        <p:spPr>
          <a:xfrm>
            <a:off x="3352800" y="2794000"/>
            <a:ext cx="2532956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41"/>
          <p:cNvSpPr>
            <a:spLocks noGrp="1"/>
          </p:cNvSpPr>
          <p:nvPr>
            <p:ph type="body" sz="quarter" idx="42"/>
          </p:nvPr>
        </p:nvSpPr>
        <p:spPr>
          <a:xfrm>
            <a:off x="6096000" y="1504950"/>
            <a:ext cx="2705099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3"/>
          </p:nvPr>
        </p:nvSpPr>
        <p:spPr>
          <a:xfrm>
            <a:off x="6172199" y="2489200"/>
            <a:ext cx="2524759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3"/>
          <p:cNvSpPr>
            <a:spLocks noGrp="1"/>
          </p:cNvSpPr>
          <p:nvPr>
            <p:ph type="body" sz="quarter" idx="44"/>
          </p:nvPr>
        </p:nvSpPr>
        <p:spPr>
          <a:xfrm>
            <a:off x="6172200" y="2794000"/>
            <a:ext cx="2532956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Text Placeholder 41"/>
          <p:cNvSpPr>
            <a:spLocks noGrp="1"/>
          </p:cNvSpPr>
          <p:nvPr>
            <p:ph type="body" sz="quarter" idx="45"/>
          </p:nvPr>
        </p:nvSpPr>
        <p:spPr>
          <a:xfrm>
            <a:off x="8890000" y="1504950"/>
            <a:ext cx="2705099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6"/>
          </p:nvPr>
        </p:nvSpPr>
        <p:spPr>
          <a:xfrm>
            <a:off x="8966199" y="2489200"/>
            <a:ext cx="2524759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43"/>
          <p:cNvSpPr>
            <a:spLocks noGrp="1"/>
          </p:cNvSpPr>
          <p:nvPr>
            <p:ph type="body" sz="quarter" idx="47"/>
          </p:nvPr>
        </p:nvSpPr>
        <p:spPr>
          <a:xfrm>
            <a:off x="8966200" y="2794000"/>
            <a:ext cx="2532956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3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ases with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457200" y="1506775"/>
            <a:ext cx="11258672" cy="800100"/>
            <a:chOff x="457201" y="1954069"/>
            <a:chExt cx="10257343" cy="800100"/>
          </a:xfrm>
        </p:grpSpPr>
        <p:sp>
          <p:nvSpPr>
            <p:cNvPr id="41" name="Chevron 40"/>
            <p:cNvSpPr/>
            <p:nvPr userDrawn="1"/>
          </p:nvSpPr>
          <p:spPr>
            <a:xfrm>
              <a:off x="2459213" y="1954069"/>
              <a:ext cx="2179034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algn="ctr">
                <a:spcBef>
                  <a:spcPts val="1000"/>
                </a:spcBef>
              </a:pPr>
              <a:endParaRPr lang="en-US" sz="12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2" name="Pentagon 41"/>
            <p:cNvSpPr/>
            <p:nvPr userDrawn="1"/>
          </p:nvSpPr>
          <p:spPr>
            <a:xfrm>
              <a:off x="457201" y="1954069"/>
              <a:ext cx="2175251" cy="800100"/>
            </a:xfrm>
            <a:prstGeom prst="homePlate">
              <a:avLst>
                <a:gd name="adj" fmla="val 34524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algn="ctr">
                <a:spcBef>
                  <a:spcPts val="1000"/>
                </a:spcBef>
              </a:pPr>
              <a:endParaRPr lang="en-US" sz="12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3" name="Chevron 42"/>
            <p:cNvSpPr/>
            <p:nvPr userDrawn="1"/>
          </p:nvSpPr>
          <p:spPr>
            <a:xfrm>
              <a:off x="4488038" y="1954069"/>
              <a:ext cx="2179034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algn="ctr">
                <a:spcBef>
                  <a:spcPts val="1000"/>
                </a:spcBef>
              </a:pPr>
              <a:endParaRPr lang="en-US" sz="12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4" name="Chevron 43"/>
            <p:cNvSpPr/>
            <p:nvPr userDrawn="1"/>
          </p:nvSpPr>
          <p:spPr>
            <a:xfrm>
              <a:off x="6507338" y="1954069"/>
              <a:ext cx="2179034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algn="ctr">
                <a:spcBef>
                  <a:spcPts val="1000"/>
                </a:spcBef>
              </a:pPr>
              <a:endParaRPr lang="en-US" sz="12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5" name="Chevron 44"/>
            <p:cNvSpPr/>
            <p:nvPr userDrawn="1"/>
          </p:nvSpPr>
          <p:spPr>
            <a:xfrm>
              <a:off x="8535511" y="1954069"/>
              <a:ext cx="2179033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algn="ctr">
                <a:spcBef>
                  <a:spcPts val="1000"/>
                </a:spcBef>
              </a:pPr>
              <a:endParaRPr lang="en-US" sz="12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6" name="Text Placeholder 5"/>
          <p:cNvSpPr txBox="1">
            <a:spLocks/>
          </p:cNvSpPr>
          <p:nvPr userDrawn="1"/>
        </p:nvSpPr>
        <p:spPr>
          <a:xfrm>
            <a:off x="539565" y="1518216"/>
            <a:ext cx="1972491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Text Placeholder 5"/>
          <p:cNvSpPr txBox="1">
            <a:spLocks/>
          </p:cNvSpPr>
          <p:nvPr userDrawn="1"/>
        </p:nvSpPr>
        <p:spPr>
          <a:xfrm>
            <a:off x="3004406" y="1518216"/>
            <a:ext cx="1705099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Placeholder 5"/>
          <p:cNvSpPr txBox="1">
            <a:spLocks/>
          </p:cNvSpPr>
          <p:nvPr userDrawn="1"/>
        </p:nvSpPr>
        <p:spPr>
          <a:xfrm>
            <a:off x="5206036" y="1518216"/>
            <a:ext cx="1753880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Text Placeholder 5"/>
          <p:cNvSpPr txBox="1">
            <a:spLocks/>
          </p:cNvSpPr>
          <p:nvPr userDrawn="1"/>
        </p:nvSpPr>
        <p:spPr>
          <a:xfrm>
            <a:off x="7462349" y="1518216"/>
            <a:ext cx="1708491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Placeholder 5"/>
          <p:cNvSpPr txBox="1">
            <a:spLocks/>
          </p:cNvSpPr>
          <p:nvPr userDrawn="1"/>
        </p:nvSpPr>
        <p:spPr>
          <a:xfrm>
            <a:off x="9673273" y="1518216"/>
            <a:ext cx="1708491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2610036" y="2385967"/>
            <a:ext cx="6647543" cy="3583033"/>
            <a:chOff x="2610036" y="2385967"/>
            <a:chExt cx="6647543" cy="3593919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610036" y="2385967"/>
              <a:ext cx="0" cy="3593919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830722" y="2385967"/>
              <a:ext cx="0" cy="3593919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036894" y="2385967"/>
              <a:ext cx="0" cy="3593919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257579" y="2385967"/>
              <a:ext cx="0" cy="3593919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 Placeholder 41"/>
          <p:cNvSpPr>
            <a:spLocks noGrp="1"/>
          </p:cNvSpPr>
          <p:nvPr>
            <p:ph type="body" sz="quarter" idx="15"/>
          </p:nvPr>
        </p:nvSpPr>
        <p:spPr>
          <a:xfrm>
            <a:off x="457201" y="1504950"/>
            <a:ext cx="2095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1"/>
          <p:cNvSpPr>
            <a:spLocks noGrp="1"/>
          </p:cNvSpPr>
          <p:nvPr>
            <p:ph type="body" sz="quarter" idx="33"/>
          </p:nvPr>
        </p:nvSpPr>
        <p:spPr>
          <a:xfrm>
            <a:off x="2743200" y="1504950"/>
            <a:ext cx="2095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1"/>
          <p:cNvSpPr>
            <a:spLocks noGrp="1"/>
          </p:cNvSpPr>
          <p:nvPr>
            <p:ph type="body" sz="quarter" idx="34"/>
          </p:nvPr>
        </p:nvSpPr>
        <p:spPr>
          <a:xfrm>
            <a:off x="5029200" y="1504950"/>
            <a:ext cx="2095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1"/>
          <p:cNvSpPr>
            <a:spLocks noGrp="1"/>
          </p:cNvSpPr>
          <p:nvPr>
            <p:ph type="body" sz="quarter" idx="35"/>
          </p:nvPr>
        </p:nvSpPr>
        <p:spPr>
          <a:xfrm>
            <a:off x="7162800" y="1504950"/>
            <a:ext cx="2095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1"/>
          <p:cNvSpPr>
            <a:spLocks noGrp="1"/>
          </p:cNvSpPr>
          <p:nvPr>
            <p:ph type="body" sz="quarter" idx="36"/>
          </p:nvPr>
        </p:nvSpPr>
        <p:spPr>
          <a:xfrm>
            <a:off x="9448800" y="1504950"/>
            <a:ext cx="2095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533400" y="2489200"/>
            <a:ext cx="1955800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3"/>
          <p:cNvSpPr>
            <a:spLocks noGrp="1"/>
          </p:cNvSpPr>
          <p:nvPr>
            <p:ph type="body" sz="quarter" idx="38"/>
          </p:nvPr>
        </p:nvSpPr>
        <p:spPr>
          <a:xfrm>
            <a:off x="533400" y="2794000"/>
            <a:ext cx="1962150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2743200" y="2489200"/>
            <a:ext cx="1955800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3"/>
          <p:cNvSpPr>
            <a:spLocks noGrp="1"/>
          </p:cNvSpPr>
          <p:nvPr>
            <p:ph type="body" sz="quarter" idx="40"/>
          </p:nvPr>
        </p:nvSpPr>
        <p:spPr>
          <a:xfrm>
            <a:off x="2743200" y="2794000"/>
            <a:ext cx="1962150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4953000" y="2489200"/>
            <a:ext cx="1955800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3"/>
          <p:cNvSpPr>
            <a:spLocks noGrp="1"/>
          </p:cNvSpPr>
          <p:nvPr>
            <p:ph type="body" sz="quarter" idx="42"/>
          </p:nvPr>
        </p:nvSpPr>
        <p:spPr>
          <a:xfrm>
            <a:off x="4953000" y="2794000"/>
            <a:ext cx="1962150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3"/>
          </p:nvPr>
        </p:nvSpPr>
        <p:spPr>
          <a:xfrm>
            <a:off x="7172325" y="2489200"/>
            <a:ext cx="1955800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3"/>
          <p:cNvSpPr>
            <a:spLocks noGrp="1"/>
          </p:cNvSpPr>
          <p:nvPr>
            <p:ph type="body" sz="quarter" idx="44"/>
          </p:nvPr>
        </p:nvSpPr>
        <p:spPr>
          <a:xfrm>
            <a:off x="7172325" y="2794000"/>
            <a:ext cx="1962150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5"/>
          </p:nvPr>
        </p:nvSpPr>
        <p:spPr>
          <a:xfrm>
            <a:off x="9448800" y="2489200"/>
            <a:ext cx="1955800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3"/>
          <p:cNvSpPr>
            <a:spLocks noGrp="1"/>
          </p:cNvSpPr>
          <p:nvPr>
            <p:ph type="body" sz="quarter" idx="46"/>
          </p:nvPr>
        </p:nvSpPr>
        <p:spPr>
          <a:xfrm>
            <a:off x="9448800" y="2794000"/>
            <a:ext cx="1962150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12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36132"/>
            <a:ext cx="11277600" cy="101672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86200"/>
            <a:ext cx="11277600" cy="469516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996942"/>
            <a:ext cx="11277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Text placeholder for disclaimer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4484688"/>
            <a:ext cx="11277600" cy="942975"/>
          </a:xfrm>
        </p:spPr>
        <p:txBody>
          <a:bodyPr/>
          <a:lstStyle>
            <a:lvl1pPr marL="0" indent="0">
              <a:buFontTx/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7"/>
          <p:cNvSpPr>
            <a:spLocks noChangeArrowheads="1"/>
          </p:cNvSpPr>
          <p:nvPr userDrawn="1"/>
        </p:nvSpPr>
        <p:spPr bwMode="gray">
          <a:xfrm rot="16200000" flipH="1">
            <a:off x="11333807" y="5516"/>
            <a:ext cx="863707" cy="852680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A4E4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54818" y="2135349"/>
            <a:ext cx="1017365" cy="520285"/>
            <a:chOff x="2259013" y="4716463"/>
            <a:chExt cx="1322387" cy="676275"/>
          </a:xfrm>
        </p:grpSpPr>
        <p:sp>
          <p:nvSpPr>
            <p:cNvPr id="20" name="Freeform 21"/>
            <p:cNvSpPr>
              <a:spLocks noEditPoints="1"/>
            </p:cNvSpPr>
            <p:nvPr userDrawn="1"/>
          </p:nvSpPr>
          <p:spPr bwMode="auto">
            <a:xfrm>
              <a:off x="2395538" y="4865688"/>
              <a:ext cx="363537" cy="377825"/>
            </a:xfrm>
            <a:custGeom>
              <a:avLst/>
              <a:gdLst>
                <a:gd name="T0" fmla="*/ 109 w 229"/>
                <a:gd name="T1" fmla="*/ 0 h 238"/>
                <a:gd name="T2" fmla="*/ 0 w 229"/>
                <a:gd name="T3" fmla="*/ 238 h 238"/>
                <a:gd name="T4" fmla="*/ 39 w 229"/>
                <a:gd name="T5" fmla="*/ 238 h 238"/>
                <a:gd name="T6" fmla="*/ 65 w 229"/>
                <a:gd name="T7" fmla="*/ 179 h 238"/>
                <a:gd name="T8" fmla="*/ 166 w 229"/>
                <a:gd name="T9" fmla="*/ 179 h 238"/>
                <a:gd name="T10" fmla="*/ 190 w 229"/>
                <a:gd name="T11" fmla="*/ 238 h 238"/>
                <a:gd name="T12" fmla="*/ 229 w 229"/>
                <a:gd name="T13" fmla="*/ 238 h 238"/>
                <a:gd name="T14" fmla="*/ 124 w 229"/>
                <a:gd name="T15" fmla="*/ 0 h 238"/>
                <a:gd name="T16" fmla="*/ 109 w 229"/>
                <a:gd name="T17" fmla="*/ 0 h 238"/>
                <a:gd name="T18" fmla="*/ 79 w 229"/>
                <a:gd name="T19" fmla="*/ 146 h 238"/>
                <a:gd name="T20" fmla="*/ 117 w 229"/>
                <a:gd name="T21" fmla="*/ 65 h 238"/>
                <a:gd name="T22" fmla="*/ 152 w 229"/>
                <a:gd name="T23" fmla="*/ 146 h 238"/>
                <a:gd name="T24" fmla="*/ 79 w 229"/>
                <a:gd name="T2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38">
                  <a:moveTo>
                    <a:pt x="109" y="0"/>
                  </a:moveTo>
                  <a:lnTo>
                    <a:pt x="0" y="238"/>
                  </a:lnTo>
                  <a:lnTo>
                    <a:pt x="39" y="238"/>
                  </a:lnTo>
                  <a:lnTo>
                    <a:pt x="65" y="179"/>
                  </a:lnTo>
                  <a:lnTo>
                    <a:pt x="166" y="179"/>
                  </a:lnTo>
                  <a:lnTo>
                    <a:pt x="190" y="238"/>
                  </a:lnTo>
                  <a:lnTo>
                    <a:pt x="229" y="238"/>
                  </a:lnTo>
                  <a:lnTo>
                    <a:pt x="124" y="0"/>
                  </a:lnTo>
                  <a:lnTo>
                    <a:pt x="109" y="0"/>
                  </a:lnTo>
                  <a:close/>
                  <a:moveTo>
                    <a:pt x="79" y="146"/>
                  </a:moveTo>
                  <a:lnTo>
                    <a:pt x="117" y="65"/>
                  </a:lnTo>
                  <a:lnTo>
                    <a:pt x="152" y="146"/>
                  </a:lnTo>
                  <a:lnTo>
                    <a:pt x="79" y="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2"/>
            <p:cNvSpPr>
              <a:spLocks noChangeArrowheads="1"/>
            </p:cNvSpPr>
            <p:nvPr userDrawn="1"/>
          </p:nvSpPr>
          <p:spPr bwMode="auto">
            <a:xfrm>
              <a:off x="2820988" y="4865688"/>
              <a:ext cx="58737" cy="377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auto">
            <a:xfrm>
              <a:off x="2962275" y="4859338"/>
              <a:ext cx="369887" cy="390525"/>
            </a:xfrm>
            <a:custGeom>
              <a:avLst/>
              <a:gdLst>
                <a:gd name="T0" fmla="*/ 329 w 570"/>
                <a:gd name="T1" fmla="*/ 371 h 603"/>
                <a:gd name="T2" fmla="*/ 473 w 570"/>
                <a:gd name="T3" fmla="*/ 371 h 603"/>
                <a:gd name="T4" fmla="*/ 416 w 570"/>
                <a:gd name="T5" fmla="*/ 476 h 603"/>
                <a:gd name="T6" fmla="*/ 301 w 570"/>
                <a:gd name="T7" fmla="*/ 519 h 603"/>
                <a:gd name="T8" fmla="*/ 159 w 570"/>
                <a:gd name="T9" fmla="*/ 462 h 603"/>
                <a:gd name="T10" fmla="*/ 89 w 570"/>
                <a:gd name="T11" fmla="*/ 302 h 603"/>
                <a:gd name="T12" fmla="*/ 152 w 570"/>
                <a:gd name="T13" fmla="*/ 146 h 603"/>
                <a:gd name="T14" fmla="*/ 305 w 570"/>
                <a:gd name="T15" fmla="*/ 82 h 603"/>
                <a:gd name="T16" fmla="*/ 481 w 570"/>
                <a:gd name="T17" fmla="*/ 177 h 603"/>
                <a:gd name="T18" fmla="*/ 543 w 570"/>
                <a:gd name="T19" fmla="*/ 117 h 603"/>
                <a:gd name="T20" fmla="*/ 433 w 570"/>
                <a:gd name="T21" fmla="*/ 29 h 603"/>
                <a:gd name="T22" fmla="*/ 305 w 570"/>
                <a:gd name="T23" fmla="*/ 0 h 603"/>
                <a:gd name="T24" fmla="*/ 89 w 570"/>
                <a:gd name="T25" fmla="*/ 89 h 603"/>
                <a:gd name="T26" fmla="*/ 0 w 570"/>
                <a:gd name="T27" fmla="*/ 304 h 603"/>
                <a:gd name="T28" fmla="*/ 87 w 570"/>
                <a:gd name="T29" fmla="*/ 514 h 603"/>
                <a:gd name="T30" fmla="*/ 296 w 570"/>
                <a:gd name="T31" fmla="*/ 603 h 603"/>
                <a:gd name="T32" fmla="*/ 502 w 570"/>
                <a:gd name="T33" fmla="*/ 512 h 603"/>
                <a:gd name="T34" fmla="*/ 553 w 570"/>
                <a:gd name="T35" fmla="*/ 424 h 603"/>
                <a:gd name="T36" fmla="*/ 570 w 570"/>
                <a:gd name="T37" fmla="*/ 309 h 603"/>
                <a:gd name="T38" fmla="*/ 570 w 570"/>
                <a:gd name="T39" fmla="*/ 290 h 603"/>
                <a:gd name="T40" fmla="*/ 329 w 570"/>
                <a:gd name="T41" fmla="*/ 290 h 603"/>
                <a:gd name="T42" fmla="*/ 329 w 570"/>
                <a:gd name="T43" fmla="*/ 3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0" h="603">
                  <a:moveTo>
                    <a:pt x="329" y="371"/>
                  </a:moveTo>
                  <a:cubicBezTo>
                    <a:pt x="329" y="371"/>
                    <a:pt x="329" y="371"/>
                    <a:pt x="473" y="371"/>
                  </a:cubicBezTo>
                  <a:cubicBezTo>
                    <a:pt x="469" y="412"/>
                    <a:pt x="449" y="447"/>
                    <a:pt x="416" y="476"/>
                  </a:cubicBezTo>
                  <a:cubicBezTo>
                    <a:pt x="382" y="505"/>
                    <a:pt x="344" y="519"/>
                    <a:pt x="301" y="519"/>
                  </a:cubicBezTo>
                  <a:cubicBezTo>
                    <a:pt x="248" y="519"/>
                    <a:pt x="202" y="500"/>
                    <a:pt x="159" y="462"/>
                  </a:cubicBezTo>
                  <a:cubicBezTo>
                    <a:pt x="111" y="421"/>
                    <a:pt x="89" y="366"/>
                    <a:pt x="89" y="302"/>
                  </a:cubicBezTo>
                  <a:cubicBezTo>
                    <a:pt x="89" y="239"/>
                    <a:pt x="108" y="187"/>
                    <a:pt x="152" y="146"/>
                  </a:cubicBezTo>
                  <a:cubicBezTo>
                    <a:pt x="192" y="103"/>
                    <a:pt x="245" y="82"/>
                    <a:pt x="305" y="82"/>
                  </a:cubicBezTo>
                  <a:cubicBezTo>
                    <a:pt x="375" y="82"/>
                    <a:pt x="433" y="115"/>
                    <a:pt x="481" y="177"/>
                  </a:cubicBezTo>
                  <a:cubicBezTo>
                    <a:pt x="481" y="177"/>
                    <a:pt x="481" y="177"/>
                    <a:pt x="543" y="117"/>
                  </a:cubicBezTo>
                  <a:cubicBezTo>
                    <a:pt x="507" y="77"/>
                    <a:pt x="469" y="46"/>
                    <a:pt x="433" y="29"/>
                  </a:cubicBezTo>
                  <a:cubicBezTo>
                    <a:pt x="392" y="10"/>
                    <a:pt x="351" y="0"/>
                    <a:pt x="305" y="0"/>
                  </a:cubicBezTo>
                  <a:cubicBezTo>
                    <a:pt x="219" y="0"/>
                    <a:pt x="147" y="29"/>
                    <a:pt x="89" y="89"/>
                  </a:cubicBezTo>
                  <a:cubicBezTo>
                    <a:pt x="29" y="148"/>
                    <a:pt x="0" y="218"/>
                    <a:pt x="0" y="304"/>
                  </a:cubicBezTo>
                  <a:cubicBezTo>
                    <a:pt x="0" y="385"/>
                    <a:pt x="29" y="457"/>
                    <a:pt x="87" y="514"/>
                  </a:cubicBezTo>
                  <a:cubicBezTo>
                    <a:pt x="144" y="574"/>
                    <a:pt x="214" y="603"/>
                    <a:pt x="296" y="603"/>
                  </a:cubicBezTo>
                  <a:cubicBezTo>
                    <a:pt x="380" y="603"/>
                    <a:pt x="449" y="572"/>
                    <a:pt x="502" y="512"/>
                  </a:cubicBezTo>
                  <a:cubicBezTo>
                    <a:pt x="526" y="486"/>
                    <a:pt x="543" y="455"/>
                    <a:pt x="553" y="424"/>
                  </a:cubicBezTo>
                  <a:cubicBezTo>
                    <a:pt x="565" y="390"/>
                    <a:pt x="570" y="352"/>
                    <a:pt x="570" y="309"/>
                  </a:cubicBezTo>
                  <a:cubicBezTo>
                    <a:pt x="570" y="309"/>
                    <a:pt x="570" y="309"/>
                    <a:pt x="570" y="290"/>
                  </a:cubicBezTo>
                  <a:cubicBezTo>
                    <a:pt x="570" y="290"/>
                    <a:pt x="570" y="290"/>
                    <a:pt x="329" y="290"/>
                  </a:cubicBezTo>
                  <a:lnTo>
                    <a:pt x="329" y="3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/>
            <p:cNvSpPr>
              <a:spLocks noEditPoints="1"/>
            </p:cNvSpPr>
            <p:nvPr userDrawn="1"/>
          </p:nvSpPr>
          <p:spPr bwMode="auto">
            <a:xfrm>
              <a:off x="2259013" y="4716463"/>
              <a:ext cx="1239837" cy="676275"/>
            </a:xfrm>
            <a:custGeom>
              <a:avLst/>
              <a:gdLst>
                <a:gd name="T0" fmla="*/ 0 w 781"/>
                <a:gd name="T1" fmla="*/ 426 h 426"/>
                <a:gd name="T2" fmla="*/ 781 w 781"/>
                <a:gd name="T3" fmla="*/ 426 h 426"/>
                <a:gd name="T4" fmla="*/ 781 w 781"/>
                <a:gd name="T5" fmla="*/ 0 h 426"/>
                <a:gd name="T6" fmla="*/ 0 w 781"/>
                <a:gd name="T7" fmla="*/ 0 h 426"/>
                <a:gd name="T8" fmla="*/ 0 w 781"/>
                <a:gd name="T9" fmla="*/ 426 h 426"/>
                <a:gd name="T10" fmla="*/ 33 w 781"/>
                <a:gd name="T11" fmla="*/ 33 h 426"/>
                <a:gd name="T12" fmla="*/ 750 w 781"/>
                <a:gd name="T13" fmla="*/ 33 h 426"/>
                <a:gd name="T14" fmla="*/ 750 w 781"/>
                <a:gd name="T15" fmla="*/ 393 h 426"/>
                <a:gd name="T16" fmla="*/ 33 w 781"/>
                <a:gd name="T17" fmla="*/ 393 h 426"/>
                <a:gd name="T18" fmla="*/ 33 w 781"/>
                <a:gd name="T19" fmla="*/ 3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1" h="426">
                  <a:moveTo>
                    <a:pt x="0" y="426"/>
                  </a:moveTo>
                  <a:lnTo>
                    <a:pt x="781" y="426"/>
                  </a:lnTo>
                  <a:lnTo>
                    <a:pt x="781" y="0"/>
                  </a:lnTo>
                  <a:lnTo>
                    <a:pt x="0" y="0"/>
                  </a:lnTo>
                  <a:lnTo>
                    <a:pt x="0" y="426"/>
                  </a:lnTo>
                  <a:close/>
                  <a:moveTo>
                    <a:pt x="33" y="33"/>
                  </a:moveTo>
                  <a:lnTo>
                    <a:pt x="750" y="33"/>
                  </a:lnTo>
                  <a:lnTo>
                    <a:pt x="750" y="393"/>
                  </a:lnTo>
                  <a:lnTo>
                    <a:pt x="33" y="393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auto">
            <a:xfrm>
              <a:off x="3543300" y="5349876"/>
              <a:ext cx="23812" cy="28575"/>
            </a:xfrm>
            <a:custGeom>
              <a:avLst/>
              <a:gdLst>
                <a:gd name="T0" fmla="*/ 27 w 37"/>
                <a:gd name="T1" fmla="*/ 23 h 44"/>
                <a:gd name="T2" fmla="*/ 27 w 37"/>
                <a:gd name="T3" fmla="*/ 22 h 44"/>
                <a:gd name="T4" fmla="*/ 35 w 37"/>
                <a:gd name="T5" fmla="*/ 13 h 44"/>
                <a:gd name="T6" fmla="*/ 31 w 37"/>
                <a:gd name="T7" fmla="*/ 3 h 44"/>
                <a:gd name="T8" fmla="*/ 16 w 37"/>
                <a:gd name="T9" fmla="*/ 0 h 44"/>
                <a:gd name="T10" fmla="*/ 0 w 37"/>
                <a:gd name="T11" fmla="*/ 1 h 44"/>
                <a:gd name="T12" fmla="*/ 0 w 37"/>
                <a:gd name="T13" fmla="*/ 44 h 44"/>
                <a:gd name="T14" fmla="*/ 10 w 37"/>
                <a:gd name="T15" fmla="*/ 44 h 44"/>
                <a:gd name="T16" fmla="*/ 10 w 37"/>
                <a:gd name="T17" fmla="*/ 27 h 44"/>
                <a:gd name="T18" fmla="*/ 15 w 37"/>
                <a:gd name="T19" fmla="*/ 27 h 44"/>
                <a:gd name="T20" fmla="*/ 23 w 37"/>
                <a:gd name="T21" fmla="*/ 33 h 44"/>
                <a:gd name="T22" fmla="*/ 27 w 37"/>
                <a:gd name="T23" fmla="*/ 44 h 44"/>
                <a:gd name="T24" fmla="*/ 37 w 37"/>
                <a:gd name="T25" fmla="*/ 44 h 44"/>
                <a:gd name="T26" fmla="*/ 34 w 37"/>
                <a:gd name="T27" fmla="*/ 33 h 44"/>
                <a:gd name="T28" fmla="*/ 27 w 37"/>
                <a:gd name="T29" fmla="*/ 23 h 44"/>
                <a:gd name="T30" fmla="*/ 15 w 37"/>
                <a:gd name="T31" fmla="*/ 20 h 44"/>
                <a:gd name="T32" fmla="*/ 10 w 37"/>
                <a:gd name="T33" fmla="*/ 20 h 44"/>
                <a:gd name="T34" fmla="*/ 10 w 37"/>
                <a:gd name="T35" fmla="*/ 8 h 44"/>
                <a:gd name="T36" fmla="*/ 16 w 37"/>
                <a:gd name="T37" fmla="*/ 7 h 44"/>
                <a:gd name="T38" fmla="*/ 25 w 37"/>
                <a:gd name="T39" fmla="*/ 14 h 44"/>
                <a:gd name="T40" fmla="*/ 15 w 37"/>
                <a:gd name="T41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4">
                  <a:moveTo>
                    <a:pt x="27" y="23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32" y="21"/>
                    <a:pt x="35" y="17"/>
                    <a:pt x="35" y="13"/>
                  </a:cubicBezTo>
                  <a:cubicBezTo>
                    <a:pt x="35" y="8"/>
                    <a:pt x="34" y="5"/>
                    <a:pt x="31" y="3"/>
                  </a:cubicBezTo>
                  <a:cubicBezTo>
                    <a:pt x="28" y="1"/>
                    <a:pt x="24" y="0"/>
                    <a:pt x="16" y="0"/>
                  </a:cubicBezTo>
                  <a:cubicBezTo>
                    <a:pt x="9" y="0"/>
                    <a:pt x="4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0" y="27"/>
                    <a:pt x="23" y="29"/>
                    <a:pt x="23" y="33"/>
                  </a:cubicBezTo>
                  <a:cubicBezTo>
                    <a:pt x="25" y="38"/>
                    <a:pt x="26" y="42"/>
                    <a:pt x="2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6" y="42"/>
                    <a:pt x="36" y="40"/>
                    <a:pt x="34" y="33"/>
                  </a:cubicBezTo>
                  <a:cubicBezTo>
                    <a:pt x="33" y="28"/>
                    <a:pt x="31" y="24"/>
                    <a:pt x="27" y="23"/>
                  </a:cubicBezTo>
                  <a:close/>
                  <a:moveTo>
                    <a:pt x="15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3" y="7"/>
                    <a:pt x="16" y="7"/>
                  </a:cubicBezTo>
                  <a:cubicBezTo>
                    <a:pt x="22" y="7"/>
                    <a:pt x="25" y="10"/>
                    <a:pt x="25" y="14"/>
                  </a:cubicBezTo>
                  <a:cubicBezTo>
                    <a:pt x="25" y="18"/>
                    <a:pt x="20" y="20"/>
                    <a:pt x="15" y="20"/>
                  </a:cubicBezTo>
                  <a:close/>
                </a:path>
              </a:pathLst>
            </a:custGeom>
            <a:solidFill>
              <a:srgbClr val="1D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3525838" y="5335588"/>
              <a:ext cx="55562" cy="55563"/>
            </a:xfrm>
            <a:custGeom>
              <a:avLst/>
              <a:gdLst>
                <a:gd name="T0" fmla="*/ 44 w 87"/>
                <a:gd name="T1" fmla="*/ 0 h 85"/>
                <a:gd name="T2" fmla="*/ 0 w 87"/>
                <a:gd name="T3" fmla="*/ 43 h 85"/>
                <a:gd name="T4" fmla="*/ 44 w 87"/>
                <a:gd name="T5" fmla="*/ 85 h 85"/>
                <a:gd name="T6" fmla="*/ 87 w 87"/>
                <a:gd name="T7" fmla="*/ 43 h 85"/>
                <a:gd name="T8" fmla="*/ 44 w 87"/>
                <a:gd name="T9" fmla="*/ 0 h 85"/>
                <a:gd name="T10" fmla="*/ 44 w 87"/>
                <a:gd name="T11" fmla="*/ 76 h 85"/>
                <a:gd name="T12" fmla="*/ 11 w 87"/>
                <a:gd name="T13" fmla="*/ 43 h 85"/>
                <a:gd name="T14" fmla="*/ 44 w 87"/>
                <a:gd name="T15" fmla="*/ 9 h 85"/>
                <a:gd name="T16" fmla="*/ 76 w 87"/>
                <a:gd name="T17" fmla="*/ 43 h 85"/>
                <a:gd name="T18" fmla="*/ 44 w 87"/>
                <a:gd name="T19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5">
                  <a:moveTo>
                    <a:pt x="44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5"/>
                    <a:pt x="44" y="85"/>
                  </a:cubicBezTo>
                  <a:cubicBezTo>
                    <a:pt x="68" y="85"/>
                    <a:pt x="87" y="67"/>
                    <a:pt x="87" y="43"/>
                  </a:cubicBezTo>
                  <a:cubicBezTo>
                    <a:pt x="87" y="19"/>
                    <a:pt x="68" y="0"/>
                    <a:pt x="44" y="0"/>
                  </a:cubicBezTo>
                  <a:close/>
                  <a:moveTo>
                    <a:pt x="44" y="76"/>
                  </a:moveTo>
                  <a:cubicBezTo>
                    <a:pt x="25" y="76"/>
                    <a:pt x="11" y="61"/>
                    <a:pt x="11" y="43"/>
                  </a:cubicBezTo>
                  <a:cubicBezTo>
                    <a:pt x="11" y="24"/>
                    <a:pt x="25" y="9"/>
                    <a:pt x="44" y="9"/>
                  </a:cubicBezTo>
                  <a:cubicBezTo>
                    <a:pt x="63" y="9"/>
                    <a:pt x="76" y="24"/>
                    <a:pt x="76" y="43"/>
                  </a:cubicBezTo>
                  <a:cubicBezTo>
                    <a:pt x="76" y="61"/>
                    <a:pt x="63" y="76"/>
                    <a:pt x="44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5157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2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ases with Detail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57200" y="1506775"/>
            <a:ext cx="11258672" cy="800100"/>
            <a:chOff x="457201" y="1954069"/>
            <a:chExt cx="10257343" cy="800100"/>
          </a:xfrm>
        </p:grpSpPr>
        <p:sp>
          <p:nvSpPr>
            <p:cNvPr id="27" name="Chevron 26"/>
            <p:cNvSpPr/>
            <p:nvPr userDrawn="1"/>
          </p:nvSpPr>
          <p:spPr>
            <a:xfrm>
              <a:off x="2459213" y="1954069"/>
              <a:ext cx="2179034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algn="ctr">
                <a:spcBef>
                  <a:spcPts val="1000"/>
                </a:spcBef>
              </a:pPr>
              <a:endParaRPr lang="en-US" sz="12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8" name="Pentagon 27"/>
            <p:cNvSpPr/>
            <p:nvPr userDrawn="1"/>
          </p:nvSpPr>
          <p:spPr>
            <a:xfrm>
              <a:off x="457201" y="1954069"/>
              <a:ext cx="2175251" cy="800100"/>
            </a:xfrm>
            <a:prstGeom prst="homePlate">
              <a:avLst>
                <a:gd name="adj" fmla="val 34524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algn="ctr">
                <a:spcBef>
                  <a:spcPts val="1000"/>
                </a:spcBef>
              </a:pPr>
              <a:endParaRPr lang="en-US" sz="12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9" name="Chevron 28"/>
            <p:cNvSpPr/>
            <p:nvPr userDrawn="1"/>
          </p:nvSpPr>
          <p:spPr>
            <a:xfrm>
              <a:off x="4488038" y="1954069"/>
              <a:ext cx="2179034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algn="ctr">
                <a:spcBef>
                  <a:spcPts val="1000"/>
                </a:spcBef>
              </a:pPr>
              <a:endParaRPr lang="en-US" sz="12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0" name="Chevron 29"/>
            <p:cNvSpPr/>
            <p:nvPr userDrawn="1"/>
          </p:nvSpPr>
          <p:spPr>
            <a:xfrm>
              <a:off x="6507338" y="1954069"/>
              <a:ext cx="2179034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algn="ctr">
                <a:spcBef>
                  <a:spcPts val="1000"/>
                </a:spcBef>
              </a:pPr>
              <a:endParaRPr lang="en-US" sz="12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1" name="Chevron 30"/>
            <p:cNvSpPr/>
            <p:nvPr userDrawn="1"/>
          </p:nvSpPr>
          <p:spPr>
            <a:xfrm>
              <a:off x="8535511" y="1954069"/>
              <a:ext cx="2179033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algn="ctr">
                <a:spcBef>
                  <a:spcPts val="1000"/>
                </a:spcBef>
              </a:pPr>
              <a:endParaRPr lang="en-US" sz="12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22" name="Text Placeholder 5"/>
          <p:cNvSpPr txBox="1">
            <a:spLocks/>
          </p:cNvSpPr>
          <p:nvPr/>
        </p:nvSpPr>
        <p:spPr>
          <a:xfrm>
            <a:off x="539565" y="1518216"/>
            <a:ext cx="1972491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3004406" y="1518216"/>
            <a:ext cx="1705099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5206036" y="1518216"/>
            <a:ext cx="1753880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7462349" y="1518216"/>
            <a:ext cx="1708491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Placeholder 5"/>
          <p:cNvSpPr txBox="1">
            <a:spLocks/>
          </p:cNvSpPr>
          <p:nvPr/>
        </p:nvSpPr>
        <p:spPr>
          <a:xfrm>
            <a:off x="9673273" y="1518216"/>
            <a:ext cx="1708491" cy="7710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610036" y="2385967"/>
            <a:ext cx="6647543" cy="3059157"/>
            <a:chOff x="2610036" y="2385967"/>
            <a:chExt cx="6647543" cy="359391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610036" y="2385967"/>
              <a:ext cx="0" cy="3593919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830722" y="2385967"/>
              <a:ext cx="0" cy="3593919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36894" y="2385967"/>
              <a:ext cx="0" cy="3593919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257579" y="2385967"/>
              <a:ext cx="0" cy="3593919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 Placeholder 47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34" name="Text Placeholder 41"/>
          <p:cNvSpPr>
            <a:spLocks noGrp="1"/>
          </p:cNvSpPr>
          <p:nvPr>
            <p:ph type="body" sz="quarter" idx="15"/>
          </p:nvPr>
        </p:nvSpPr>
        <p:spPr>
          <a:xfrm>
            <a:off x="457201" y="1504950"/>
            <a:ext cx="2095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1"/>
          <p:cNvSpPr>
            <a:spLocks noGrp="1"/>
          </p:cNvSpPr>
          <p:nvPr>
            <p:ph type="body" sz="quarter" idx="33"/>
          </p:nvPr>
        </p:nvSpPr>
        <p:spPr>
          <a:xfrm>
            <a:off x="2743200" y="1504950"/>
            <a:ext cx="2095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1"/>
          <p:cNvSpPr>
            <a:spLocks noGrp="1"/>
          </p:cNvSpPr>
          <p:nvPr>
            <p:ph type="body" sz="quarter" idx="34"/>
          </p:nvPr>
        </p:nvSpPr>
        <p:spPr>
          <a:xfrm>
            <a:off x="5029200" y="1504950"/>
            <a:ext cx="2095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1"/>
          <p:cNvSpPr>
            <a:spLocks noGrp="1"/>
          </p:cNvSpPr>
          <p:nvPr>
            <p:ph type="body" sz="quarter" idx="35"/>
          </p:nvPr>
        </p:nvSpPr>
        <p:spPr>
          <a:xfrm>
            <a:off x="7162800" y="1504950"/>
            <a:ext cx="2095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1"/>
          <p:cNvSpPr>
            <a:spLocks noGrp="1"/>
          </p:cNvSpPr>
          <p:nvPr>
            <p:ph type="body" sz="quarter" idx="36"/>
          </p:nvPr>
        </p:nvSpPr>
        <p:spPr>
          <a:xfrm>
            <a:off x="9448800" y="1504950"/>
            <a:ext cx="2095500" cy="802189"/>
          </a:xfrm>
        </p:spPr>
        <p:txBody>
          <a:bodyPr anchor="ctr" anchorCtr="0">
            <a:normAutofit/>
          </a:bodyPr>
          <a:lstStyle>
            <a:lvl1pPr marL="57150" indent="0" algn="ctr" defTabSz="914400" rtl="0" eaLnBrk="1" latinLnBrk="0" hangingPunct="1">
              <a:buNone/>
              <a:defRPr lang="en-US" sz="14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533400" y="2489200"/>
            <a:ext cx="1955800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38"/>
          </p:nvPr>
        </p:nvSpPr>
        <p:spPr>
          <a:xfrm>
            <a:off x="533400" y="2794000"/>
            <a:ext cx="1962150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2743200" y="2489200"/>
            <a:ext cx="1955800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3"/>
          <p:cNvSpPr>
            <a:spLocks noGrp="1"/>
          </p:cNvSpPr>
          <p:nvPr>
            <p:ph type="body" sz="quarter" idx="40"/>
          </p:nvPr>
        </p:nvSpPr>
        <p:spPr>
          <a:xfrm>
            <a:off x="2743200" y="2794000"/>
            <a:ext cx="1962150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4953000" y="2489200"/>
            <a:ext cx="1955800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3"/>
          <p:cNvSpPr>
            <a:spLocks noGrp="1"/>
          </p:cNvSpPr>
          <p:nvPr>
            <p:ph type="body" sz="quarter" idx="42"/>
          </p:nvPr>
        </p:nvSpPr>
        <p:spPr>
          <a:xfrm>
            <a:off x="4953000" y="2794000"/>
            <a:ext cx="1962150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43"/>
          </p:nvPr>
        </p:nvSpPr>
        <p:spPr>
          <a:xfrm>
            <a:off x="7172325" y="2489200"/>
            <a:ext cx="1955800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3"/>
          <p:cNvSpPr>
            <a:spLocks noGrp="1"/>
          </p:cNvSpPr>
          <p:nvPr>
            <p:ph type="body" sz="quarter" idx="44"/>
          </p:nvPr>
        </p:nvSpPr>
        <p:spPr>
          <a:xfrm>
            <a:off x="7172325" y="2794000"/>
            <a:ext cx="1962150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45"/>
          </p:nvPr>
        </p:nvSpPr>
        <p:spPr>
          <a:xfrm>
            <a:off x="9448800" y="2489200"/>
            <a:ext cx="1955800" cy="4318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indent="-285750"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295275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3"/>
          <p:cNvSpPr>
            <a:spLocks noGrp="1"/>
          </p:cNvSpPr>
          <p:nvPr>
            <p:ph type="body" sz="quarter" idx="46"/>
          </p:nvPr>
        </p:nvSpPr>
        <p:spPr>
          <a:xfrm>
            <a:off x="9448800" y="2794000"/>
            <a:ext cx="1962150" cy="274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87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191632" y="1510026"/>
            <a:ext cx="0" cy="388620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29046" y="1510026"/>
            <a:ext cx="0" cy="388620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" y="5341362"/>
            <a:ext cx="3631451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4614" y="5341362"/>
            <a:ext cx="3631451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32027" y="5341362"/>
            <a:ext cx="3631451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57200" y="1510026"/>
            <a:ext cx="3631451" cy="800100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294614" y="1510026"/>
            <a:ext cx="3631451" cy="800100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132027" y="1510026"/>
            <a:ext cx="3631451" cy="800100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548802" y="1596258"/>
            <a:ext cx="39200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4380437" y="1596258"/>
            <a:ext cx="39200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8230266" y="1596258"/>
            <a:ext cx="39200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9" name="Text Placeholder 41"/>
          <p:cNvSpPr txBox="1">
            <a:spLocks/>
          </p:cNvSpPr>
          <p:nvPr userDrawn="1"/>
        </p:nvSpPr>
        <p:spPr>
          <a:xfrm>
            <a:off x="960640" y="1507937"/>
            <a:ext cx="2876733" cy="80218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6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Text Placeholder 41"/>
          <p:cNvSpPr txBox="1">
            <a:spLocks/>
          </p:cNvSpPr>
          <p:nvPr userDrawn="1"/>
        </p:nvSpPr>
        <p:spPr>
          <a:xfrm>
            <a:off x="4849043" y="1507937"/>
            <a:ext cx="2876733" cy="80218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6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Text Placeholder 41"/>
          <p:cNvSpPr txBox="1">
            <a:spLocks/>
          </p:cNvSpPr>
          <p:nvPr userDrawn="1"/>
        </p:nvSpPr>
        <p:spPr>
          <a:xfrm>
            <a:off x="8697564" y="1507937"/>
            <a:ext cx="2876733" cy="80218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6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5"/>
          </p:nvPr>
        </p:nvSpPr>
        <p:spPr>
          <a:xfrm>
            <a:off x="1053873" y="1504950"/>
            <a:ext cx="3022827" cy="802189"/>
          </a:xfr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buNone/>
              <a:defRPr lang="en-US" sz="16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5"/>
          <p:cNvSpPr>
            <a:spLocks noGrp="1"/>
          </p:cNvSpPr>
          <p:nvPr>
            <p:ph type="body" sz="quarter" idx="18"/>
          </p:nvPr>
        </p:nvSpPr>
        <p:spPr>
          <a:xfrm>
            <a:off x="457200" y="2449058"/>
            <a:ext cx="3619500" cy="2808742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1746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58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5" name="Text Placeholder 41"/>
          <p:cNvSpPr>
            <a:spLocks noGrp="1"/>
          </p:cNvSpPr>
          <p:nvPr>
            <p:ph type="body" sz="quarter" idx="33"/>
          </p:nvPr>
        </p:nvSpPr>
        <p:spPr>
          <a:xfrm>
            <a:off x="4889500" y="1504950"/>
            <a:ext cx="3022827" cy="802189"/>
          </a:xfr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buNone/>
              <a:defRPr lang="en-US" sz="16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1"/>
          <p:cNvSpPr>
            <a:spLocks noGrp="1"/>
          </p:cNvSpPr>
          <p:nvPr>
            <p:ph type="body" sz="quarter" idx="34"/>
          </p:nvPr>
        </p:nvSpPr>
        <p:spPr>
          <a:xfrm>
            <a:off x="8712200" y="1504950"/>
            <a:ext cx="3022827" cy="802189"/>
          </a:xfr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buNone/>
              <a:defRPr lang="en-US" sz="16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35"/>
          </p:nvPr>
        </p:nvSpPr>
        <p:spPr>
          <a:xfrm>
            <a:off x="4318000" y="2449058"/>
            <a:ext cx="3619500" cy="2808742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1746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58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8" name="Text Placeholder 45"/>
          <p:cNvSpPr>
            <a:spLocks noGrp="1"/>
          </p:cNvSpPr>
          <p:nvPr>
            <p:ph type="body" sz="quarter" idx="36"/>
          </p:nvPr>
        </p:nvSpPr>
        <p:spPr>
          <a:xfrm>
            <a:off x="8128000" y="2449058"/>
            <a:ext cx="3619500" cy="2808742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1746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58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393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with number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029046" y="1510026"/>
            <a:ext cx="0" cy="3350937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1510026"/>
            <a:ext cx="3631451" cy="800100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4614" y="1510026"/>
            <a:ext cx="3631451" cy="800100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32027" y="1510026"/>
            <a:ext cx="3631451" cy="800100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algn="ctr">
              <a:spcBef>
                <a:spcPts val="1000"/>
              </a:spcBef>
            </a:pPr>
            <a:endParaRPr 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4818848"/>
            <a:ext cx="3631451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94614" y="4818848"/>
            <a:ext cx="3631451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32027" y="4818848"/>
            <a:ext cx="3631451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802" y="1596258"/>
            <a:ext cx="39200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80437" y="1596258"/>
            <a:ext cx="39200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30266" y="1596258"/>
            <a:ext cx="39200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19" name="Text Placeholder 41"/>
          <p:cNvSpPr txBox="1">
            <a:spLocks/>
          </p:cNvSpPr>
          <p:nvPr/>
        </p:nvSpPr>
        <p:spPr>
          <a:xfrm>
            <a:off x="960640" y="1507937"/>
            <a:ext cx="2876733" cy="80218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6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Placeholder 41"/>
          <p:cNvSpPr txBox="1">
            <a:spLocks/>
          </p:cNvSpPr>
          <p:nvPr/>
        </p:nvSpPr>
        <p:spPr>
          <a:xfrm>
            <a:off x="4849043" y="1507937"/>
            <a:ext cx="2876733" cy="80218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6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Placeholder 41"/>
          <p:cNvSpPr txBox="1">
            <a:spLocks/>
          </p:cNvSpPr>
          <p:nvPr/>
        </p:nvSpPr>
        <p:spPr>
          <a:xfrm>
            <a:off x="8697564" y="1507937"/>
            <a:ext cx="2876733" cy="80218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600" kern="1200" baseline="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197275" y="1510026"/>
            <a:ext cx="0" cy="3350937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7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32" name="Text Placeholder 41"/>
          <p:cNvSpPr>
            <a:spLocks noGrp="1"/>
          </p:cNvSpPr>
          <p:nvPr>
            <p:ph type="body" sz="quarter" idx="15"/>
          </p:nvPr>
        </p:nvSpPr>
        <p:spPr>
          <a:xfrm>
            <a:off x="1053873" y="1504950"/>
            <a:ext cx="3022827" cy="802189"/>
          </a:xfr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buNone/>
              <a:defRPr lang="en-US" sz="16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5"/>
          <p:cNvSpPr>
            <a:spLocks noGrp="1"/>
          </p:cNvSpPr>
          <p:nvPr>
            <p:ph type="body" sz="quarter" idx="18"/>
          </p:nvPr>
        </p:nvSpPr>
        <p:spPr>
          <a:xfrm>
            <a:off x="457200" y="2449058"/>
            <a:ext cx="3619500" cy="2263775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1746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58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Text Placeholder 41"/>
          <p:cNvSpPr>
            <a:spLocks noGrp="1"/>
          </p:cNvSpPr>
          <p:nvPr>
            <p:ph type="body" sz="quarter" idx="33"/>
          </p:nvPr>
        </p:nvSpPr>
        <p:spPr>
          <a:xfrm>
            <a:off x="4889500" y="1504950"/>
            <a:ext cx="3022827" cy="802189"/>
          </a:xfr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buNone/>
              <a:defRPr lang="en-US" sz="16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1"/>
          <p:cNvSpPr>
            <a:spLocks noGrp="1"/>
          </p:cNvSpPr>
          <p:nvPr>
            <p:ph type="body" sz="quarter" idx="34"/>
          </p:nvPr>
        </p:nvSpPr>
        <p:spPr>
          <a:xfrm>
            <a:off x="8712200" y="1504950"/>
            <a:ext cx="3022827" cy="802189"/>
          </a:xfr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buNone/>
              <a:defRPr lang="en-US" sz="16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5"/>
          <p:cNvSpPr>
            <a:spLocks noGrp="1"/>
          </p:cNvSpPr>
          <p:nvPr>
            <p:ph type="body" sz="quarter" idx="35"/>
          </p:nvPr>
        </p:nvSpPr>
        <p:spPr>
          <a:xfrm>
            <a:off x="4318000" y="2449058"/>
            <a:ext cx="3619500" cy="2263775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1746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58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7" name="Text Placeholder 45"/>
          <p:cNvSpPr>
            <a:spLocks noGrp="1"/>
          </p:cNvSpPr>
          <p:nvPr>
            <p:ph type="body" sz="quarter" idx="36"/>
          </p:nvPr>
        </p:nvSpPr>
        <p:spPr>
          <a:xfrm>
            <a:off x="8128000" y="2449058"/>
            <a:ext cx="3619500" cy="2263775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1746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58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1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with takeaway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6" name="Text Placeholder 47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57199" y="1504950"/>
            <a:ext cx="11277601" cy="3405142"/>
            <a:chOff x="457200" y="1601055"/>
            <a:chExt cx="8229600" cy="32129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20042" y="4323684"/>
              <a:ext cx="1270674" cy="0"/>
            </a:xfrm>
            <a:prstGeom prst="line">
              <a:avLst/>
            </a:prstGeom>
            <a:solidFill>
              <a:sysClr val="window" lastClr="FFFFFF"/>
            </a:solidFill>
            <a:ln w="15875" cap="rnd" cmpd="sng" algn="ctr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" name="Group 10"/>
            <p:cNvGrpSpPr/>
            <p:nvPr/>
          </p:nvGrpSpPr>
          <p:grpSpPr>
            <a:xfrm>
              <a:off x="5520042" y="2091359"/>
              <a:ext cx="1283374" cy="1116162"/>
              <a:chOff x="5520042" y="2091359"/>
              <a:chExt cx="1283374" cy="1116162"/>
            </a:xfrm>
          </p:grpSpPr>
          <p:cxnSp>
            <p:nvCxnSpPr>
              <p:cNvPr id="22" name="Elbow Connector 21"/>
              <p:cNvCxnSpPr/>
              <p:nvPr/>
            </p:nvCxnSpPr>
            <p:spPr>
              <a:xfrm rot="10800000" flipV="1">
                <a:off x="6790716" y="2091359"/>
                <a:ext cx="12700" cy="1116162"/>
              </a:xfrm>
              <a:prstGeom prst="bentConnector3">
                <a:avLst>
                  <a:gd name="adj1" fmla="val 5100000"/>
                </a:avLst>
              </a:prstGeom>
              <a:solidFill>
                <a:sysClr val="window" lastClr="FFFFFF"/>
              </a:solidFill>
              <a:ln w="15875" cap="rnd" cmpd="sng" algn="ctr">
                <a:solidFill>
                  <a:schemeClr val="tx2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5520042" y="2649439"/>
                <a:ext cx="628987" cy="1"/>
              </a:xfrm>
              <a:prstGeom prst="line">
                <a:avLst/>
              </a:prstGeom>
              <a:solidFill>
                <a:sysClr val="window" lastClr="FFFFFF"/>
              </a:solidFill>
              <a:ln w="15875" cap="rnd" cmpd="sng" algn="ctr">
                <a:solidFill>
                  <a:schemeClr val="tx2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2359565" y="2652674"/>
              <a:ext cx="1283374" cy="1674882"/>
              <a:chOff x="5520042" y="2091359"/>
              <a:chExt cx="1283374" cy="1116162"/>
            </a:xfrm>
          </p:grpSpPr>
          <p:cxnSp>
            <p:nvCxnSpPr>
              <p:cNvPr id="20" name="Elbow Connector 19"/>
              <p:cNvCxnSpPr/>
              <p:nvPr/>
            </p:nvCxnSpPr>
            <p:spPr>
              <a:xfrm rot="10800000" flipV="1">
                <a:off x="6790716" y="2091359"/>
                <a:ext cx="12700" cy="1116162"/>
              </a:xfrm>
              <a:prstGeom prst="bentConnector3">
                <a:avLst>
                  <a:gd name="adj1" fmla="val 5100000"/>
                </a:avLst>
              </a:prstGeom>
              <a:solidFill>
                <a:sysClr val="window" lastClr="FFFFFF"/>
              </a:solidFill>
              <a:ln w="15875" cap="rnd" cmpd="sng" algn="ctr">
                <a:solidFill>
                  <a:schemeClr val="tx2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520042" y="2649439"/>
                <a:ext cx="628987" cy="1"/>
              </a:xfrm>
              <a:prstGeom prst="line">
                <a:avLst/>
              </a:prstGeom>
              <a:solidFill>
                <a:sysClr val="window" lastClr="FFFFFF"/>
              </a:solidFill>
              <a:ln w="15875" cap="rnd" cmpd="sng" algn="ctr">
                <a:solidFill>
                  <a:schemeClr val="tx2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Rectangle 13"/>
            <p:cNvSpPr/>
            <p:nvPr/>
          </p:nvSpPr>
          <p:spPr>
            <a:xfrm>
              <a:off x="457200" y="2996258"/>
              <a:ext cx="1896084" cy="980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3958" y="3833380"/>
              <a:ext cx="1896084" cy="980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rgbClr val="76777B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90716" y="2717217"/>
              <a:ext cx="1896084" cy="980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90716" y="3833380"/>
              <a:ext cx="1896084" cy="980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23958" y="2159136"/>
              <a:ext cx="1896084" cy="980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rgbClr val="76777B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90716" y="1601055"/>
              <a:ext cx="1896084" cy="980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3552" y="3001872"/>
            <a:ext cx="2584448" cy="1011328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803775" y="2088903"/>
            <a:ext cx="2584448" cy="1010910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3"/>
          </p:nvPr>
        </p:nvSpPr>
        <p:spPr>
          <a:xfrm>
            <a:off x="4803775" y="3886200"/>
            <a:ext cx="2584448" cy="1010910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34"/>
          </p:nvPr>
        </p:nvSpPr>
        <p:spPr>
          <a:xfrm>
            <a:off x="9137652" y="1515972"/>
            <a:ext cx="2584448" cy="1011328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5"/>
          </p:nvPr>
        </p:nvSpPr>
        <p:spPr>
          <a:xfrm>
            <a:off x="9137652" y="2692400"/>
            <a:ext cx="2584448" cy="1011328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6"/>
          </p:nvPr>
        </p:nvSpPr>
        <p:spPr>
          <a:xfrm>
            <a:off x="9137652" y="3886200"/>
            <a:ext cx="2584448" cy="1011328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7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with takeaway vertical 2 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7200" y="1515331"/>
            <a:ext cx="11277600" cy="2325270"/>
            <a:chOff x="447675" y="1601056"/>
            <a:chExt cx="8239125" cy="2325270"/>
          </a:xfrm>
        </p:grpSpPr>
        <p:sp>
          <p:nvSpPr>
            <p:cNvPr id="9" name="Rectangle 8"/>
            <p:cNvSpPr/>
            <p:nvPr/>
          </p:nvSpPr>
          <p:spPr>
            <a:xfrm>
              <a:off x="2802054" y="1601056"/>
              <a:ext cx="3548394" cy="9220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38406" y="3004273"/>
              <a:ext cx="3548394" cy="9220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rgbClr val="76777B"/>
                </a:solidFill>
              </a:endParaRPr>
            </a:p>
          </p:txBody>
        </p:sp>
        <p:cxnSp>
          <p:nvCxnSpPr>
            <p:cNvPr id="11" name="Elbow Connector 10"/>
            <p:cNvCxnSpPr>
              <a:stCxn id="14" idx="0"/>
              <a:endCxn id="10" idx="0"/>
            </p:cNvCxnSpPr>
            <p:nvPr/>
          </p:nvCxnSpPr>
          <p:spPr>
            <a:xfrm rot="5400000" flipH="1" flipV="1">
              <a:off x="4567237" y="658908"/>
              <a:ext cx="12700" cy="4690731"/>
            </a:xfrm>
            <a:prstGeom prst="bentConnector3">
              <a:avLst>
                <a:gd name="adj1" fmla="val 1800000"/>
              </a:avLst>
            </a:prstGeom>
            <a:solidFill>
              <a:sysClr val="window" lastClr="FFFFFF"/>
            </a:solidFill>
            <a:ln w="15875" cap="rnd" cmpd="sng" algn="ctr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4566726" y="2523109"/>
              <a:ext cx="0" cy="258191"/>
            </a:xfrm>
            <a:prstGeom prst="line">
              <a:avLst/>
            </a:prstGeom>
            <a:solidFill>
              <a:sysClr val="window" lastClr="FFFFFF"/>
            </a:solidFill>
            <a:ln w="15875" cap="rnd" cmpd="sng" algn="ctr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447675" y="3004273"/>
              <a:ext cx="3548394" cy="9220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rgbClr val="76777B"/>
                </a:solidFill>
              </a:endParaRPr>
            </a:p>
          </p:txBody>
        </p:sp>
      </p:grpSp>
      <p:sp>
        <p:nvSpPr>
          <p:cNvPr id="15" name="Text Placeholder 47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663952" y="1541372"/>
            <a:ext cx="4870448" cy="858927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34975" y="2952503"/>
            <a:ext cx="4870448" cy="858572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6858000" y="2952503"/>
            <a:ext cx="4870448" cy="858572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81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with takeaway vertical 3 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57200" y="1515330"/>
            <a:ext cx="11277600" cy="3656745"/>
            <a:chOff x="457200" y="1601054"/>
            <a:chExt cx="8229600" cy="3656745"/>
          </a:xfrm>
        </p:grpSpPr>
        <p:cxnSp>
          <p:nvCxnSpPr>
            <p:cNvPr id="10" name="Elbow Connector 9"/>
            <p:cNvCxnSpPr/>
            <p:nvPr/>
          </p:nvCxnSpPr>
          <p:spPr>
            <a:xfrm rot="5400000">
              <a:off x="2095710" y="3369871"/>
              <a:ext cx="471905" cy="1495327"/>
            </a:xfrm>
            <a:prstGeom prst="bentConnector3">
              <a:avLst/>
            </a:prstGeom>
            <a:solidFill>
              <a:sysClr val="window" lastClr="FFFFFF"/>
            </a:solidFill>
            <a:ln w="15875" cap="rnd" cmpd="sng" algn="ctr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6059169" y="3890493"/>
              <a:ext cx="0" cy="202937"/>
            </a:xfrm>
            <a:prstGeom prst="line">
              <a:avLst/>
            </a:prstGeom>
            <a:solidFill>
              <a:sysClr val="window" lastClr="FFFFFF"/>
            </a:solidFill>
            <a:ln w="15875" cap="rnd" cmpd="sng" algn="ctr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Elbow Connector 11"/>
            <p:cNvCxnSpPr/>
            <p:nvPr/>
          </p:nvCxnSpPr>
          <p:spPr>
            <a:xfrm rot="5400000" flipH="1" flipV="1">
              <a:off x="6070645" y="2863937"/>
              <a:ext cx="17413" cy="2979100"/>
            </a:xfrm>
            <a:prstGeom prst="bentConnector3">
              <a:avLst>
                <a:gd name="adj1" fmla="val 1417941"/>
              </a:avLst>
            </a:prstGeom>
            <a:solidFill>
              <a:sysClr val="window" lastClr="FFFFFF"/>
            </a:solidFill>
            <a:ln w="15875" cap="rnd" cmpd="sng" algn="ctr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Elbow Connector 13"/>
            <p:cNvCxnSpPr/>
            <p:nvPr/>
          </p:nvCxnSpPr>
          <p:spPr>
            <a:xfrm rot="5400000" flipH="1" flipV="1">
              <a:off x="4569070" y="1487721"/>
              <a:ext cx="17413" cy="2979100"/>
            </a:xfrm>
            <a:prstGeom prst="bentConnector3">
              <a:avLst>
                <a:gd name="adj1" fmla="val 1275000"/>
              </a:avLst>
            </a:prstGeom>
            <a:solidFill>
              <a:sysClr val="window" lastClr="FFFFFF"/>
            </a:solidFill>
            <a:ln w="15875" cap="rnd" cmpd="sng" algn="ctr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>
            <a:xfrm>
              <a:off x="4568166" y="2502986"/>
              <a:ext cx="0" cy="256884"/>
            </a:xfrm>
            <a:prstGeom prst="line">
              <a:avLst/>
            </a:prstGeom>
            <a:solidFill>
              <a:sysClr val="window" lastClr="FFFFFF"/>
            </a:solidFill>
            <a:ln w="15875" cap="rnd" cmpd="sng" algn="ctr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457200" y="4353487"/>
              <a:ext cx="2253598" cy="9043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4102" y="4353487"/>
              <a:ext cx="2253598" cy="9043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33202" y="4353487"/>
              <a:ext cx="2253598" cy="9043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52527" y="2977271"/>
              <a:ext cx="2253598" cy="9043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rgbClr val="76777B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31627" y="2977271"/>
              <a:ext cx="2253598" cy="9043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rgbClr val="76777B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46129" y="1601054"/>
              <a:ext cx="2253598" cy="90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 Placeholder 47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78351" y="1541372"/>
            <a:ext cx="3041650" cy="858927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492066" y="4273549"/>
            <a:ext cx="3033216" cy="858927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610719" y="4273549"/>
            <a:ext cx="3017622" cy="858927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671172" y="4273549"/>
            <a:ext cx="3041650" cy="858927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2548221" y="2914403"/>
            <a:ext cx="3041650" cy="858572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6609046" y="2914403"/>
            <a:ext cx="3041650" cy="858572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736" y="3617981"/>
            <a:ext cx="11277600" cy="43020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05155"/>
            <a:ext cx="11277600" cy="939801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11333807" y="5516"/>
            <a:ext cx="863707" cy="852680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A4E4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54819" y="6379866"/>
            <a:ext cx="652462" cy="333672"/>
            <a:chOff x="2259013" y="4716463"/>
            <a:chExt cx="1322387" cy="676275"/>
          </a:xfrm>
        </p:grpSpPr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2395538" y="4865688"/>
              <a:ext cx="363537" cy="377825"/>
            </a:xfrm>
            <a:custGeom>
              <a:avLst/>
              <a:gdLst>
                <a:gd name="T0" fmla="*/ 109 w 229"/>
                <a:gd name="T1" fmla="*/ 0 h 238"/>
                <a:gd name="T2" fmla="*/ 0 w 229"/>
                <a:gd name="T3" fmla="*/ 238 h 238"/>
                <a:gd name="T4" fmla="*/ 39 w 229"/>
                <a:gd name="T5" fmla="*/ 238 h 238"/>
                <a:gd name="T6" fmla="*/ 65 w 229"/>
                <a:gd name="T7" fmla="*/ 179 h 238"/>
                <a:gd name="T8" fmla="*/ 166 w 229"/>
                <a:gd name="T9" fmla="*/ 179 h 238"/>
                <a:gd name="T10" fmla="*/ 190 w 229"/>
                <a:gd name="T11" fmla="*/ 238 h 238"/>
                <a:gd name="T12" fmla="*/ 229 w 229"/>
                <a:gd name="T13" fmla="*/ 238 h 238"/>
                <a:gd name="T14" fmla="*/ 124 w 229"/>
                <a:gd name="T15" fmla="*/ 0 h 238"/>
                <a:gd name="T16" fmla="*/ 109 w 229"/>
                <a:gd name="T17" fmla="*/ 0 h 238"/>
                <a:gd name="T18" fmla="*/ 79 w 229"/>
                <a:gd name="T19" fmla="*/ 146 h 238"/>
                <a:gd name="T20" fmla="*/ 117 w 229"/>
                <a:gd name="T21" fmla="*/ 65 h 238"/>
                <a:gd name="T22" fmla="*/ 152 w 229"/>
                <a:gd name="T23" fmla="*/ 146 h 238"/>
                <a:gd name="T24" fmla="*/ 79 w 229"/>
                <a:gd name="T2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38">
                  <a:moveTo>
                    <a:pt x="109" y="0"/>
                  </a:moveTo>
                  <a:lnTo>
                    <a:pt x="0" y="238"/>
                  </a:lnTo>
                  <a:lnTo>
                    <a:pt x="39" y="238"/>
                  </a:lnTo>
                  <a:lnTo>
                    <a:pt x="65" y="179"/>
                  </a:lnTo>
                  <a:lnTo>
                    <a:pt x="166" y="179"/>
                  </a:lnTo>
                  <a:lnTo>
                    <a:pt x="190" y="238"/>
                  </a:lnTo>
                  <a:lnTo>
                    <a:pt x="229" y="238"/>
                  </a:lnTo>
                  <a:lnTo>
                    <a:pt x="124" y="0"/>
                  </a:lnTo>
                  <a:lnTo>
                    <a:pt x="109" y="0"/>
                  </a:lnTo>
                  <a:close/>
                  <a:moveTo>
                    <a:pt x="79" y="146"/>
                  </a:moveTo>
                  <a:lnTo>
                    <a:pt x="117" y="65"/>
                  </a:lnTo>
                  <a:lnTo>
                    <a:pt x="152" y="146"/>
                  </a:lnTo>
                  <a:lnTo>
                    <a:pt x="79" y="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2"/>
            <p:cNvSpPr>
              <a:spLocks noChangeArrowheads="1"/>
            </p:cNvSpPr>
            <p:nvPr userDrawn="1"/>
          </p:nvSpPr>
          <p:spPr bwMode="auto">
            <a:xfrm>
              <a:off x="2820988" y="4865688"/>
              <a:ext cx="58737" cy="377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 userDrawn="1"/>
          </p:nvSpPr>
          <p:spPr bwMode="auto">
            <a:xfrm>
              <a:off x="2962275" y="4859338"/>
              <a:ext cx="369887" cy="390525"/>
            </a:xfrm>
            <a:custGeom>
              <a:avLst/>
              <a:gdLst>
                <a:gd name="T0" fmla="*/ 329 w 570"/>
                <a:gd name="T1" fmla="*/ 371 h 603"/>
                <a:gd name="T2" fmla="*/ 473 w 570"/>
                <a:gd name="T3" fmla="*/ 371 h 603"/>
                <a:gd name="T4" fmla="*/ 416 w 570"/>
                <a:gd name="T5" fmla="*/ 476 h 603"/>
                <a:gd name="T6" fmla="*/ 301 w 570"/>
                <a:gd name="T7" fmla="*/ 519 h 603"/>
                <a:gd name="T8" fmla="*/ 159 w 570"/>
                <a:gd name="T9" fmla="*/ 462 h 603"/>
                <a:gd name="T10" fmla="*/ 89 w 570"/>
                <a:gd name="T11" fmla="*/ 302 h 603"/>
                <a:gd name="T12" fmla="*/ 152 w 570"/>
                <a:gd name="T13" fmla="*/ 146 h 603"/>
                <a:gd name="T14" fmla="*/ 305 w 570"/>
                <a:gd name="T15" fmla="*/ 82 h 603"/>
                <a:gd name="T16" fmla="*/ 481 w 570"/>
                <a:gd name="T17" fmla="*/ 177 h 603"/>
                <a:gd name="T18" fmla="*/ 543 w 570"/>
                <a:gd name="T19" fmla="*/ 117 h 603"/>
                <a:gd name="T20" fmla="*/ 433 w 570"/>
                <a:gd name="T21" fmla="*/ 29 h 603"/>
                <a:gd name="T22" fmla="*/ 305 w 570"/>
                <a:gd name="T23" fmla="*/ 0 h 603"/>
                <a:gd name="T24" fmla="*/ 89 w 570"/>
                <a:gd name="T25" fmla="*/ 89 h 603"/>
                <a:gd name="T26" fmla="*/ 0 w 570"/>
                <a:gd name="T27" fmla="*/ 304 h 603"/>
                <a:gd name="T28" fmla="*/ 87 w 570"/>
                <a:gd name="T29" fmla="*/ 514 h 603"/>
                <a:gd name="T30" fmla="*/ 296 w 570"/>
                <a:gd name="T31" fmla="*/ 603 h 603"/>
                <a:gd name="T32" fmla="*/ 502 w 570"/>
                <a:gd name="T33" fmla="*/ 512 h 603"/>
                <a:gd name="T34" fmla="*/ 553 w 570"/>
                <a:gd name="T35" fmla="*/ 424 h 603"/>
                <a:gd name="T36" fmla="*/ 570 w 570"/>
                <a:gd name="T37" fmla="*/ 309 h 603"/>
                <a:gd name="T38" fmla="*/ 570 w 570"/>
                <a:gd name="T39" fmla="*/ 290 h 603"/>
                <a:gd name="T40" fmla="*/ 329 w 570"/>
                <a:gd name="T41" fmla="*/ 290 h 603"/>
                <a:gd name="T42" fmla="*/ 329 w 570"/>
                <a:gd name="T43" fmla="*/ 3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0" h="603">
                  <a:moveTo>
                    <a:pt x="329" y="371"/>
                  </a:moveTo>
                  <a:cubicBezTo>
                    <a:pt x="329" y="371"/>
                    <a:pt x="329" y="371"/>
                    <a:pt x="473" y="371"/>
                  </a:cubicBezTo>
                  <a:cubicBezTo>
                    <a:pt x="469" y="412"/>
                    <a:pt x="449" y="447"/>
                    <a:pt x="416" y="476"/>
                  </a:cubicBezTo>
                  <a:cubicBezTo>
                    <a:pt x="382" y="505"/>
                    <a:pt x="344" y="519"/>
                    <a:pt x="301" y="519"/>
                  </a:cubicBezTo>
                  <a:cubicBezTo>
                    <a:pt x="248" y="519"/>
                    <a:pt x="202" y="500"/>
                    <a:pt x="159" y="462"/>
                  </a:cubicBezTo>
                  <a:cubicBezTo>
                    <a:pt x="111" y="421"/>
                    <a:pt x="89" y="366"/>
                    <a:pt x="89" y="302"/>
                  </a:cubicBezTo>
                  <a:cubicBezTo>
                    <a:pt x="89" y="239"/>
                    <a:pt x="108" y="187"/>
                    <a:pt x="152" y="146"/>
                  </a:cubicBezTo>
                  <a:cubicBezTo>
                    <a:pt x="192" y="103"/>
                    <a:pt x="245" y="82"/>
                    <a:pt x="305" y="82"/>
                  </a:cubicBezTo>
                  <a:cubicBezTo>
                    <a:pt x="375" y="82"/>
                    <a:pt x="433" y="115"/>
                    <a:pt x="481" y="177"/>
                  </a:cubicBezTo>
                  <a:cubicBezTo>
                    <a:pt x="481" y="177"/>
                    <a:pt x="481" y="177"/>
                    <a:pt x="543" y="117"/>
                  </a:cubicBezTo>
                  <a:cubicBezTo>
                    <a:pt x="507" y="77"/>
                    <a:pt x="469" y="46"/>
                    <a:pt x="433" y="29"/>
                  </a:cubicBezTo>
                  <a:cubicBezTo>
                    <a:pt x="392" y="10"/>
                    <a:pt x="351" y="0"/>
                    <a:pt x="305" y="0"/>
                  </a:cubicBezTo>
                  <a:cubicBezTo>
                    <a:pt x="219" y="0"/>
                    <a:pt x="147" y="29"/>
                    <a:pt x="89" y="89"/>
                  </a:cubicBezTo>
                  <a:cubicBezTo>
                    <a:pt x="29" y="148"/>
                    <a:pt x="0" y="218"/>
                    <a:pt x="0" y="304"/>
                  </a:cubicBezTo>
                  <a:cubicBezTo>
                    <a:pt x="0" y="385"/>
                    <a:pt x="29" y="457"/>
                    <a:pt x="87" y="514"/>
                  </a:cubicBezTo>
                  <a:cubicBezTo>
                    <a:pt x="144" y="574"/>
                    <a:pt x="214" y="603"/>
                    <a:pt x="296" y="603"/>
                  </a:cubicBezTo>
                  <a:cubicBezTo>
                    <a:pt x="380" y="603"/>
                    <a:pt x="449" y="572"/>
                    <a:pt x="502" y="512"/>
                  </a:cubicBezTo>
                  <a:cubicBezTo>
                    <a:pt x="526" y="486"/>
                    <a:pt x="543" y="455"/>
                    <a:pt x="553" y="424"/>
                  </a:cubicBezTo>
                  <a:cubicBezTo>
                    <a:pt x="565" y="390"/>
                    <a:pt x="570" y="352"/>
                    <a:pt x="570" y="309"/>
                  </a:cubicBezTo>
                  <a:cubicBezTo>
                    <a:pt x="570" y="309"/>
                    <a:pt x="570" y="309"/>
                    <a:pt x="570" y="290"/>
                  </a:cubicBezTo>
                  <a:cubicBezTo>
                    <a:pt x="570" y="290"/>
                    <a:pt x="570" y="290"/>
                    <a:pt x="329" y="290"/>
                  </a:cubicBezTo>
                  <a:lnTo>
                    <a:pt x="329" y="3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4"/>
            <p:cNvSpPr>
              <a:spLocks noEditPoints="1"/>
            </p:cNvSpPr>
            <p:nvPr userDrawn="1"/>
          </p:nvSpPr>
          <p:spPr bwMode="auto">
            <a:xfrm>
              <a:off x="2259013" y="4716463"/>
              <a:ext cx="1239837" cy="676275"/>
            </a:xfrm>
            <a:custGeom>
              <a:avLst/>
              <a:gdLst>
                <a:gd name="T0" fmla="*/ 0 w 781"/>
                <a:gd name="T1" fmla="*/ 426 h 426"/>
                <a:gd name="T2" fmla="*/ 781 w 781"/>
                <a:gd name="T3" fmla="*/ 426 h 426"/>
                <a:gd name="T4" fmla="*/ 781 w 781"/>
                <a:gd name="T5" fmla="*/ 0 h 426"/>
                <a:gd name="T6" fmla="*/ 0 w 781"/>
                <a:gd name="T7" fmla="*/ 0 h 426"/>
                <a:gd name="T8" fmla="*/ 0 w 781"/>
                <a:gd name="T9" fmla="*/ 426 h 426"/>
                <a:gd name="T10" fmla="*/ 33 w 781"/>
                <a:gd name="T11" fmla="*/ 33 h 426"/>
                <a:gd name="T12" fmla="*/ 750 w 781"/>
                <a:gd name="T13" fmla="*/ 33 h 426"/>
                <a:gd name="T14" fmla="*/ 750 w 781"/>
                <a:gd name="T15" fmla="*/ 393 h 426"/>
                <a:gd name="T16" fmla="*/ 33 w 781"/>
                <a:gd name="T17" fmla="*/ 393 h 426"/>
                <a:gd name="T18" fmla="*/ 33 w 781"/>
                <a:gd name="T19" fmla="*/ 3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1" h="426">
                  <a:moveTo>
                    <a:pt x="0" y="426"/>
                  </a:moveTo>
                  <a:lnTo>
                    <a:pt x="781" y="426"/>
                  </a:lnTo>
                  <a:lnTo>
                    <a:pt x="781" y="0"/>
                  </a:lnTo>
                  <a:lnTo>
                    <a:pt x="0" y="0"/>
                  </a:lnTo>
                  <a:lnTo>
                    <a:pt x="0" y="426"/>
                  </a:lnTo>
                  <a:close/>
                  <a:moveTo>
                    <a:pt x="33" y="33"/>
                  </a:moveTo>
                  <a:lnTo>
                    <a:pt x="750" y="33"/>
                  </a:lnTo>
                  <a:lnTo>
                    <a:pt x="750" y="393"/>
                  </a:lnTo>
                  <a:lnTo>
                    <a:pt x="33" y="393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/>
            <p:cNvSpPr>
              <a:spLocks noEditPoints="1"/>
            </p:cNvSpPr>
            <p:nvPr userDrawn="1"/>
          </p:nvSpPr>
          <p:spPr bwMode="auto">
            <a:xfrm>
              <a:off x="3543300" y="5349876"/>
              <a:ext cx="23812" cy="28575"/>
            </a:xfrm>
            <a:custGeom>
              <a:avLst/>
              <a:gdLst>
                <a:gd name="T0" fmla="*/ 27 w 37"/>
                <a:gd name="T1" fmla="*/ 23 h 44"/>
                <a:gd name="T2" fmla="*/ 27 w 37"/>
                <a:gd name="T3" fmla="*/ 22 h 44"/>
                <a:gd name="T4" fmla="*/ 35 w 37"/>
                <a:gd name="T5" fmla="*/ 13 h 44"/>
                <a:gd name="T6" fmla="*/ 31 w 37"/>
                <a:gd name="T7" fmla="*/ 3 h 44"/>
                <a:gd name="T8" fmla="*/ 16 w 37"/>
                <a:gd name="T9" fmla="*/ 0 h 44"/>
                <a:gd name="T10" fmla="*/ 0 w 37"/>
                <a:gd name="T11" fmla="*/ 1 h 44"/>
                <a:gd name="T12" fmla="*/ 0 w 37"/>
                <a:gd name="T13" fmla="*/ 44 h 44"/>
                <a:gd name="T14" fmla="*/ 10 w 37"/>
                <a:gd name="T15" fmla="*/ 44 h 44"/>
                <a:gd name="T16" fmla="*/ 10 w 37"/>
                <a:gd name="T17" fmla="*/ 27 h 44"/>
                <a:gd name="T18" fmla="*/ 15 w 37"/>
                <a:gd name="T19" fmla="*/ 27 h 44"/>
                <a:gd name="T20" fmla="*/ 23 w 37"/>
                <a:gd name="T21" fmla="*/ 33 h 44"/>
                <a:gd name="T22" fmla="*/ 27 w 37"/>
                <a:gd name="T23" fmla="*/ 44 h 44"/>
                <a:gd name="T24" fmla="*/ 37 w 37"/>
                <a:gd name="T25" fmla="*/ 44 h 44"/>
                <a:gd name="T26" fmla="*/ 34 w 37"/>
                <a:gd name="T27" fmla="*/ 33 h 44"/>
                <a:gd name="T28" fmla="*/ 27 w 37"/>
                <a:gd name="T29" fmla="*/ 23 h 44"/>
                <a:gd name="T30" fmla="*/ 15 w 37"/>
                <a:gd name="T31" fmla="*/ 20 h 44"/>
                <a:gd name="T32" fmla="*/ 10 w 37"/>
                <a:gd name="T33" fmla="*/ 20 h 44"/>
                <a:gd name="T34" fmla="*/ 10 w 37"/>
                <a:gd name="T35" fmla="*/ 8 h 44"/>
                <a:gd name="T36" fmla="*/ 16 w 37"/>
                <a:gd name="T37" fmla="*/ 7 h 44"/>
                <a:gd name="T38" fmla="*/ 25 w 37"/>
                <a:gd name="T39" fmla="*/ 14 h 44"/>
                <a:gd name="T40" fmla="*/ 15 w 37"/>
                <a:gd name="T41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4">
                  <a:moveTo>
                    <a:pt x="27" y="23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32" y="21"/>
                    <a:pt x="35" y="17"/>
                    <a:pt x="35" y="13"/>
                  </a:cubicBezTo>
                  <a:cubicBezTo>
                    <a:pt x="35" y="8"/>
                    <a:pt x="34" y="5"/>
                    <a:pt x="31" y="3"/>
                  </a:cubicBezTo>
                  <a:cubicBezTo>
                    <a:pt x="28" y="1"/>
                    <a:pt x="24" y="0"/>
                    <a:pt x="16" y="0"/>
                  </a:cubicBezTo>
                  <a:cubicBezTo>
                    <a:pt x="9" y="0"/>
                    <a:pt x="4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0" y="27"/>
                    <a:pt x="23" y="29"/>
                    <a:pt x="23" y="33"/>
                  </a:cubicBezTo>
                  <a:cubicBezTo>
                    <a:pt x="25" y="38"/>
                    <a:pt x="26" y="42"/>
                    <a:pt x="2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6" y="42"/>
                    <a:pt x="36" y="40"/>
                    <a:pt x="34" y="33"/>
                  </a:cubicBezTo>
                  <a:cubicBezTo>
                    <a:pt x="33" y="28"/>
                    <a:pt x="31" y="24"/>
                    <a:pt x="27" y="23"/>
                  </a:cubicBezTo>
                  <a:close/>
                  <a:moveTo>
                    <a:pt x="15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3" y="7"/>
                    <a:pt x="16" y="7"/>
                  </a:cubicBezTo>
                  <a:cubicBezTo>
                    <a:pt x="22" y="7"/>
                    <a:pt x="25" y="10"/>
                    <a:pt x="25" y="14"/>
                  </a:cubicBezTo>
                  <a:cubicBezTo>
                    <a:pt x="25" y="18"/>
                    <a:pt x="20" y="20"/>
                    <a:pt x="15" y="20"/>
                  </a:cubicBezTo>
                  <a:close/>
                </a:path>
              </a:pathLst>
            </a:custGeom>
            <a:solidFill>
              <a:srgbClr val="1D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/>
            <p:cNvSpPr>
              <a:spLocks noEditPoints="1"/>
            </p:cNvSpPr>
            <p:nvPr userDrawn="1"/>
          </p:nvSpPr>
          <p:spPr bwMode="auto">
            <a:xfrm>
              <a:off x="3525838" y="5335588"/>
              <a:ext cx="55562" cy="55563"/>
            </a:xfrm>
            <a:custGeom>
              <a:avLst/>
              <a:gdLst>
                <a:gd name="T0" fmla="*/ 44 w 87"/>
                <a:gd name="T1" fmla="*/ 0 h 85"/>
                <a:gd name="T2" fmla="*/ 0 w 87"/>
                <a:gd name="T3" fmla="*/ 43 h 85"/>
                <a:gd name="T4" fmla="*/ 44 w 87"/>
                <a:gd name="T5" fmla="*/ 85 h 85"/>
                <a:gd name="T6" fmla="*/ 87 w 87"/>
                <a:gd name="T7" fmla="*/ 43 h 85"/>
                <a:gd name="T8" fmla="*/ 44 w 87"/>
                <a:gd name="T9" fmla="*/ 0 h 85"/>
                <a:gd name="T10" fmla="*/ 44 w 87"/>
                <a:gd name="T11" fmla="*/ 76 h 85"/>
                <a:gd name="T12" fmla="*/ 11 w 87"/>
                <a:gd name="T13" fmla="*/ 43 h 85"/>
                <a:gd name="T14" fmla="*/ 44 w 87"/>
                <a:gd name="T15" fmla="*/ 9 h 85"/>
                <a:gd name="T16" fmla="*/ 76 w 87"/>
                <a:gd name="T17" fmla="*/ 43 h 85"/>
                <a:gd name="T18" fmla="*/ 44 w 87"/>
                <a:gd name="T19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5">
                  <a:moveTo>
                    <a:pt x="44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5"/>
                    <a:pt x="44" y="85"/>
                  </a:cubicBezTo>
                  <a:cubicBezTo>
                    <a:pt x="68" y="85"/>
                    <a:pt x="87" y="67"/>
                    <a:pt x="87" y="43"/>
                  </a:cubicBezTo>
                  <a:cubicBezTo>
                    <a:pt x="87" y="19"/>
                    <a:pt x="68" y="0"/>
                    <a:pt x="44" y="0"/>
                  </a:cubicBezTo>
                  <a:close/>
                  <a:moveTo>
                    <a:pt x="44" y="76"/>
                  </a:moveTo>
                  <a:cubicBezTo>
                    <a:pt x="25" y="76"/>
                    <a:pt x="11" y="61"/>
                    <a:pt x="11" y="43"/>
                  </a:cubicBezTo>
                  <a:cubicBezTo>
                    <a:pt x="11" y="24"/>
                    <a:pt x="25" y="9"/>
                    <a:pt x="44" y="9"/>
                  </a:cubicBezTo>
                  <a:cubicBezTo>
                    <a:pt x="63" y="9"/>
                    <a:pt x="76" y="24"/>
                    <a:pt x="76" y="43"/>
                  </a:cubicBezTo>
                  <a:cubicBezTo>
                    <a:pt x="76" y="61"/>
                    <a:pt x="63" y="76"/>
                    <a:pt x="44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3360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57199" y="1514771"/>
            <a:ext cx="2831003" cy="751412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57199" y="2665168"/>
            <a:ext cx="2831003" cy="762179"/>
          </a:xfrm>
          <a:prstGeom prst="rect">
            <a:avLst/>
          </a:prstGeo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457199" y="3817279"/>
            <a:ext cx="2831003" cy="762180"/>
          </a:xfrm>
          <a:prstGeom prst="rect">
            <a:avLst/>
          </a:prstGeo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199" y="2470202"/>
            <a:ext cx="11277601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199" y="3622313"/>
            <a:ext cx="11277601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/>
          <p:cNvSpPr txBox="1">
            <a:spLocks/>
          </p:cNvSpPr>
          <p:nvPr/>
        </p:nvSpPr>
        <p:spPr>
          <a:xfrm>
            <a:off x="457199" y="4960923"/>
            <a:ext cx="2831003" cy="762179"/>
          </a:xfrm>
          <a:prstGeom prst="rect">
            <a:avLst/>
          </a:prstGeo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199" y="4774425"/>
            <a:ext cx="11277601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1300"/>
            <a:ext cx="2832100" cy="7366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457200" y="2667000"/>
            <a:ext cx="2832100" cy="7366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7200" y="3822700"/>
            <a:ext cx="2832100" cy="7366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457200" y="4978400"/>
            <a:ext cx="2832100" cy="7366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3568700" y="1397000"/>
            <a:ext cx="8191500" cy="1079500"/>
          </a:xfrm>
        </p:spPr>
        <p:txBody>
          <a:bodyPr anchor="ctr" anchorCtr="0"/>
          <a:lstStyle>
            <a:lvl1pPr>
              <a:lnSpc>
                <a:spcPct val="85000"/>
              </a:lnSpc>
              <a:defRPr sz="1200"/>
            </a:lvl1pPr>
            <a:lvl2pPr>
              <a:lnSpc>
                <a:spcPct val="85000"/>
              </a:lnSpc>
              <a:defRPr sz="1200"/>
            </a:lvl2pPr>
            <a:lvl3pPr>
              <a:lnSpc>
                <a:spcPct val="85000"/>
              </a:lnSpc>
              <a:defRPr sz="1200"/>
            </a:lvl3pPr>
            <a:lvl4pPr>
              <a:lnSpc>
                <a:spcPct val="85000"/>
              </a:lnSpc>
              <a:defRPr sz="1100"/>
            </a:lvl4pPr>
            <a:lvl5pPr>
              <a:lnSpc>
                <a:spcPct val="8500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3568700" y="2514600"/>
            <a:ext cx="8191500" cy="1079500"/>
          </a:xfrm>
        </p:spPr>
        <p:txBody>
          <a:bodyPr anchor="ctr" anchorCtr="0"/>
          <a:lstStyle>
            <a:lvl1pPr>
              <a:lnSpc>
                <a:spcPct val="85000"/>
              </a:lnSpc>
              <a:defRPr sz="1200"/>
            </a:lvl1pPr>
            <a:lvl2pPr>
              <a:lnSpc>
                <a:spcPct val="85000"/>
              </a:lnSpc>
              <a:defRPr sz="1200"/>
            </a:lvl2pPr>
            <a:lvl3pPr>
              <a:lnSpc>
                <a:spcPct val="85000"/>
              </a:lnSpc>
              <a:defRPr sz="1200"/>
            </a:lvl3pPr>
            <a:lvl4pPr>
              <a:lnSpc>
                <a:spcPct val="85000"/>
              </a:lnSpc>
              <a:defRPr sz="1100"/>
            </a:lvl4pPr>
            <a:lvl5pPr>
              <a:lnSpc>
                <a:spcPct val="8500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3568700" y="3657600"/>
            <a:ext cx="8191500" cy="1079500"/>
          </a:xfrm>
        </p:spPr>
        <p:txBody>
          <a:bodyPr anchor="ctr" anchorCtr="0"/>
          <a:lstStyle>
            <a:lvl1pPr>
              <a:lnSpc>
                <a:spcPct val="85000"/>
              </a:lnSpc>
              <a:defRPr sz="1200"/>
            </a:lvl1pPr>
            <a:lvl2pPr>
              <a:lnSpc>
                <a:spcPct val="85000"/>
              </a:lnSpc>
              <a:defRPr sz="1200"/>
            </a:lvl2pPr>
            <a:lvl3pPr>
              <a:lnSpc>
                <a:spcPct val="85000"/>
              </a:lnSpc>
              <a:defRPr sz="1200"/>
            </a:lvl3pPr>
            <a:lvl4pPr>
              <a:lnSpc>
                <a:spcPct val="85000"/>
              </a:lnSpc>
              <a:defRPr sz="1100"/>
            </a:lvl4pPr>
            <a:lvl5pPr>
              <a:lnSpc>
                <a:spcPct val="8500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3568700" y="4813300"/>
            <a:ext cx="8191500" cy="1079500"/>
          </a:xfrm>
        </p:spPr>
        <p:txBody>
          <a:bodyPr anchor="ctr" anchorCtr="0"/>
          <a:lstStyle>
            <a:lvl1pPr>
              <a:lnSpc>
                <a:spcPct val="85000"/>
              </a:lnSpc>
              <a:defRPr sz="1200"/>
            </a:lvl1pPr>
            <a:lvl2pPr>
              <a:lnSpc>
                <a:spcPct val="85000"/>
              </a:lnSpc>
              <a:defRPr sz="1200"/>
            </a:lvl2pPr>
            <a:lvl3pPr>
              <a:lnSpc>
                <a:spcPct val="85000"/>
              </a:lnSpc>
              <a:defRPr sz="1200"/>
            </a:lvl3pPr>
            <a:lvl4pPr>
              <a:lnSpc>
                <a:spcPct val="85000"/>
              </a:lnSpc>
              <a:defRPr sz="1100"/>
            </a:lvl4pPr>
            <a:lvl5pPr>
              <a:lnSpc>
                <a:spcPct val="8500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83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n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489700" y="1498600"/>
            <a:ext cx="5257800" cy="43434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457200" y="1498600"/>
            <a:ext cx="5359400" cy="442130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82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no titl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489700" y="1498600"/>
            <a:ext cx="52578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2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457200" y="1498600"/>
            <a:ext cx="5359400" cy="38989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172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 1 speaker long pr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2752344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996942"/>
            <a:ext cx="11277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Text placeholder for disclaimer text</a:t>
            </a:r>
          </a:p>
        </p:txBody>
      </p:sp>
      <p:sp>
        <p:nvSpPr>
          <p:cNvPr id="22" name="Freeform 21"/>
          <p:cNvSpPr>
            <a:spLocks noChangeArrowheads="1"/>
          </p:cNvSpPr>
          <p:nvPr userDrawn="1"/>
        </p:nvSpPr>
        <p:spPr bwMode="gray">
          <a:xfrm rot="16200000" flipH="1">
            <a:off x="11333807" y="5516"/>
            <a:ext cx="863707" cy="852680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A4E4"/>
              </a:solidFill>
            </a:endParaRP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29775" y="3911600"/>
            <a:ext cx="2372747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7288529" y="3910878"/>
            <a:ext cx="722376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736428"/>
            <a:ext cx="6629400" cy="101672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86496"/>
            <a:ext cx="6629400" cy="469516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54818" y="3261416"/>
            <a:ext cx="1017365" cy="520285"/>
            <a:chOff x="2259013" y="4716463"/>
            <a:chExt cx="1322387" cy="676275"/>
          </a:xfrm>
        </p:grpSpPr>
        <p:sp>
          <p:nvSpPr>
            <p:cNvPr id="20" name="Freeform 21"/>
            <p:cNvSpPr>
              <a:spLocks noEditPoints="1"/>
            </p:cNvSpPr>
            <p:nvPr userDrawn="1"/>
          </p:nvSpPr>
          <p:spPr bwMode="auto">
            <a:xfrm>
              <a:off x="2395538" y="4865688"/>
              <a:ext cx="363537" cy="377825"/>
            </a:xfrm>
            <a:custGeom>
              <a:avLst/>
              <a:gdLst>
                <a:gd name="T0" fmla="*/ 109 w 229"/>
                <a:gd name="T1" fmla="*/ 0 h 238"/>
                <a:gd name="T2" fmla="*/ 0 w 229"/>
                <a:gd name="T3" fmla="*/ 238 h 238"/>
                <a:gd name="T4" fmla="*/ 39 w 229"/>
                <a:gd name="T5" fmla="*/ 238 h 238"/>
                <a:gd name="T6" fmla="*/ 65 w 229"/>
                <a:gd name="T7" fmla="*/ 179 h 238"/>
                <a:gd name="T8" fmla="*/ 166 w 229"/>
                <a:gd name="T9" fmla="*/ 179 h 238"/>
                <a:gd name="T10" fmla="*/ 190 w 229"/>
                <a:gd name="T11" fmla="*/ 238 h 238"/>
                <a:gd name="T12" fmla="*/ 229 w 229"/>
                <a:gd name="T13" fmla="*/ 238 h 238"/>
                <a:gd name="T14" fmla="*/ 124 w 229"/>
                <a:gd name="T15" fmla="*/ 0 h 238"/>
                <a:gd name="T16" fmla="*/ 109 w 229"/>
                <a:gd name="T17" fmla="*/ 0 h 238"/>
                <a:gd name="T18" fmla="*/ 79 w 229"/>
                <a:gd name="T19" fmla="*/ 146 h 238"/>
                <a:gd name="T20" fmla="*/ 117 w 229"/>
                <a:gd name="T21" fmla="*/ 65 h 238"/>
                <a:gd name="T22" fmla="*/ 152 w 229"/>
                <a:gd name="T23" fmla="*/ 146 h 238"/>
                <a:gd name="T24" fmla="*/ 79 w 229"/>
                <a:gd name="T2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38">
                  <a:moveTo>
                    <a:pt x="109" y="0"/>
                  </a:moveTo>
                  <a:lnTo>
                    <a:pt x="0" y="238"/>
                  </a:lnTo>
                  <a:lnTo>
                    <a:pt x="39" y="238"/>
                  </a:lnTo>
                  <a:lnTo>
                    <a:pt x="65" y="179"/>
                  </a:lnTo>
                  <a:lnTo>
                    <a:pt x="166" y="179"/>
                  </a:lnTo>
                  <a:lnTo>
                    <a:pt x="190" y="238"/>
                  </a:lnTo>
                  <a:lnTo>
                    <a:pt x="229" y="238"/>
                  </a:lnTo>
                  <a:lnTo>
                    <a:pt x="124" y="0"/>
                  </a:lnTo>
                  <a:lnTo>
                    <a:pt x="109" y="0"/>
                  </a:lnTo>
                  <a:close/>
                  <a:moveTo>
                    <a:pt x="79" y="146"/>
                  </a:moveTo>
                  <a:lnTo>
                    <a:pt x="117" y="65"/>
                  </a:lnTo>
                  <a:lnTo>
                    <a:pt x="152" y="146"/>
                  </a:lnTo>
                  <a:lnTo>
                    <a:pt x="79" y="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2820988" y="4865688"/>
              <a:ext cx="58737" cy="377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2962275" y="4859338"/>
              <a:ext cx="369887" cy="390525"/>
            </a:xfrm>
            <a:custGeom>
              <a:avLst/>
              <a:gdLst>
                <a:gd name="T0" fmla="*/ 329 w 570"/>
                <a:gd name="T1" fmla="*/ 371 h 603"/>
                <a:gd name="T2" fmla="*/ 473 w 570"/>
                <a:gd name="T3" fmla="*/ 371 h 603"/>
                <a:gd name="T4" fmla="*/ 416 w 570"/>
                <a:gd name="T5" fmla="*/ 476 h 603"/>
                <a:gd name="T6" fmla="*/ 301 w 570"/>
                <a:gd name="T7" fmla="*/ 519 h 603"/>
                <a:gd name="T8" fmla="*/ 159 w 570"/>
                <a:gd name="T9" fmla="*/ 462 h 603"/>
                <a:gd name="T10" fmla="*/ 89 w 570"/>
                <a:gd name="T11" fmla="*/ 302 h 603"/>
                <a:gd name="T12" fmla="*/ 152 w 570"/>
                <a:gd name="T13" fmla="*/ 146 h 603"/>
                <a:gd name="T14" fmla="*/ 305 w 570"/>
                <a:gd name="T15" fmla="*/ 82 h 603"/>
                <a:gd name="T16" fmla="*/ 481 w 570"/>
                <a:gd name="T17" fmla="*/ 177 h 603"/>
                <a:gd name="T18" fmla="*/ 543 w 570"/>
                <a:gd name="T19" fmla="*/ 117 h 603"/>
                <a:gd name="T20" fmla="*/ 433 w 570"/>
                <a:gd name="T21" fmla="*/ 29 h 603"/>
                <a:gd name="T22" fmla="*/ 305 w 570"/>
                <a:gd name="T23" fmla="*/ 0 h 603"/>
                <a:gd name="T24" fmla="*/ 89 w 570"/>
                <a:gd name="T25" fmla="*/ 89 h 603"/>
                <a:gd name="T26" fmla="*/ 0 w 570"/>
                <a:gd name="T27" fmla="*/ 304 h 603"/>
                <a:gd name="T28" fmla="*/ 87 w 570"/>
                <a:gd name="T29" fmla="*/ 514 h 603"/>
                <a:gd name="T30" fmla="*/ 296 w 570"/>
                <a:gd name="T31" fmla="*/ 603 h 603"/>
                <a:gd name="T32" fmla="*/ 502 w 570"/>
                <a:gd name="T33" fmla="*/ 512 h 603"/>
                <a:gd name="T34" fmla="*/ 553 w 570"/>
                <a:gd name="T35" fmla="*/ 424 h 603"/>
                <a:gd name="T36" fmla="*/ 570 w 570"/>
                <a:gd name="T37" fmla="*/ 309 h 603"/>
                <a:gd name="T38" fmla="*/ 570 w 570"/>
                <a:gd name="T39" fmla="*/ 290 h 603"/>
                <a:gd name="T40" fmla="*/ 329 w 570"/>
                <a:gd name="T41" fmla="*/ 290 h 603"/>
                <a:gd name="T42" fmla="*/ 329 w 570"/>
                <a:gd name="T43" fmla="*/ 3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0" h="603">
                  <a:moveTo>
                    <a:pt x="329" y="371"/>
                  </a:moveTo>
                  <a:cubicBezTo>
                    <a:pt x="329" y="371"/>
                    <a:pt x="329" y="371"/>
                    <a:pt x="473" y="371"/>
                  </a:cubicBezTo>
                  <a:cubicBezTo>
                    <a:pt x="469" y="412"/>
                    <a:pt x="449" y="447"/>
                    <a:pt x="416" y="476"/>
                  </a:cubicBezTo>
                  <a:cubicBezTo>
                    <a:pt x="382" y="505"/>
                    <a:pt x="344" y="519"/>
                    <a:pt x="301" y="519"/>
                  </a:cubicBezTo>
                  <a:cubicBezTo>
                    <a:pt x="248" y="519"/>
                    <a:pt x="202" y="500"/>
                    <a:pt x="159" y="462"/>
                  </a:cubicBezTo>
                  <a:cubicBezTo>
                    <a:pt x="111" y="421"/>
                    <a:pt x="89" y="366"/>
                    <a:pt x="89" y="302"/>
                  </a:cubicBezTo>
                  <a:cubicBezTo>
                    <a:pt x="89" y="239"/>
                    <a:pt x="108" y="187"/>
                    <a:pt x="152" y="146"/>
                  </a:cubicBezTo>
                  <a:cubicBezTo>
                    <a:pt x="192" y="103"/>
                    <a:pt x="245" y="82"/>
                    <a:pt x="305" y="82"/>
                  </a:cubicBezTo>
                  <a:cubicBezTo>
                    <a:pt x="375" y="82"/>
                    <a:pt x="433" y="115"/>
                    <a:pt x="481" y="177"/>
                  </a:cubicBezTo>
                  <a:cubicBezTo>
                    <a:pt x="481" y="177"/>
                    <a:pt x="481" y="177"/>
                    <a:pt x="543" y="117"/>
                  </a:cubicBezTo>
                  <a:cubicBezTo>
                    <a:pt x="507" y="77"/>
                    <a:pt x="469" y="46"/>
                    <a:pt x="433" y="29"/>
                  </a:cubicBezTo>
                  <a:cubicBezTo>
                    <a:pt x="392" y="10"/>
                    <a:pt x="351" y="0"/>
                    <a:pt x="305" y="0"/>
                  </a:cubicBezTo>
                  <a:cubicBezTo>
                    <a:pt x="219" y="0"/>
                    <a:pt x="147" y="29"/>
                    <a:pt x="89" y="89"/>
                  </a:cubicBezTo>
                  <a:cubicBezTo>
                    <a:pt x="29" y="148"/>
                    <a:pt x="0" y="218"/>
                    <a:pt x="0" y="304"/>
                  </a:cubicBezTo>
                  <a:cubicBezTo>
                    <a:pt x="0" y="385"/>
                    <a:pt x="29" y="457"/>
                    <a:pt x="87" y="514"/>
                  </a:cubicBezTo>
                  <a:cubicBezTo>
                    <a:pt x="144" y="574"/>
                    <a:pt x="214" y="603"/>
                    <a:pt x="296" y="603"/>
                  </a:cubicBezTo>
                  <a:cubicBezTo>
                    <a:pt x="380" y="603"/>
                    <a:pt x="449" y="572"/>
                    <a:pt x="502" y="512"/>
                  </a:cubicBezTo>
                  <a:cubicBezTo>
                    <a:pt x="526" y="486"/>
                    <a:pt x="543" y="455"/>
                    <a:pt x="553" y="424"/>
                  </a:cubicBezTo>
                  <a:cubicBezTo>
                    <a:pt x="565" y="390"/>
                    <a:pt x="570" y="352"/>
                    <a:pt x="570" y="309"/>
                  </a:cubicBezTo>
                  <a:cubicBezTo>
                    <a:pt x="570" y="309"/>
                    <a:pt x="570" y="309"/>
                    <a:pt x="570" y="290"/>
                  </a:cubicBezTo>
                  <a:cubicBezTo>
                    <a:pt x="570" y="290"/>
                    <a:pt x="570" y="290"/>
                    <a:pt x="329" y="290"/>
                  </a:cubicBezTo>
                  <a:lnTo>
                    <a:pt x="329" y="3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2259013" y="4716463"/>
              <a:ext cx="1239837" cy="676275"/>
            </a:xfrm>
            <a:custGeom>
              <a:avLst/>
              <a:gdLst>
                <a:gd name="T0" fmla="*/ 0 w 781"/>
                <a:gd name="T1" fmla="*/ 426 h 426"/>
                <a:gd name="T2" fmla="*/ 781 w 781"/>
                <a:gd name="T3" fmla="*/ 426 h 426"/>
                <a:gd name="T4" fmla="*/ 781 w 781"/>
                <a:gd name="T5" fmla="*/ 0 h 426"/>
                <a:gd name="T6" fmla="*/ 0 w 781"/>
                <a:gd name="T7" fmla="*/ 0 h 426"/>
                <a:gd name="T8" fmla="*/ 0 w 781"/>
                <a:gd name="T9" fmla="*/ 426 h 426"/>
                <a:gd name="T10" fmla="*/ 33 w 781"/>
                <a:gd name="T11" fmla="*/ 33 h 426"/>
                <a:gd name="T12" fmla="*/ 750 w 781"/>
                <a:gd name="T13" fmla="*/ 33 h 426"/>
                <a:gd name="T14" fmla="*/ 750 w 781"/>
                <a:gd name="T15" fmla="*/ 393 h 426"/>
                <a:gd name="T16" fmla="*/ 33 w 781"/>
                <a:gd name="T17" fmla="*/ 393 h 426"/>
                <a:gd name="T18" fmla="*/ 33 w 781"/>
                <a:gd name="T19" fmla="*/ 3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1" h="426">
                  <a:moveTo>
                    <a:pt x="0" y="426"/>
                  </a:moveTo>
                  <a:lnTo>
                    <a:pt x="781" y="426"/>
                  </a:lnTo>
                  <a:lnTo>
                    <a:pt x="781" y="0"/>
                  </a:lnTo>
                  <a:lnTo>
                    <a:pt x="0" y="0"/>
                  </a:lnTo>
                  <a:lnTo>
                    <a:pt x="0" y="426"/>
                  </a:lnTo>
                  <a:close/>
                  <a:moveTo>
                    <a:pt x="33" y="33"/>
                  </a:moveTo>
                  <a:lnTo>
                    <a:pt x="750" y="33"/>
                  </a:lnTo>
                  <a:lnTo>
                    <a:pt x="750" y="393"/>
                  </a:lnTo>
                  <a:lnTo>
                    <a:pt x="33" y="393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3543300" y="5349876"/>
              <a:ext cx="23812" cy="28575"/>
            </a:xfrm>
            <a:custGeom>
              <a:avLst/>
              <a:gdLst>
                <a:gd name="T0" fmla="*/ 27 w 37"/>
                <a:gd name="T1" fmla="*/ 23 h 44"/>
                <a:gd name="T2" fmla="*/ 27 w 37"/>
                <a:gd name="T3" fmla="*/ 22 h 44"/>
                <a:gd name="T4" fmla="*/ 35 w 37"/>
                <a:gd name="T5" fmla="*/ 13 h 44"/>
                <a:gd name="T6" fmla="*/ 31 w 37"/>
                <a:gd name="T7" fmla="*/ 3 h 44"/>
                <a:gd name="T8" fmla="*/ 16 w 37"/>
                <a:gd name="T9" fmla="*/ 0 h 44"/>
                <a:gd name="T10" fmla="*/ 0 w 37"/>
                <a:gd name="T11" fmla="*/ 1 h 44"/>
                <a:gd name="T12" fmla="*/ 0 w 37"/>
                <a:gd name="T13" fmla="*/ 44 h 44"/>
                <a:gd name="T14" fmla="*/ 10 w 37"/>
                <a:gd name="T15" fmla="*/ 44 h 44"/>
                <a:gd name="T16" fmla="*/ 10 w 37"/>
                <a:gd name="T17" fmla="*/ 27 h 44"/>
                <a:gd name="T18" fmla="*/ 15 w 37"/>
                <a:gd name="T19" fmla="*/ 27 h 44"/>
                <a:gd name="T20" fmla="*/ 23 w 37"/>
                <a:gd name="T21" fmla="*/ 33 h 44"/>
                <a:gd name="T22" fmla="*/ 27 w 37"/>
                <a:gd name="T23" fmla="*/ 44 h 44"/>
                <a:gd name="T24" fmla="*/ 37 w 37"/>
                <a:gd name="T25" fmla="*/ 44 h 44"/>
                <a:gd name="T26" fmla="*/ 34 w 37"/>
                <a:gd name="T27" fmla="*/ 33 h 44"/>
                <a:gd name="T28" fmla="*/ 27 w 37"/>
                <a:gd name="T29" fmla="*/ 23 h 44"/>
                <a:gd name="T30" fmla="*/ 15 w 37"/>
                <a:gd name="T31" fmla="*/ 20 h 44"/>
                <a:gd name="T32" fmla="*/ 10 w 37"/>
                <a:gd name="T33" fmla="*/ 20 h 44"/>
                <a:gd name="T34" fmla="*/ 10 w 37"/>
                <a:gd name="T35" fmla="*/ 8 h 44"/>
                <a:gd name="T36" fmla="*/ 16 w 37"/>
                <a:gd name="T37" fmla="*/ 7 h 44"/>
                <a:gd name="T38" fmla="*/ 25 w 37"/>
                <a:gd name="T39" fmla="*/ 14 h 44"/>
                <a:gd name="T40" fmla="*/ 15 w 37"/>
                <a:gd name="T41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4">
                  <a:moveTo>
                    <a:pt x="27" y="23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32" y="21"/>
                    <a:pt x="35" y="17"/>
                    <a:pt x="35" y="13"/>
                  </a:cubicBezTo>
                  <a:cubicBezTo>
                    <a:pt x="35" y="8"/>
                    <a:pt x="34" y="5"/>
                    <a:pt x="31" y="3"/>
                  </a:cubicBezTo>
                  <a:cubicBezTo>
                    <a:pt x="28" y="1"/>
                    <a:pt x="24" y="0"/>
                    <a:pt x="16" y="0"/>
                  </a:cubicBezTo>
                  <a:cubicBezTo>
                    <a:pt x="9" y="0"/>
                    <a:pt x="4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0" y="27"/>
                    <a:pt x="23" y="29"/>
                    <a:pt x="23" y="33"/>
                  </a:cubicBezTo>
                  <a:cubicBezTo>
                    <a:pt x="25" y="38"/>
                    <a:pt x="26" y="42"/>
                    <a:pt x="2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6" y="42"/>
                    <a:pt x="36" y="40"/>
                    <a:pt x="34" y="33"/>
                  </a:cubicBezTo>
                  <a:cubicBezTo>
                    <a:pt x="33" y="28"/>
                    <a:pt x="31" y="24"/>
                    <a:pt x="27" y="23"/>
                  </a:cubicBezTo>
                  <a:close/>
                  <a:moveTo>
                    <a:pt x="15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3" y="7"/>
                    <a:pt x="16" y="7"/>
                  </a:cubicBezTo>
                  <a:cubicBezTo>
                    <a:pt x="22" y="7"/>
                    <a:pt x="25" y="10"/>
                    <a:pt x="25" y="14"/>
                  </a:cubicBezTo>
                  <a:cubicBezTo>
                    <a:pt x="25" y="18"/>
                    <a:pt x="20" y="20"/>
                    <a:pt x="15" y="20"/>
                  </a:cubicBezTo>
                  <a:close/>
                </a:path>
              </a:pathLst>
            </a:custGeom>
            <a:solidFill>
              <a:srgbClr val="1D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 noEditPoints="1"/>
            </p:cNvSpPr>
            <p:nvPr userDrawn="1"/>
          </p:nvSpPr>
          <p:spPr bwMode="auto">
            <a:xfrm>
              <a:off x="3525838" y="5335588"/>
              <a:ext cx="55562" cy="55563"/>
            </a:xfrm>
            <a:custGeom>
              <a:avLst/>
              <a:gdLst>
                <a:gd name="T0" fmla="*/ 44 w 87"/>
                <a:gd name="T1" fmla="*/ 0 h 85"/>
                <a:gd name="T2" fmla="*/ 0 w 87"/>
                <a:gd name="T3" fmla="*/ 43 h 85"/>
                <a:gd name="T4" fmla="*/ 44 w 87"/>
                <a:gd name="T5" fmla="*/ 85 h 85"/>
                <a:gd name="T6" fmla="*/ 87 w 87"/>
                <a:gd name="T7" fmla="*/ 43 h 85"/>
                <a:gd name="T8" fmla="*/ 44 w 87"/>
                <a:gd name="T9" fmla="*/ 0 h 85"/>
                <a:gd name="T10" fmla="*/ 44 w 87"/>
                <a:gd name="T11" fmla="*/ 76 h 85"/>
                <a:gd name="T12" fmla="*/ 11 w 87"/>
                <a:gd name="T13" fmla="*/ 43 h 85"/>
                <a:gd name="T14" fmla="*/ 44 w 87"/>
                <a:gd name="T15" fmla="*/ 9 h 85"/>
                <a:gd name="T16" fmla="*/ 76 w 87"/>
                <a:gd name="T17" fmla="*/ 43 h 85"/>
                <a:gd name="T18" fmla="*/ 44 w 87"/>
                <a:gd name="T19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5">
                  <a:moveTo>
                    <a:pt x="44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5"/>
                    <a:pt x="44" y="85"/>
                  </a:cubicBezTo>
                  <a:cubicBezTo>
                    <a:pt x="68" y="85"/>
                    <a:pt x="87" y="67"/>
                    <a:pt x="87" y="43"/>
                  </a:cubicBezTo>
                  <a:cubicBezTo>
                    <a:pt x="87" y="19"/>
                    <a:pt x="68" y="0"/>
                    <a:pt x="44" y="0"/>
                  </a:cubicBezTo>
                  <a:close/>
                  <a:moveTo>
                    <a:pt x="44" y="76"/>
                  </a:moveTo>
                  <a:cubicBezTo>
                    <a:pt x="25" y="76"/>
                    <a:pt x="11" y="61"/>
                    <a:pt x="11" y="43"/>
                  </a:cubicBezTo>
                  <a:cubicBezTo>
                    <a:pt x="11" y="24"/>
                    <a:pt x="25" y="9"/>
                    <a:pt x="44" y="9"/>
                  </a:cubicBezTo>
                  <a:cubicBezTo>
                    <a:pt x="63" y="9"/>
                    <a:pt x="76" y="24"/>
                    <a:pt x="76" y="43"/>
                  </a:cubicBezTo>
                  <a:cubicBezTo>
                    <a:pt x="76" y="61"/>
                    <a:pt x="63" y="76"/>
                    <a:pt x="44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8869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ckets with under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457200" y="1524735"/>
            <a:ext cx="5325533" cy="40692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6409267" y="1524735"/>
            <a:ext cx="5325533" cy="406929"/>
          </a:xfrm>
          <a:prstGeom prst="rect">
            <a:avLst/>
          </a:prstGeo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44500" y="1524000"/>
            <a:ext cx="5346700" cy="4064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30"/>
          </p:nvPr>
        </p:nvSpPr>
        <p:spPr>
          <a:xfrm>
            <a:off x="533400" y="2057400"/>
            <a:ext cx="4940300" cy="4051300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1600"/>
            </a:lvl1pPr>
            <a:lvl2pPr marL="676275" indent="-342900">
              <a:buFont typeface="+mj-lt"/>
              <a:buAutoNum type="arabicPeriod"/>
              <a:defRPr sz="1600"/>
            </a:lvl2pPr>
            <a:lvl3pPr marL="971550" indent="-342900">
              <a:buFont typeface="+mj-lt"/>
              <a:buAutoNum type="arabicPeriod"/>
              <a:defRPr sz="1600"/>
            </a:lvl3pPr>
            <a:lvl4pPr marL="1314450" indent="-342900">
              <a:buFont typeface="+mj-lt"/>
              <a:buAutoNum type="arabicPeriod"/>
              <a:defRPr sz="1400"/>
            </a:lvl4pPr>
            <a:lvl5pPr marL="154305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400800" y="1524000"/>
            <a:ext cx="5346700" cy="4064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32"/>
          </p:nvPr>
        </p:nvSpPr>
        <p:spPr>
          <a:xfrm>
            <a:off x="6489700" y="2057400"/>
            <a:ext cx="4940300" cy="4051300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1600"/>
            </a:lvl1pPr>
            <a:lvl2pPr marL="676275" indent="-342900">
              <a:buFont typeface="+mj-lt"/>
              <a:buAutoNum type="arabicPeriod"/>
              <a:defRPr sz="1600"/>
            </a:lvl2pPr>
            <a:lvl3pPr marL="971550" indent="-342900">
              <a:buFont typeface="+mj-lt"/>
              <a:buAutoNum type="arabicPeriod"/>
              <a:defRPr sz="1600"/>
            </a:lvl3pPr>
            <a:lvl4pPr marL="1314450" indent="-342900">
              <a:buFont typeface="+mj-lt"/>
              <a:buAutoNum type="arabicPeriod"/>
              <a:defRPr sz="1400"/>
            </a:lvl4pPr>
            <a:lvl5pPr marL="154305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29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ckets with underlin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30"/>
          </p:nvPr>
        </p:nvSpPr>
        <p:spPr>
          <a:xfrm>
            <a:off x="533400" y="2057400"/>
            <a:ext cx="4940300" cy="3378200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1600"/>
            </a:lvl1pPr>
            <a:lvl2pPr marL="676275" indent="-342900">
              <a:buFont typeface="+mj-lt"/>
              <a:buAutoNum type="arabicPeriod"/>
              <a:defRPr sz="1600"/>
            </a:lvl2pPr>
            <a:lvl3pPr marL="971550" indent="-342900">
              <a:buFont typeface="+mj-lt"/>
              <a:buAutoNum type="arabicPeriod"/>
              <a:defRPr sz="1600"/>
            </a:lvl3pPr>
            <a:lvl4pPr marL="1314450" indent="-342900">
              <a:buFont typeface="+mj-lt"/>
              <a:buAutoNum type="arabicPeriod"/>
              <a:defRPr sz="1400"/>
            </a:lvl4pPr>
            <a:lvl5pPr marL="154305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>
          <a:xfrm>
            <a:off x="6489700" y="2057400"/>
            <a:ext cx="4940300" cy="3378200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1600"/>
            </a:lvl1pPr>
            <a:lvl2pPr marL="676275" indent="-342900">
              <a:buFont typeface="+mj-lt"/>
              <a:buAutoNum type="arabicPeriod"/>
              <a:defRPr sz="1600"/>
            </a:lvl2pPr>
            <a:lvl3pPr marL="971550" indent="-342900">
              <a:buFont typeface="+mj-lt"/>
              <a:buAutoNum type="arabicPeriod"/>
              <a:defRPr sz="1600"/>
            </a:lvl3pPr>
            <a:lvl4pPr marL="1314450" indent="-342900">
              <a:buFont typeface="+mj-lt"/>
              <a:buAutoNum type="arabicPeriod"/>
              <a:defRPr sz="1400"/>
            </a:lvl4pPr>
            <a:lvl5pPr marL="154305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23" name="Text Placeholder 3"/>
          <p:cNvSpPr txBox="1">
            <a:spLocks/>
          </p:cNvSpPr>
          <p:nvPr userDrawn="1"/>
        </p:nvSpPr>
        <p:spPr>
          <a:xfrm>
            <a:off x="457200" y="1524735"/>
            <a:ext cx="5325533" cy="40692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24" name="Text Placeholder 3"/>
          <p:cNvSpPr txBox="1">
            <a:spLocks/>
          </p:cNvSpPr>
          <p:nvPr userDrawn="1"/>
        </p:nvSpPr>
        <p:spPr>
          <a:xfrm>
            <a:off x="6409267" y="1524735"/>
            <a:ext cx="5325533" cy="406929"/>
          </a:xfrm>
          <a:prstGeom prst="rect">
            <a:avLst/>
          </a:prstGeo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44500" y="1524000"/>
            <a:ext cx="5346700" cy="4064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400800" y="1524000"/>
            <a:ext cx="5346700" cy="4064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28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ckets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7200" y="1515591"/>
            <a:ext cx="11277600" cy="4674806"/>
            <a:chOff x="457200" y="1506447"/>
            <a:chExt cx="8235950" cy="4674806"/>
          </a:xfrm>
        </p:grpSpPr>
        <p:sp>
          <p:nvSpPr>
            <p:cNvPr id="9" name="Rectangle 8"/>
            <p:cNvSpPr/>
            <p:nvPr/>
          </p:nvSpPr>
          <p:spPr>
            <a:xfrm>
              <a:off x="457200" y="1515591"/>
              <a:ext cx="3886200" cy="466566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7200" y="1506447"/>
              <a:ext cx="3886200" cy="4069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0" tIns="0" rIns="0" bIns="0" rtlCol="0" anchor="ctr" anchorCtr="0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  <a:defRPr lang="en-US" sz="160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200" i="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857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0015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–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2875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809067" y="1506447"/>
              <a:ext cx="3884083" cy="4674806"/>
              <a:chOff x="4809066" y="1506447"/>
              <a:chExt cx="3894665" cy="467480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810125" y="1515591"/>
                <a:ext cx="3886200" cy="4665662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 Placeholder 3"/>
              <p:cNvSpPr txBox="1">
                <a:spLocks/>
              </p:cNvSpPr>
              <p:nvPr/>
            </p:nvSpPr>
            <p:spPr>
              <a:xfrm>
                <a:off x="4809066" y="1506447"/>
                <a:ext cx="3894665" cy="40692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anchor="ctr" anchorCtr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None/>
                  <a:defRPr sz="1600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200" i="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857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2875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20" name="Text Placeholder 3"/>
          <p:cNvSpPr txBox="1">
            <a:spLocks/>
          </p:cNvSpPr>
          <p:nvPr userDrawn="1"/>
        </p:nvSpPr>
        <p:spPr>
          <a:xfrm>
            <a:off x="457201" y="1515592"/>
            <a:ext cx="5320536" cy="40692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21" name="Text Placeholder 3"/>
          <p:cNvSpPr txBox="1">
            <a:spLocks/>
          </p:cNvSpPr>
          <p:nvPr userDrawn="1"/>
        </p:nvSpPr>
        <p:spPr>
          <a:xfrm>
            <a:off x="6415276" y="1515592"/>
            <a:ext cx="5317637" cy="406929"/>
          </a:xfrm>
          <a:prstGeom prst="rect">
            <a:avLst/>
          </a:prstGeo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44500" y="1524000"/>
            <a:ext cx="5346700" cy="4064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400800" y="1524000"/>
            <a:ext cx="5346700" cy="4064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30"/>
          </p:nvPr>
        </p:nvSpPr>
        <p:spPr>
          <a:xfrm>
            <a:off x="685800" y="2057400"/>
            <a:ext cx="4940300" cy="4038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31"/>
          </p:nvPr>
        </p:nvSpPr>
        <p:spPr>
          <a:xfrm>
            <a:off x="6642100" y="2057400"/>
            <a:ext cx="4940300" cy="4038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ckets with box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1" y="1523211"/>
            <a:ext cx="5320536" cy="382746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16720" y="1523211"/>
            <a:ext cx="5310418" cy="382746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457201" y="1515592"/>
            <a:ext cx="5320536" cy="40692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6415276" y="1515592"/>
            <a:ext cx="5317637" cy="406929"/>
          </a:xfrm>
          <a:prstGeom prst="rect">
            <a:avLst/>
          </a:prstGeo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8" name="Text Placeholder 47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44500" y="1524000"/>
            <a:ext cx="5346700" cy="4064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400800" y="1524000"/>
            <a:ext cx="5346700" cy="4064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0"/>
          </p:nvPr>
        </p:nvSpPr>
        <p:spPr>
          <a:xfrm>
            <a:off x="685800" y="2057400"/>
            <a:ext cx="4940300" cy="32385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31"/>
          </p:nvPr>
        </p:nvSpPr>
        <p:spPr>
          <a:xfrm>
            <a:off x="6642100" y="2057400"/>
            <a:ext cx="4940300" cy="32385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6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ckets with boxe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57200" y="1519981"/>
            <a:ext cx="3383859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420557" y="1519981"/>
            <a:ext cx="3383859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396994" y="1519981"/>
            <a:ext cx="3361659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8081"/>
            <a:ext cx="3365500" cy="361519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4419600" y="1518081"/>
            <a:ext cx="3365500" cy="361519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8382000" y="1518081"/>
            <a:ext cx="3365500" cy="361519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34"/>
          </p:nvPr>
        </p:nvSpPr>
        <p:spPr>
          <a:xfrm>
            <a:off x="457200" y="2019300"/>
            <a:ext cx="3403600" cy="3822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5"/>
          <p:cNvSpPr>
            <a:spLocks noGrp="1"/>
          </p:cNvSpPr>
          <p:nvPr>
            <p:ph type="body" sz="quarter" idx="35"/>
          </p:nvPr>
        </p:nvSpPr>
        <p:spPr>
          <a:xfrm>
            <a:off x="4419600" y="2019300"/>
            <a:ext cx="3403600" cy="3822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5"/>
          <p:cNvSpPr>
            <a:spLocks noGrp="1"/>
          </p:cNvSpPr>
          <p:nvPr>
            <p:ph type="body" sz="quarter" idx="36"/>
          </p:nvPr>
        </p:nvSpPr>
        <p:spPr>
          <a:xfrm>
            <a:off x="8382000" y="2019300"/>
            <a:ext cx="3403600" cy="3822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9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ckets with boxes vertical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519981"/>
            <a:ext cx="3383859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0557" y="1519981"/>
            <a:ext cx="3383859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6994" y="1519981"/>
            <a:ext cx="3361659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" name="Text Placeholder 47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8081"/>
            <a:ext cx="3365500" cy="361519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4419600" y="1518081"/>
            <a:ext cx="3365500" cy="361519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8382000" y="1518081"/>
            <a:ext cx="3365500" cy="361519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34"/>
          </p:nvPr>
        </p:nvSpPr>
        <p:spPr>
          <a:xfrm>
            <a:off x="457200" y="2019300"/>
            <a:ext cx="3403600" cy="3352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35"/>
          </p:nvPr>
        </p:nvSpPr>
        <p:spPr>
          <a:xfrm>
            <a:off x="4419600" y="2019300"/>
            <a:ext cx="3403600" cy="3352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36"/>
          </p:nvPr>
        </p:nvSpPr>
        <p:spPr>
          <a:xfrm>
            <a:off x="8382000" y="2019300"/>
            <a:ext cx="3403600" cy="3352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10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ckets with box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1514950"/>
            <a:ext cx="2831003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115149"/>
            <a:ext cx="2831003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715347"/>
            <a:ext cx="2831003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2920327"/>
            <a:ext cx="11277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4520525"/>
            <a:ext cx="11277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8081"/>
            <a:ext cx="2832100" cy="1199719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57200" y="3118282"/>
            <a:ext cx="2832100" cy="1199719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4705782"/>
            <a:ext cx="2832100" cy="1199719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3530600" y="1511300"/>
            <a:ext cx="8661400" cy="12446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3530600" y="3111500"/>
            <a:ext cx="8661400" cy="12446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3530600" y="4673600"/>
            <a:ext cx="8661400" cy="12446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61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ckets with boxes horizontal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514951"/>
            <a:ext cx="2831003" cy="999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886550"/>
            <a:ext cx="2831003" cy="999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305773"/>
            <a:ext cx="2831003" cy="999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2691727"/>
            <a:ext cx="11277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4091900"/>
            <a:ext cx="11277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7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8081"/>
            <a:ext cx="2832100" cy="983819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57200" y="2876982"/>
            <a:ext cx="2832100" cy="983819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4312082"/>
            <a:ext cx="2832100" cy="983819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3543300" y="1511300"/>
            <a:ext cx="8267700" cy="10033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3543300" y="2895600"/>
            <a:ext cx="8267700" cy="10033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3543300" y="4330700"/>
            <a:ext cx="8267700" cy="10033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5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ckets with boxes horizontal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Pentagon 8"/>
          <p:cNvSpPr/>
          <p:nvPr/>
        </p:nvSpPr>
        <p:spPr>
          <a:xfrm>
            <a:off x="457200" y="1515533"/>
            <a:ext cx="3523660" cy="1210733"/>
          </a:xfrm>
          <a:prstGeom prst="homePlate">
            <a:avLst>
              <a:gd name="adj" fmla="val 395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457200" y="3132667"/>
            <a:ext cx="3523660" cy="1210733"/>
          </a:xfrm>
          <a:prstGeom prst="homePlate">
            <a:avLst>
              <a:gd name="adj" fmla="val 402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57200" y="4724399"/>
            <a:ext cx="3523660" cy="1210733"/>
          </a:xfrm>
          <a:prstGeom prst="homePlate">
            <a:avLst>
              <a:gd name="adj" fmla="val 402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2923027"/>
            <a:ext cx="11275712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4527461"/>
            <a:ext cx="11275712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8081"/>
            <a:ext cx="3022600" cy="1218441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57200" y="3130982"/>
            <a:ext cx="3022600" cy="1218441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4718482"/>
            <a:ext cx="3022600" cy="1218441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4216400" y="1511300"/>
            <a:ext cx="7594600" cy="11938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4216400" y="3124200"/>
            <a:ext cx="7594600" cy="11938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4216400" y="4724400"/>
            <a:ext cx="7594600" cy="11938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1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ckets with boxes horizontal flow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Pentagon 8"/>
          <p:cNvSpPr/>
          <p:nvPr/>
        </p:nvSpPr>
        <p:spPr>
          <a:xfrm>
            <a:off x="457200" y="1514950"/>
            <a:ext cx="2831003" cy="999062"/>
          </a:xfrm>
          <a:prstGeom prst="homePlate">
            <a:avLst>
              <a:gd name="adj" fmla="val 271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457200" y="2886549"/>
            <a:ext cx="2831003" cy="999062"/>
          </a:xfrm>
          <a:prstGeom prst="homePlate">
            <a:avLst>
              <a:gd name="adj" fmla="val 261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57200" y="4305772"/>
            <a:ext cx="2831003" cy="999062"/>
          </a:xfrm>
          <a:prstGeom prst="homePlate">
            <a:avLst>
              <a:gd name="adj" fmla="val 233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2691726"/>
            <a:ext cx="11277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4091899"/>
            <a:ext cx="11277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7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8082"/>
            <a:ext cx="2590800" cy="996518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57200" y="2876983"/>
            <a:ext cx="2590800" cy="996518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4312083"/>
            <a:ext cx="2590800" cy="996518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3556000" y="1524000"/>
            <a:ext cx="7962900" cy="9906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3556000" y="2895600"/>
            <a:ext cx="7962900" cy="9906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3556000" y="4305300"/>
            <a:ext cx="7962900" cy="9906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 2 speakers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2752344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996942"/>
            <a:ext cx="11277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Text placeholder for disclaimer text</a:t>
            </a:r>
          </a:p>
        </p:txBody>
      </p:sp>
      <p:sp>
        <p:nvSpPr>
          <p:cNvPr id="22" name="Freeform 21"/>
          <p:cNvSpPr>
            <a:spLocks noChangeArrowheads="1"/>
          </p:cNvSpPr>
          <p:nvPr userDrawn="1"/>
        </p:nvSpPr>
        <p:spPr bwMode="gray">
          <a:xfrm rot="16200000" flipH="1">
            <a:off x="11333807" y="5516"/>
            <a:ext cx="863707" cy="852680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A4E4"/>
              </a:solidFill>
            </a:endParaRP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29775" y="3911600"/>
            <a:ext cx="2372747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7288529" y="3910878"/>
            <a:ext cx="722376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129775" y="4893733"/>
            <a:ext cx="2372747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288529" y="4893011"/>
            <a:ext cx="722376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736428"/>
            <a:ext cx="6629400" cy="101672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86496"/>
            <a:ext cx="6629400" cy="469516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54818" y="3261416"/>
            <a:ext cx="1017365" cy="520285"/>
            <a:chOff x="2259013" y="4716463"/>
            <a:chExt cx="1322387" cy="676275"/>
          </a:xfrm>
        </p:grpSpPr>
        <p:sp>
          <p:nvSpPr>
            <p:cNvPr id="13" name="Freeform 21"/>
            <p:cNvSpPr>
              <a:spLocks noEditPoints="1"/>
            </p:cNvSpPr>
            <p:nvPr userDrawn="1"/>
          </p:nvSpPr>
          <p:spPr bwMode="auto">
            <a:xfrm>
              <a:off x="2395538" y="4865688"/>
              <a:ext cx="363537" cy="377825"/>
            </a:xfrm>
            <a:custGeom>
              <a:avLst/>
              <a:gdLst>
                <a:gd name="T0" fmla="*/ 109 w 229"/>
                <a:gd name="T1" fmla="*/ 0 h 238"/>
                <a:gd name="T2" fmla="*/ 0 w 229"/>
                <a:gd name="T3" fmla="*/ 238 h 238"/>
                <a:gd name="T4" fmla="*/ 39 w 229"/>
                <a:gd name="T5" fmla="*/ 238 h 238"/>
                <a:gd name="T6" fmla="*/ 65 w 229"/>
                <a:gd name="T7" fmla="*/ 179 h 238"/>
                <a:gd name="T8" fmla="*/ 166 w 229"/>
                <a:gd name="T9" fmla="*/ 179 h 238"/>
                <a:gd name="T10" fmla="*/ 190 w 229"/>
                <a:gd name="T11" fmla="*/ 238 h 238"/>
                <a:gd name="T12" fmla="*/ 229 w 229"/>
                <a:gd name="T13" fmla="*/ 238 h 238"/>
                <a:gd name="T14" fmla="*/ 124 w 229"/>
                <a:gd name="T15" fmla="*/ 0 h 238"/>
                <a:gd name="T16" fmla="*/ 109 w 229"/>
                <a:gd name="T17" fmla="*/ 0 h 238"/>
                <a:gd name="T18" fmla="*/ 79 w 229"/>
                <a:gd name="T19" fmla="*/ 146 h 238"/>
                <a:gd name="T20" fmla="*/ 117 w 229"/>
                <a:gd name="T21" fmla="*/ 65 h 238"/>
                <a:gd name="T22" fmla="*/ 152 w 229"/>
                <a:gd name="T23" fmla="*/ 146 h 238"/>
                <a:gd name="T24" fmla="*/ 79 w 229"/>
                <a:gd name="T2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38">
                  <a:moveTo>
                    <a:pt x="109" y="0"/>
                  </a:moveTo>
                  <a:lnTo>
                    <a:pt x="0" y="238"/>
                  </a:lnTo>
                  <a:lnTo>
                    <a:pt x="39" y="238"/>
                  </a:lnTo>
                  <a:lnTo>
                    <a:pt x="65" y="179"/>
                  </a:lnTo>
                  <a:lnTo>
                    <a:pt x="166" y="179"/>
                  </a:lnTo>
                  <a:lnTo>
                    <a:pt x="190" y="238"/>
                  </a:lnTo>
                  <a:lnTo>
                    <a:pt x="229" y="238"/>
                  </a:lnTo>
                  <a:lnTo>
                    <a:pt x="124" y="0"/>
                  </a:lnTo>
                  <a:lnTo>
                    <a:pt x="109" y="0"/>
                  </a:lnTo>
                  <a:close/>
                  <a:moveTo>
                    <a:pt x="79" y="146"/>
                  </a:moveTo>
                  <a:lnTo>
                    <a:pt x="117" y="65"/>
                  </a:lnTo>
                  <a:lnTo>
                    <a:pt x="152" y="146"/>
                  </a:lnTo>
                  <a:lnTo>
                    <a:pt x="79" y="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2"/>
            <p:cNvSpPr>
              <a:spLocks noChangeArrowheads="1"/>
            </p:cNvSpPr>
            <p:nvPr userDrawn="1"/>
          </p:nvSpPr>
          <p:spPr bwMode="auto">
            <a:xfrm>
              <a:off x="2820988" y="4865688"/>
              <a:ext cx="58737" cy="377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3"/>
            <p:cNvSpPr>
              <a:spLocks/>
            </p:cNvSpPr>
            <p:nvPr userDrawn="1"/>
          </p:nvSpPr>
          <p:spPr bwMode="auto">
            <a:xfrm>
              <a:off x="2962275" y="4859338"/>
              <a:ext cx="369887" cy="390525"/>
            </a:xfrm>
            <a:custGeom>
              <a:avLst/>
              <a:gdLst>
                <a:gd name="T0" fmla="*/ 329 w 570"/>
                <a:gd name="T1" fmla="*/ 371 h 603"/>
                <a:gd name="T2" fmla="*/ 473 w 570"/>
                <a:gd name="T3" fmla="*/ 371 h 603"/>
                <a:gd name="T4" fmla="*/ 416 w 570"/>
                <a:gd name="T5" fmla="*/ 476 h 603"/>
                <a:gd name="T6" fmla="*/ 301 w 570"/>
                <a:gd name="T7" fmla="*/ 519 h 603"/>
                <a:gd name="T8" fmla="*/ 159 w 570"/>
                <a:gd name="T9" fmla="*/ 462 h 603"/>
                <a:gd name="T10" fmla="*/ 89 w 570"/>
                <a:gd name="T11" fmla="*/ 302 h 603"/>
                <a:gd name="T12" fmla="*/ 152 w 570"/>
                <a:gd name="T13" fmla="*/ 146 h 603"/>
                <a:gd name="T14" fmla="*/ 305 w 570"/>
                <a:gd name="T15" fmla="*/ 82 h 603"/>
                <a:gd name="T16" fmla="*/ 481 w 570"/>
                <a:gd name="T17" fmla="*/ 177 h 603"/>
                <a:gd name="T18" fmla="*/ 543 w 570"/>
                <a:gd name="T19" fmla="*/ 117 h 603"/>
                <a:gd name="T20" fmla="*/ 433 w 570"/>
                <a:gd name="T21" fmla="*/ 29 h 603"/>
                <a:gd name="T22" fmla="*/ 305 w 570"/>
                <a:gd name="T23" fmla="*/ 0 h 603"/>
                <a:gd name="T24" fmla="*/ 89 w 570"/>
                <a:gd name="T25" fmla="*/ 89 h 603"/>
                <a:gd name="T26" fmla="*/ 0 w 570"/>
                <a:gd name="T27" fmla="*/ 304 h 603"/>
                <a:gd name="T28" fmla="*/ 87 w 570"/>
                <a:gd name="T29" fmla="*/ 514 h 603"/>
                <a:gd name="T30" fmla="*/ 296 w 570"/>
                <a:gd name="T31" fmla="*/ 603 h 603"/>
                <a:gd name="T32" fmla="*/ 502 w 570"/>
                <a:gd name="T33" fmla="*/ 512 h 603"/>
                <a:gd name="T34" fmla="*/ 553 w 570"/>
                <a:gd name="T35" fmla="*/ 424 h 603"/>
                <a:gd name="T36" fmla="*/ 570 w 570"/>
                <a:gd name="T37" fmla="*/ 309 h 603"/>
                <a:gd name="T38" fmla="*/ 570 w 570"/>
                <a:gd name="T39" fmla="*/ 290 h 603"/>
                <a:gd name="T40" fmla="*/ 329 w 570"/>
                <a:gd name="T41" fmla="*/ 290 h 603"/>
                <a:gd name="T42" fmla="*/ 329 w 570"/>
                <a:gd name="T43" fmla="*/ 3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0" h="603">
                  <a:moveTo>
                    <a:pt x="329" y="371"/>
                  </a:moveTo>
                  <a:cubicBezTo>
                    <a:pt x="329" y="371"/>
                    <a:pt x="329" y="371"/>
                    <a:pt x="473" y="371"/>
                  </a:cubicBezTo>
                  <a:cubicBezTo>
                    <a:pt x="469" y="412"/>
                    <a:pt x="449" y="447"/>
                    <a:pt x="416" y="476"/>
                  </a:cubicBezTo>
                  <a:cubicBezTo>
                    <a:pt x="382" y="505"/>
                    <a:pt x="344" y="519"/>
                    <a:pt x="301" y="519"/>
                  </a:cubicBezTo>
                  <a:cubicBezTo>
                    <a:pt x="248" y="519"/>
                    <a:pt x="202" y="500"/>
                    <a:pt x="159" y="462"/>
                  </a:cubicBezTo>
                  <a:cubicBezTo>
                    <a:pt x="111" y="421"/>
                    <a:pt x="89" y="366"/>
                    <a:pt x="89" y="302"/>
                  </a:cubicBezTo>
                  <a:cubicBezTo>
                    <a:pt x="89" y="239"/>
                    <a:pt x="108" y="187"/>
                    <a:pt x="152" y="146"/>
                  </a:cubicBezTo>
                  <a:cubicBezTo>
                    <a:pt x="192" y="103"/>
                    <a:pt x="245" y="82"/>
                    <a:pt x="305" y="82"/>
                  </a:cubicBezTo>
                  <a:cubicBezTo>
                    <a:pt x="375" y="82"/>
                    <a:pt x="433" y="115"/>
                    <a:pt x="481" y="177"/>
                  </a:cubicBezTo>
                  <a:cubicBezTo>
                    <a:pt x="481" y="177"/>
                    <a:pt x="481" y="177"/>
                    <a:pt x="543" y="117"/>
                  </a:cubicBezTo>
                  <a:cubicBezTo>
                    <a:pt x="507" y="77"/>
                    <a:pt x="469" y="46"/>
                    <a:pt x="433" y="29"/>
                  </a:cubicBezTo>
                  <a:cubicBezTo>
                    <a:pt x="392" y="10"/>
                    <a:pt x="351" y="0"/>
                    <a:pt x="305" y="0"/>
                  </a:cubicBezTo>
                  <a:cubicBezTo>
                    <a:pt x="219" y="0"/>
                    <a:pt x="147" y="29"/>
                    <a:pt x="89" y="89"/>
                  </a:cubicBezTo>
                  <a:cubicBezTo>
                    <a:pt x="29" y="148"/>
                    <a:pt x="0" y="218"/>
                    <a:pt x="0" y="304"/>
                  </a:cubicBezTo>
                  <a:cubicBezTo>
                    <a:pt x="0" y="385"/>
                    <a:pt x="29" y="457"/>
                    <a:pt x="87" y="514"/>
                  </a:cubicBezTo>
                  <a:cubicBezTo>
                    <a:pt x="144" y="574"/>
                    <a:pt x="214" y="603"/>
                    <a:pt x="296" y="603"/>
                  </a:cubicBezTo>
                  <a:cubicBezTo>
                    <a:pt x="380" y="603"/>
                    <a:pt x="449" y="572"/>
                    <a:pt x="502" y="512"/>
                  </a:cubicBezTo>
                  <a:cubicBezTo>
                    <a:pt x="526" y="486"/>
                    <a:pt x="543" y="455"/>
                    <a:pt x="553" y="424"/>
                  </a:cubicBezTo>
                  <a:cubicBezTo>
                    <a:pt x="565" y="390"/>
                    <a:pt x="570" y="352"/>
                    <a:pt x="570" y="309"/>
                  </a:cubicBezTo>
                  <a:cubicBezTo>
                    <a:pt x="570" y="309"/>
                    <a:pt x="570" y="309"/>
                    <a:pt x="570" y="290"/>
                  </a:cubicBezTo>
                  <a:cubicBezTo>
                    <a:pt x="570" y="290"/>
                    <a:pt x="570" y="290"/>
                    <a:pt x="329" y="290"/>
                  </a:cubicBezTo>
                  <a:lnTo>
                    <a:pt x="329" y="3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4"/>
            <p:cNvSpPr>
              <a:spLocks noEditPoints="1"/>
            </p:cNvSpPr>
            <p:nvPr userDrawn="1"/>
          </p:nvSpPr>
          <p:spPr bwMode="auto">
            <a:xfrm>
              <a:off x="2259013" y="4716463"/>
              <a:ext cx="1239837" cy="676275"/>
            </a:xfrm>
            <a:custGeom>
              <a:avLst/>
              <a:gdLst>
                <a:gd name="T0" fmla="*/ 0 w 781"/>
                <a:gd name="T1" fmla="*/ 426 h 426"/>
                <a:gd name="T2" fmla="*/ 781 w 781"/>
                <a:gd name="T3" fmla="*/ 426 h 426"/>
                <a:gd name="T4" fmla="*/ 781 w 781"/>
                <a:gd name="T5" fmla="*/ 0 h 426"/>
                <a:gd name="T6" fmla="*/ 0 w 781"/>
                <a:gd name="T7" fmla="*/ 0 h 426"/>
                <a:gd name="T8" fmla="*/ 0 w 781"/>
                <a:gd name="T9" fmla="*/ 426 h 426"/>
                <a:gd name="T10" fmla="*/ 33 w 781"/>
                <a:gd name="T11" fmla="*/ 33 h 426"/>
                <a:gd name="T12" fmla="*/ 750 w 781"/>
                <a:gd name="T13" fmla="*/ 33 h 426"/>
                <a:gd name="T14" fmla="*/ 750 w 781"/>
                <a:gd name="T15" fmla="*/ 393 h 426"/>
                <a:gd name="T16" fmla="*/ 33 w 781"/>
                <a:gd name="T17" fmla="*/ 393 h 426"/>
                <a:gd name="T18" fmla="*/ 33 w 781"/>
                <a:gd name="T19" fmla="*/ 3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1" h="426">
                  <a:moveTo>
                    <a:pt x="0" y="426"/>
                  </a:moveTo>
                  <a:lnTo>
                    <a:pt x="781" y="426"/>
                  </a:lnTo>
                  <a:lnTo>
                    <a:pt x="781" y="0"/>
                  </a:lnTo>
                  <a:lnTo>
                    <a:pt x="0" y="0"/>
                  </a:lnTo>
                  <a:lnTo>
                    <a:pt x="0" y="426"/>
                  </a:lnTo>
                  <a:close/>
                  <a:moveTo>
                    <a:pt x="33" y="33"/>
                  </a:moveTo>
                  <a:lnTo>
                    <a:pt x="750" y="33"/>
                  </a:lnTo>
                  <a:lnTo>
                    <a:pt x="750" y="393"/>
                  </a:lnTo>
                  <a:lnTo>
                    <a:pt x="33" y="393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/>
            <p:cNvSpPr>
              <a:spLocks noEditPoints="1"/>
            </p:cNvSpPr>
            <p:nvPr userDrawn="1"/>
          </p:nvSpPr>
          <p:spPr bwMode="auto">
            <a:xfrm>
              <a:off x="3543300" y="5349876"/>
              <a:ext cx="23812" cy="28575"/>
            </a:xfrm>
            <a:custGeom>
              <a:avLst/>
              <a:gdLst>
                <a:gd name="T0" fmla="*/ 27 w 37"/>
                <a:gd name="T1" fmla="*/ 23 h 44"/>
                <a:gd name="T2" fmla="*/ 27 w 37"/>
                <a:gd name="T3" fmla="*/ 22 h 44"/>
                <a:gd name="T4" fmla="*/ 35 w 37"/>
                <a:gd name="T5" fmla="*/ 13 h 44"/>
                <a:gd name="T6" fmla="*/ 31 w 37"/>
                <a:gd name="T7" fmla="*/ 3 h 44"/>
                <a:gd name="T8" fmla="*/ 16 w 37"/>
                <a:gd name="T9" fmla="*/ 0 h 44"/>
                <a:gd name="T10" fmla="*/ 0 w 37"/>
                <a:gd name="T11" fmla="*/ 1 h 44"/>
                <a:gd name="T12" fmla="*/ 0 w 37"/>
                <a:gd name="T13" fmla="*/ 44 h 44"/>
                <a:gd name="T14" fmla="*/ 10 w 37"/>
                <a:gd name="T15" fmla="*/ 44 h 44"/>
                <a:gd name="T16" fmla="*/ 10 w 37"/>
                <a:gd name="T17" fmla="*/ 27 h 44"/>
                <a:gd name="T18" fmla="*/ 15 w 37"/>
                <a:gd name="T19" fmla="*/ 27 h 44"/>
                <a:gd name="T20" fmla="*/ 23 w 37"/>
                <a:gd name="T21" fmla="*/ 33 h 44"/>
                <a:gd name="T22" fmla="*/ 27 w 37"/>
                <a:gd name="T23" fmla="*/ 44 h 44"/>
                <a:gd name="T24" fmla="*/ 37 w 37"/>
                <a:gd name="T25" fmla="*/ 44 h 44"/>
                <a:gd name="T26" fmla="*/ 34 w 37"/>
                <a:gd name="T27" fmla="*/ 33 h 44"/>
                <a:gd name="T28" fmla="*/ 27 w 37"/>
                <a:gd name="T29" fmla="*/ 23 h 44"/>
                <a:gd name="T30" fmla="*/ 15 w 37"/>
                <a:gd name="T31" fmla="*/ 20 h 44"/>
                <a:gd name="T32" fmla="*/ 10 w 37"/>
                <a:gd name="T33" fmla="*/ 20 h 44"/>
                <a:gd name="T34" fmla="*/ 10 w 37"/>
                <a:gd name="T35" fmla="*/ 8 h 44"/>
                <a:gd name="T36" fmla="*/ 16 w 37"/>
                <a:gd name="T37" fmla="*/ 7 h 44"/>
                <a:gd name="T38" fmla="*/ 25 w 37"/>
                <a:gd name="T39" fmla="*/ 14 h 44"/>
                <a:gd name="T40" fmla="*/ 15 w 37"/>
                <a:gd name="T41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4">
                  <a:moveTo>
                    <a:pt x="27" y="23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32" y="21"/>
                    <a:pt x="35" y="17"/>
                    <a:pt x="35" y="13"/>
                  </a:cubicBezTo>
                  <a:cubicBezTo>
                    <a:pt x="35" y="8"/>
                    <a:pt x="34" y="5"/>
                    <a:pt x="31" y="3"/>
                  </a:cubicBezTo>
                  <a:cubicBezTo>
                    <a:pt x="28" y="1"/>
                    <a:pt x="24" y="0"/>
                    <a:pt x="16" y="0"/>
                  </a:cubicBezTo>
                  <a:cubicBezTo>
                    <a:pt x="9" y="0"/>
                    <a:pt x="4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0" y="27"/>
                    <a:pt x="23" y="29"/>
                    <a:pt x="23" y="33"/>
                  </a:cubicBezTo>
                  <a:cubicBezTo>
                    <a:pt x="25" y="38"/>
                    <a:pt x="26" y="42"/>
                    <a:pt x="2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6" y="42"/>
                    <a:pt x="36" y="40"/>
                    <a:pt x="34" y="33"/>
                  </a:cubicBezTo>
                  <a:cubicBezTo>
                    <a:pt x="33" y="28"/>
                    <a:pt x="31" y="24"/>
                    <a:pt x="27" y="23"/>
                  </a:cubicBezTo>
                  <a:close/>
                  <a:moveTo>
                    <a:pt x="15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3" y="7"/>
                    <a:pt x="16" y="7"/>
                  </a:cubicBezTo>
                  <a:cubicBezTo>
                    <a:pt x="22" y="7"/>
                    <a:pt x="25" y="10"/>
                    <a:pt x="25" y="14"/>
                  </a:cubicBezTo>
                  <a:cubicBezTo>
                    <a:pt x="25" y="18"/>
                    <a:pt x="20" y="20"/>
                    <a:pt x="15" y="20"/>
                  </a:cubicBezTo>
                  <a:close/>
                </a:path>
              </a:pathLst>
            </a:custGeom>
            <a:solidFill>
              <a:srgbClr val="1D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 noEditPoints="1"/>
            </p:cNvSpPr>
            <p:nvPr userDrawn="1"/>
          </p:nvSpPr>
          <p:spPr bwMode="auto">
            <a:xfrm>
              <a:off x="3525838" y="5335588"/>
              <a:ext cx="55562" cy="55563"/>
            </a:xfrm>
            <a:custGeom>
              <a:avLst/>
              <a:gdLst>
                <a:gd name="T0" fmla="*/ 44 w 87"/>
                <a:gd name="T1" fmla="*/ 0 h 85"/>
                <a:gd name="T2" fmla="*/ 0 w 87"/>
                <a:gd name="T3" fmla="*/ 43 h 85"/>
                <a:gd name="T4" fmla="*/ 44 w 87"/>
                <a:gd name="T5" fmla="*/ 85 h 85"/>
                <a:gd name="T6" fmla="*/ 87 w 87"/>
                <a:gd name="T7" fmla="*/ 43 h 85"/>
                <a:gd name="T8" fmla="*/ 44 w 87"/>
                <a:gd name="T9" fmla="*/ 0 h 85"/>
                <a:gd name="T10" fmla="*/ 44 w 87"/>
                <a:gd name="T11" fmla="*/ 76 h 85"/>
                <a:gd name="T12" fmla="*/ 11 w 87"/>
                <a:gd name="T13" fmla="*/ 43 h 85"/>
                <a:gd name="T14" fmla="*/ 44 w 87"/>
                <a:gd name="T15" fmla="*/ 9 h 85"/>
                <a:gd name="T16" fmla="*/ 76 w 87"/>
                <a:gd name="T17" fmla="*/ 43 h 85"/>
                <a:gd name="T18" fmla="*/ 44 w 87"/>
                <a:gd name="T19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5">
                  <a:moveTo>
                    <a:pt x="44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5"/>
                    <a:pt x="44" y="85"/>
                  </a:cubicBezTo>
                  <a:cubicBezTo>
                    <a:pt x="68" y="85"/>
                    <a:pt x="87" y="67"/>
                    <a:pt x="87" y="43"/>
                  </a:cubicBezTo>
                  <a:cubicBezTo>
                    <a:pt x="87" y="19"/>
                    <a:pt x="68" y="0"/>
                    <a:pt x="44" y="0"/>
                  </a:cubicBezTo>
                  <a:close/>
                  <a:moveTo>
                    <a:pt x="44" y="76"/>
                  </a:moveTo>
                  <a:cubicBezTo>
                    <a:pt x="25" y="76"/>
                    <a:pt x="11" y="61"/>
                    <a:pt x="11" y="43"/>
                  </a:cubicBezTo>
                  <a:cubicBezTo>
                    <a:pt x="11" y="24"/>
                    <a:pt x="25" y="9"/>
                    <a:pt x="44" y="9"/>
                  </a:cubicBezTo>
                  <a:cubicBezTo>
                    <a:pt x="63" y="9"/>
                    <a:pt x="76" y="24"/>
                    <a:pt x="76" y="43"/>
                  </a:cubicBezTo>
                  <a:cubicBezTo>
                    <a:pt x="76" y="61"/>
                    <a:pt x="63" y="76"/>
                    <a:pt x="44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4530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ckets with shaded box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284424" y="1515533"/>
            <a:ext cx="8450376" cy="12107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9" name="Rectangle 8"/>
          <p:cNvSpPr/>
          <p:nvPr userDrawn="1"/>
        </p:nvSpPr>
        <p:spPr>
          <a:xfrm>
            <a:off x="3284424" y="3119966"/>
            <a:ext cx="8450376" cy="12107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10" name="Rectangle 9"/>
          <p:cNvSpPr/>
          <p:nvPr userDrawn="1"/>
        </p:nvSpPr>
        <p:spPr>
          <a:xfrm>
            <a:off x="3284424" y="4724399"/>
            <a:ext cx="8450376" cy="12107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1515533"/>
            <a:ext cx="2828384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3115733"/>
            <a:ext cx="2828384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7200" y="4724399"/>
            <a:ext cx="2828384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2923027"/>
            <a:ext cx="11267167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57200" y="4527461"/>
            <a:ext cx="11267167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8082"/>
            <a:ext cx="2832100" cy="1225118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57200" y="3105583"/>
            <a:ext cx="2832100" cy="1225118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4705783"/>
            <a:ext cx="2832100" cy="1225118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3556000" y="1524000"/>
            <a:ext cx="7962900" cy="12065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3556000" y="3124200"/>
            <a:ext cx="7962900" cy="12065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3556000" y="4711700"/>
            <a:ext cx="7962900" cy="12065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1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ckets with shaded boxes horizontal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Rectangle 8"/>
          <p:cNvSpPr/>
          <p:nvPr/>
        </p:nvSpPr>
        <p:spPr>
          <a:xfrm>
            <a:off x="3284424" y="1515533"/>
            <a:ext cx="8450376" cy="10276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10" name="Rectangle 9"/>
          <p:cNvSpPr/>
          <p:nvPr/>
        </p:nvSpPr>
        <p:spPr>
          <a:xfrm>
            <a:off x="457199" y="1515533"/>
            <a:ext cx="2828384" cy="1027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00">
              <a:solidFill>
                <a:prstClr val="white"/>
              </a:solidFill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199" y="2694427"/>
            <a:ext cx="11267168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84424" y="2868083"/>
            <a:ext cx="8450376" cy="10276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15" name="Rectangle 14"/>
          <p:cNvSpPr/>
          <p:nvPr/>
        </p:nvSpPr>
        <p:spPr>
          <a:xfrm>
            <a:off x="457199" y="2868083"/>
            <a:ext cx="2828384" cy="1027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199" y="4046977"/>
            <a:ext cx="11267168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84424" y="4220633"/>
            <a:ext cx="8450376" cy="10276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19" name="Rectangle 18"/>
          <p:cNvSpPr/>
          <p:nvPr/>
        </p:nvSpPr>
        <p:spPr>
          <a:xfrm>
            <a:off x="457199" y="4220633"/>
            <a:ext cx="2828384" cy="1027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3" name="Text Placeholder 47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8082"/>
            <a:ext cx="2832100" cy="1021918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457200" y="2870200"/>
            <a:ext cx="2832100" cy="1021918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7200" y="4216400"/>
            <a:ext cx="2832100" cy="1021918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3556000" y="1524000"/>
            <a:ext cx="7962900" cy="10287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3556000" y="2895600"/>
            <a:ext cx="7962900" cy="10287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3556000" y="4203700"/>
            <a:ext cx="7962900" cy="10287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23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uckets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5" name="Shape 118"/>
          <p:cNvSpPr/>
          <p:nvPr userDrawn="1"/>
        </p:nvSpPr>
        <p:spPr>
          <a:xfrm>
            <a:off x="457201" y="1519979"/>
            <a:ext cx="5332561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26" name="Shape 125"/>
          <p:cNvSpPr/>
          <p:nvPr userDrawn="1"/>
        </p:nvSpPr>
        <p:spPr>
          <a:xfrm>
            <a:off x="6422380" y="1519979"/>
            <a:ext cx="5320951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8082"/>
            <a:ext cx="5346700" cy="363984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409678" y="1518082"/>
            <a:ext cx="5346700" cy="363984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118"/>
          <p:cNvSpPr/>
          <p:nvPr userDrawn="1"/>
        </p:nvSpPr>
        <p:spPr>
          <a:xfrm>
            <a:off x="457201" y="3938897"/>
            <a:ext cx="5332561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32" name="Shape 125"/>
          <p:cNvSpPr/>
          <p:nvPr userDrawn="1"/>
        </p:nvSpPr>
        <p:spPr>
          <a:xfrm>
            <a:off x="6422380" y="3938897"/>
            <a:ext cx="5320951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457200" y="3937000"/>
            <a:ext cx="5346700" cy="363984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409678" y="3937000"/>
            <a:ext cx="5346700" cy="363984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469900" y="2006600"/>
            <a:ext cx="5372100" cy="172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6400800" y="2006600"/>
            <a:ext cx="5372100" cy="172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469900" y="4432300"/>
            <a:ext cx="5372100" cy="172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400800" y="4432300"/>
            <a:ext cx="5372100" cy="172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16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uckets with box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Shape 118"/>
          <p:cNvSpPr/>
          <p:nvPr/>
        </p:nvSpPr>
        <p:spPr>
          <a:xfrm>
            <a:off x="457201" y="1519979"/>
            <a:ext cx="5332561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10" name="Shape 125"/>
          <p:cNvSpPr/>
          <p:nvPr/>
        </p:nvSpPr>
        <p:spPr>
          <a:xfrm>
            <a:off x="6422380" y="1519979"/>
            <a:ext cx="5320951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11" name="Shape 128"/>
          <p:cNvSpPr/>
          <p:nvPr/>
        </p:nvSpPr>
        <p:spPr>
          <a:xfrm>
            <a:off x="472443" y="3506469"/>
            <a:ext cx="5317319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12" name="Shape 131"/>
          <p:cNvSpPr/>
          <p:nvPr/>
        </p:nvSpPr>
        <p:spPr>
          <a:xfrm>
            <a:off x="6431185" y="3506469"/>
            <a:ext cx="5312144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18" name="Text Placeholder 47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8082"/>
            <a:ext cx="5346700" cy="363984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409678" y="1518082"/>
            <a:ext cx="5346700" cy="363984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7200" y="3505200"/>
            <a:ext cx="5346700" cy="363984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409678" y="3505200"/>
            <a:ext cx="5346700" cy="363984"/>
          </a:xfrm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469900" y="2006600"/>
            <a:ext cx="5372100" cy="1409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6413500" y="2006600"/>
            <a:ext cx="5372100" cy="1409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469900" y="4025900"/>
            <a:ext cx="5372100" cy="1409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6413500" y="4025900"/>
            <a:ext cx="5372100" cy="1409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51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uckets with box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Shape 135"/>
          <p:cNvSpPr/>
          <p:nvPr/>
        </p:nvSpPr>
        <p:spPr>
          <a:xfrm>
            <a:off x="457200" y="1515535"/>
            <a:ext cx="2828093" cy="853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10" name="Shape 143"/>
          <p:cNvSpPr/>
          <p:nvPr/>
        </p:nvSpPr>
        <p:spPr>
          <a:xfrm>
            <a:off x="457200" y="2801410"/>
            <a:ext cx="2828093" cy="853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11" name="Shape 147"/>
          <p:cNvSpPr/>
          <p:nvPr/>
        </p:nvSpPr>
        <p:spPr>
          <a:xfrm>
            <a:off x="457200" y="4052223"/>
            <a:ext cx="2828093" cy="853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cxnSp>
        <p:nvCxnSpPr>
          <p:cNvPr id="19" name="Shape 142"/>
          <p:cNvCxnSpPr/>
          <p:nvPr/>
        </p:nvCxnSpPr>
        <p:spPr>
          <a:xfrm>
            <a:off x="480382" y="2595184"/>
            <a:ext cx="11254418" cy="0"/>
          </a:xfrm>
          <a:prstGeom prst="straightConnector1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46"/>
          <p:cNvCxnSpPr/>
          <p:nvPr/>
        </p:nvCxnSpPr>
        <p:spPr>
          <a:xfrm>
            <a:off x="480382" y="3842960"/>
            <a:ext cx="11254418" cy="0"/>
          </a:xfrm>
          <a:prstGeom prst="straightConnector1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150"/>
          <p:cNvCxnSpPr/>
          <p:nvPr/>
        </p:nvCxnSpPr>
        <p:spPr>
          <a:xfrm>
            <a:off x="480382" y="5106471"/>
            <a:ext cx="11254418" cy="0"/>
          </a:xfrm>
          <a:prstGeom prst="straightConnector1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151"/>
          <p:cNvSpPr/>
          <p:nvPr/>
        </p:nvSpPr>
        <p:spPr>
          <a:xfrm>
            <a:off x="457200" y="5316839"/>
            <a:ext cx="2828093" cy="853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33400" y="1524000"/>
            <a:ext cx="2705100" cy="838200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533400" y="2806700"/>
            <a:ext cx="2705100" cy="838200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533400" y="4051300"/>
            <a:ext cx="2705100" cy="838200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33400" y="5321300"/>
            <a:ext cx="2705100" cy="838200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3543300" y="1485900"/>
            <a:ext cx="8216900" cy="889000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3543300" y="2819400"/>
            <a:ext cx="8216900" cy="889000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3543300" y="4038600"/>
            <a:ext cx="8216900" cy="889000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3543300" y="5321300"/>
            <a:ext cx="8216900" cy="889000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32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uckets with boxes horizontal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Shape 135"/>
          <p:cNvSpPr/>
          <p:nvPr/>
        </p:nvSpPr>
        <p:spPr>
          <a:xfrm>
            <a:off x="457199" y="1515535"/>
            <a:ext cx="2828093" cy="6783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10" name="Shape 143"/>
          <p:cNvSpPr/>
          <p:nvPr/>
        </p:nvSpPr>
        <p:spPr>
          <a:xfrm>
            <a:off x="457199" y="2591860"/>
            <a:ext cx="2828093" cy="6783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11" name="Shape 147"/>
          <p:cNvSpPr/>
          <p:nvPr/>
        </p:nvSpPr>
        <p:spPr>
          <a:xfrm>
            <a:off x="457199" y="3614073"/>
            <a:ext cx="2828093" cy="67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cxnSp>
        <p:nvCxnSpPr>
          <p:cNvPr id="12" name="Shape 142"/>
          <p:cNvCxnSpPr/>
          <p:nvPr/>
        </p:nvCxnSpPr>
        <p:spPr>
          <a:xfrm>
            <a:off x="480381" y="2404684"/>
            <a:ext cx="11254419" cy="0"/>
          </a:xfrm>
          <a:prstGeom prst="straightConnector1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46"/>
          <p:cNvCxnSpPr/>
          <p:nvPr/>
        </p:nvCxnSpPr>
        <p:spPr>
          <a:xfrm>
            <a:off x="480381" y="3452435"/>
            <a:ext cx="11254419" cy="0"/>
          </a:xfrm>
          <a:prstGeom prst="straightConnector1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50"/>
          <p:cNvCxnSpPr/>
          <p:nvPr/>
        </p:nvCxnSpPr>
        <p:spPr>
          <a:xfrm>
            <a:off x="480381" y="4487346"/>
            <a:ext cx="11254419" cy="0"/>
          </a:xfrm>
          <a:prstGeom prst="straightConnector1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151"/>
          <p:cNvSpPr/>
          <p:nvPr/>
        </p:nvSpPr>
        <p:spPr>
          <a:xfrm>
            <a:off x="457199" y="4678664"/>
            <a:ext cx="2828093" cy="67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1000"/>
              </a:spcBef>
            </a:pPr>
            <a:endParaRPr sz="1400">
              <a:solidFill>
                <a:schemeClr val="bg1"/>
              </a:solidFill>
              <a:sym typeface="Arial"/>
            </a:endParaRPr>
          </a:p>
        </p:txBody>
      </p:sp>
      <p:sp>
        <p:nvSpPr>
          <p:cNvPr id="22" name="Text Placeholder 47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33400" y="1524000"/>
            <a:ext cx="2705100" cy="657225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533400" y="2590800"/>
            <a:ext cx="2705100" cy="657225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533400" y="3629025"/>
            <a:ext cx="2705100" cy="657225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33400" y="4695825"/>
            <a:ext cx="2705100" cy="657225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3543300" y="1485900"/>
            <a:ext cx="8216900" cy="762000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3543300" y="2540000"/>
            <a:ext cx="8216900" cy="762000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3543300" y="3581400"/>
            <a:ext cx="8216900" cy="762000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3543300" y="4635500"/>
            <a:ext cx="8216900" cy="762000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90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Shape 156"/>
          <p:cNvSpPr/>
          <p:nvPr/>
        </p:nvSpPr>
        <p:spPr>
          <a:xfrm>
            <a:off x="457200" y="1828801"/>
            <a:ext cx="5313366" cy="4347652"/>
          </a:xfrm>
          <a:prstGeom prst="homePlate">
            <a:avLst>
              <a:gd name="adj" fmla="val 1568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hape 164"/>
          <p:cNvCxnSpPr/>
          <p:nvPr/>
        </p:nvCxnSpPr>
        <p:spPr>
          <a:xfrm>
            <a:off x="464796" y="1738243"/>
            <a:ext cx="4629718" cy="0"/>
          </a:xfrm>
          <a:prstGeom prst="straightConnector1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371600"/>
            <a:ext cx="4714875" cy="314325"/>
          </a:xfrm>
        </p:spPr>
        <p:txBody>
          <a:bodyPr anchor="b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35000" y="1816100"/>
            <a:ext cx="4318000" cy="4343400"/>
          </a:xfrm>
        </p:spPr>
        <p:txBody>
          <a:bodyPr anchor="ctr" anchorCtr="0"/>
          <a:lstStyle>
            <a:lvl1pPr marL="285750" indent="-285750">
              <a:defRPr lang="en-US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413500" y="1828800"/>
            <a:ext cx="5359400" cy="4343400"/>
          </a:xfrm>
        </p:spPr>
        <p:txBody>
          <a:bodyPr anchor="ctr" anchorCtr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4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and message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Shape 156"/>
          <p:cNvSpPr/>
          <p:nvPr/>
        </p:nvSpPr>
        <p:spPr>
          <a:xfrm>
            <a:off x="457200" y="1828801"/>
            <a:ext cx="5314256" cy="3505199"/>
          </a:xfrm>
          <a:prstGeom prst="homePlate">
            <a:avLst>
              <a:gd name="adj" fmla="val 16894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hape 164"/>
          <p:cNvCxnSpPr/>
          <p:nvPr/>
        </p:nvCxnSpPr>
        <p:spPr>
          <a:xfrm>
            <a:off x="464798" y="1738244"/>
            <a:ext cx="4707277" cy="0"/>
          </a:xfrm>
          <a:prstGeom prst="straightConnector1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7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371600"/>
            <a:ext cx="4714875" cy="314325"/>
          </a:xfrm>
        </p:spPr>
        <p:txBody>
          <a:bodyPr anchor="b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35000" y="1816100"/>
            <a:ext cx="4318000" cy="3517900"/>
          </a:xfrm>
        </p:spPr>
        <p:txBody>
          <a:bodyPr anchor="ctr" anchorCtr="0"/>
          <a:lstStyle>
            <a:lvl1pPr marL="285750" indent="-285750">
              <a:defRPr lang="en-US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31"/>
          </p:nvPr>
        </p:nvSpPr>
        <p:spPr>
          <a:xfrm>
            <a:off x="6388100" y="1816100"/>
            <a:ext cx="5397500" cy="3530600"/>
          </a:xfrm>
        </p:spPr>
        <p:txBody>
          <a:bodyPr anchor="ctr" anchorCtr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Point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2761" y="1515533"/>
            <a:ext cx="11280149" cy="4661429"/>
            <a:chOff x="511837" y="1515533"/>
            <a:chExt cx="8174963" cy="4661429"/>
          </a:xfrm>
        </p:grpSpPr>
        <p:sp>
          <p:nvSpPr>
            <p:cNvPr id="9" name="Shape 166"/>
            <p:cNvSpPr/>
            <p:nvPr/>
          </p:nvSpPr>
          <p:spPr>
            <a:xfrm>
              <a:off x="521957" y="1515533"/>
              <a:ext cx="3821443" cy="4660920"/>
            </a:xfrm>
            <a:prstGeom prst="homePlate">
              <a:avLst>
                <a:gd name="adj" fmla="val 1568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167"/>
            <p:cNvSpPr/>
            <p:nvPr userDrawn="1"/>
          </p:nvSpPr>
          <p:spPr>
            <a:xfrm>
              <a:off x="511837" y="1515533"/>
              <a:ext cx="3286903" cy="4660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Shape 174"/>
            <p:cNvGrpSpPr/>
            <p:nvPr/>
          </p:nvGrpSpPr>
          <p:grpSpPr>
            <a:xfrm>
              <a:off x="620343" y="3057158"/>
              <a:ext cx="2984246" cy="1563757"/>
              <a:chOff x="620343" y="3048691"/>
              <a:chExt cx="3094405" cy="1563757"/>
            </a:xfrm>
          </p:grpSpPr>
          <p:cxnSp>
            <p:nvCxnSpPr>
              <p:cNvPr id="18" name="Shape 175"/>
              <p:cNvCxnSpPr/>
              <p:nvPr/>
            </p:nvCxnSpPr>
            <p:spPr>
              <a:xfrm>
                <a:off x="620343" y="3048691"/>
                <a:ext cx="3094405" cy="0"/>
              </a:xfrm>
              <a:prstGeom prst="straightConnector1">
                <a:avLst/>
              </a:prstGeom>
              <a:noFill/>
              <a:ln w="12700" cap="rnd">
                <a:solidFill>
                  <a:srgbClr val="ABACAF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Shape 176"/>
              <p:cNvCxnSpPr/>
              <p:nvPr/>
            </p:nvCxnSpPr>
            <p:spPr>
              <a:xfrm>
                <a:off x="620343" y="4612448"/>
                <a:ext cx="3094405" cy="0"/>
              </a:xfrm>
              <a:prstGeom prst="straightConnector1">
                <a:avLst/>
              </a:prstGeom>
              <a:noFill/>
              <a:ln w="12700" cap="rnd">
                <a:solidFill>
                  <a:srgbClr val="ABACAF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" name="Shape 275"/>
            <p:cNvSpPr txBox="1">
              <a:spLocks/>
            </p:cNvSpPr>
            <p:nvPr/>
          </p:nvSpPr>
          <p:spPr>
            <a:xfrm>
              <a:off x="4822506" y="3843130"/>
              <a:ext cx="3864294" cy="23338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25" tIns="91425" rIns="91425" bIns="91425" rtlCol="0" anchor="ctr" anchorCtr="1">
              <a:normAutofit/>
            </a:bodyPr>
            <a:lstStyle>
              <a:lvl1pPr lvl="0" indent="0">
                <a:lnSpc>
                  <a:spcPct val="100000"/>
                </a:lnSpc>
                <a:spcBef>
                  <a:spcPts val="500"/>
                </a:spcBef>
                <a:buClr>
                  <a:schemeClr val="lt1"/>
                </a:buClr>
                <a:buFont typeface="Arial"/>
                <a:buNone/>
                <a:defRPr sz="1600" baseline="0">
                  <a:solidFill>
                    <a:schemeClr val="bg1"/>
                  </a:solidFill>
                </a:defRPr>
              </a:lvl1pPr>
              <a:lvl2pPr marL="628650" indent="-295275">
                <a:lnSpc>
                  <a:spcPct val="100000"/>
                </a:lnSpc>
                <a:spcBef>
                  <a:spcPts val="300"/>
                </a:spcBef>
                <a:buFont typeface="Arial" panose="020B0604020202020204" pitchFamily="34" charset="0"/>
                <a:buChar char="–"/>
                <a:defRPr baseline="0">
                  <a:solidFill>
                    <a:schemeClr val="tx2"/>
                  </a:solidFill>
                </a:defRPr>
              </a:lvl2pPr>
              <a:lvl3pPr indent="-285750">
                <a:lnSpc>
                  <a:spcPct val="10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baseline="0">
                  <a:solidFill>
                    <a:schemeClr val="tx2"/>
                  </a:solidFill>
                </a:defRPr>
              </a:lvl3pPr>
              <a:lvl4pPr marL="1200150" indent="-228600">
                <a:lnSpc>
                  <a:spcPct val="100000"/>
                </a:lnSpc>
                <a:spcBef>
                  <a:spcPts val="300"/>
                </a:spcBef>
                <a:buFont typeface="Arial" panose="020B0604020202020204" pitchFamily="34" charset="0"/>
                <a:buChar char="–"/>
                <a:defRPr sz="1600" baseline="0">
                  <a:solidFill>
                    <a:schemeClr val="tx2"/>
                  </a:solidFill>
                </a:defRPr>
              </a:lvl4pPr>
              <a:lvl5pPr marL="1428750" indent="-228600">
                <a:lnSpc>
                  <a:spcPct val="10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1600" baseline="0">
                  <a:solidFill>
                    <a:schemeClr val="tx2"/>
                  </a:solidFill>
                </a:defRPr>
              </a:lvl5pPr>
              <a:lvl6pPr marL="2514600" indent="-228600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lvl9pPr>
            </a:lstStyle>
            <a:p>
              <a:endParaRPr lang="en-US">
                <a:sym typeface="Arial"/>
              </a:endParaRPr>
            </a:p>
          </p:txBody>
        </p:sp>
      </p:grpSp>
      <p:sp>
        <p:nvSpPr>
          <p:cNvPr id="21" name="Text Placeholder 21"/>
          <p:cNvSpPr>
            <a:spLocks noGrp="1"/>
          </p:cNvSpPr>
          <p:nvPr>
            <p:ph type="body" sz="quarter" idx="28"/>
          </p:nvPr>
        </p:nvSpPr>
        <p:spPr>
          <a:xfrm>
            <a:off x="590550" y="1581150"/>
            <a:ext cx="4162425" cy="1371600"/>
          </a:xfr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</p:txBody>
      </p:sp>
      <p:sp>
        <p:nvSpPr>
          <p:cNvPr id="22" name="Picture Placeholder 30"/>
          <p:cNvSpPr>
            <a:spLocks noGrp="1"/>
          </p:cNvSpPr>
          <p:nvPr>
            <p:ph type="pic" sz="quarter" idx="31"/>
          </p:nvPr>
        </p:nvSpPr>
        <p:spPr>
          <a:xfrm>
            <a:off x="6400800" y="1504950"/>
            <a:ext cx="5334000" cy="23336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32"/>
          <p:cNvSpPr>
            <a:spLocks noGrp="1"/>
          </p:cNvSpPr>
          <p:nvPr>
            <p:ph type="body" sz="quarter" idx="32"/>
          </p:nvPr>
        </p:nvSpPr>
        <p:spPr>
          <a:xfrm>
            <a:off x="6400800" y="4365625"/>
            <a:ext cx="5334000" cy="12763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33"/>
          </p:nvPr>
        </p:nvSpPr>
        <p:spPr>
          <a:xfrm>
            <a:off x="590550" y="3162300"/>
            <a:ext cx="4162425" cy="1371600"/>
          </a:xfr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590550" y="4724400"/>
            <a:ext cx="4162425" cy="1371600"/>
          </a:xfr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92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Points and Message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Shape 166"/>
          <p:cNvSpPr/>
          <p:nvPr/>
        </p:nvSpPr>
        <p:spPr>
          <a:xfrm>
            <a:off x="482599" y="1515533"/>
            <a:ext cx="5153319" cy="3818467"/>
          </a:xfrm>
          <a:prstGeom prst="homePlate">
            <a:avLst>
              <a:gd name="adj" fmla="val 1568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67"/>
          <p:cNvSpPr/>
          <p:nvPr/>
        </p:nvSpPr>
        <p:spPr>
          <a:xfrm>
            <a:off x="469900" y="1515533"/>
            <a:ext cx="4548230" cy="381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75"/>
          <p:cNvCxnSpPr/>
          <p:nvPr/>
        </p:nvCxnSpPr>
        <p:spPr>
          <a:xfrm>
            <a:off x="616747" y="2771408"/>
            <a:ext cx="4113206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" name="Shape 176"/>
          <p:cNvCxnSpPr/>
          <p:nvPr/>
        </p:nvCxnSpPr>
        <p:spPr>
          <a:xfrm>
            <a:off x="616747" y="4049415"/>
            <a:ext cx="4113206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" name="Shape 275"/>
          <p:cNvSpPr txBox="1">
            <a:spLocks/>
          </p:cNvSpPr>
          <p:nvPr/>
        </p:nvSpPr>
        <p:spPr>
          <a:xfrm>
            <a:off x="6400800" y="3843130"/>
            <a:ext cx="5334000" cy="1490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25" tIns="91425" rIns="91425" bIns="91425" rtlCol="0" anchor="ctr" anchorCtr="1">
            <a:norm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aseline="0">
                <a:solidFill>
                  <a:schemeClr val="bg1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9pPr>
          </a:lstStyle>
          <a:p>
            <a:endParaRPr lang="en-US">
              <a:sym typeface="Arial"/>
            </a:endParaRP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8"/>
          </p:nvPr>
        </p:nvSpPr>
        <p:spPr>
          <a:xfrm>
            <a:off x="590550" y="1581150"/>
            <a:ext cx="4162425" cy="1085850"/>
          </a:xfr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9"/>
          </p:nvPr>
        </p:nvSpPr>
        <p:spPr>
          <a:xfrm>
            <a:off x="590550" y="2876550"/>
            <a:ext cx="4162425" cy="1085850"/>
          </a:xfr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30"/>
          </p:nvPr>
        </p:nvSpPr>
        <p:spPr>
          <a:xfrm>
            <a:off x="590550" y="4191000"/>
            <a:ext cx="4162425" cy="1085850"/>
          </a:xfr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31"/>
          </p:nvPr>
        </p:nvSpPr>
        <p:spPr>
          <a:xfrm>
            <a:off x="6400800" y="1504950"/>
            <a:ext cx="5334000" cy="233362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32"/>
          </p:nvPr>
        </p:nvSpPr>
        <p:spPr>
          <a:xfrm>
            <a:off x="6400800" y="3933825"/>
            <a:ext cx="5334000" cy="12763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9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 1 speaker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275234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736428"/>
            <a:ext cx="6629400" cy="101672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86496"/>
            <a:ext cx="6629400" cy="469516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77101" y="3912780"/>
            <a:ext cx="3225422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996942"/>
            <a:ext cx="11277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Text placeholder for disclaimer text</a:t>
            </a:r>
          </a:p>
        </p:txBody>
      </p:sp>
      <p:sp>
        <p:nvSpPr>
          <p:cNvPr id="22" name="Freeform 21"/>
          <p:cNvSpPr>
            <a:spLocks noChangeArrowheads="1"/>
          </p:cNvSpPr>
          <p:nvPr userDrawn="1"/>
        </p:nvSpPr>
        <p:spPr bwMode="gray">
          <a:xfrm rot="16200000" flipH="1">
            <a:off x="11333807" y="5516"/>
            <a:ext cx="863707" cy="852680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A4E4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54818" y="3261416"/>
            <a:ext cx="1017365" cy="520285"/>
            <a:chOff x="2259013" y="4716463"/>
            <a:chExt cx="1322387" cy="676275"/>
          </a:xfrm>
        </p:grpSpPr>
        <p:sp>
          <p:nvSpPr>
            <p:cNvPr id="11" name="Freeform 21"/>
            <p:cNvSpPr>
              <a:spLocks noEditPoints="1"/>
            </p:cNvSpPr>
            <p:nvPr userDrawn="1"/>
          </p:nvSpPr>
          <p:spPr bwMode="auto">
            <a:xfrm>
              <a:off x="2395538" y="4865688"/>
              <a:ext cx="363537" cy="377825"/>
            </a:xfrm>
            <a:custGeom>
              <a:avLst/>
              <a:gdLst>
                <a:gd name="T0" fmla="*/ 109 w 229"/>
                <a:gd name="T1" fmla="*/ 0 h 238"/>
                <a:gd name="T2" fmla="*/ 0 w 229"/>
                <a:gd name="T3" fmla="*/ 238 h 238"/>
                <a:gd name="T4" fmla="*/ 39 w 229"/>
                <a:gd name="T5" fmla="*/ 238 h 238"/>
                <a:gd name="T6" fmla="*/ 65 w 229"/>
                <a:gd name="T7" fmla="*/ 179 h 238"/>
                <a:gd name="T8" fmla="*/ 166 w 229"/>
                <a:gd name="T9" fmla="*/ 179 h 238"/>
                <a:gd name="T10" fmla="*/ 190 w 229"/>
                <a:gd name="T11" fmla="*/ 238 h 238"/>
                <a:gd name="T12" fmla="*/ 229 w 229"/>
                <a:gd name="T13" fmla="*/ 238 h 238"/>
                <a:gd name="T14" fmla="*/ 124 w 229"/>
                <a:gd name="T15" fmla="*/ 0 h 238"/>
                <a:gd name="T16" fmla="*/ 109 w 229"/>
                <a:gd name="T17" fmla="*/ 0 h 238"/>
                <a:gd name="T18" fmla="*/ 79 w 229"/>
                <a:gd name="T19" fmla="*/ 146 h 238"/>
                <a:gd name="T20" fmla="*/ 117 w 229"/>
                <a:gd name="T21" fmla="*/ 65 h 238"/>
                <a:gd name="T22" fmla="*/ 152 w 229"/>
                <a:gd name="T23" fmla="*/ 146 h 238"/>
                <a:gd name="T24" fmla="*/ 79 w 229"/>
                <a:gd name="T2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38">
                  <a:moveTo>
                    <a:pt x="109" y="0"/>
                  </a:moveTo>
                  <a:lnTo>
                    <a:pt x="0" y="238"/>
                  </a:lnTo>
                  <a:lnTo>
                    <a:pt x="39" y="238"/>
                  </a:lnTo>
                  <a:lnTo>
                    <a:pt x="65" y="179"/>
                  </a:lnTo>
                  <a:lnTo>
                    <a:pt x="166" y="179"/>
                  </a:lnTo>
                  <a:lnTo>
                    <a:pt x="190" y="238"/>
                  </a:lnTo>
                  <a:lnTo>
                    <a:pt x="229" y="238"/>
                  </a:lnTo>
                  <a:lnTo>
                    <a:pt x="124" y="0"/>
                  </a:lnTo>
                  <a:lnTo>
                    <a:pt x="109" y="0"/>
                  </a:lnTo>
                  <a:close/>
                  <a:moveTo>
                    <a:pt x="79" y="146"/>
                  </a:moveTo>
                  <a:lnTo>
                    <a:pt x="117" y="65"/>
                  </a:lnTo>
                  <a:lnTo>
                    <a:pt x="152" y="146"/>
                  </a:lnTo>
                  <a:lnTo>
                    <a:pt x="79" y="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2"/>
            <p:cNvSpPr>
              <a:spLocks noChangeArrowheads="1"/>
            </p:cNvSpPr>
            <p:nvPr userDrawn="1"/>
          </p:nvSpPr>
          <p:spPr bwMode="auto">
            <a:xfrm>
              <a:off x="2820988" y="4865688"/>
              <a:ext cx="58737" cy="377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3"/>
            <p:cNvSpPr>
              <a:spLocks/>
            </p:cNvSpPr>
            <p:nvPr userDrawn="1"/>
          </p:nvSpPr>
          <p:spPr bwMode="auto">
            <a:xfrm>
              <a:off x="2962275" y="4859338"/>
              <a:ext cx="369887" cy="390525"/>
            </a:xfrm>
            <a:custGeom>
              <a:avLst/>
              <a:gdLst>
                <a:gd name="T0" fmla="*/ 329 w 570"/>
                <a:gd name="T1" fmla="*/ 371 h 603"/>
                <a:gd name="T2" fmla="*/ 473 w 570"/>
                <a:gd name="T3" fmla="*/ 371 h 603"/>
                <a:gd name="T4" fmla="*/ 416 w 570"/>
                <a:gd name="T5" fmla="*/ 476 h 603"/>
                <a:gd name="T6" fmla="*/ 301 w 570"/>
                <a:gd name="T7" fmla="*/ 519 h 603"/>
                <a:gd name="T8" fmla="*/ 159 w 570"/>
                <a:gd name="T9" fmla="*/ 462 h 603"/>
                <a:gd name="T10" fmla="*/ 89 w 570"/>
                <a:gd name="T11" fmla="*/ 302 h 603"/>
                <a:gd name="T12" fmla="*/ 152 w 570"/>
                <a:gd name="T13" fmla="*/ 146 h 603"/>
                <a:gd name="T14" fmla="*/ 305 w 570"/>
                <a:gd name="T15" fmla="*/ 82 h 603"/>
                <a:gd name="T16" fmla="*/ 481 w 570"/>
                <a:gd name="T17" fmla="*/ 177 h 603"/>
                <a:gd name="T18" fmla="*/ 543 w 570"/>
                <a:gd name="T19" fmla="*/ 117 h 603"/>
                <a:gd name="T20" fmla="*/ 433 w 570"/>
                <a:gd name="T21" fmla="*/ 29 h 603"/>
                <a:gd name="T22" fmla="*/ 305 w 570"/>
                <a:gd name="T23" fmla="*/ 0 h 603"/>
                <a:gd name="T24" fmla="*/ 89 w 570"/>
                <a:gd name="T25" fmla="*/ 89 h 603"/>
                <a:gd name="T26" fmla="*/ 0 w 570"/>
                <a:gd name="T27" fmla="*/ 304 h 603"/>
                <a:gd name="T28" fmla="*/ 87 w 570"/>
                <a:gd name="T29" fmla="*/ 514 h 603"/>
                <a:gd name="T30" fmla="*/ 296 w 570"/>
                <a:gd name="T31" fmla="*/ 603 h 603"/>
                <a:gd name="T32" fmla="*/ 502 w 570"/>
                <a:gd name="T33" fmla="*/ 512 h 603"/>
                <a:gd name="T34" fmla="*/ 553 w 570"/>
                <a:gd name="T35" fmla="*/ 424 h 603"/>
                <a:gd name="T36" fmla="*/ 570 w 570"/>
                <a:gd name="T37" fmla="*/ 309 h 603"/>
                <a:gd name="T38" fmla="*/ 570 w 570"/>
                <a:gd name="T39" fmla="*/ 290 h 603"/>
                <a:gd name="T40" fmla="*/ 329 w 570"/>
                <a:gd name="T41" fmla="*/ 290 h 603"/>
                <a:gd name="T42" fmla="*/ 329 w 570"/>
                <a:gd name="T43" fmla="*/ 3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0" h="603">
                  <a:moveTo>
                    <a:pt x="329" y="371"/>
                  </a:moveTo>
                  <a:cubicBezTo>
                    <a:pt x="329" y="371"/>
                    <a:pt x="329" y="371"/>
                    <a:pt x="473" y="371"/>
                  </a:cubicBezTo>
                  <a:cubicBezTo>
                    <a:pt x="469" y="412"/>
                    <a:pt x="449" y="447"/>
                    <a:pt x="416" y="476"/>
                  </a:cubicBezTo>
                  <a:cubicBezTo>
                    <a:pt x="382" y="505"/>
                    <a:pt x="344" y="519"/>
                    <a:pt x="301" y="519"/>
                  </a:cubicBezTo>
                  <a:cubicBezTo>
                    <a:pt x="248" y="519"/>
                    <a:pt x="202" y="500"/>
                    <a:pt x="159" y="462"/>
                  </a:cubicBezTo>
                  <a:cubicBezTo>
                    <a:pt x="111" y="421"/>
                    <a:pt x="89" y="366"/>
                    <a:pt x="89" y="302"/>
                  </a:cubicBezTo>
                  <a:cubicBezTo>
                    <a:pt x="89" y="239"/>
                    <a:pt x="108" y="187"/>
                    <a:pt x="152" y="146"/>
                  </a:cubicBezTo>
                  <a:cubicBezTo>
                    <a:pt x="192" y="103"/>
                    <a:pt x="245" y="82"/>
                    <a:pt x="305" y="82"/>
                  </a:cubicBezTo>
                  <a:cubicBezTo>
                    <a:pt x="375" y="82"/>
                    <a:pt x="433" y="115"/>
                    <a:pt x="481" y="177"/>
                  </a:cubicBezTo>
                  <a:cubicBezTo>
                    <a:pt x="481" y="177"/>
                    <a:pt x="481" y="177"/>
                    <a:pt x="543" y="117"/>
                  </a:cubicBezTo>
                  <a:cubicBezTo>
                    <a:pt x="507" y="77"/>
                    <a:pt x="469" y="46"/>
                    <a:pt x="433" y="29"/>
                  </a:cubicBezTo>
                  <a:cubicBezTo>
                    <a:pt x="392" y="10"/>
                    <a:pt x="351" y="0"/>
                    <a:pt x="305" y="0"/>
                  </a:cubicBezTo>
                  <a:cubicBezTo>
                    <a:pt x="219" y="0"/>
                    <a:pt x="147" y="29"/>
                    <a:pt x="89" y="89"/>
                  </a:cubicBezTo>
                  <a:cubicBezTo>
                    <a:pt x="29" y="148"/>
                    <a:pt x="0" y="218"/>
                    <a:pt x="0" y="304"/>
                  </a:cubicBezTo>
                  <a:cubicBezTo>
                    <a:pt x="0" y="385"/>
                    <a:pt x="29" y="457"/>
                    <a:pt x="87" y="514"/>
                  </a:cubicBezTo>
                  <a:cubicBezTo>
                    <a:pt x="144" y="574"/>
                    <a:pt x="214" y="603"/>
                    <a:pt x="296" y="603"/>
                  </a:cubicBezTo>
                  <a:cubicBezTo>
                    <a:pt x="380" y="603"/>
                    <a:pt x="449" y="572"/>
                    <a:pt x="502" y="512"/>
                  </a:cubicBezTo>
                  <a:cubicBezTo>
                    <a:pt x="526" y="486"/>
                    <a:pt x="543" y="455"/>
                    <a:pt x="553" y="424"/>
                  </a:cubicBezTo>
                  <a:cubicBezTo>
                    <a:pt x="565" y="390"/>
                    <a:pt x="570" y="352"/>
                    <a:pt x="570" y="309"/>
                  </a:cubicBezTo>
                  <a:cubicBezTo>
                    <a:pt x="570" y="309"/>
                    <a:pt x="570" y="309"/>
                    <a:pt x="570" y="290"/>
                  </a:cubicBezTo>
                  <a:cubicBezTo>
                    <a:pt x="570" y="290"/>
                    <a:pt x="570" y="290"/>
                    <a:pt x="329" y="290"/>
                  </a:cubicBezTo>
                  <a:lnTo>
                    <a:pt x="329" y="3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/>
            <p:cNvSpPr>
              <a:spLocks noEditPoints="1"/>
            </p:cNvSpPr>
            <p:nvPr userDrawn="1"/>
          </p:nvSpPr>
          <p:spPr bwMode="auto">
            <a:xfrm>
              <a:off x="2259013" y="4716463"/>
              <a:ext cx="1239837" cy="676275"/>
            </a:xfrm>
            <a:custGeom>
              <a:avLst/>
              <a:gdLst>
                <a:gd name="T0" fmla="*/ 0 w 781"/>
                <a:gd name="T1" fmla="*/ 426 h 426"/>
                <a:gd name="T2" fmla="*/ 781 w 781"/>
                <a:gd name="T3" fmla="*/ 426 h 426"/>
                <a:gd name="T4" fmla="*/ 781 w 781"/>
                <a:gd name="T5" fmla="*/ 0 h 426"/>
                <a:gd name="T6" fmla="*/ 0 w 781"/>
                <a:gd name="T7" fmla="*/ 0 h 426"/>
                <a:gd name="T8" fmla="*/ 0 w 781"/>
                <a:gd name="T9" fmla="*/ 426 h 426"/>
                <a:gd name="T10" fmla="*/ 33 w 781"/>
                <a:gd name="T11" fmla="*/ 33 h 426"/>
                <a:gd name="T12" fmla="*/ 750 w 781"/>
                <a:gd name="T13" fmla="*/ 33 h 426"/>
                <a:gd name="T14" fmla="*/ 750 w 781"/>
                <a:gd name="T15" fmla="*/ 393 h 426"/>
                <a:gd name="T16" fmla="*/ 33 w 781"/>
                <a:gd name="T17" fmla="*/ 393 h 426"/>
                <a:gd name="T18" fmla="*/ 33 w 781"/>
                <a:gd name="T19" fmla="*/ 3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1" h="426">
                  <a:moveTo>
                    <a:pt x="0" y="426"/>
                  </a:moveTo>
                  <a:lnTo>
                    <a:pt x="781" y="426"/>
                  </a:lnTo>
                  <a:lnTo>
                    <a:pt x="781" y="0"/>
                  </a:lnTo>
                  <a:lnTo>
                    <a:pt x="0" y="0"/>
                  </a:lnTo>
                  <a:lnTo>
                    <a:pt x="0" y="426"/>
                  </a:lnTo>
                  <a:close/>
                  <a:moveTo>
                    <a:pt x="33" y="33"/>
                  </a:moveTo>
                  <a:lnTo>
                    <a:pt x="750" y="33"/>
                  </a:lnTo>
                  <a:lnTo>
                    <a:pt x="750" y="393"/>
                  </a:lnTo>
                  <a:lnTo>
                    <a:pt x="33" y="393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"/>
            <p:cNvSpPr>
              <a:spLocks noEditPoints="1"/>
            </p:cNvSpPr>
            <p:nvPr userDrawn="1"/>
          </p:nvSpPr>
          <p:spPr bwMode="auto">
            <a:xfrm>
              <a:off x="3543300" y="5349876"/>
              <a:ext cx="23812" cy="28575"/>
            </a:xfrm>
            <a:custGeom>
              <a:avLst/>
              <a:gdLst>
                <a:gd name="T0" fmla="*/ 27 w 37"/>
                <a:gd name="T1" fmla="*/ 23 h 44"/>
                <a:gd name="T2" fmla="*/ 27 w 37"/>
                <a:gd name="T3" fmla="*/ 22 h 44"/>
                <a:gd name="T4" fmla="*/ 35 w 37"/>
                <a:gd name="T5" fmla="*/ 13 h 44"/>
                <a:gd name="T6" fmla="*/ 31 w 37"/>
                <a:gd name="T7" fmla="*/ 3 h 44"/>
                <a:gd name="T8" fmla="*/ 16 w 37"/>
                <a:gd name="T9" fmla="*/ 0 h 44"/>
                <a:gd name="T10" fmla="*/ 0 w 37"/>
                <a:gd name="T11" fmla="*/ 1 h 44"/>
                <a:gd name="T12" fmla="*/ 0 w 37"/>
                <a:gd name="T13" fmla="*/ 44 h 44"/>
                <a:gd name="T14" fmla="*/ 10 w 37"/>
                <a:gd name="T15" fmla="*/ 44 h 44"/>
                <a:gd name="T16" fmla="*/ 10 w 37"/>
                <a:gd name="T17" fmla="*/ 27 h 44"/>
                <a:gd name="T18" fmla="*/ 15 w 37"/>
                <a:gd name="T19" fmla="*/ 27 h 44"/>
                <a:gd name="T20" fmla="*/ 23 w 37"/>
                <a:gd name="T21" fmla="*/ 33 h 44"/>
                <a:gd name="T22" fmla="*/ 27 w 37"/>
                <a:gd name="T23" fmla="*/ 44 h 44"/>
                <a:gd name="T24" fmla="*/ 37 w 37"/>
                <a:gd name="T25" fmla="*/ 44 h 44"/>
                <a:gd name="T26" fmla="*/ 34 w 37"/>
                <a:gd name="T27" fmla="*/ 33 h 44"/>
                <a:gd name="T28" fmla="*/ 27 w 37"/>
                <a:gd name="T29" fmla="*/ 23 h 44"/>
                <a:gd name="T30" fmla="*/ 15 w 37"/>
                <a:gd name="T31" fmla="*/ 20 h 44"/>
                <a:gd name="T32" fmla="*/ 10 w 37"/>
                <a:gd name="T33" fmla="*/ 20 h 44"/>
                <a:gd name="T34" fmla="*/ 10 w 37"/>
                <a:gd name="T35" fmla="*/ 8 h 44"/>
                <a:gd name="T36" fmla="*/ 16 w 37"/>
                <a:gd name="T37" fmla="*/ 7 h 44"/>
                <a:gd name="T38" fmla="*/ 25 w 37"/>
                <a:gd name="T39" fmla="*/ 14 h 44"/>
                <a:gd name="T40" fmla="*/ 15 w 37"/>
                <a:gd name="T41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4">
                  <a:moveTo>
                    <a:pt x="27" y="23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32" y="21"/>
                    <a:pt x="35" y="17"/>
                    <a:pt x="35" y="13"/>
                  </a:cubicBezTo>
                  <a:cubicBezTo>
                    <a:pt x="35" y="8"/>
                    <a:pt x="34" y="5"/>
                    <a:pt x="31" y="3"/>
                  </a:cubicBezTo>
                  <a:cubicBezTo>
                    <a:pt x="28" y="1"/>
                    <a:pt x="24" y="0"/>
                    <a:pt x="16" y="0"/>
                  </a:cubicBezTo>
                  <a:cubicBezTo>
                    <a:pt x="9" y="0"/>
                    <a:pt x="4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0" y="27"/>
                    <a:pt x="23" y="29"/>
                    <a:pt x="23" y="33"/>
                  </a:cubicBezTo>
                  <a:cubicBezTo>
                    <a:pt x="25" y="38"/>
                    <a:pt x="26" y="42"/>
                    <a:pt x="2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6" y="42"/>
                    <a:pt x="36" y="40"/>
                    <a:pt x="34" y="33"/>
                  </a:cubicBezTo>
                  <a:cubicBezTo>
                    <a:pt x="33" y="28"/>
                    <a:pt x="31" y="24"/>
                    <a:pt x="27" y="23"/>
                  </a:cubicBezTo>
                  <a:close/>
                  <a:moveTo>
                    <a:pt x="15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3" y="7"/>
                    <a:pt x="16" y="7"/>
                  </a:cubicBezTo>
                  <a:cubicBezTo>
                    <a:pt x="22" y="7"/>
                    <a:pt x="25" y="10"/>
                    <a:pt x="25" y="14"/>
                  </a:cubicBezTo>
                  <a:cubicBezTo>
                    <a:pt x="25" y="18"/>
                    <a:pt x="20" y="20"/>
                    <a:pt x="15" y="20"/>
                  </a:cubicBezTo>
                  <a:close/>
                </a:path>
              </a:pathLst>
            </a:custGeom>
            <a:solidFill>
              <a:srgbClr val="1D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 noEditPoints="1"/>
            </p:cNvSpPr>
            <p:nvPr userDrawn="1"/>
          </p:nvSpPr>
          <p:spPr bwMode="auto">
            <a:xfrm>
              <a:off x="3525838" y="5335588"/>
              <a:ext cx="55562" cy="55563"/>
            </a:xfrm>
            <a:custGeom>
              <a:avLst/>
              <a:gdLst>
                <a:gd name="T0" fmla="*/ 44 w 87"/>
                <a:gd name="T1" fmla="*/ 0 h 85"/>
                <a:gd name="T2" fmla="*/ 0 w 87"/>
                <a:gd name="T3" fmla="*/ 43 h 85"/>
                <a:gd name="T4" fmla="*/ 44 w 87"/>
                <a:gd name="T5" fmla="*/ 85 h 85"/>
                <a:gd name="T6" fmla="*/ 87 w 87"/>
                <a:gd name="T7" fmla="*/ 43 h 85"/>
                <a:gd name="T8" fmla="*/ 44 w 87"/>
                <a:gd name="T9" fmla="*/ 0 h 85"/>
                <a:gd name="T10" fmla="*/ 44 w 87"/>
                <a:gd name="T11" fmla="*/ 76 h 85"/>
                <a:gd name="T12" fmla="*/ 11 w 87"/>
                <a:gd name="T13" fmla="*/ 43 h 85"/>
                <a:gd name="T14" fmla="*/ 44 w 87"/>
                <a:gd name="T15" fmla="*/ 9 h 85"/>
                <a:gd name="T16" fmla="*/ 76 w 87"/>
                <a:gd name="T17" fmla="*/ 43 h 85"/>
                <a:gd name="T18" fmla="*/ 44 w 87"/>
                <a:gd name="T19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5">
                  <a:moveTo>
                    <a:pt x="44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5"/>
                    <a:pt x="44" y="85"/>
                  </a:cubicBezTo>
                  <a:cubicBezTo>
                    <a:pt x="68" y="85"/>
                    <a:pt x="87" y="67"/>
                    <a:pt x="87" y="43"/>
                  </a:cubicBezTo>
                  <a:cubicBezTo>
                    <a:pt x="87" y="19"/>
                    <a:pt x="68" y="0"/>
                    <a:pt x="44" y="0"/>
                  </a:cubicBezTo>
                  <a:close/>
                  <a:moveTo>
                    <a:pt x="44" y="76"/>
                  </a:moveTo>
                  <a:cubicBezTo>
                    <a:pt x="25" y="76"/>
                    <a:pt x="11" y="61"/>
                    <a:pt x="11" y="43"/>
                  </a:cubicBezTo>
                  <a:cubicBezTo>
                    <a:pt x="11" y="24"/>
                    <a:pt x="25" y="9"/>
                    <a:pt x="44" y="9"/>
                  </a:cubicBezTo>
                  <a:cubicBezTo>
                    <a:pt x="63" y="9"/>
                    <a:pt x="76" y="24"/>
                    <a:pt x="76" y="43"/>
                  </a:cubicBezTo>
                  <a:cubicBezTo>
                    <a:pt x="76" y="61"/>
                    <a:pt x="63" y="76"/>
                    <a:pt x="44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7196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6" name="Shape 288"/>
          <p:cNvSpPr txBox="1">
            <a:spLocks/>
          </p:cNvSpPr>
          <p:nvPr userDrawn="1"/>
        </p:nvSpPr>
        <p:spPr>
          <a:xfrm>
            <a:off x="457200" y="1506538"/>
            <a:ext cx="3422178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25" tIns="91425" rIns="91425" bIns="91425" rtlCol="0" anchor="ctr" anchorCtr="0">
            <a:norm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9pPr>
          </a:lstStyle>
          <a:p>
            <a:endParaRPr lang="en-US">
              <a:sym typeface="Arial"/>
            </a:endParaRPr>
          </a:p>
        </p:txBody>
      </p:sp>
      <p:sp>
        <p:nvSpPr>
          <p:cNvPr id="9" name="Shape 289"/>
          <p:cNvSpPr txBox="1">
            <a:spLocks/>
          </p:cNvSpPr>
          <p:nvPr userDrawn="1"/>
        </p:nvSpPr>
        <p:spPr>
          <a:xfrm>
            <a:off x="4459461" y="1506538"/>
            <a:ext cx="3458464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25" tIns="91425" rIns="91425" bIns="91425" rtlCol="0" anchor="ctr" anchorCtr="0">
            <a:norm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9pPr>
          </a:lstStyle>
          <a:p>
            <a:endParaRPr lang="en-US">
              <a:sym typeface="Arial"/>
            </a:endParaRPr>
          </a:p>
        </p:txBody>
      </p:sp>
      <p:sp>
        <p:nvSpPr>
          <p:cNvPr id="10" name="Shape 292"/>
          <p:cNvSpPr txBox="1">
            <a:spLocks/>
          </p:cNvSpPr>
          <p:nvPr userDrawn="1"/>
        </p:nvSpPr>
        <p:spPr>
          <a:xfrm>
            <a:off x="8424244" y="1506538"/>
            <a:ext cx="3310556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25" tIns="91425" rIns="91425" bIns="91425" rtlCol="0" anchor="ctr" anchorCtr="0">
            <a:norm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9pPr>
          </a:lstStyle>
          <a:p>
            <a:endParaRPr lang="en-US">
              <a:sym typeface="Arial"/>
            </a:endParaRPr>
          </a:p>
        </p:txBody>
      </p:sp>
      <p:sp>
        <p:nvSpPr>
          <p:cNvPr id="11" name="Shape 187"/>
          <p:cNvSpPr/>
          <p:nvPr userDrawn="1"/>
        </p:nvSpPr>
        <p:spPr>
          <a:xfrm rot="5400000">
            <a:off x="1964298" y="3381291"/>
            <a:ext cx="318255" cy="31568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88"/>
          <p:cNvSpPr/>
          <p:nvPr userDrawn="1"/>
        </p:nvSpPr>
        <p:spPr>
          <a:xfrm rot="5400000">
            <a:off x="6050468" y="3381292"/>
            <a:ext cx="318255" cy="31568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92"/>
          <p:cNvSpPr/>
          <p:nvPr userDrawn="1"/>
        </p:nvSpPr>
        <p:spPr>
          <a:xfrm rot="5400000">
            <a:off x="9958103" y="3381292"/>
            <a:ext cx="318255" cy="31568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4475"/>
            <a:ext cx="3409950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4467225" y="1514475"/>
            <a:ext cx="3448050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8429625" y="1514475"/>
            <a:ext cx="3324225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371475" y="5341460"/>
            <a:ext cx="3448050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467225" y="5341460"/>
            <a:ext cx="3448050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8372475" y="5341460"/>
            <a:ext cx="3448050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149809" y="1506538"/>
            <a:ext cx="4011655" cy="4132262"/>
            <a:chOff x="4149809" y="1506538"/>
            <a:chExt cx="4011655" cy="3903663"/>
          </a:xfrm>
        </p:grpSpPr>
        <p:cxnSp>
          <p:nvCxnSpPr>
            <p:cNvPr id="69" name="Shape 197"/>
            <p:cNvCxnSpPr/>
            <p:nvPr userDrawn="1"/>
          </p:nvCxnSpPr>
          <p:spPr>
            <a:xfrm>
              <a:off x="4149809" y="1506538"/>
              <a:ext cx="0" cy="3903663"/>
            </a:xfrm>
            <a:prstGeom prst="straightConnector1">
              <a:avLst/>
            </a:prstGeom>
            <a:noFill/>
            <a:ln w="12700" cap="rnd">
              <a:solidFill>
                <a:srgbClr val="ABACA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0" name="Shape 198"/>
            <p:cNvCxnSpPr/>
            <p:nvPr userDrawn="1"/>
          </p:nvCxnSpPr>
          <p:spPr>
            <a:xfrm>
              <a:off x="8161464" y="1506538"/>
              <a:ext cx="0" cy="3903663"/>
            </a:xfrm>
            <a:prstGeom prst="straightConnector1">
              <a:avLst/>
            </a:prstGeom>
            <a:noFill/>
            <a:ln w="12700" cap="rnd">
              <a:solidFill>
                <a:srgbClr val="ABACA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71" name="Text Placeholder 52"/>
          <p:cNvSpPr>
            <a:spLocks noGrp="1"/>
          </p:cNvSpPr>
          <p:nvPr>
            <p:ph type="body" sz="quarter" idx="37"/>
          </p:nvPr>
        </p:nvSpPr>
        <p:spPr>
          <a:xfrm>
            <a:off x="584200" y="2032000"/>
            <a:ext cx="3187700" cy="2679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2" name="Text Placeholder 52"/>
          <p:cNvSpPr>
            <a:spLocks noGrp="1"/>
          </p:cNvSpPr>
          <p:nvPr>
            <p:ph type="body" sz="quarter" idx="38"/>
          </p:nvPr>
        </p:nvSpPr>
        <p:spPr>
          <a:xfrm>
            <a:off x="4584700" y="2032000"/>
            <a:ext cx="3187700" cy="2679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" name="Text Placeholder 52"/>
          <p:cNvSpPr>
            <a:spLocks noGrp="1"/>
          </p:cNvSpPr>
          <p:nvPr>
            <p:ph type="body" sz="quarter" idx="39"/>
          </p:nvPr>
        </p:nvSpPr>
        <p:spPr>
          <a:xfrm>
            <a:off x="8521700" y="2032000"/>
            <a:ext cx="3187700" cy="2679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42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Point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cxnSp>
        <p:nvCxnSpPr>
          <p:cNvPr id="23" name="Shape 197"/>
          <p:cNvCxnSpPr/>
          <p:nvPr/>
        </p:nvCxnSpPr>
        <p:spPr>
          <a:xfrm>
            <a:off x="4149809" y="1506538"/>
            <a:ext cx="0" cy="3903663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" name="Shape 198"/>
          <p:cNvCxnSpPr/>
          <p:nvPr/>
        </p:nvCxnSpPr>
        <p:spPr>
          <a:xfrm>
            <a:off x="8161464" y="1506538"/>
            <a:ext cx="0" cy="3903663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457200" y="4826000"/>
            <a:ext cx="3409950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467225" y="4826000"/>
            <a:ext cx="3448050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8562975" y="4826000"/>
            <a:ext cx="3171825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Shape 288"/>
          <p:cNvSpPr txBox="1">
            <a:spLocks/>
          </p:cNvSpPr>
          <p:nvPr userDrawn="1"/>
        </p:nvSpPr>
        <p:spPr>
          <a:xfrm>
            <a:off x="457200" y="1506538"/>
            <a:ext cx="3422178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25" tIns="91425" rIns="91425" bIns="91425" rtlCol="0" anchor="ctr" anchorCtr="0">
            <a:norm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9pPr>
          </a:lstStyle>
          <a:p>
            <a:endParaRPr lang="en-US">
              <a:sym typeface="Arial"/>
            </a:endParaRPr>
          </a:p>
        </p:txBody>
      </p:sp>
      <p:sp>
        <p:nvSpPr>
          <p:cNvPr id="43" name="Shape 289"/>
          <p:cNvSpPr txBox="1">
            <a:spLocks/>
          </p:cNvSpPr>
          <p:nvPr userDrawn="1"/>
        </p:nvSpPr>
        <p:spPr>
          <a:xfrm>
            <a:off x="4459461" y="1506538"/>
            <a:ext cx="3458464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25" tIns="91425" rIns="91425" bIns="91425" rtlCol="0" anchor="ctr" anchorCtr="0">
            <a:norm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9pPr>
          </a:lstStyle>
          <a:p>
            <a:endParaRPr lang="en-US">
              <a:sym typeface="Arial"/>
            </a:endParaRPr>
          </a:p>
        </p:txBody>
      </p:sp>
      <p:sp>
        <p:nvSpPr>
          <p:cNvPr id="44" name="Shape 292"/>
          <p:cNvSpPr txBox="1">
            <a:spLocks/>
          </p:cNvSpPr>
          <p:nvPr userDrawn="1"/>
        </p:nvSpPr>
        <p:spPr>
          <a:xfrm>
            <a:off x="8424244" y="1506538"/>
            <a:ext cx="3310556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25" tIns="91425" rIns="91425" bIns="91425" rtlCol="0" anchor="ctr" anchorCtr="0">
            <a:norm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9pPr>
          </a:lstStyle>
          <a:p>
            <a:endParaRPr lang="en-US">
              <a:sym typeface="Arial"/>
            </a:endParaRPr>
          </a:p>
        </p:txBody>
      </p:sp>
      <p:sp>
        <p:nvSpPr>
          <p:cNvPr id="45" name="Shape 187"/>
          <p:cNvSpPr/>
          <p:nvPr userDrawn="1"/>
        </p:nvSpPr>
        <p:spPr>
          <a:xfrm rot="5400000">
            <a:off x="1964298" y="2865832"/>
            <a:ext cx="318255" cy="31568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188"/>
          <p:cNvSpPr/>
          <p:nvPr userDrawn="1"/>
        </p:nvSpPr>
        <p:spPr>
          <a:xfrm rot="5400000">
            <a:off x="6050468" y="2865832"/>
            <a:ext cx="318255" cy="31568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192"/>
          <p:cNvSpPr/>
          <p:nvPr userDrawn="1"/>
        </p:nvSpPr>
        <p:spPr>
          <a:xfrm rot="5400000">
            <a:off x="9958103" y="2865832"/>
            <a:ext cx="318255" cy="31568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4475"/>
            <a:ext cx="3409950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4467225" y="1514475"/>
            <a:ext cx="3448050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8429625" y="1514475"/>
            <a:ext cx="3324225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37"/>
          </p:nvPr>
        </p:nvSpPr>
        <p:spPr>
          <a:xfrm>
            <a:off x="584200" y="2032000"/>
            <a:ext cx="3187700" cy="2133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38"/>
          </p:nvPr>
        </p:nvSpPr>
        <p:spPr>
          <a:xfrm>
            <a:off x="4584700" y="2032000"/>
            <a:ext cx="3187700" cy="2133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Text Placeholder 52"/>
          <p:cNvSpPr>
            <a:spLocks noGrp="1"/>
          </p:cNvSpPr>
          <p:nvPr>
            <p:ph type="body" sz="quarter" idx="39"/>
          </p:nvPr>
        </p:nvSpPr>
        <p:spPr>
          <a:xfrm>
            <a:off x="8521700" y="2032000"/>
            <a:ext cx="3187700" cy="2133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3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veral Point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Shape 200"/>
          <p:cNvSpPr/>
          <p:nvPr/>
        </p:nvSpPr>
        <p:spPr>
          <a:xfrm>
            <a:off x="5952447" y="1515590"/>
            <a:ext cx="5782353" cy="46783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sz="1050">
              <a:sym typeface="Arial"/>
            </a:endParaRPr>
          </a:p>
        </p:txBody>
      </p:sp>
      <p:cxnSp>
        <p:nvCxnSpPr>
          <p:cNvPr id="10" name="Shape 213"/>
          <p:cNvCxnSpPr/>
          <p:nvPr/>
        </p:nvCxnSpPr>
        <p:spPr>
          <a:xfrm>
            <a:off x="613832" y="2755383"/>
            <a:ext cx="10948444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" name="Shape 214"/>
          <p:cNvCxnSpPr/>
          <p:nvPr/>
        </p:nvCxnSpPr>
        <p:spPr>
          <a:xfrm>
            <a:off x="613832" y="3651746"/>
            <a:ext cx="10948444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" name="Shape 215"/>
          <p:cNvCxnSpPr/>
          <p:nvPr/>
        </p:nvCxnSpPr>
        <p:spPr>
          <a:xfrm>
            <a:off x="613832" y="4518475"/>
            <a:ext cx="10948444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" name="Shape 216"/>
          <p:cNvCxnSpPr/>
          <p:nvPr/>
        </p:nvCxnSpPr>
        <p:spPr>
          <a:xfrm>
            <a:off x="613832" y="5414839"/>
            <a:ext cx="10948444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" name="Shape 221"/>
          <p:cNvSpPr/>
          <p:nvPr/>
        </p:nvSpPr>
        <p:spPr>
          <a:xfrm>
            <a:off x="5952448" y="2021474"/>
            <a:ext cx="307144" cy="61943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22"/>
          <p:cNvSpPr/>
          <p:nvPr/>
        </p:nvSpPr>
        <p:spPr>
          <a:xfrm>
            <a:off x="5952448" y="2887932"/>
            <a:ext cx="307144" cy="61943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23"/>
          <p:cNvSpPr/>
          <p:nvPr/>
        </p:nvSpPr>
        <p:spPr>
          <a:xfrm>
            <a:off x="5952448" y="3762433"/>
            <a:ext cx="307144" cy="61943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24"/>
          <p:cNvSpPr/>
          <p:nvPr/>
        </p:nvSpPr>
        <p:spPr>
          <a:xfrm>
            <a:off x="5952448" y="4645929"/>
            <a:ext cx="307144" cy="61943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25"/>
          <p:cNvSpPr/>
          <p:nvPr/>
        </p:nvSpPr>
        <p:spPr>
          <a:xfrm>
            <a:off x="5952448" y="5546783"/>
            <a:ext cx="307144" cy="61943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15"/>
          <p:cNvSpPr txBox="1">
            <a:spLocks/>
          </p:cNvSpPr>
          <p:nvPr/>
        </p:nvSpPr>
        <p:spPr>
          <a:xfrm>
            <a:off x="457200" y="1515590"/>
            <a:ext cx="5638799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25" tIns="91425" rIns="91425" bIns="91425" rtlCol="0" anchor="ctr" anchorCtr="0">
            <a:normAutofit/>
          </a:bodyPr>
          <a:lstStyle>
            <a:lvl1pPr lv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9pPr>
          </a:lstStyle>
          <a:p>
            <a:endParaRPr lang="en-US">
              <a:sym typeface="Arial"/>
            </a:endParaRPr>
          </a:p>
        </p:txBody>
      </p:sp>
      <p:sp>
        <p:nvSpPr>
          <p:cNvPr id="31" name="Shape 316"/>
          <p:cNvSpPr txBox="1">
            <a:spLocks/>
          </p:cNvSpPr>
          <p:nvPr/>
        </p:nvSpPr>
        <p:spPr>
          <a:xfrm>
            <a:off x="6096000" y="1515590"/>
            <a:ext cx="5638800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25" tIns="91425" rIns="91425" bIns="91425" rtlCol="0" anchor="ctr" anchorCtr="0">
            <a:normAutofit/>
          </a:bodyPr>
          <a:lstStyle>
            <a:lvl1pPr lv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9pPr>
          </a:lstStyle>
          <a:p>
            <a:endParaRPr lang="en-US">
              <a:sym typeface="Arial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31800" y="1511300"/>
            <a:ext cx="5626100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0" y="1511300"/>
            <a:ext cx="5626100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30"/>
          </p:nvPr>
        </p:nvSpPr>
        <p:spPr>
          <a:xfrm>
            <a:off x="609600" y="1981200"/>
            <a:ext cx="5245100" cy="6858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6"/>
          <p:cNvSpPr>
            <a:spLocks noGrp="1"/>
          </p:cNvSpPr>
          <p:nvPr>
            <p:ph type="body" sz="quarter" idx="35"/>
          </p:nvPr>
        </p:nvSpPr>
        <p:spPr>
          <a:xfrm>
            <a:off x="6429375" y="1981200"/>
            <a:ext cx="5245100" cy="6858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6"/>
          </p:nvPr>
        </p:nvSpPr>
        <p:spPr>
          <a:xfrm>
            <a:off x="609600" y="2847975"/>
            <a:ext cx="5245100" cy="6858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37"/>
          </p:nvPr>
        </p:nvSpPr>
        <p:spPr>
          <a:xfrm>
            <a:off x="6429375" y="2847975"/>
            <a:ext cx="5245100" cy="6858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38"/>
          </p:nvPr>
        </p:nvSpPr>
        <p:spPr>
          <a:xfrm>
            <a:off x="609600" y="3724275"/>
            <a:ext cx="5245100" cy="6858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39"/>
          </p:nvPr>
        </p:nvSpPr>
        <p:spPr>
          <a:xfrm>
            <a:off x="6429375" y="3724275"/>
            <a:ext cx="5245100" cy="6858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40"/>
          </p:nvPr>
        </p:nvSpPr>
        <p:spPr>
          <a:xfrm>
            <a:off x="609600" y="4610100"/>
            <a:ext cx="5245100" cy="6858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41"/>
          </p:nvPr>
        </p:nvSpPr>
        <p:spPr>
          <a:xfrm>
            <a:off x="6429375" y="4610100"/>
            <a:ext cx="5245100" cy="6858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42"/>
          </p:nvPr>
        </p:nvSpPr>
        <p:spPr>
          <a:xfrm>
            <a:off x="609600" y="5476875"/>
            <a:ext cx="5245100" cy="6858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43"/>
          </p:nvPr>
        </p:nvSpPr>
        <p:spPr>
          <a:xfrm>
            <a:off x="6429375" y="5476875"/>
            <a:ext cx="5245100" cy="6858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53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veral Points and Outcom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7" name="Shape 200"/>
          <p:cNvSpPr/>
          <p:nvPr/>
        </p:nvSpPr>
        <p:spPr>
          <a:xfrm>
            <a:off x="5952448" y="1515591"/>
            <a:ext cx="5782352" cy="39811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sz="1050">
              <a:sym typeface="Arial"/>
            </a:endParaRPr>
          </a:p>
        </p:txBody>
      </p:sp>
      <p:sp>
        <p:nvSpPr>
          <p:cNvPr id="28" name="Shape 221"/>
          <p:cNvSpPr/>
          <p:nvPr/>
        </p:nvSpPr>
        <p:spPr>
          <a:xfrm>
            <a:off x="5961973" y="2031000"/>
            <a:ext cx="307144" cy="488147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21"/>
          <p:cNvSpPr/>
          <p:nvPr/>
        </p:nvSpPr>
        <p:spPr>
          <a:xfrm>
            <a:off x="5961973" y="2703465"/>
            <a:ext cx="307144" cy="488147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221"/>
          <p:cNvSpPr/>
          <p:nvPr/>
        </p:nvSpPr>
        <p:spPr>
          <a:xfrm>
            <a:off x="5961973" y="3436890"/>
            <a:ext cx="307144" cy="488147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221"/>
          <p:cNvSpPr/>
          <p:nvPr/>
        </p:nvSpPr>
        <p:spPr>
          <a:xfrm>
            <a:off x="5961973" y="4170315"/>
            <a:ext cx="307144" cy="488147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221"/>
          <p:cNvSpPr/>
          <p:nvPr/>
        </p:nvSpPr>
        <p:spPr>
          <a:xfrm>
            <a:off x="5961973" y="4903740"/>
            <a:ext cx="307144" cy="488147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316"/>
          <p:cNvSpPr txBox="1">
            <a:spLocks/>
          </p:cNvSpPr>
          <p:nvPr/>
        </p:nvSpPr>
        <p:spPr>
          <a:xfrm>
            <a:off x="457200" y="1515591"/>
            <a:ext cx="5638799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25" tIns="91425" rIns="91425" bIns="91425" rtlCol="0" anchor="ctr" anchorCtr="0">
            <a:normAutofit/>
          </a:bodyPr>
          <a:lstStyle>
            <a:lvl1pPr lv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9pPr>
          </a:lstStyle>
          <a:p>
            <a:endParaRPr lang="en-US">
              <a:sym typeface="Arial"/>
            </a:endParaRPr>
          </a:p>
        </p:txBody>
      </p:sp>
      <p:sp>
        <p:nvSpPr>
          <p:cNvPr id="11" name="Shape 305"/>
          <p:cNvSpPr txBox="1">
            <a:spLocks/>
          </p:cNvSpPr>
          <p:nvPr/>
        </p:nvSpPr>
        <p:spPr>
          <a:xfrm>
            <a:off x="6096000" y="1515591"/>
            <a:ext cx="5638800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25" tIns="91425" rIns="91425" bIns="91425" rtlCol="0" anchor="ctr" anchorCtr="0">
            <a:normAutofit/>
          </a:bodyPr>
          <a:lstStyle>
            <a:lvl1pPr lv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lvl9pPr>
          </a:lstStyle>
          <a:p>
            <a:endParaRPr lang="en-US">
              <a:sym typeface="Arial"/>
            </a:endParaRPr>
          </a:p>
        </p:txBody>
      </p:sp>
      <p:cxnSp>
        <p:nvCxnSpPr>
          <p:cNvPr id="23" name="Shape 213"/>
          <p:cNvCxnSpPr/>
          <p:nvPr/>
        </p:nvCxnSpPr>
        <p:spPr>
          <a:xfrm>
            <a:off x="613832" y="2593459"/>
            <a:ext cx="10948444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" name="Shape 213"/>
          <p:cNvCxnSpPr/>
          <p:nvPr/>
        </p:nvCxnSpPr>
        <p:spPr>
          <a:xfrm>
            <a:off x="613832" y="3326884"/>
            <a:ext cx="10948444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" name="Shape 213"/>
          <p:cNvCxnSpPr/>
          <p:nvPr/>
        </p:nvCxnSpPr>
        <p:spPr>
          <a:xfrm>
            <a:off x="613832" y="4060309"/>
            <a:ext cx="10948444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Shape 213"/>
          <p:cNvCxnSpPr/>
          <p:nvPr/>
        </p:nvCxnSpPr>
        <p:spPr>
          <a:xfrm>
            <a:off x="613832" y="4793734"/>
            <a:ext cx="10948444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31800" y="1511300"/>
            <a:ext cx="5626100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0" y="1511300"/>
            <a:ext cx="5626100" cy="4191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0"/>
          </p:nvPr>
        </p:nvSpPr>
        <p:spPr>
          <a:xfrm>
            <a:off x="609600" y="1981200"/>
            <a:ext cx="5245100" cy="5842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31"/>
          </p:nvPr>
        </p:nvSpPr>
        <p:spPr>
          <a:xfrm>
            <a:off x="609600" y="2657475"/>
            <a:ext cx="5245100" cy="5842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32"/>
          </p:nvPr>
        </p:nvSpPr>
        <p:spPr>
          <a:xfrm>
            <a:off x="609600" y="3400425"/>
            <a:ext cx="5245100" cy="5842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33"/>
          </p:nvPr>
        </p:nvSpPr>
        <p:spPr>
          <a:xfrm>
            <a:off x="609600" y="4133850"/>
            <a:ext cx="5245100" cy="5842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34"/>
          </p:nvPr>
        </p:nvSpPr>
        <p:spPr>
          <a:xfrm>
            <a:off x="609600" y="4867275"/>
            <a:ext cx="5245100" cy="5842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35"/>
          </p:nvPr>
        </p:nvSpPr>
        <p:spPr>
          <a:xfrm>
            <a:off x="6429375" y="1981200"/>
            <a:ext cx="5245100" cy="5842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36"/>
          </p:nvPr>
        </p:nvSpPr>
        <p:spPr>
          <a:xfrm>
            <a:off x="6429375" y="2657475"/>
            <a:ext cx="5245100" cy="5842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37"/>
          </p:nvPr>
        </p:nvSpPr>
        <p:spPr>
          <a:xfrm>
            <a:off x="6429375" y="3400425"/>
            <a:ext cx="5245100" cy="5842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38"/>
          </p:nvPr>
        </p:nvSpPr>
        <p:spPr>
          <a:xfrm>
            <a:off x="6429375" y="4133850"/>
            <a:ext cx="5245100" cy="5842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39"/>
          </p:nvPr>
        </p:nvSpPr>
        <p:spPr>
          <a:xfrm>
            <a:off x="6429375" y="4867275"/>
            <a:ext cx="5245100" cy="584200"/>
          </a:xfrm>
        </p:spPr>
        <p:txBody>
          <a:bodyPr anchor="ctr" anchorCtr="0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528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Points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32" name="Text Placeholder 84"/>
          <p:cNvSpPr txBox="1">
            <a:spLocks/>
          </p:cNvSpPr>
          <p:nvPr userDrawn="1"/>
        </p:nvSpPr>
        <p:spPr>
          <a:xfrm>
            <a:off x="457200" y="1964795"/>
            <a:ext cx="5491096" cy="56457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0" bIns="0" rtlCol="0" anchor="ctr" anchorCtr="0">
            <a:norm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37" name="Shape 221"/>
          <p:cNvSpPr/>
          <p:nvPr userDrawn="1"/>
        </p:nvSpPr>
        <p:spPr>
          <a:xfrm>
            <a:off x="5943981" y="1964796"/>
            <a:ext cx="306671" cy="56244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Shape 213"/>
          <p:cNvCxnSpPr/>
          <p:nvPr userDrawn="1"/>
        </p:nvCxnSpPr>
        <p:spPr>
          <a:xfrm>
            <a:off x="478052" y="2674362"/>
            <a:ext cx="11256746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6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4475"/>
            <a:ext cx="5505450" cy="276225"/>
          </a:xfr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410325" y="1514475"/>
            <a:ext cx="5505450" cy="276225"/>
          </a:xfr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4"/>
          <p:cNvSpPr>
            <a:spLocks noGrp="1"/>
          </p:cNvSpPr>
          <p:nvPr>
            <p:ph type="body" sz="quarter" idx="30"/>
          </p:nvPr>
        </p:nvSpPr>
        <p:spPr>
          <a:xfrm>
            <a:off x="533400" y="1962150"/>
            <a:ext cx="5362575" cy="55245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35"/>
          </p:nvPr>
        </p:nvSpPr>
        <p:spPr>
          <a:xfrm>
            <a:off x="6419850" y="1962150"/>
            <a:ext cx="5362575" cy="55245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84"/>
          <p:cNvSpPr txBox="1">
            <a:spLocks/>
          </p:cNvSpPr>
          <p:nvPr userDrawn="1"/>
        </p:nvSpPr>
        <p:spPr>
          <a:xfrm>
            <a:off x="457200" y="4607984"/>
            <a:ext cx="5491096" cy="56457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0" bIns="0" rtlCol="0" anchor="ctr" anchorCtr="0">
            <a:norm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59" name="Shape 221"/>
          <p:cNvSpPr/>
          <p:nvPr userDrawn="1"/>
        </p:nvSpPr>
        <p:spPr>
          <a:xfrm>
            <a:off x="5943981" y="4612746"/>
            <a:ext cx="306671" cy="56244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 Placeholder 34"/>
          <p:cNvSpPr>
            <a:spLocks noGrp="1"/>
          </p:cNvSpPr>
          <p:nvPr>
            <p:ph type="body" sz="quarter" idx="36"/>
          </p:nvPr>
        </p:nvSpPr>
        <p:spPr>
          <a:xfrm>
            <a:off x="533400" y="4610100"/>
            <a:ext cx="5362575" cy="55245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34"/>
          <p:cNvSpPr>
            <a:spLocks noGrp="1"/>
          </p:cNvSpPr>
          <p:nvPr>
            <p:ph type="body" sz="quarter" idx="37"/>
          </p:nvPr>
        </p:nvSpPr>
        <p:spPr>
          <a:xfrm>
            <a:off x="6419850" y="4610100"/>
            <a:ext cx="5362575" cy="55245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84"/>
          <p:cNvSpPr txBox="1">
            <a:spLocks/>
          </p:cNvSpPr>
          <p:nvPr userDrawn="1"/>
        </p:nvSpPr>
        <p:spPr>
          <a:xfrm>
            <a:off x="457200" y="5489045"/>
            <a:ext cx="5491096" cy="56457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0" bIns="0" rtlCol="0" anchor="ctr" anchorCtr="0">
            <a:norm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63" name="Shape 221"/>
          <p:cNvSpPr/>
          <p:nvPr userDrawn="1"/>
        </p:nvSpPr>
        <p:spPr>
          <a:xfrm>
            <a:off x="5943981" y="5489046"/>
            <a:ext cx="306671" cy="56244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Text Placeholder 34"/>
          <p:cNvSpPr>
            <a:spLocks noGrp="1"/>
          </p:cNvSpPr>
          <p:nvPr>
            <p:ph type="body" sz="quarter" idx="38"/>
          </p:nvPr>
        </p:nvSpPr>
        <p:spPr>
          <a:xfrm>
            <a:off x="533400" y="5486400"/>
            <a:ext cx="5362575" cy="55245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34"/>
          <p:cNvSpPr>
            <a:spLocks noGrp="1"/>
          </p:cNvSpPr>
          <p:nvPr>
            <p:ph type="body" sz="quarter" idx="39"/>
          </p:nvPr>
        </p:nvSpPr>
        <p:spPr>
          <a:xfrm>
            <a:off x="6419850" y="5486400"/>
            <a:ext cx="5362575" cy="55245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84"/>
          <p:cNvSpPr txBox="1">
            <a:spLocks/>
          </p:cNvSpPr>
          <p:nvPr userDrawn="1"/>
        </p:nvSpPr>
        <p:spPr>
          <a:xfrm>
            <a:off x="457200" y="3726921"/>
            <a:ext cx="5491096" cy="56457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0" bIns="0" rtlCol="0" anchor="ctr" anchorCtr="0">
            <a:norm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67" name="Shape 221"/>
          <p:cNvSpPr/>
          <p:nvPr userDrawn="1"/>
        </p:nvSpPr>
        <p:spPr>
          <a:xfrm>
            <a:off x="5943981" y="3736446"/>
            <a:ext cx="306671" cy="56244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Text Placeholder 34"/>
          <p:cNvSpPr>
            <a:spLocks noGrp="1"/>
          </p:cNvSpPr>
          <p:nvPr>
            <p:ph type="body" sz="quarter" idx="40"/>
          </p:nvPr>
        </p:nvSpPr>
        <p:spPr>
          <a:xfrm>
            <a:off x="533400" y="3733800"/>
            <a:ext cx="5362575" cy="55245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4"/>
          <p:cNvSpPr>
            <a:spLocks noGrp="1"/>
          </p:cNvSpPr>
          <p:nvPr>
            <p:ph type="body" sz="quarter" idx="41"/>
          </p:nvPr>
        </p:nvSpPr>
        <p:spPr>
          <a:xfrm>
            <a:off x="6419850" y="3733800"/>
            <a:ext cx="5362575" cy="55245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84"/>
          <p:cNvSpPr txBox="1">
            <a:spLocks/>
          </p:cNvSpPr>
          <p:nvPr userDrawn="1"/>
        </p:nvSpPr>
        <p:spPr>
          <a:xfrm>
            <a:off x="457200" y="2845858"/>
            <a:ext cx="5491096" cy="56457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0" bIns="0" rtlCol="0" anchor="ctr" anchorCtr="0">
            <a:norm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71" name="Shape 221"/>
          <p:cNvSpPr/>
          <p:nvPr userDrawn="1"/>
        </p:nvSpPr>
        <p:spPr>
          <a:xfrm>
            <a:off x="5943981" y="2850621"/>
            <a:ext cx="306671" cy="56244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Text Placeholder 34"/>
          <p:cNvSpPr>
            <a:spLocks noGrp="1"/>
          </p:cNvSpPr>
          <p:nvPr>
            <p:ph type="body" sz="quarter" idx="42"/>
          </p:nvPr>
        </p:nvSpPr>
        <p:spPr>
          <a:xfrm>
            <a:off x="533400" y="2847975"/>
            <a:ext cx="5362575" cy="55245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34"/>
          <p:cNvSpPr>
            <a:spLocks noGrp="1"/>
          </p:cNvSpPr>
          <p:nvPr>
            <p:ph type="body" sz="quarter" idx="43"/>
          </p:nvPr>
        </p:nvSpPr>
        <p:spPr>
          <a:xfrm>
            <a:off x="6419850" y="2847975"/>
            <a:ext cx="5362575" cy="55245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4" name="Shape 213"/>
          <p:cNvCxnSpPr/>
          <p:nvPr userDrawn="1"/>
        </p:nvCxnSpPr>
        <p:spPr>
          <a:xfrm>
            <a:off x="478052" y="3552825"/>
            <a:ext cx="11256746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" name="Shape 213"/>
          <p:cNvCxnSpPr/>
          <p:nvPr userDrawn="1"/>
        </p:nvCxnSpPr>
        <p:spPr>
          <a:xfrm>
            <a:off x="478052" y="4448175"/>
            <a:ext cx="11256746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6" name="Shape 213"/>
          <p:cNvCxnSpPr/>
          <p:nvPr userDrawn="1"/>
        </p:nvCxnSpPr>
        <p:spPr>
          <a:xfrm>
            <a:off x="478052" y="5314950"/>
            <a:ext cx="11256746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0995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Points and Detail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Text Placeholder 84"/>
          <p:cNvSpPr txBox="1">
            <a:spLocks/>
          </p:cNvSpPr>
          <p:nvPr/>
        </p:nvSpPr>
        <p:spPr>
          <a:xfrm>
            <a:off x="457200" y="1964796"/>
            <a:ext cx="5491096" cy="45750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0" bIns="0" rtlCol="0" anchor="ctr" anchorCtr="0">
            <a:norm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14" name="Text Placeholder 87"/>
          <p:cNvSpPr txBox="1">
            <a:spLocks/>
          </p:cNvSpPr>
          <p:nvPr/>
        </p:nvSpPr>
        <p:spPr>
          <a:xfrm>
            <a:off x="457200" y="2698221"/>
            <a:ext cx="5491096" cy="45750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0" bIns="0" rtlCol="0" anchor="ctr" anchorCtr="0">
            <a:norm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16" name="Text Placeholder 89"/>
          <p:cNvSpPr txBox="1">
            <a:spLocks/>
          </p:cNvSpPr>
          <p:nvPr/>
        </p:nvSpPr>
        <p:spPr>
          <a:xfrm>
            <a:off x="457200" y="3431646"/>
            <a:ext cx="5491096" cy="45750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0" bIns="0" rtlCol="0" anchor="ctr" anchorCtr="0">
            <a:norm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18" name="Text Placeholder 91"/>
          <p:cNvSpPr txBox="1">
            <a:spLocks/>
          </p:cNvSpPr>
          <p:nvPr/>
        </p:nvSpPr>
        <p:spPr>
          <a:xfrm>
            <a:off x="457200" y="4165071"/>
            <a:ext cx="5491096" cy="45750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0" bIns="0" rtlCol="0" anchor="ctr" anchorCtr="0">
            <a:norm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20" name="Text Placeholder 23"/>
          <p:cNvSpPr txBox="1">
            <a:spLocks/>
          </p:cNvSpPr>
          <p:nvPr/>
        </p:nvSpPr>
        <p:spPr>
          <a:xfrm>
            <a:off x="457200" y="4898496"/>
            <a:ext cx="5491096" cy="45750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0" bIns="0" rtlCol="0" anchor="ctr" anchorCtr="0">
            <a:norm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22" name="Shape 221"/>
          <p:cNvSpPr/>
          <p:nvPr/>
        </p:nvSpPr>
        <p:spPr>
          <a:xfrm>
            <a:off x="5943981" y="1964796"/>
            <a:ext cx="306671" cy="4557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21"/>
          <p:cNvSpPr/>
          <p:nvPr/>
        </p:nvSpPr>
        <p:spPr>
          <a:xfrm>
            <a:off x="5943981" y="2698221"/>
            <a:ext cx="306671" cy="4557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21"/>
          <p:cNvSpPr/>
          <p:nvPr/>
        </p:nvSpPr>
        <p:spPr>
          <a:xfrm>
            <a:off x="5943981" y="3431646"/>
            <a:ext cx="306671" cy="4557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21"/>
          <p:cNvSpPr/>
          <p:nvPr/>
        </p:nvSpPr>
        <p:spPr>
          <a:xfrm>
            <a:off x="5943981" y="4165071"/>
            <a:ext cx="306671" cy="4557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21"/>
          <p:cNvSpPr/>
          <p:nvPr/>
        </p:nvSpPr>
        <p:spPr>
          <a:xfrm>
            <a:off x="5943981" y="4898496"/>
            <a:ext cx="306671" cy="4557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Shape 213"/>
          <p:cNvCxnSpPr/>
          <p:nvPr/>
        </p:nvCxnSpPr>
        <p:spPr>
          <a:xfrm>
            <a:off x="478052" y="2569587"/>
            <a:ext cx="11256746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Shape 213"/>
          <p:cNvCxnSpPr/>
          <p:nvPr/>
        </p:nvCxnSpPr>
        <p:spPr>
          <a:xfrm>
            <a:off x="478052" y="3303012"/>
            <a:ext cx="11256746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" name="Shape 213"/>
          <p:cNvCxnSpPr/>
          <p:nvPr/>
        </p:nvCxnSpPr>
        <p:spPr>
          <a:xfrm>
            <a:off x="478052" y="4036437"/>
            <a:ext cx="11256746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" name="Shape 213"/>
          <p:cNvCxnSpPr/>
          <p:nvPr/>
        </p:nvCxnSpPr>
        <p:spPr>
          <a:xfrm>
            <a:off x="478052" y="4769862"/>
            <a:ext cx="11256746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" name="Text Placeholder 47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57200" y="1514475"/>
            <a:ext cx="5505450" cy="276225"/>
          </a:xfr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410325" y="1514475"/>
            <a:ext cx="5505450" cy="276225"/>
          </a:xfr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0"/>
          </p:nvPr>
        </p:nvSpPr>
        <p:spPr>
          <a:xfrm>
            <a:off x="533400" y="1962150"/>
            <a:ext cx="5362575" cy="44767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31"/>
          </p:nvPr>
        </p:nvSpPr>
        <p:spPr>
          <a:xfrm>
            <a:off x="533400" y="2695575"/>
            <a:ext cx="5362575" cy="44767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32"/>
          </p:nvPr>
        </p:nvSpPr>
        <p:spPr>
          <a:xfrm>
            <a:off x="533400" y="3429000"/>
            <a:ext cx="5362575" cy="44767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4"/>
          <p:cNvSpPr>
            <a:spLocks noGrp="1"/>
          </p:cNvSpPr>
          <p:nvPr>
            <p:ph type="body" sz="quarter" idx="33"/>
          </p:nvPr>
        </p:nvSpPr>
        <p:spPr>
          <a:xfrm>
            <a:off x="533400" y="4171950"/>
            <a:ext cx="5362575" cy="44767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4"/>
          <p:cNvSpPr>
            <a:spLocks noGrp="1"/>
          </p:cNvSpPr>
          <p:nvPr>
            <p:ph type="body" sz="quarter" idx="34"/>
          </p:nvPr>
        </p:nvSpPr>
        <p:spPr>
          <a:xfrm>
            <a:off x="533400" y="4895850"/>
            <a:ext cx="5362575" cy="44767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4"/>
          <p:cNvSpPr>
            <a:spLocks noGrp="1"/>
          </p:cNvSpPr>
          <p:nvPr>
            <p:ph type="body" sz="quarter" idx="35"/>
          </p:nvPr>
        </p:nvSpPr>
        <p:spPr>
          <a:xfrm>
            <a:off x="6419850" y="1962150"/>
            <a:ext cx="5362575" cy="44767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4"/>
          <p:cNvSpPr>
            <a:spLocks noGrp="1"/>
          </p:cNvSpPr>
          <p:nvPr>
            <p:ph type="body" sz="quarter" idx="36"/>
          </p:nvPr>
        </p:nvSpPr>
        <p:spPr>
          <a:xfrm>
            <a:off x="6419850" y="2695575"/>
            <a:ext cx="5362575" cy="44767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4"/>
          <p:cNvSpPr>
            <a:spLocks noGrp="1"/>
          </p:cNvSpPr>
          <p:nvPr>
            <p:ph type="body" sz="quarter" idx="37"/>
          </p:nvPr>
        </p:nvSpPr>
        <p:spPr>
          <a:xfrm>
            <a:off x="6419850" y="3429000"/>
            <a:ext cx="5362575" cy="44767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4"/>
          <p:cNvSpPr>
            <a:spLocks noGrp="1"/>
          </p:cNvSpPr>
          <p:nvPr>
            <p:ph type="body" sz="quarter" idx="38"/>
          </p:nvPr>
        </p:nvSpPr>
        <p:spPr>
          <a:xfrm>
            <a:off x="6419850" y="4171950"/>
            <a:ext cx="5362575" cy="44767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4"/>
          <p:cNvSpPr>
            <a:spLocks noGrp="1"/>
          </p:cNvSpPr>
          <p:nvPr>
            <p:ph type="body" sz="quarter" idx="39"/>
          </p:nvPr>
        </p:nvSpPr>
        <p:spPr>
          <a:xfrm>
            <a:off x="6419850" y="4895850"/>
            <a:ext cx="5362575" cy="44767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39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514600"/>
            <a:ext cx="3643229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2898" y="2514432"/>
            <a:ext cx="3643229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26373" y="2514432"/>
            <a:ext cx="3619989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1" y="1513779"/>
            <a:ext cx="11289161" cy="8937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000"/>
              </a:spcBef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7403" y="5297489"/>
            <a:ext cx="11278958" cy="893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1"/>
          <p:cNvSpPr txBox="1">
            <a:spLocks/>
          </p:cNvSpPr>
          <p:nvPr/>
        </p:nvSpPr>
        <p:spPr>
          <a:xfrm>
            <a:off x="457200" y="5297488"/>
            <a:ext cx="11310938" cy="893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2952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87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457200" y="1498600"/>
            <a:ext cx="11277600" cy="9144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533400" y="2540000"/>
            <a:ext cx="3514726" cy="310896"/>
          </a:xfrm>
          <a:noFill/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2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6100" y="2540000"/>
            <a:ext cx="3514726" cy="310896"/>
          </a:xfrm>
          <a:noFill/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2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53400" y="2540000"/>
            <a:ext cx="3514726" cy="310896"/>
          </a:xfrm>
          <a:noFill/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2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457200" y="5283200"/>
            <a:ext cx="11277600" cy="9144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36"/>
          </p:nvPr>
        </p:nvSpPr>
        <p:spPr>
          <a:xfrm>
            <a:off x="533400" y="2933700"/>
            <a:ext cx="3530600" cy="2209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4"/>
          <p:cNvSpPr>
            <a:spLocks noGrp="1"/>
          </p:cNvSpPr>
          <p:nvPr>
            <p:ph type="body" sz="quarter" idx="37"/>
          </p:nvPr>
        </p:nvSpPr>
        <p:spPr>
          <a:xfrm>
            <a:off x="4343400" y="2933700"/>
            <a:ext cx="3530600" cy="2209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4"/>
          <p:cNvSpPr>
            <a:spLocks noGrp="1"/>
          </p:cNvSpPr>
          <p:nvPr>
            <p:ph type="body" sz="quarter" idx="38"/>
          </p:nvPr>
        </p:nvSpPr>
        <p:spPr>
          <a:xfrm>
            <a:off x="8153400" y="2933700"/>
            <a:ext cx="3530600" cy="2209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424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Layout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457200" y="2514600"/>
            <a:ext cx="3643229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2" name="Text Placeholder 58"/>
          <p:cNvSpPr txBox="1">
            <a:spLocks/>
          </p:cNvSpPr>
          <p:nvPr/>
        </p:nvSpPr>
        <p:spPr>
          <a:xfrm>
            <a:off x="457201" y="4535488"/>
            <a:ext cx="11280774" cy="798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1000"/>
              </a:spcBef>
            </a:pP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00040" y="2514433"/>
            <a:ext cx="3640522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20675" y="2514433"/>
            <a:ext cx="3617299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1513780"/>
            <a:ext cx="11280774" cy="8937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000"/>
              </a:spcBef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457200" y="1498600"/>
            <a:ext cx="11277600" cy="9144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533400" y="2540000"/>
            <a:ext cx="3514726" cy="310896"/>
          </a:xfrm>
          <a:noFill/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2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6100" y="2540000"/>
            <a:ext cx="3514726" cy="310896"/>
          </a:xfrm>
          <a:noFill/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2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53400" y="2540000"/>
            <a:ext cx="3514726" cy="310896"/>
          </a:xfrm>
          <a:noFill/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2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457200" y="4495800"/>
            <a:ext cx="11277600" cy="9144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40" name="Text Placeholder 34"/>
          <p:cNvSpPr>
            <a:spLocks noGrp="1"/>
          </p:cNvSpPr>
          <p:nvPr>
            <p:ph type="body" sz="quarter" idx="36"/>
          </p:nvPr>
        </p:nvSpPr>
        <p:spPr>
          <a:xfrm>
            <a:off x="533400" y="2933700"/>
            <a:ext cx="3530600" cy="15621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34"/>
          <p:cNvSpPr>
            <a:spLocks noGrp="1"/>
          </p:cNvSpPr>
          <p:nvPr>
            <p:ph type="body" sz="quarter" idx="37"/>
          </p:nvPr>
        </p:nvSpPr>
        <p:spPr>
          <a:xfrm>
            <a:off x="4343400" y="2933700"/>
            <a:ext cx="3530600" cy="15621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34"/>
          <p:cNvSpPr>
            <a:spLocks noGrp="1"/>
          </p:cNvSpPr>
          <p:nvPr>
            <p:ph type="body" sz="quarter" idx="38"/>
          </p:nvPr>
        </p:nvSpPr>
        <p:spPr>
          <a:xfrm>
            <a:off x="8153400" y="2933700"/>
            <a:ext cx="3530600" cy="15621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02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1028699" y="1552575"/>
            <a:ext cx="10706101" cy="310896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1028700" y="1981200"/>
            <a:ext cx="3514726" cy="310896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648200" y="1981200"/>
            <a:ext cx="3514726" cy="310896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248650" y="1981200"/>
            <a:ext cx="3514726" cy="310896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8"/>
          </p:nvPr>
        </p:nvSpPr>
        <p:spPr>
          <a:xfrm rot="16200000">
            <a:off x="-216547" y="3104336"/>
            <a:ext cx="1815933" cy="44596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9"/>
          </p:nvPr>
        </p:nvSpPr>
        <p:spPr>
          <a:xfrm rot="16200000">
            <a:off x="-199963" y="4986403"/>
            <a:ext cx="1782765" cy="445960"/>
          </a:xfrm>
          <a:solidFill>
            <a:schemeClr val="bg1">
              <a:lumMod val="5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28700" y="2413000"/>
            <a:ext cx="3543300" cy="195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4635500" y="2413000"/>
            <a:ext cx="3543300" cy="195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242300" y="2413000"/>
            <a:ext cx="3543300" cy="195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45"/>
          <p:cNvSpPr>
            <a:spLocks noGrp="1"/>
          </p:cNvSpPr>
          <p:nvPr>
            <p:ph type="body" sz="quarter" idx="40"/>
          </p:nvPr>
        </p:nvSpPr>
        <p:spPr>
          <a:xfrm>
            <a:off x="1130300" y="2489200"/>
            <a:ext cx="3429000" cy="175857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45"/>
          <p:cNvSpPr>
            <a:spLocks noGrp="1"/>
          </p:cNvSpPr>
          <p:nvPr>
            <p:ph type="body" sz="quarter" idx="41"/>
          </p:nvPr>
        </p:nvSpPr>
        <p:spPr>
          <a:xfrm>
            <a:off x="4724400" y="2489200"/>
            <a:ext cx="3429000" cy="175857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45"/>
          <p:cNvSpPr>
            <a:spLocks noGrp="1"/>
          </p:cNvSpPr>
          <p:nvPr>
            <p:ph type="body" sz="quarter" idx="42"/>
          </p:nvPr>
        </p:nvSpPr>
        <p:spPr>
          <a:xfrm>
            <a:off x="8305800" y="2489200"/>
            <a:ext cx="3429000" cy="175857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1028700" y="4318000"/>
            <a:ext cx="3530600" cy="1790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4648200" y="4318000"/>
            <a:ext cx="3530600" cy="1790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8229600" y="4318000"/>
            <a:ext cx="3530600" cy="1790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45"/>
          <p:cNvSpPr>
            <a:spLocks noGrp="1"/>
          </p:cNvSpPr>
          <p:nvPr>
            <p:ph type="body" sz="quarter" idx="43"/>
          </p:nvPr>
        </p:nvSpPr>
        <p:spPr>
          <a:xfrm>
            <a:off x="1130300" y="4406900"/>
            <a:ext cx="3429000" cy="1651766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45"/>
          <p:cNvSpPr>
            <a:spLocks noGrp="1"/>
          </p:cNvSpPr>
          <p:nvPr>
            <p:ph type="body" sz="quarter" idx="44"/>
          </p:nvPr>
        </p:nvSpPr>
        <p:spPr>
          <a:xfrm>
            <a:off x="4724400" y="4406900"/>
            <a:ext cx="3429000" cy="1651766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 Placeholder 45"/>
          <p:cNvSpPr>
            <a:spLocks noGrp="1"/>
          </p:cNvSpPr>
          <p:nvPr>
            <p:ph type="body" sz="quarter" idx="45"/>
          </p:nvPr>
        </p:nvSpPr>
        <p:spPr>
          <a:xfrm>
            <a:off x="8305800" y="4406900"/>
            <a:ext cx="3429000" cy="1651766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536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1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3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1028699" y="1552575"/>
            <a:ext cx="10706101" cy="310896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1028700" y="1981200"/>
            <a:ext cx="3514726" cy="310896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648200" y="1981200"/>
            <a:ext cx="3514726" cy="310896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248650" y="1981200"/>
            <a:ext cx="3514726" cy="310896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8"/>
          </p:nvPr>
        </p:nvSpPr>
        <p:spPr>
          <a:xfrm rot="16200000">
            <a:off x="-45911" y="2933700"/>
            <a:ext cx="1474661" cy="44596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39"/>
          </p:nvPr>
        </p:nvSpPr>
        <p:spPr>
          <a:xfrm rot="16200000">
            <a:off x="-32481" y="4463322"/>
            <a:ext cx="1447802" cy="445960"/>
          </a:xfrm>
          <a:solidFill>
            <a:schemeClr val="bg1">
              <a:lumMod val="5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4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1028700" y="2413000"/>
            <a:ext cx="3543300" cy="1511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 userDrawn="1"/>
        </p:nvSpPr>
        <p:spPr>
          <a:xfrm>
            <a:off x="4635500" y="2413000"/>
            <a:ext cx="3543300" cy="1511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8242300" y="2413000"/>
            <a:ext cx="3543300" cy="1511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45"/>
          <p:cNvSpPr>
            <a:spLocks noGrp="1"/>
          </p:cNvSpPr>
          <p:nvPr>
            <p:ph type="body" sz="quarter" idx="40"/>
          </p:nvPr>
        </p:nvSpPr>
        <p:spPr>
          <a:xfrm>
            <a:off x="1130300" y="2489200"/>
            <a:ext cx="3429000" cy="13589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41"/>
          </p:nvPr>
        </p:nvSpPr>
        <p:spPr>
          <a:xfrm>
            <a:off x="4724400" y="2489200"/>
            <a:ext cx="3429000" cy="13589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" name="Text Placeholder 45"/>
          <p:cNvSpPr>
            <a:spLocks noGrp="1"/>
          </p:cNvSpPr>
          <p:nvPr>
            <p:ph type="body" sz="quarter" idx="42"/>
          </p:nvPr>
        </p:nvSpPr>
        <p:spPr>
          <a:xfrm>
            <a:off x="8305800" y="2489200"/>
            <a:ext cx="3429000" cy="13589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1028700" y="3962400"/>
            <a:ext cx="3530600" cy="1473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 userDrawn="1"/>
        </p:nvSpPr>
        <p:spPr>
          <a:xfrm>
            <a:off x="4648200" y="3962400"/>
            <a:ext cx="3530600" cy="1473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 userDrawn="1"/>
        </p:nvSpPr>
        <p:spPr>
          <a:xfrm>
            <a:off x="8229600" y="3962400"/>
            <a:ext cx="3530600" cy="1473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45"/>
          <p:cNvSpPr>
            <a:spLocks noGrp="1"/>
          </p:cNvSpPr>
          <p:nvPr>
            <p:ph type="body" sz="quarter" idx="43"/>
          </p:nvPr>
        </p:nvSpPr>
        <p:spPr>
          <a:xfrm>
            <a:off x="1130300" y="4051300"/>
            <a:ext cx="3429000" cy="1358900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45"/>
          <p:cNvSpPr>
            <a:spLocks noGrp="1"/>
          </p:cNvSpPr>
          <p:nvPr>
            <p:ph type="body" sz="quarter" idx="44"/>
          </p:nvPr>
        </p:nvSpPr>
        <p:spPr>
          <a:xfrm>
            <a:off x="4724400" y="4051300"/>
            <a:ext cx="3429000" cy="1358900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" name="Text Placeholder 45"/>
          <p:cNvSpPr>
            <a:spLocks noGrp="1"/>
          </p:cNvSpPr>
          <p:nvPr>
            <p:ph type="body" sz="quarter" idx="45"/>
          </p:nvPr>
        </p:nvSpPr>
        <p:spPr>
          <a:xfrm>
            <a:off x="8305800" y="4051300"/>
            <a:ext cx="3429000" cy="1358900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1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no pic 1 speaker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36132"/>
            <a:ext cx="6629400" cy="101672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86200"/>
            <a:ext cx="6629400" cy="469516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996942"/>
            <a:ext cx="11277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Text placeholder for disclaimer text</a:t>
            </a:r>
          </a:p>
        </p:txBody>
      </p:sp>
      <p:sp>
        <p:nvSpPr>
          <p:cNvPr id="8" name="Freeform 7"/>
          <p:cNvSpPr>
            <a:spLocks noChangeArrowheads="1"/>
          </p:cNvSpPr>
          <p:nvPr userDrawn="1"/>
        </p:nvSpPr>
        <p:spPr bwMode="gray">
          <a:xfrm rot="16200000" flipH="1">
            <a:off x="11333807" y="5516"/>
            <a:ext cx="863707" cy="852680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A4E4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129775" y="2912484"/>
            <a:ext cx="2372747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7288529" y="2911762"/>
            <a:ext cx="722376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54818" y="2135349"/>
            <a:ext cx="1017365" cy="520285"/>
            <a:chOff x="2259013" y="4716463"/>
            <a:chExt cx="1322387" cy="676275"/>
          </a:xfrm>
        </p:grpSpPr>
        <p:sp>
          <p:nvSpPr>
            <p:cNvPr id="21" name="Freeform 21"/>
            <p:cNvSpPr>
              <a:spLocks noEditPoints="1"/>
            </p:cNvSpPr>
            <p:nvPr userDrawn="1"/>
          </p:nvSpPr>
          <p:spPr bwMode="auto">
            <a:xfrm>
              <a:off x="2395538" y="4865688"/>
              <a:ext cx="363537" cy="377825"/>
            </a:xfrm>
            <a:custGeom>
              <a:avLst/>
              <a:gdLst>
                <a:gd name="T0" fmla="*/ 109 w 229"/>
                <a:gd name="T1" fmla="*/ 0 h 238"/>
                <a:gd name="T2" fmla="*/ 0 w 229"/>
                <a:gd name="T3" fmla="*/ 238 h 238"/>
                <a:gd name="T4" fmla="*/ 39 w 229"/>
                <a:gd name="T5" fmla="*/ 238 h 238"/>
                <a:gd name="T6" fmla="*/ 65 w 229"/>
                <a:gd name="T7" fmla="*/ 179 h 238"/>
                <a:gd name="T8" fmla="*/ 166 w 229"/>
                <a:gd name="T9" fmla="*/ 179 h 238"/>
                <a:gd name="T10" fmla="*/ 190 w 229"/>
                <a:gd name="T11" fmla="*/ 238 h 238"/>
                <a:gd name="T12" fmla="*/ 229 w 229"/>
                <a:gd name="T13" fmla="*/ 238 h 238"/>
                <a:gd name="T14" fmla="*/ 124 w 229"/>
                <a:gd name="T15" fmla="*/ 0 h 238"/>
                <a:gd name="T16" fmla="*/ 109 w 229"/>
                <a:gd name="T17" fmla="*/ 0 h 238"/>
                <a:gd name="T18" fmla="*/ 79 w 229"/>
                <a:gd name="T19" fmla="*/ 146 h 238"/>
                <a:gd name="T20" fmla="*/ 117 w 229"/>
                <a:gd name="T21" fmla="*/ 65 h 238"/>
                <a:gd name="T22" fmla="*/ 152 w 229"/>
                <a:gd name="T23" fmla="*/ 146 h 238"/>
                <a:gd name="T24" fmla="*/ 79 w 229"/>
                <a:gd name="T2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38">
                  <a:moveTo>
                    <a:pt x="109" y="0"/>
                  </a:moveTo>
                  <a:lnTo>
                    <a:pt x="0" y="238"/>
                  </a:lnTo>
                  <a:lnTo>
                    <a:pt x="39" y="238"/>
                  </a:lnTo>
                  <a:lnTo>
                    <a:pt x="65" y="179"/>
                  </a:lnTo>
                  <a:lnTo>
                    <a:pt x="166" y="179"/>
                  </a:lnTo>
                  <a:lnTo>
                    <a:pt x="190" y="238"/>
                  </a:lnTo>
                  <a:lnTo>
                    <a:pt x="229" y="238"/>
                  </a:lnTo>
                  <a:lnTo>
                    <a:pt x="124" y="0"/>
                  </a:lnTo>
                  <a:lnTo>
                    <a:pt x="109" y="0"/>
                  </a:lnTo>
                  <a:close/>
                  <a:moveTo>
                    <a:pt x="79" y="146"/>
                  </a:moveTo>
                  <a:lnTo>
                    <a:pt x="117" y="65"/>
                  </a:lnTo>
                  <a:lnTo>
                    <a:pt x="152" y="146"/>
                  </a:lnTo>
                  <a:lnTo>
                    <a:pt x="79" y="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 userDrawn="1"/>
          </p:nvSpPr>
          <p:spPr bwMode="auto">
            <a:xfrm>
              <a:off x="2820988" y="4865688"/>
              <a:ext cx="58737" cy="377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auto">
            <a:xfrm>
              <a:off x="2962275" y="4859338"/>
              <a:ext cx="369887" cy="390525"/>
            </a:xfrm>
            <a:custGeom>
              <a:avLst/>
              <a:gdLst>
                <a:gd name="T0" fmla="*/ 329 w 570"/>
                <a:gd name="T1" fmla="*/ 371 h 603"/>
                <a:gd name="T2" fmla="*/ 473 w 570"/>
                <a:gd name="T3" fmla="*/ 371 h 603"/>
                <a:gd name="T4" fmla="*/ 416 w 570"/>
                <a:gd name="T5" fmla="*/ 476 h 603"/>
                <a:gd name="T6" fmla="*/ 301 w 570"/>
                <a:gd name="T7" fmla="*/ 519 h 603"/>
                <a:gd name="T8" fmla="*/ 159 w 570"/>
                <a:gd name="T9" fmla="*/ 462 h 603"/>
                <a:gd name="T10" fmla="*/ 89 w 570"/>
                <a:gd name="T11" fmla="*/ 302 h 603"/>
                <a:gd name="T12" fmla="*/ 152 w 570"/>
                <a:gd name="T13" fmla="*/ 146 h 603"/>
                <a:gd name="T14" fmla="*/ 305 w 570"/>
                <a:gd name="T15" fmla="*/ 82 h 603"/>
                <a:gd name="T16" fmla="*/ 481 w 570"/>
                <a:gd name="T17" fmla="*/ 177 h 603"/>
                <a:gd name="T18" fmla="*/ 543 w 570"/>
                <a:gd name="T19" fmla="*/ 117 h 603"/>
                <a:gd name="T20" fmla="*/ 433 w 570"/>
                <a:gd name="T21" fmla="*/ 29 h 603"/>
                <a:gd name="T22" fmla="*/ 305 w 570"/>
                <a:gd name="T23" fmla="*/ 0 h 603"/>
                <a:gd name="T24" fmla="*/ 89 w 570"/>
                <a:gd name="T25" fmla="*/ 89 h 603"/>
                <a:gd name="T26" fmla="*/ 0 w 570"/>
                <a:gd name="T27" fmla="*/ 304 h 603"/>
                <a:gd name="T28" fmla="*/ 87 w 570"/>
                <a:gd name="T29" fmla="*/ 514 h 603"/>
                <a:gd name="T30" fmla="*/ 296 w 570"/>
                <a:gd name="T31" fmla="*/ 603 h 603"/>
                <a:gd name="T32" fmla="*/ 502 w 570"/>
                <a:gd name="T33" fmla="*/ 512 h 603"/>
                <a:gd name="T34" fmla="*/ 553 w 570"/>
                <a:gd name="T35" fmla="*/ 424 h 603"/>
                <a:gd name="T36" fmla="*/ 570 w 570"/>
                <a:gd name="T37" fmla="*/ 309 h 603"/>
                <a:gd name="T38" fmla="*/ 570 w 570"/>
                <a:gd name="T39" fmla="*/ 290 h 603"/>
                <a:gd name="T40" fmla="*/ 329 w 570"/>
                <a:gd name="T41" fmla="*/ 290 h 603"/>
                <a:gd name="T42" fmla="*/ 329 w 570"/>
                <a:gd name="T43" fmla="*/ 3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0" h="603">
                  <a:moveTo>
                    <a:pt x="329" y="371"/>
                  </a:moveTo>
                  <a:cubicBezTo>
                    <a:pt x="329" y="371"/>
                    <a:pt x="329" y="371"/>
                    <a:pt x="473" y="371"/>
                  </a:cubicBezTo>
                  <a:cubicBezTo>
                    <a:pt x="469" y="412"/>
                    <a:pt x="449" y="447"/>
                    <a:pt x="416" y="476"/>
                  </a:cubicBezTo>
                  <a:cubicBezTo>
                    <a:pt x="382" y="505"/>
                    <a:pt x="344" y="519"/>
                    <a:pt x="301" y="519"/>
                  </a:cubicBezTo>
                  <a:cubicBezTo>
                    <a:pt x="248" y="519"/>
                    <a:pt x="202" y="500"/>
                    <a:pt x="159" y="462"/>
                  </a:cubicBezTo>
                  <a:cubicBezTo>
                    <a:pt x="111" y="421"/>
                    <a:pt x="89" y="366"/>
                    <a:pt x="89" y="302"/>
                  </a:cubicBezTo>
                  <a:cubicBezTo>
                    <a:pt x="89" y="239"/>
                    <a:pt x="108" y="187"/>
                    <a:pt x="152" y="146"/>
                  </a:cubicBezTo>
                  <a:cubicBezTo>
                    <a:pt x="192" y="103"/>
                    <a:pt x="245" y="82"/>
                    <a:pt x="305" y="82"/>
                  </a:cubicBezTo>
                  <a:cubicBezTo>
                    <a:pt x="375" y="82"/>
                    <a:pt x="433" y="115"/>
                    <a:pt x="481" y="177"/>
                  </a:cubicBezTo>
                  <a:cubicBezTo>
                    <a:pt x="481" y="177"/>
                    <a:pt x="481" y="177"/>
                    <a:pt x="543" y="117"/>
                  </a:cubicBezTo>
                  <a:cubicBezTo>
                    <a:pt x="507" y="77"/>
                    <a:pt x="469" y="46"/>
                    <a:pt x="433" y="29"/>
                  </a:cubicBezTo>
                  <a:cubicBezTo>
                    <a:pt x="392" y="10"/>
                    <a:pt x="351" y="0"/>
                    <a:pt x="305" y="0"/>
                  </a:cubicBezTo>
                  <a:cubicBezTo>
                    <a:pt x="219" y="0"/>
                    <a:pt x="147" y="29"/>
                    <a:pt x="89" y="89"/>
                  </a:cubicBezTo>
                  <a:cubicBezTo>
                    <a:pt x="29" y="148"/>
                    <a:pt x="0" y="218"/>
                    <a:pt x="0" y="304"/>
                  </a:cubicBezTo>
                  <a:cubicBezTo>
                    <a:pt x="0" y="385"/>
                    <a:pt x="29" y="457"/>
                    <a:pt x="87" y="514"/>
                  </a:cubicBezTo>
                  <a:cubicBezTo>
                    <a:pt x="144" y="574"/>
                    <a:pt x="214" y="603"/>
                    <a:pt x="296" y="603"/>
                  </a:cubicBezTo>
                  <a:cubicBezTo>
                    <a:pt x="380" y="603"/>
                    <a:pt x="449" y="572"/>
                    <a:pt x="502" y="512"/>
                  </a:cubicBezTo>
                  <a:cubicBezTo>
                    <a:pt x="526" y="486"/>
                    <a:pt x="543" y="455"/>
                    <a:pt x="553" y="424"/>
                  </a:cubicBezTo>
                  <a:cubicBezTo>
                    <a:pt x="565" y="390"/>
                    <a:pt x="570" y="352"/>
                    <a:pt x="570" y="309"/>
                  </a:cubicBezTo>
                  <a:cubicBezTo>
                    <a:pt x="570" y="309"/>
                    <a:pt x="570" y="309"/>
                    <a:pt x="570" y="290"/>
                  </a:cubicBezTo>
                  <a:cubicBezTo>
                    <a:pt x="570" y="290"/>
                    <a:pt x="570" y="290"/>
                    <a:pt x="329" y="290"/>
                  </a:cubicBezTo>
                  <a:lnTo>
                    <a:pt x="329" y="3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auto">
            <a:xfrm>
              <a:off x="2259013" y="4716463"/>
              <a:ext cx="1239837" cy="676275"/>
            </a:xfrm>
            <a:custGeom>
              <a:avLst/>
              <a:gdLst>
                <a:gd name="T0" fmla="*/ 0 w 781"/>
                <a:gd name="T1" fmla="*/ 426 h 426"/>
                <a:gd name="T2" fmla="*/ 781 w 781"/>
                <a:gd name="T3" fmla="*/ 426 h 426"/>
                <a:gd name="T4" fmla="*/ 781 w 781"/>
                <a:gd name="T5" fmla="*/ 0 h 426"/>
                <a:gd name="T6" fmla="*/ 0 w 781"/>
                <a:gd name="T7" fmla="*/ 0 h 426"/>
                <a:gd name="T8" fmla="*/ 0 w 781"/>
                <a:gd name="T9" fmla="*/ 426 h 426"/>
                <a:gd name="T10" fmla="*/ 33 w 781"/>
                <a:gd name="T11" fmla="*/ 33 h 426"/>
                <a:gd name="T12" fmla="*/ 750 w 781"/>
                <a:gd name="T13" fmla="*/ 33 h 426"/>
                <a:gd name="T14" fmla="*/ 750 w 781"/>
                <a:gd name="T15" fmla="*/ 393 h 426"/>
                <a:gd name="T16" fmla="*/ 33 w 781"/>
                <a:gd name="T17" fmla="*/ 393 h 426"/>
                <a:gd name="T18" fmla="*/ 33 w 781"/>
                <a:gd name="T19" fmla="*/ 3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1" h="426">
                  <a:moveTo>
                    <a:pt x="0" y="426"/>
                  </a:moveTo>
                  <a:lnTo>
                    <a:pt x="781" y="426"/>
                  </a:lnTo>
                  <a:lnTo>
                    <a:pt x="781" y="0"/>
                  </a:lnTo>
                  <a:lnTo>
                    <a:pt x="0" y="0"/>
                  </a:lnTo>
                  <a:lnTo>
                    <a:pt x="0" y="426"/>
                  </a:lnTo>
                  <a:close/>
                  <a:moveTo>
                    <a:pt x="33" y="33"/>
                  </a:moveTo>
                  <a:lnTo>
                    <a:pt x="750" y="33"/>
                  </a:lnTo>
                  <a:lnTo>
                    <a:pt x="750" y="393"/>
                  </a:lnTo>
                  <a:lnTo>
                    <a:pt x="33" y="393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 noEditPoints="1"/>
            </p:cNvSpPr>
            <p:nvPr userDrawn="1"/>
          </p:nvSpPr>
          <p:spPr bwMode="auto">
            <a:xfrm>
              <a:off x="3543300" y="5349876"/>
              <a:ext cx="23812" cy="28575"/>
            </a:xfrm>
            <a:custGeom>
              <a:avLst/>
              <a:gdLst>
                <a:gd name="T0" fmla="*/ 27 w 37"/>
                <a:gd name="T1" fmla="*/ 23 h 44"/>
                <a:gd name="T2" fmla="*/ 27 w 37"/>
                <a:gd name="T3" fmla="*/ 22 h 44"/>
                <a:gd name="T4" fmla="*/ 35 w 37"/>
                <a:gd name="T5" fmla="*/ 13 h 44"/>
                <a:gd name="T6" fmla="*/ 31 w 37"/>
                <a:gd name="T7" fmla="*/ 3 h 44"/>
                <a:gd name="T8" fmla="*/ 16 w 37"/>
                <a:gd name="T9" fmla="*/ 0 h 44"/>
                <a:gd name="T10" fmla="*/ 0 w 37"/>
                <a:gd name="T11" fmla="*/ 1 h 44"/>
                <a:gd name="T12" fmla="*/ 0 w 37"/>
                <a:gd name="T13" fmla="*/ 44 h 44"/>
                <a:gd name="T14" fmla="*/ 10 w 37"/>
                <a:gd name="T15" fmla="*/ 44 h 44"/>
                <a:gd name="T16" fmla="*/ 10 w 37"/>
                <a:gd name="T17" fmla="*/ 27 h 44"/>
                <a:gd name="T18" fmla="*/ 15 w 37"/>
                <a:gd name="T19" fmla="*/ 27 h 44"/>
                <a:gd name="T20" fmla="*/ 23 w 37"/>
                <a:gd name="T21" fmla="*/ 33 h 44"/>
                <a:gd name="T22" fmla="*/ 27 w 37"/>
                <a:gd name="T23" fmla="*/ 44 h 44"/>
                <a:gd name="T24" fmla="*/ 37 w 37"/>
                <a:gd name="T25" fmla="*/ 44 h 44"/>
                <a:gd name="T26" fmla="*/ 34 w 37"/>
                <a:gd name="T27" fmla="*/ 33 h 44"/>
                <a:gd name="T28" fmla="*/ 27 w 37"/>
                <a:gd name="T29" fmla="*/ 23 h 44"/>
                <a:gd name="T30" fmla="*/ 15 w 37"/>
                <a:gd name="T31" fmla="*/ 20 h 44"/>
                <a:gd name="T32" fmla="*/ 10 w 37"/>
                <a:gd name="T33" fmla="*/ 20 h 44"/>
                <a:gd name="T34" fmla="*/ 10 w 37"/>
                <a:gd name="T35" fmla="*/ 8 h 44"/>
                <a:gd name="T36" fmla="*/ 16 w 37"/>
                <a:gd name="T37" fmla="*/ 7 h 44"/>
                <a:gd name="T38" fmla="*/ 25 w 37"/>
                <a:gd name="T39" fmla="*/ 14 h 44"/>
                <a:gd name="T40" fmla="*/ 15 w 37"/>
                <a:gd name="T41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4">
                  <a:moveTo>
                    <a:pt x="27" y="23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32" y="21"/>
                    <a:pt x="35" y="17"/>
                    <a:pt x="35" y="13"/>
                  </a:cubicBezTo>
                  <a:cubicBezTo>
                    <a:pt x="35" y="8"/>
                    <a:pt x="34" y="5"/>
                    <a:pt x="31" y="3"/>
                  </a:cubicBezTo>
                  <a:cubicBezTo>
                    <a:pt x="28" y="1"/>
                    <a:pt x="24" y="0"/>
                    <a:pt x="16" y="0"/>
                  </a:cubicBezTo>
                  <a:cubicBezTo>
                    <a:pt x="9" y="0"/>
                    <a:pt x="4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0" y="27"/>
                    <a:pt x="23" y="29"/>
                    <a:pt x="23" y="33"/>
                  </a:cubicBezTo>
                  <a:cubicBezTo>
                    <a:pt x="25" y="38"/>
                    <a:pt x="26" y="42"/>
                    <a:pt x="2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6" y="42"/>
                    <a:pt x="36" y="40"/>
                    <a:pt x="34" y="33"/>
                  </a:cubicBezTo>
                  <a:cubicBezTo>
                    <a:pt x="33" y="28"/>
                    <a:pt x="31" y="24"/>
                    <a:pt x="27" y="23"/>
                  </a:cubicBezTo>
                  <a:close/>
                  <a:moveTo>
                    <a:pt x="15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3" y="7"/>
                    <a:pt x="16" y="7"/>
                  </a:cubicBezTo>
                  <a:cubicBezTo>
                    <a:pt x="22" y="7"/>
                    <a:pt x="25" y="10"/>
                    <a:pt x="25" y="14"/>
                  </a:cubicBezTo>
                  <a:cubicBezTo>
                    <a:pt x="25" y="18"/>
                    <a:pt x="20" y="20"/>
                    <a:pt x="15" y="20"/>
                  </a:cubicBezTo>
                  <a:close/>
                </a:path>
              </a:pathLst>
            </a:custGeom>
            <a:solidFill>
              <a:srgbClr val="1D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 noEditPoints="1"/>
            </p:cNvSpPr>
            <p:nvPr userDrawn="1"/>
          </p:nvSpPr>
          <p:spPr bwMode="auto">
            <a:xfrm>
              <a:off x="3525838" y="5335588"/>
              <a:ext cx="55562" cy="55563"/>
            </a:xfrm>
            <a:custGeom>
              <a:avLst/>
              <a:gdLst>
                <a:gd name="T0" fmla="*/ 44 w 87"/>
                <a:gd name="T1" fmla="*/ 0 h 85"/>
                <a:gd name="T2" fmla="*/ 0 w 87"/>
                <a:gd name="T3" fmla="*/ 43 h 85"/>
                <a:gd name="T4" fmla="*/ 44 w 87"/>
                <a:gd name="T5" fmla="*/ 85 h 85"/>
                <a:gd name="T6" fmla="*/ 87 w 87"/>
                <a:gd name="T7" fmla="*/ 43 h 85"/>
                <a:gd name="T8" fmla="*/ 44 w 87"/>
                <a:gd name="T9" fmla="*/ 0 h 85"/>
                <a:gd name="T10" fmla="*/ 44 w 87"/>
                <a:gd name="T11" fmla="*/ 76 h 85"/>
                <a:gd name="T12" fmla="*/ 11 w 87"/>
                <a:gd name="T13" fmla="*/ 43 h 85"/>
                <a:gd name="T14" fmla="*/ 44 w 87"/>
                <a:gd name="T15" fmla="*/ 9 h 85"/>
                <a:gd name="T16" fmla="*/ 76 w 87"/>
                <a:gd name="T17" fmla="*/ 43 h 85"/>
                <a:gd name="T18" fmla="*/ 44 w 87"/>
                <a:gd name="T19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5">
                  <a:moveTo>
                    <a:pt x="44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5"/>
                    <a:pt x="44" y="85"/>
                  </a:cubicBezTo>
                  <a:cubicBezTo>
                    <a:pt x="68" y="85"/>
                    <a:pt x="87" y="67"/>
                    <a:pt x="87" y="43"/>
                  </a:cubicBezTo>
                  <a:cubicBezTo>
                    <a:pt x="87" y="19"/>
                    <a:pt x="68" y="0"/>
                    <a:pt x="44" y="0"/>
                  </a:cubicBezTo>
                  <a:close/>
                  <a:moveTo>
                    <a:pt x="44" y="76"/>
                  </a:moveTo>
                  <a:cubicBezTo>
                    <a:pt x="25" y="76"/>
                    <a:pt x="11" y="61"/>
                    <a:pt x="11" y="43"/>
                  </a:cubicBezTo>
                  <a:cubicBezTo>
                    <a:pt x="11" y="24"/>
                    <a:pt x="25" y="9"/>
                    <a:pt x="44" y="9"/>
                  </a:cubicBezTo>
                  <a:cubicBezTo>
                    <a:pt x="63" y="9"/>
                    <a:pt x="76" y="24"/>
                    <a:pt x="76" y="43"/>
                  </a:cubicBezTo>
                  <a:cubicBezTo>
                    <a:pt x="76" y="61"/>
                    <a:pt x="63" y="76"/>
                    <a:pt x="44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706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2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6250" y="2546440"/>
            <a:ext cx="11254333" cy="581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76250" y="3565399"/>
            <a:ext cx="11254333" cy="581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6250" y="4584357"/>
            <a:ext cx="11254333" cy="581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6250" y="5602165"/>
            <a:ext cx="11254333" cy="581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231038" y="1514157"/>
            <a:ext cx="0" cy="4670426"/>
          </a:xfrm>
          <a:prstGeom prst="line">
            <a:avLst/>
          </a:prstGeom>
          <a:noFill/>
          <a:ln w="12700" cap="rnd">
            <a:solidFill>
              <a:schemeClr val="tx2">
                <a:lumMod val="60000"/>
                <a:lumOff val="40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6" name="Rectangle 45"/>
          <p:cNvSpPr/>
          <p:nvPr/>
        </p:nvSpPr>
        <p:spPr>
          <a:xfrm>
            <a:off x="2224306" y="1509537"/>
            <a:ext cx="9510494" cy="581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/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2260600" y="1536700"/>
            <a:ext cx="1841500" cy="5207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9856176" y="1536700"/>
            <a:ext cx="1841500" cy="5207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7957282" y="1536700"/>
            <a:ext cx="1841500" cy="5207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058388" y="1536700"/>
            <a:ext cx="1841500" cy="5207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159494" y="1536700"/>
            <a:ext cx="1841500" cy="5207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2260600" y="2562224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9856176" y="2562224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957282" y="2562224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6058388" y="2562224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4159494" y="2562224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77"/>
          <p:cNvSpPr>
            <a:spLocks noGrp="1"/>
          </p:cNvSpPr>
          <p:nvPr>
            <p:ph type="body" sz="quarter" idx="53"/>
          </p:nvPr>
        </p:nvSpPr>
        <p:spPr>
          <a:xfrm>
            <a:off x="533400" y="2567939"/>
            <a:ext cx="1647825" cy="54673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>
              <a:defRPr sz="1200" baseline="0">
                <a:solidFill>
                  <a:schemeClr val="accent1"/>
                </a:solidFill>
              </a:defRPr>
            </a:lvl2pPr>
            <a:lvl3pPr>
              <a:defRPr sz="1200" baseline="0">
                <a:solidFill>
                  <a:schemeClr val="accent1"/>
                </a:solidFill>
              </a:defRPr>
            </a:lvl3pPr>
            <a:lvl4pPr>
              <a:defRPr sz="1200" baseline="0">
                <a:solidFill>
                  <a:schemeClr val="accent1"/>
                </a:solidFill>
              </a:defRPr>
            </a:lvl4pPr>
            <a:lvl5pPr>
              <a:defRPr sz="120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2260600" y="3581400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9856176" y="3581400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56"/>
          </p:nvPr>
        </p:nvSpPr>
        <p:spPr>
          <a:xfrm>
            <a:off x="7957282" y="3581400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6058388" y="3581400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58"/>
          </p:nvPr>
        </p:nvSpPr>
        <p:spPr>
          <a:xfrm>
            <a:off x="4159494" y="3581400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77"/>
          <p:cNvSpPr>
            <a:spLocks noGrp="1"/>
          </p:cNvSpPr>
          <p:nvPr>
            <p:ph type="body" sz="quarter" idx="59"/>
          </p:nvPr>
        </p:nvSpPr>
        <p:spPr>
          <a:xfrm>
            <a:off x="533400" y="3587115"/>
            <a:ext cx="1647825" cy="54673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>
              <a:defRPr sz="1200" baseline="0">
                <a:solidFill>
                  <a:schemeClr val="accent1"/>
                </a:solidFill>
              </a:defRPr>
            </a:lvl2pPr>
            <a:lvl3pPr>
              <a:defRPr sz="1200" baseline="0">
                <a:solidFill>
                  <a:schemeClr val="accent1"/>
                </a:solidFill>
              </a:defRPr>
            </a:lvl3pPr>
            <a:lvl4pPr>
              <a:defRPr sz="1200" baseline="0">
                <a:solidFill>
                  <a:schemeClr val="accent1"/>
                </a:solidFill>
              </a:defRPr>
            </a:lvl4pPr>
            <a:lvl5pPr>
              <a:defRPr sz="120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260600" y="4572000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9856176" y="4572000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7957282" y="4572000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63"/>
          </p:nvPr>
        </p:nvSpPr>
        <p:spPr>
          <a:xfrm>
            <a:off x="6058388" y="4572000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59494" y="4572000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7"/>
          <p:cNvSpPr>
            <a:spLocks noGrp="1"/>
          </p:cNvSpPr>
          <p:nvPr>
            <p:ph type="body" sz="quarter" idx="65"/>
          </p:nvPr>
        </p:nvSpPr>
        <p:spPr>
          <a:xfrm>
            <a:off x="533400" y="4577715"/>
            <a:ext cx="1647825" cy="54673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>
              <a:defRPr sz="1200" baseline="0">
                <a:solidFill>
                  <a:schemeClr val="accent1"/>
                </a:solidFill>
              </a:defRPr>
            </a:lvl2pPr>
            <a:lvl3pPr>
              <a:defRPr sz="1200" baseline="0">
                <a:solidFill>
                  <a:schemeClr val="accent1"/>
                </a:solidFill>
              </a:defRPr>
            </a:lvl3pPr>
            <a:lvl4pPr>
              <a:defRPr sz="1200" baseline="0">
                <a:solidFill>
                  <a:schemeClr val="accent1"/>
                </a:solidFill>
              </a:defRPr>
            </a:lvl4pPr>
            <a:lvl5pPr>
              <a:defRPr sz="120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2260600" y="5610225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9856176" y="5610225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7957282" y="5610225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6058388" y="5610225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70"/>
          </p:nvPr>
        </p:nvSpPr>
        <p:spPr>
          <a:xfrm>
            <a:off x="4159494" y="5610225"/>
            <a:ext cx="1841500" cy="561976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77"/>
          <p:cNvSpPr>
            <a:spLocks noGrp="1"/>
          </p:cNvSpPr>
          <p:nvPr>
            <p:ph type="body" sz="quarter" idx="71"/>
          </p:nvPr>
        </p:nvSpPr>
        <p:spPr>
          <a:xfrm>
            <a:off x="533400" y="5615940"/>
            <a:ext cx="1647825" cy="546735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>
              <a:defRPr sz="1200" baseline="0">
                <a:solidFill>
                  <a:schemeClr val="accent1"/>
                </a:solidFill>
              </a:defRPr>
            </a:lvl2pPr>
            <a:lvl3pPr>
              <a:defRPr sz="1200" baseline="0">
                <a:solidFill>
                  <a:schemeClr val="accent1"/>
                </a:solidFill>
              </a:defRPr>
            </a:lvl3pPr>
            <a:lvl4pPr>
              <a:defRPr sz="1200" baseline="0">
                <a:solidFill>
                  <a:schemeClr val="accent1"/>
                </a:solidFill>
              </a:defRPr>
            </a:lvl4pPr>
            <a:lvl5pPr>
              <a:defRPr sz="120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48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2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Rectangle 8"/>
          <p:cNvSpPr/>
          <p:nvPr/>
        </p:nvSpPr>
        <p:spPr>
          <a:xfrm>
            <a:off x="466724" y="2546440"/>
            <a:ext cx="11274425" cy="317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6046" y="1509537"/>
            <a:ext cx="9515104" cy="581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6724" y="3375115"/>
            <a:ext cx="11274425" cy="317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6724" y="4203790"/>
            <a:ext cx="11274425" cy="317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6724" y="5032465"/>
            <a:ext cx="11274425" cy="317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232785" y="1514157"/>
            <a:ext cx="0" cy="3835083"/>
          </a:xfrm>
          <a:prstGeom prst="line">
            <a:avLst/>
          </a:prstGeom>
          <a:noFill/>
          <a:ln w="12700" cap="rnd">
            <a:solidFill>
              <a:schemeClr val="tx2">
                <a:lumMod val="60000"/>
                <a:lumOff val="40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6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2260600" y="1536700"/>
            <a:ext cx="1841500" cy="5207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9856176" y="1536700"/>
            <a:ext cx="1841500" cy="5207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7957282" y="1536700"/>
            <a:ext cx="1841500" cy="5207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058388" y="1536700"/>
            <a:ext cx="1841500" cy="5207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159494" y="1536700"/>
            <a:ext cx="1841500" cy="5207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2260600" y="259080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9856176" y="259080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957282" y="259080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6058388" y="259080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4159494" y="259080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2260600" y="3419475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9856176" y="3419475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7957282" y="3419475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058388" y="3419475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4159494" y="3419475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3"/>
          </p:nvPr>
        </p:nvSpPr>
        <p:spPr>
          <a:xfrm>
            <a:off x="2260600" y="424815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4"/>
          </p:nvPr>
        </p:nvSpPr>
        <p:spPr>
          <a:xfrm>
            <a:off x="9856176" y="424815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5"/>
          </p:nvPr>
        </p:nvSpPr>
        <p:spPr>
          <a:xfrm>
            <a:off x="7957282" y="424815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6"/>
          </p:nvPr>
        </p:nvSpPr>
        <p:spPr>
          <a:xfrm>
            <a:off x="6058388" y="424815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7"/>
          </p:nvPr>
        </p:nvSpPr>
        <p:spPr>
          <a:xfrm>
            <a:off x="4159494" y="424815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8"/>
          </p:nvPr>
        </p:nvSpPr>
        <p:spPr>
          <a:xfrm>
            <a:off x="2260600" y="508635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9"/>
          </p:nvPr>
        </p:nvSpPr>
        <p:spPr>
          <a:xfrm>
            <a:off x="9856176" y="508635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7957282" y="508635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51"/>
          </p:nvPr>
        </p:nvSpPr>
        <p:spPr>
          <a:xfrm>
            <a:off x="6058388" y="508635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159494" y="5086350"/>
            <a:ext cx="1841500" cy="215900"/>
          </a:xfrm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79" name="Text Placeholder 77"/>
          <p:cNvSpPr>
            <a:spLocks noGrp="1"/>
          </p:cNvSpPr>
          <p:nvPr>
            <p:ph type="body" sz="quarter" idx="53"/>
          </p:nvPr>
        </p:nvSpPr>
        <p:spPr>
          <a:xfrm>
            <a:off x="533400" y="2567940"/>
            <a:ext cx="1647825" cy="26670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>
              <a:defRPr sz="1200" baseline="0">
                <a:solidFill>
                  <a:schemeClr val="accent1"/>
                </a:solidFill>
              </a:defRPr>
            </a:lvl2pPr>
            <a:lvl3pPr>
              <a:defRPr sz="1200" baseline="0">
                <a:solidFill>
                  <a:schemeClr val="accent1"/>
                </a:solidFill>
              </a:defRPr>
            </a:lvl3pPr>
            <a:lvl4pPr>
              <a:defRPr sz="1200" baseline="0">
                <a:solidFill>
                  <a:schemeClr val="accent1"/>
                </a:solidFill>
              </a:defRPr>
            </a:lvl4pPr>
            <a:lvl5pPr>
              <a:defRPr sz="120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77"/>
          <p:cNvSpPr>
            <a:spLocks noGrp="1"/>
          </p:cNvSpPr>
          <p:nvPr>
            <p:ph type="body" sz="quarter" idx="54"/>
          </p:nvPr>
        </p:nvSpPr>
        <p:spPr>
          <a:xfrm>
            <a:off x="533400" y="3406140"/>
            <a:ext cx="1647825" cy="26670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>
              <a:defRPr sz="1200" baseline="0">
                <a:solidFill>
                  <a:schemeClr val="accent1"/>
                </a:solidFill>
              </a:defRPr>
            </a:lvl2pPr>
            <a:lvl3pPr>
              <a:defRPr sz="1200" baseline="0">
                <a:solidFill>
                  <a:schemeClr val="accent1"/>
                </a:solidFill>
              </a:defRPr>
            </a:lvl3pPr>
            <a:lvl4pPr>
              <a:defRPr sz="1200" baseline="0">
                <a:solidFill>
                  <a:schemeClr val="accent1"/>
                </a:solidFill>
              </a:defRPr>
            </a:lvl4pPr>
            <a:lvl5pPr>
              <a:defRPr sz="120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77"/>
          <p:cNvSpPr>
            <a:spLocks noGrp="1"/>
          </p:cNvSpPr>
          <p:nvPr>
            <p:ph type="body" sz="quarter" idx="55"/>
          </p:nvPr>
        </p:nvSpPr>
        <p:spPr>
          <a:xfrm>
            <a:off x="533400" y="4236720"/>
            <a:ext cx="1647825" cy="26670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>
              <a:defRPr sz="1200" baseline="0">
                <a:solidFill>
                  <a:schemeClr val="accent1"/>
                </a:solidFill>
              </a:defRPr>
            </a:lvl2pPr>
            <a:lvl3pPr>
              <a:defRPr sz="1200" baseline="0">
                <a:solidFill>
                  <a:schemeClr val="accent1"/>
                </a:solidFill>
              </a:defRPr>
            </a:lvl3pPr>
            <a:lvl4pPr>
              <a:defRPr sz="1200" baseline="0">
                <a:solidFill>
                  <a:schemeClr val="accent1"/>
                </a:solidFill>
              </a:defRPr>
            </a:lvl4pPr>
            <a:lvl5pPr>
              <a:defRPr sz="120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77"/>
          <p:cNvSpPr>
            <a:spLocks noGrp="1"/>
          </p:cNvSpPr>
          <p:nvPr>
            <p:ph type="body" sz="quarter" idx="56"/>
          </p:nvPr>
        </p:nvSpPr>
        <p:spPr>
          <a:xfrm>
            <a:off x="533400" y="5074920"/>
            <a:ext cx="1647825" cy="266700"/>
          </a:xfrm>
        </p:spPr>
        <p:txBody>
          <a:bodyPr anchor="ctr" anchorCtr="0"/>
          <a:lstStyle>
            <a:lvl1pPr marL="0" indent="0"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>
              <a:defRPr sz="1200" baseline="0">
                <a:solidFill>
                  <a:schemeClr val="accent1"/>
                </a:solidFill>
              </a:defRPr>
            </a:lvl2pPr>
            <a:lvl3pPr>
              <a:defRPr sz="1200" baseline="0">
                <a:solidFill>
                  <a:schemeClr val="accent1"/>
                </a:solidFill>
              </a:defRPr>
            </a:lvl3pPr>
            <a:lvl4pPr>
              <a:defRPr sz="1200" baseline="0">
                <a:solidFill>
                  <a:schemeClr val="accent1"/>
                </a:solidFill>
              </a:defRPr>
            </a:lvl4pPr>
            <a:lvl5pPr>
              <a:defRPr sz="120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0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68861" y="2048931"/>
            <a:ext cx="9616739" cy="12107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27" name="Rectangle 26"/>
          <p:cNvSpPr/>
          <p:nvPr/>
        </p:nvSpPr>
        <p:spPr>
          <a:xfrm>
            <a:off x="2168861" y="3517898"/>
            <a:ext cx="9616739" cy="12107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28" name="Rectangle 27"/>
          <p:cNvSpPr/>
          <p:nvPr/>
        </p:nvSpPr>
        <p:spPr>
          <a:xfrm>
            <a:off x="2168861" y="4961466"/>
            <a:ext cx="9616739" cy="12107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57199" y="3388016"/>
            <a:ext cx="11317921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199" y="4840728"/>
            <a:ext cx="11317921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97"/>
          <p:cNvSpPr txBox="1">
            <a:spLocks/>
          </p:cNvSpPr>
          <p:nvPr/>
        </p:nvSpPr>
        <p:spPr>
          <a:xfrm>
            <a:off x="5589272" y="2124076"/>
            <a:ext cx="2839209" cy="1060618"/>
          </a:xfrm>
          <a:prstGeom prst="rect">
            <a:avLst/>
          </a:prstGeom>
        </p:spPr>
        <p:txBody>
          <a:bodyPr vert="horz" lIns="45720" tIns="0" rIns="45720" bIns="0" rtlCol="0" anchor="t" anchorCtr="0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200"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1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Lorem ipsum dolor sit amet, consectetur adipiscing elit.</a:t>
            </a:r>
          </a:p>
        </p:txBody>
      </p:sp>
      <p:sp>
        <p:nvSpPr>
          <p:cNvPr id="18" name="Text Placeholder 98"/>
          <p:cNvSpPr txBox="1">
            <a:spLocks/>
          </p:cNvSpPr>
          <p:nvPr/>
        </p:nvSpPr>
        <p:spPr>
          <a:xfrm>
            <a:off x="8816105" y="2124076"/>
            <a:ext cx="2839209" cy="1060618"/>
          </a:xfrm>
          <a:prstGeom prst="rect">
            <a:avLst/>
          </a:prstGeom>
        </p:spPr>
        <p:txBody>
          <a:bodyPr vert="horz" lIns="45720" tIns="0" rIns="45720" bIns="0" rtlCol="0" anchor="t" anchorCtr="0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200"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1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Lorem ipsum dolor sit amet, consectetur adipiscing elit.</a:t>
            </a:r>
          </a:p>
        </p:txBody>
      </p:sp>
      <p:sp>
        <p:nvSpPr>
          <p:cNvPr id="19" name="Text Placeholder 99"/>
          <p:cNvSpPr txBox="1">
            <a:spLocks/>
          </p:cNvSpPr>
          <p:nvPr/>
        </p:nvSpPr>
        <p:spPr>
          <a:xfrm>
            <a:off x="5589272" y="3580343"/>
            <a:ext cx="2839209" cy="1060618"/>
          </a:xfrm>
          <a:prstGeom prst="rect">
            <a:avLst/>
          </a:prstGeom>
        </p:spPr>
        <p:txBody>
          <a:bodyPr vert="horz" lIns="45720" tIns="0" rIns="45720" bIns="0" rtlCol="0" anchor="t" anchorCtr="0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200"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1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Lorem ipsum dolor sit amet, consectetur adipiscing elit.</a:t>
            </a:r>
          </a:p>
        </p:txBody>
      </p:sp>
      <p:sp>
        <p:nvSpPr>
          <p:cNvPr id="20" name="Text Placeholder 100"/>
          <p:cNvSpPr txBox="1">
            <a:spLocks/>
          </p:cNvSpPr>
          <p:nvPr/>
        </p:nvSpPr>
        <p:spPr>
          <a:xfrm>
            <a:off x="8816105" y="3580343"/>
            <a:ext cx="2839209" cy="1060618"/>
          </a:xfrm>
          <a:prstGeom prst="rect">
            <a:avLst/>
          </a:prstGeom>
        </p:spPr>
        <p:txBody>
          <a:bodyPr vert="horz" lIns="45720" tIns="0" rIns="45720" bIns="0" rtlCol="0" anchor="t" anchorCtr="0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200"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1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Lorem ipsum dolor sit amet, consectetur adipiscing elit.</a:t>
            </a:r>
          </a:p>
        </p:txBody>
      </p:sp>
      <p:sp>
        <p:nvSpPr>
          <p:cNvPr id="21" name="Text Placeholder 101"/>
          <p:cNvSpPr txBox="1">
            <a:spLocks/>
          </p:cNvSpPr>
          <p:nvPr/>
        </p:nvSpPr>
        <p:spPr>
          <a:xfrm>
            <a:off x="5589272" y="5036611"/>
            <a:ext cx="2839209" cy="1060618"/>
          </a:xfrm>
          <a:prstGeom prst="rect">
            <a:avLst/>
          </a:prstGeom>
        </p:spPr>
        <p:txBody>
          <a:bodyPr vert="horz" lIns="45720" tIns="0" rIns="45720" bIns="0" rtlCol="0" anchor="t" anchorCtr="0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200"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1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Lorem ipsum dolor sit amet, consectetur adipiscing elit.</a:t>
            </a:r>
          </a:p>
        </p:txBody>
      </p:sp>
      <p:sp>
        <p:nvSpPr>
          <p:cNvPr id="22" name="Text Placeholder 102"/>
          <p:cNvSpPr txBox="1">
            <a:spLocks/>
          </p:cNvSpPr>
          <p:nvPr/>
        </p:nvSpPr>
        <p:spPr>
          <a:xfrm>
            <a:off x="8816105" y="5036611"/>
            <a:ext cx="2839209" cy="1060618"/>
          </a:xfrm>
          <a:prstGeom prst="rect">
            <a:avLst/>
          </a:prstGeom>
        </p:spPr>
        <p:txBody>
          <a:bodyPr vert="horz" lIns="45720" tIns="0" rIns="45720" bIns="0" rtlCol="0" anchor="t" anchorCtr="0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200"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1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Lorem ipsum dolor sit amet, consectetur adipiscing elit.</a:t>
            </a:r>
          </a:p>
        </p:txBody>
      </p:sp>
      <p:sp>
        <p:nvSpPr>
          <p:cNvPr id="23" name="Content Placeholder 94"/>
          <p:cNvSpPr txBox="1">
            <a:spLocks/>
          </p:cNvSpPr>
          <p:nvPr/>
        </p:nvSpPr>
        <p:spPr>
          <a:xfrm>
            <a:off x="2395917" y="2124076"/>
            <a:ext cx="2839209" cy="1060618"/>
          </a:xfrm>
          <a:prstGeom prst="rect">
            <a:avLst/>
          </a:prstGeom>
        </p:spPr>
        <p:txBody>
          <a:bodyPr vert="horz" lIns="45720" tIns="0" rIns="45720" bIns="0" rtlCol="0" anchor="t" anchorCtr="0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200"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1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Lorem ipsum dolor sit amet, consectetur adipiscing elit.</a:t>
            </a:r>
          </a:p>
        </p:txBody>
      </p:sp>
      <p:sp>
        <p:nvSpPr>
          <p:cNvPr id="24" name="Content Placeholder 95"/>
          <p:cNvSpPr txBox="1">
            <a:spLocks/>
          </p:cNvSpPr>
          <p:nvPr/>
        </p:nvSpPr>
        <p:spPr>
          <a:xfrm>
            <a:off x="2395917" y="3580343"/>
            <a:ext cx="2839209" cy="1060618"/>
          </a:xfrm>
          <a:prstGeom prst="rect">
            <a:avLst/>
          </a:prstGeom>
        </p:spPr>
        <p:txBody>
          <a:bodyPr vert="horz" lIns="45720" tIns="0" rIns="45720" bIns="0" rtlCol="0" anchor="t" anchorCtr="0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200"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1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Lorem ipsum dolor sit amet, consectetur adipiscing elit.</a:t>
            </a:r>
          </a:p>
        </p:txBody>
      </p:sp>
      <p:sp>
        <p:nvSpPr>
          <p:cNvPr id="25" name="Content Placeholder 96"/>
          <p:cNvSpPr txBox="1">
            <a:spLocks/>
          </p:cNvSpPr>
          <p:nvPr/>
        </p:nvSpPr>
        <p:spPr>
          <a:xfrm>
            <a:off x="2395917" y="5036611"/>
            <a:ext cx="2839209" cy="1060618"/>
          </a:xfrm>
          <a:prstGeom prst="rect">
            <a:avLst/>
          </a:prstGeom>
        </p:spPr>
        <p:txBody>
          <a:bodyPr vert="horz" lIns="45720" tIns="0" rIns="45720" bIns="0" rtlCol="0" anchor="t" anchorCtr="0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1pPr>
            <a:lvl2pPr marL="628650" indent="-295275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200" baseline="0">
                <a:solidFill>
                  <a:schemeClr val="tx2"/>
                </a:solidFill>
              </a:defRPr>
            </a:lvl2pPr>
            <a:lvl3pPr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baseline="0">
                <a:solidFill>
                  <a:schemeClr val="tx2"/>
                </a:solidFill>
              </a:defRPr>
            </a:lvl3pPr>
            <a:lvl4pPr marL="120015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100" baseline="0">
                <a:solidFill>
                  <a:schemeClr val="tx2"/>
                </a:solidFill>
              </a:defRPr>
            </a:lvl4pPr>
            <a:lvl5pPr marL="142875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baseline="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Lorem ipsum dolor sit amet, consectetur adipiscing elit.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329962" y="1494693"/>
            <a:ext cx="2963008" cy="413238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562600" y="1494693"/>
            <a:ext cx="2963008" cy="413238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89376" y="1494693"/>
            <a:ext cx="2963008" cy="413238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3537" y="2047142"/>
            <a:ext cx="1699113" cy="1219933"/>
          </a:xfrm>
          <a:solidFill>
            <a:schemeClr val="accent1"/>
          </a:solidFill>
        </p:spPr>
        <p:txBody>
          <a:bodyPr lIns="91440" anchor="ctr" anchorCtr="0"/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53537" y="3505200"/>
            <a:ext cx="1699113" cy="1219933"/>
          </a:xfrm>
          <a:solidFill>
            <a:schemeClr val="accent1"/>
          </a:solidFill>
        </p:spPr>
        <p:txBody>
          <a:bodyPr lIns="91440" anchor="ctr" anchorCtr="0"/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3537" y="4953000"/>
            <a:ext cx="1699113" cy="1219933"/>
          </a:xfrm>
          <a:solidFill>
            <a:schemeClr val="accent1"/>
          </a:solidFill>
        </p:spPr>
        <p:txBody>
          <a:bodyPr lIns="91440" anchor="ctr" anchorCtr="0"/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80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3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2148840" y="4428392"/>
            <a:ext cx="9615268" cy="10106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41" name="Rectangle 40"/>
          <p:cNvSpPr/>
          <p:nvPr userDrawn="1"/>
        </p:nvSpPr>
        <p:spPr>
          <a:xfrm>
            <a:off x="2148840" y="2042159"/>
            <a:ext cx="9615268" cy="10106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8971" y="3148002"/>
            <a:ext cx="11281669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8971" y="4324792"/>
            <a:ext cx="11281669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3537" y="2047142"/>
            <a:ext cx="1699113" cy="991333"/>
          </a:xfrm>
          <a:solidFill>
            <a:schemeClr val="accent1"/>
          </a:solidFill>
        </p:spPr>
        <p:txBody>
          <a:bodyPr lIns="91440" anchor="ctr" anchorCtr="0"/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53537" y="3246427"/>
            <a:ext cx="1699113" cy="991333"/>
          </a:xfrm>
          <a:solidFill>
            <a:schemeClr val="accent1"/>
          </a:solidFill>
        </p:spPr>
        <p:txBody>
          <a:bodyPr lIns="91440" anchor="ctr" anchorCtr="0"/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3537" y="4423217"/>
            <a:ext cx="1699113" cy="991333"/>
          </a:xfrm>
          <a:solidFill>
            <a:schemeClr val="accent1"/>
          </a:solidFill>
        </p:spPr>
        <p:txBody>
          <a:bodyPr lIns="91440" anchor="ctr" anchorCtr="0"/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438400" y="2124075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5638800" y="2124075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4"/>
          </p:nvPr>
        </p:nvSpPr>
        <p:spPr>
          <a:xfrm>
            <a:off x="8848725" y="2124075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35"/>
          </p:nvPr>
        </p:nvSpPr>
        <p:spPr>
          <a:xfrm>
            <a:off x="2438400" y="3343275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6"/>
          </p:nvPr>
        </p:nvSpPr>
        <p:spPr>
          <a:xfrm>
            <a:off x="5638800" y="3343275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7"/>
          </p:nvPr>
        </p:nvSpPr>
        <p:spPr>
          <a:xfrm>
            <a:off x="8848725" y="3343275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8"/>
          </p:nvPr>
        </p:nvSpPr>
        <p:spPr>
          <a:xfrm>
            <a:off x="2438400" y="4505325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2"/>
          <p:cNvSpPr>
            <a:spLocks noGrp="1"/>
          </p:cNvSpPr>
          <p:nvPr>
            <p:ph type="body" sz="quarter" idx="39"/>
          </p:nvPr>
        </p:nvSpPr>
        <p:spPr>
          <a:xfrm>
            <a:off x="5638800" y="4505325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2"/>
          <p:cNvSpPr>
            <a:spLocks noGrp="1"/>
          </p:cNvSpPr>
          <p:nvPr>
            <p:ph type="body" sz="quarter" idx="40"/>
          </p:nvPr>
        </p:nvSpPr>
        <p:spPr>
          <a:xfrm>
            <a:off x="8848725" y="4505325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329962" y="1494693"/>
            <a:ext cx="2963008" cy="413238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562600" y="1494693"/>
            <a:ext cx="2963008" cy="413238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89376" y="1494693"/>
            <a:ext cx="2963008" cy="413238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860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3 and Takeaway - Vertical B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1662" y="1506538"/>
            <a:ext cx="2973936" cy="4670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10" name="Rectangle 9"/>
          <p:cNvSpPr/>
          <p:nvPr/>
        </p:nvSpPr>
        <p:spPr>
          <a:xfrm>
            <a:off x="8797149" y="1506538"/>
            <a:ext cx="2973936" cy="4670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200" y="3397160"/>
            <a:ext cx="11301302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" y="4840728"/>
            <a:ext cx="11301302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329962" y="1494693"/>
            <a:ext cx="2963008" cy="413238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562600" y="1494693"/>
            <a:ext cx="2963008" cy="413238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89376" y="1494693"/>
            <a:ext cx="2963008" cy="413238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3537" y="2047142"/>
            <a:ext cx="1699113" cy="1210407"/>
          </a:xfrm>
          <a:solidFill>
            <a:schemeClr val="accent1"/>
          </a:solidFill>
        </p:spPr>
        <p:txBody>
          <a:bodyPr lIns="91440" anchor="ctr" anchorCtr="0"/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53537" y="3505200"/>
            <a:ext cx="1699113" cy="1210407"/>
          </a:xfrm>
          <a:solidFill>
            <a:schemeClr val="accent1"/>
          </a:solidFill>
        </p:spPr>
        <p:txBody>
          <a:bodyPr lIns="91440" anchor="ctr" anchorCtr="0"/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3537" y="4953000"/>
            <a:ext cx="1699113" cy="1210407"/>
          </a:xfrm>
          <a:solidFill>
            <a:schemeClr val="accent1"/>
          </a:solidFill>
        </p:spPr>
        <p:txBody>
          <a:bodyPr lIns="91440" anchor="ctr" anchorCtr="0"/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438400" y="2124075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5638800" y="2124075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4"/>
          </p:nvPr>
        </p:nvSpPr>
        <p:spPr>
          <a:xfrm>
            <a:off x="8848725" y="2124075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2"/>
          <p:cNvSpPr>
            <a:spLocks noGrp="1"/>
          </p:cNvSpPr>
          <p:nvPr>
            <p:ph type="body" sz="quarter" idx="35"/>
          </p:nvPr>
        </p:nvSpPr>
        <p:spPr>
          <a:xfrm>
            <a:off x="2438400" y="3581400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2"/>
          <p:cNvSpPr>
            <a:spLocks noGrp="1"/>
          </p:cNvSpPr>
          <p:nvPr>
            <p:ph type="body" sz="quarter" idx="36"/>
          </p:nvPr>
        </p:nvSpPr>
        <p:spPr>
          <a:xfrm>
            <a:off x="5638800" y="3581400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2"/>
          <p:cNvSpPr>
            <a:spLocks noGrp="1"/>
          </p:cNvSpPr>
          <p:nvPr>
            <p:ph type="body" sz="quarter" idx="37"/>
          </p:nvPr>
        </p:nvSpPr>
        <p:spPr>
          <a:xfrm>
            <a:off x="8848725" y="3581400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2"/>
          <p:cNvSpPr>
            <a:spLocks noGrp="1"/>
          </p:cNvSpPr>
          <p:nvPr>
            <p:ph type="body" sz="quarter" idx="38"/>
          </p:nvPr>
        </p:nvSpPr>
        <p:spPr>
          <a:xfrm>
            <a:off x="2438400" y="5029200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2"/>
          <p:cNvSpPr>
            <a:spLocks noGrp="1"/>
          </p:cNvSpPr>
          <p:nvPr>
            <p:ph type="body" sz="quarter" idx="39"/>
          </p:nvPr>
        </p:nvSpPr>
        <p:spPr>
          <a:xfrm>
            <a:off x="5638800" y="5029200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2"/>
          <p:cNvSpPr>
            <a:spLocks noGrp="1"/>
          </p:cNvSpPr>
          <p:nvPr>
            <p:ph type="body" sz="quarter" idx="40"/>
          </p:nvPr>
        </p:nvSpPr>
        <p:spPr>
          <a:xfrm>
            <a:off x="8848725" y="5029200"/>
            <a:ext cx="2905125" cy="885825"/>
          </a:xfrm>
        </p:spPr>
        <p:txBody>
          <a:bodyPr/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3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2172830" y="2048932"/>
            <a:ext cx="9598256" cy="11514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464457" y="3352800"/>
            <a:ext cx="1129617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2314575" y="1495425"/>
            <a:ext cx="3009900" cy="4191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5562600" y="1495425"/>
            <a:ext cx="3009900" cy="4191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8763000" y="1495425"/>
            <a:ext cx="3009900" cy="4191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8"/>
          <p:cNvSpPr>
            <a:spLocks noGrp="1"/>
          </p:cNvSpPr>
          <p:nvPr>
            <p:ph type="body" sz="quarter" idx="31"/>
          </p:nvPr>
        </p:nvSpPr>
        <p:spPr>
          <a:xfrm>
            <a:off x="457200" y="2045494"/>
            <a:ext cx="1724025" cy="1158464"/>
          </a:xfrm>
          <a:solidFill>
            <a:schemeClr val="accent1"/>
          </a:solidFill>
        </p:spPr>
        <p:txBody>
          <a:bodyPr lIns="91440"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464457" y="4851400"/>
            <a:ext cx="1129617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 userDrawn="1"/>
        </p:nvSpPr>
        <p:spPr>
          <a:xfrm>
            <a:off x="2172830" y="3505200"/>
            <a:ext cx="9598256" cy="11514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35"/>
          </p:nvPr>
        </p:nvSpPr>
        <p:spPr>
          <a:xfrm>
            <a:off x="457200" y="3501762"/>
            <a:ext cx="1724025" cy="1158464"/>
          </a:xfrm>
          <a:solidFill>
            <a:schemeClr val="accent1"/>
          </a:solidFill>
        </p:spPr>
        <p:txBody>
          <a:bodyPr lIns="91440"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2172830" y="5012268"/>
            <a:ext cx="9598256" cy="11514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39"/>
          </p:nvPr>
        </p:nvSpPr>
        <p:spPr>
          <a:xfrm>
            <a:off x="457200" y="5008830"/>
            <a:ext cx="1724025" cy="1158464"/>
          </a:xfrm>
          <a:solidFill>
            <a:schemeClr val="accent1"/>
          </a:solidFill>
        </p:spPr>
        <p:txBody>
          <a:bodyPr lIns="91440"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65"/>
          <p:cNvSpPr>
            <a:spLocks noGrp="1"/>
          </p:cNvSpPr>
          <p:nvPr>
            <p:ph type="body" sz="quarter" idx="43"/>
          </p:nvPr>
        </p:nvSpPr>
        <p:spPr>
          <a:xfrm>
            <a:off x="2438400" y="2095500"/>
            <a:ext cx="2946400" cy="10795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" name="Text Placeholder 65"/>
          <p:cNvSpPr>
            <a:spLocks noGrp="1"/>
          </p:cNvSpPr>
          <p:nvPr>
            <p:ph type="body" sz="quarter" idx="44"/>
          </p:nvPr>
        </p:nvSpPr>
        <p:spPr>
          <a:xfrm>
            <a:off x="5638800" y="2095500"/>
            <a:ext cx="2946400" cy="10795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Text Placeholder 65"/>
          <p:cNvSpPr>
            <a:spLocks noGrp="1"/>
          </p:cNvSpPr>
          <p:nvPr>
            <p:ph type="body" sz="quarter" idx="45"/>
          </p:nvPr>
        </p:nvSpPr>
        <p:spPr>
          <a:xfrm>
            <a:off x="8839200" y="2095500"/>
            <a:ext cx="2946400" cy="10795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4" name="Text Placeholder 65"/>
          <p:cNvSpPr>
            <a:spLocks noGrp="1"/>
          </p:cNvSpPr>
          <p:nvPr>
            <p:ph type="body" sz="quarter" idx="46"/>
          </p:nvPr>
        </p:nvSpPr>
        <p:spPr>
          <a:xfrm>
            <a:off x="2438400" y="3556000"/>
            <a:ext cx="2946400" cy="10795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" name="Text Placeholder 65"/>
          <p:cNvSpPr>
            <a:spLocks noGrp="1"/>
          </p:cNvSpPr>
          <p:nvPr>
            <p:ph type="body" sz="quarter" idx="47"/>
          </p:nvPr>
        </p:nvSpPr>
        <p:spPr>
          <a:xfrm>
            <a:off x="5638800" y="3556000"/>
            <a:ext cx="2946400" cy="10795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" name="Text Placeholder 65"/>
          <p:cNvSpPr>
            <a:spLocks noGrp="1"/>
          </p:cNvSpPr>
          <p:nvPr>
            <p:ph type="body" sz="quarter" idx="48"/>
          </p:nvPr>
        </p:nvSpPr>
        <p:spPr>
          <a:xfrm>
            <a:off x="8839200" y="3556000"/>
            <a:ext cx="2946400" cy="10795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" name="Text Placeholder 65"/>
          <p:cNvSpPr>
            <a:spLocks noGrp="1"/>
          </p:cNvSpPr>
          <p:nvPr>
            <p:ph type="body" sz="quarter" idx="49"/>
          </p:nvPr>
        </p:nvSpPr>
        <p:spPr>
          <a:xfrm>
            <a:off x="2438400" y="5054600"/>
            <a:ext cx="2946400" cy="10795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" name="Text Placeholder 65"/>
          <p:cNvSpPr>
            <a:spLocks noGrp="1"/>
          </p:cNvSpPr>
          <p:nvPr>
            <p:ph type="body" sz="quarter" idx="50"/>
          </p:nvPr>
        </p:nvSpPr>
        <p:spPr>
          <a:xfrm>
            <a:off x="5638800" y="5054600"/>
            <a:ext cx="2946400" cy="10795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Text Placeholder 65"/>
          <p:cNvSpPr>
            <a:spLocks noGrp="1"/>
          </p:cNvSpPr>
          <p:nvPr>
            <p:ph type="body" sz="quarter" idx="51"/>
          </p:nvPr>
        </p:nvSpPr>
        <p:spPr>
          <a:xfrm>
            <a:off x="8839200" y="5054600"/>
            <a:ext cx="2946400" cy="10795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7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4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72830" y="2048932"/>
            <a:ext cx="9598256" cy="9869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64457" y="3148002"/>
            <a:ext cx="1129617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4457" y="4324792"/>
            <a:ext cx="1129617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2314575" y="1495425"/>
            <a:ext cx="3009900" cy="4191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5562600" y="1495425"/>
            <a:ext cx="3009900" cy="4191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8763000" y="1495425"/>
            <a:ext cx="3009900" cy="4191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31"/>
          </p:nvPr>
        </p:nvSpPr>
        <p:spPr>
          <a:xfrm>
            <a:off x="457200" y="2045494"/>
            <a:ext cx="1724025" cy="992981"/>
          </a:xfrm>
          <a:solidFill>
            <a:schemeClr val="accent1"/>
          </a:solidFill>
        </p:spPr>
        <p:txBody>
          <a:bodyPr lIns="91440"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2172830" y="3230032"/>
            <a:ext cx="9598256" cy="9869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35"/>
          </p:nvPr>
        </p:nvSpPr>
        <p:spPr>
          <a:xfrm>
            <a:off x="457200" y="3226594"/>
            <a:ext cx="1724025" cy="992981"/>
          </a:xfrm>
          <a:solidFill>
            <a:schemeClr val="accent1"/>
          </a:solidFill>
        </p:spPr>
        <p:txBody>
          <a:bodyPr lIns="91440"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2172830" y="4429125"/>
            <a:ext cx="9598256" cy="9869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39"/>
          </p:nvPr>
        </p:nvSpPr>
        <p:spPr>
          <a:xfrm>
            <a:off x="457200" y="4425687"/>
            <a:ext cx="1724025" cy="992981"/>
          </a:xfrm>
          <a:solidFill>
            <a:schemeClr val="accent1"/>
          </a:solidFill>
        </p:spPr>
        <p:txBody>
          <a:bodyPr lIns="91440"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67" name="Text Placeholder 65"/>
          <p:cNvSpPr>
            <a:spLocks noGrp="1"/>
          </p:cNvSpPr>
          <p:nvPr>
            <p:ph type="body" sz="quarter" idx="43"/>
          </p:nvPr>
        </p:nvSpPr>
        <p:spPr>
          <a:xfrm>
            <a:off x="2438400" y="2095500"/>
            <a:ext cx="2946400" cy="8890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" name="Text Placeholder 65"/>
          <p:cNvSpPr>
            <a:spLocks noGrp="1"/>
          </p:cNvSpPr>
          <p:nvPr>
            <p:ph type="body" sz="quarter" idx="44"/>
          </p:nvPr>
        </p:nvSpPr>
        <p:spPr>
          <a:xfrm>
            <a:off x="5638800" y="2095500"/>
            <a:ext cx="2946400" cy="8890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" name="Text Placeholder 65"/>
          <p:cNvSpPr>
            <a:spLocks noGrp="1"/>
          </p:cNvSpPr>
          <p:nvPr>
            <p:ph type="body" sz="quarter" idx="45"/>
          </p:nvPr>
        </p:nvSpPr>
        <p:spPr>
          <a:xfrm>
            <a:off x="8839200" y="2095500"/>
            <a:ext cx="2946400" cy="8890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0" name="Text Placeholder 65"/>
          <p:cNvSpPr>
            <a:spLocks noGrp="1"/>
          </p:cNvSpPr>
          <p:nvPr>
            <p:ph type="body" sz="quarter" idx="46"/>
          </p:nvPr>
        </p:nvSpPr>
        <p:spPr>
          <a:xfrm>
            <a:off x="2438400" y="3276600"/>
            <a:ext cx="2946400" cy="8890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" name="Text Placeholder 65"/>
          <p:cNvSpPr>
            <a:spLocks noGrp="1"/>
          </p:cNvSpPr>
          <p:nvPr>
            <p:ph type="body" sz="quarter" idx="47"/>
          </p:nvPr>
        </p:nvSpPr>
        <p:spPr>
          <a:xfrm>
            <a:off x="5638800" y="3276600"/>
            <a:ext cx="2946400" cy="8890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2" name="Text Placeholder 65"/>
          <p:cNvSpPr>
            <a:spLocks noGrp="1"/>
          </p:cNvSpPr>
          <p:nvPr>
            <p:ph type="body" sz="quarter" idx="48"/>
          </p:nvPr>
        </p:nvSpPr>
        <p:spPr>
          <a:xfrm>
            <a:off x="8839200" y="3276600"/>
            <a:ext cx="2946400" cy="8890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" name="Text Placeholder 65"/>
          <p:cNvSpPr>
            <a:spLocks noGrp="1"/>
          </p:cNvSpPr>
          <p:nvPr>
            <p:ph type="body" sz="quarter" idx="49"/>
          </p:nvPr>
        </p:nvSpPr>
        <p:spPr>
          <a:xfrm>
            <a:off x="2438400" y="4483100"/>
            <a:ext cx="2946400" cy="8890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4" name="Text Placeholder 65"/>
          <p:cNvSpPr>
            <a:spLocks noGrp="1"/>
          </p:cNvSpPr>
          <p:nvPr>
            <p:ph type="body" sz="quarter" idx="50"/>
          </p:nvPr>
        </p:nvSpPr>
        <p:spPr>
          <a:xfrm>
            <a:off x="5638800" y="4483100"/>
            <a:ext cx="2946400" cy="8890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5" name="Text Placeholder 65"/>
          <p:cNvSpPr>
            <a:spLocks noGrp="1"/>
          </p:cNvSpPr>
          <p:nvPr>
            <p:ph type="body" sz="quarter" idx="51"/>
          </p:nvPr>
        </p:nvSpPr>
        <p:spPr>
          <a:xfrm>
            <a:off x="8839200" y="4483100"/>
            <a:ext cx="2946400" cy="8890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8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5594" y="1506537"/>
            <a:ext cx="2512349" cy="46704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807942" y="2670242"/>
            <a:ext cx="8926858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07942" y="3839742"/>
            <a:ext cx="8926858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07942" y="5006224"/>
            <a:ext cx="8926858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8686" y="1506539"/>
            <a:ext cx="280633" cy="4670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12442" y="2670242"/>
            <a:ext cx="2595501" cy="2335982"/>
            <a:chOff x="600074" y="2670242"/>
            <a:chExt cx="1724025" cy="2335982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600074" y="2670242"/>
              <a:ext cx="1724025" cy="0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0074" y="3839742"/>
              <a:ext cx="1724025" cy="0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00074" y="5006224"/>
              <a:ext cx="1724025" cy="0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33401" y="1495425"/>
            <a:ext cx="2247900" cy="1181100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32"/>
          </p:nvPr>
        </p:nvSpPr>
        <p:spPr>
          <a:xfrm>
            <a:off x="3073400" y="1504949"/>
            <a:ext cx="8664575" cy="1169483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533401" y="2657476"/>
            <a:ext cx="2247900" cy="1181100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34"/>
          </p:nvPr>
        </p:nvSpPr>
        <p:spPr>
          <a:xfrm>
            <a:off x="3073400" y="2667000"/>
            <a:ext cx="8664575" cy="1169483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533401" y="3829051"/>
            <a:ext cx="2247900" cy="1181100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36"/>
          </p:nvPr>
        </p:nvSpPr>
        <p:spPr>
          <a:xfrm>
            <a:off x="3073400" y="3838575"/>
            <a:ext cx="8664575" cy="1169483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533401" y="5010151"/>
            <a:ext cx="2247900" cy="1181100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38"/>
          </p:nvPr>
        </p:nvSpPr>
        <p:spPr>
          <a:xfrm>
            <a:off x="3073400" y="5019675"/>
            <a:ext cx="8664575" cy="1169483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9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5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8687" y="1506262"/>
            <a:ext cx="11567884" cy="3861901"/>
            <a:chOff x="457201" y="1506537"/>
            <a:chExt cx="8229599" cy="4670426"/>
          </a:xfrm>
        </p:grpSpPr>
        <p:sp>
          <p:nvSpPr>
            <p:cNvPr id="19" name="Rectangle 18"/>
            <p:cNvSpPr/>
            <p:nvPr/>
          </p:nvSpPr>
          <p:spPr>
            <a:xfrm>
              <a:off x="533401" y="1506537"/>
              <a:ext cx="1790700" cy="467042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36576" tIns="36576" rIns="36576" bIns="36576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324100" y="2670242"/>
              <a:ext cx="63627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24100" y="3839742"/>
              <a:ext cx="63627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324100" y="5006224"/>
              <a:ext cx="63627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57201" y="1506539"/>
              <a:ext cx="200024" cy="467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74133" y="2670242"/>
              <a:ext cx="1849967" cy="2335982"/>
              <a:chOff x="600074" y="2670242"/>
              <a:chExt cx="1724025" cy="2335982"/>
            </a:xfrm>
          </p:grpSpPr>
          <p:cxnSp>
            <p:nvCxnSpPr>
              <p:cNvPr id="25" name="Straight Connector 24"/>
              <p:cNvCxnSpPr/>
              <p:nvPr userDrawn="1"/>
            </p:nvCxnSpPr>
            <p:spPr>
              <a:xfrm>
                <a:off x="600074" y="2670242"/>
                <a:ext cx="1724025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600074" y="3839742"/>
                <a:ext cx="1724025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600074" y="5006224"/>
                <a:ext cx="1724025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 Placeholder 47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33401" y="1495425"/>
            <a:ext cx="2247900" cy="968375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32"/>
          </p:nvPr>
        </p:nvSpPr>
        <p:spPr>
          <a:xfrm>
            <a:off x="3073399" y="1504950"/>
            <a:ext cx="8680451" cy="958850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533401" y="2479675"/>
            <a:ext cx="2247900" cy="968375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34"/>
          </p:nvPr>
        </p:nvSpPr>
        <p:spPr>
          <a:xfrm>
            <a:off x="3073399" y="2489200"/>
            <a:ext cx="8680451" cy="958850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533401" y="3444875"/>
            <a:ext cx="2247900" cy="968375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36"/>
          </p:nvPr>
        </p:nvSpPr>
        <p:spPr>
          <a:xfrm>
            <a:off x="3073399" y="3454400"/>
            <a:ext cx="8680451" cy="958850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533401" y="4422775"/>
            <a:ext cx="2247900" cy="968375"/>
          </a:xfrm>
        </p:spPr>
        <p:txBody>
          <a:bodyPr anchor="ctr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6"/>
          <p:cNvSpPr>
            <a:spLocks noGrp="1"/>
          </p:cNvSpPr>
          <p:nvPr>
            <p:ph type="body" sz="quarter" idx="38"/>
          </p:nvPr>
        </p:nvSpPr>
        <p:spPr>
          <a:xfrm>
            <a:off x="3073399" y="4432300"/>
            <a:ext cx="8680451" cy="958850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44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987490" y="2670242"/>
            <a:ext cx="874731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87490" y="3839742"/>
            <a:ext cx="874731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87490" y="5006224"/>
            <a:ext cx="874731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7200" y="1506539"/>
            <a:ext cx="2530290" cy="4670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76249" y="2670242"/>
            <a:ext cx="2508065" cy="2335982"/>
            <a:chOff x="600074" y="2670242"/>
            <a:chExt cx="1724025" cy="2335982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600074" y="2670242"/>
              <a:ext cx="1724025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00074" y="3839742"/>
              <a:ext cx="1724025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0074" y="5006224"/>
              <a:ext cx="1724025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33400" y="1495425"/>
            <a:ext cx="2466975" cy="1162050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32"/>
          </p:nvPr>
        </p:nvSpPr>
        <p:spPr>
          <a:xfrm>
            <a:off x="3263900" y="1504950"/>
            <a:ext cx="8464550" cy="1143000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533400" y="2667000"/>
            <a:ext cx="2466975" cy="1162050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34"/>
          </p:nvPr>
        </p:nvSpPr>
        <p:spPr>
          <a:xfrm>
            <a:off x="3263900" y="2676525"/>
            <a:ext cx="8464550" cy="1143000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533400" y="3848100"/>
            <a:ext cx="2466975" cy="1162050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36"/>
          </p:nvPr>
        </p:nvSpPr>
        <p:spPr>
          <a:xfrm>
            <a:off x="3263900" y="3857625"/>
            <a:ext cx="8464550" cy="1143000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533400" y="5010150"/>
            <a:ext cx="2466975" cy="1162050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38"/>
          </p:nvPr>
        </p:nvSpPr>
        <p:spPr>
          <a:xfrm>
            <a:off x="3263900" y="5019675"/>
            <a:ext cx="8464550" cy="1143000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99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no pic 2 speakers long pr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36132"/>
            <a:ext cx="6629400" cy="101672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86200"/>
            <a:ext cx="6629400" cy="469516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996942"/>
            <a:ext cx="11277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Text placeholder for disclaimer text</a:t>
            </a:r>
          </a:p>
        </p:txBody>
      </p:sp>
      <p:sp>
        <p:nvSpPr>
          <p:cNvPr id="8" name="Freeform 7"/>
          <p:cNvSpPr>
            <a:spLocks noChangeArrowheads="1"/>
          </p:cNvSpPr>
          <p:nvPr userDrawn="1"/>
        </p:nvSpPr>
        <p:spPr bwMode="gray">
          <a:xfrm rot="16200000" flipH="1">
            <a:off x="11333807" y="5516"/>
            <a:ext cx="863707" cy="852680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A4E4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129775" y="2912484"/>
            <a:ext cx="2372747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7288529" y="2911762"/>
            <a:ext cx="722376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129775" y="3894617"/>
            <a:ext cx="2372747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88529" y="3893895"/>
            <a:ext cx="722376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54818" y="2135349"/>
            <a:ext cx="1017365" cy="520285"/>
            <a:chOff x="2259013" y="4716463"/>
            <a:chExt cx="1322387" cy="676275"/>
          </a:xfrm>
        </p:grpSpPr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2395538" y="4865688"/>
              <a:ext cx="363537" cy="377825"/>
            </a:xfrm>
            <a:custGeom>
              <a:avLst/>
              <a:gdLst>
                <a:gd name="T0" fmla="*/ 109 w 229"/>
                <a:gd name="T1" fmla="*/ 0 h 238"/>
                <a:gd name="T2" fmla="*/ 0 w 229"/>
                <a:gd name="T3" fmla="*/ 238 h 238"/>
                <a:gd name="T4" fmla="*/ 39 w 229"/>
                <a:gd name="T5" fmla="*/ 238 h 238"/>
                <a:gd name="T6" fmla="*/ 65 w 229"/>
                <a:gd name="T7" fmla="*/ 179 h 238"/>
                <a:gd name="T8" fmla="*/ 166 w 229"/>
                <a:gd name="T9" fmla="*/ 179 h 238"/>
                <a:gd name="T10" fmla="*/ 190 w 229"/>
                <a:gd name="T11" fmla="*/ 238 h 238"/>
                <a:gd name="T12" fmla="*/ 229 w 229"/>
                <a:gd name="T13" fmla="*/ 238 h 238"/>
                <a:gd name="T14" fmla="*/ 124 w 229"/>
                <a:gd name="T15" fmla="*/ 0 h 238"/>
                <a:gd name="T16" fmla="*/ 109 w 229"/>
                <a:gd name="T17" fmla="*/ 0 h 238"/>
                <a:gd name="T18" fmla="*/ 79 w 229"/>
                <a:gd name="T19" fmla="*/ 146 h 238"/>
                <a:gd name="T20" fmla="*/ 117 w 229"/>
                <a:gd name="T21" fmla="*/ 65 h 238"/>
                <a:gd name="T22" fmla="*/ 152 w 229"/>
                <a:gd name="T23" fmla="*/ 146 h 238"/>
                <a:gd name="T24" fmla="*/ 79 w 229"/>
                <a:gd name="T2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38">
                  <a:moveTo>
                    <a:pt x="109" y="0"/>
                  </a:moveTo>
                  <a:lnTo>
                    <a:pt x="0" y="238"/>
                  </a:lnTo>
                  <a:lnTo>
                    <a:pt x="39" y="238"/>
                  </a:lnTo>
                  <a:lnTo>
                    <a:pt x="65" y="179"/>
                  </a:lnTo>
                  <a:lnTo>
                    <a:pt x="166" y="179"/>
                  </a:lnTo>
                  <a:lnTo>
                    <a:pt x="190" y="238"/>
                  </a:lnTo>
                  <a:lnTo>
                    <a:pt x="229" y="238"/>
                  </a:lnTo>
                  <a:lnTo>
                    <a:pt x="124" y="0"/>
                  </a:lnTo>
                  <a:lnTo>
                    <a:pt x="109" y="0"/>
                  </a:lnTo>
                  <a:close/>
                  <a:moveTo>
                    <a:pt x="79" y="146"/>
                  </a:moveTo>
                  <a:lnTo>
                    <a:pt x="117" y="65"/>
                  </a:lnTo>
                  <a:lnTo>
                    <a:pt x="152" y="146"/>
                  </a:lnTo>
                  <a:lnTo>
                    <a:pt x="79" y="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820988" y="4865688"/>
              <a:ext cx="58737" cy="377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962275" y="4859338"/>
              <a:ext cx="369887" cy="390525"/>
            </a:xfrm>
            <a:custGeom>
              <a:avLst/>
              <a:gdLst>
                <a:gd name="T0" fmla="*/ 329 w 570"/>
                <a:gd name="T1" fmla="*/ 371 h 603"/>
                <a:gd name="T2" fmla="*/ 473 w 570"/>
                <a:gd name="T3" fmla="*/ 371 h 603"/>
                <a:gd name="T4" fmla="*/ 416 w 570"/>
                <a:gd name="T5" fmla="*/ 476 h 603"/>
                <a:gd name="T6" fmla="*/ 301 w 570"/>
                <a:gd name="T7" fmla="*/ 519 h 603"/>
                <a:gd name="T8" fmla="*/ 159 w 570"/>
                <a:gd name="T9" fmla="*/ 462 h 603"/>
                <a:gd name="T10" fmla="*/ 89 w 570"/>
                <a:gd name="T11" fmla="*/ 302 h 603"/>
                <a:gd name="T12" fmla="*/ 152 w 570"/>
                <a:gd name="T13" fmla="*/ 146 h 603"/>
                <a:gd name="T14" fmla="*/ 305 w 570"/>
                <a:gd name="T15" fmla="*/ 82 h 603"/>
                <a:gd name="T16" fmla="*/ 481 w 570"/>
                <a:gd name="T17" fmla="*/ 177 h 603"/>
                <a:gd name="T18" fmla="*/ 543 w 570"/>
                <a:gd name="T19" fmla="*/ 117 h 603"/>
                <a:gd name="T20" fmla="*/ 433 w 570"/>
                <a:gd name="T21" fmla="*/ 29 h 603"/>
                <a:gd name="T22" fmla="*/ 305 w 570"/>
                <a:gd name="T23" fmla="*/ 0 h 603"/>
                <a:gd name="T24" fmla="*/ 89 w 570"/>
                <a:gd name="T25" fmla="*/ 89 h 603"/>
                <a:gd name="T26" fmla="*/ 0 w 570"/>
                <a:gd name="T27" fmla="*/ 304 h 603"/>
                <a:gd name="T28" fmla="*/ 87 w 570"/>
                <a:gd name="T29" fmla="*/ 514 h 603"/>
                <a:gd name="T30" fmla="*/ 296 w 570"/>
                <a:gd name="T31" fmla="*/ 603 h 603"/>
                <a:gd name="T32" fmla="*/ 502 w 570"/>
                <a:gd name="T33" fmla="*/ 512 h 603"/>
                <a:gd name="T34" fmla="*/ 553 w 570"/>
                <a:gd name="T35" fmla="*/ 424 h 603"/>
                <a:gd name="T36" fmla="*/ 570 w 570"/>
                <a:gd name="T37" fmla="*/ 309 h 603"/>
                <a:gd name="T38" fmla="*/ 570 w 570"/>
                <a:gd name="T39" fmla="*/ 290 h 603"/>
                <a:gd name="T40" fmla="*/ 329 w 570"/>
                <a:gd name="T41" fmla="*/ 290 h 603"/>
                <a:gd name="T42" fmla="*/ 329 w 570"/>
                <a:gd name="T43" fmla="*/ 3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0" h="603">
                  <a:moveTo>
                    <a:pt x="329" y="371"/>
                  </a:moveTo>
                  <a:cubicBezTo>
                    <a:pt x="329" y="371"/>
                    <a:pt x="329" y="371"/>
                    <a:pt x="473" y="371"/>
                  </a:cubicBezTo>
                  <a:cubicBezTo>
                    <a:pt x="469" y="412"/>
                    <a:pt x="449" y="447"/>
                    <a:pt x="416" y="476"/>
                  </a:cubicBezTo>
                  <a:cubicBezTo>
                    <a:pt x="382" y="505"/>
                    <a:pt x="344" y="519"/>
                    <a:pt x="301" y="519"/>
                  </a:cubicBezTo>
                  <a:cubicBezTo>
                    <a:pt x="248" y="519"/>
                    <a:pt x="202" y="500"/>
                    <a:pt x="159" y="462"/>
                  </a:cubicBezTo>
                  <a:cubicBezTo>
                    <a:pt x="111" y="421"/>
                    <a:pt x="89" y="366"/>
                    <a:pt x="89" y="302"/>
                  </a:cubicBezTo>
                  <a:cubicBezTo>
                    <a:pt x="89" y="239"/>
                    <a:pt x="108" y="187"/>
                    <a:pt x="152" y="146"/>
                  </a:cubicBezTo>
                  <a:cubicBezTo>
                    <a:pt x="192" y="103"/>
                    <a:pt x="245" y="82"/>
                    <a:pt x="305" y="82"/>
                  </a:cubicBezTo>
                  <a:cubicBezTo>
                    <a:pt x="375" y="82"/>
                    <a:pt x="433" y="115"/>
                    <a:pt x="481" y="177"/>
                  </a:cubicBezTo>
                  <a:cubicBezTo>
                    <a:pt x="481" y="177"/>
                    <a:pt x="481" y="177"/>
                    <a:pt x="543" y="117"/>
                  </a:cubicBezTo>
                  <a:cubicBezTo>
                    <a:pt x="507" y="77"/>
                    <a:pt x="469" y="46"/>
                    <a:pt x="433" y="29"/>
                  </a:cubicBezTo>
                  <a:cubicBezTo>
                    <a:pt x="392" y="10"/>
                    <a:pt x="351" y="0"/>
                    <a:pt x="305" y="0"/>
                  </a:cubicBezTo>
                  <a:cubicBezTo>
                    <a:pt x="219" y="0"/>
                    <a:pt x="147" y="29"/>
                    <a:pt x="89" y="89"/>
                  </a:cubicBezTo>
                  <a:cubicBezTo>
                    <a:pt x="29" y="148"/>
                    <a:pt x="0" y="218"/>
                    <a:pt x="0" y="304"/>
                  </a:cubicBezTo>
                  <a:cubicBezTo>
                    <a:pt x="0" y="385"/>
                    <a:pt x="29" y="457"/>
                    <a:pt x="87" y="514"/>
                  </a:cubicBezTo>
                  <a:cubicBezTo>
                    <a:pt x="144" y="574"/>
                    <a:pt x="214" y="603"/>
                    <a:pt x="296" y="603"/>
                  </a:cubicBezTo>
                  <a:cubicBezTo>
                    <a:pt x="380" y="603"/>
                    <a:pt x="449" y="572"/>
                    <a:pt x="502" y="512"/>
                  </a:cubicBezTo>
                  <a:cubicBezTo>
                    <a:pt x="526" y="486"/>
                    <a:pt x="543" y="455"/>
                    <a:pt x="553" y="424"/>
                  </a:cubicBezTo>
                  <a:cubicBezTo>
                    <a:pt x="565" y="390"/>
                    <a:pt x="570" y="352"/>
                    <a:pt x="570" y="309"/>
                  </a:cubicBezTo>
                  <a:cubicBezTo>
                    <a:pt x="570" y="309"/>
                    <a:pt x="570" y="309"/>
                    <a:pt x="570" y="290"/>
                  </a:cubicBezTo>
                  <a:cubicBezTo>
                    <a:pt x="570" y="290"/>
                    <a:pt x="570" y="290"/>
                    <a:pt x="329" y="290"/>
                  </a:cubicBezTo>
                  <a:lnTo>
                    <a:pt x="329" y="3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2259013" y="4716463"/>
              <a:ext cx="1239837" cy="676275"/>
            </a:xfrm>
            <a:custGeom>
              <a:avLst/>
              <a:gdLst>
                <a:gd name="T0" fmla="*/ 0 w 781"/>
                <a:gd name="T1" fmla="*/ 426 h 426"/>
                <a:gd name="T2" fmla="*/ 781 w 781"/>
                <a:gd name="T3" fmla="*/ 426 h 426"/>
                <a:gd name="T4" fmla="*/ 781 w 781"/>
                <a:gd name="T5" fmla="*/ 0 h 426"/>
                <a:gd name="T6" fmla="*/ 0 w 781"/>
                <a:gd name="T7" fmla="*/ 0 h 426"/>
                <a:gd name="T8" fmla="*/ 0 w 781"/>
                <a:gd name="T9" fmla="*/ 426 h 426"/>
                <a:gd name="T10" fmla="*/ 33 w 781"/>
                <a:gd name="T11" fmla="*/ 33 h 426"/>
                <a:gd name="T12" fmla="*/ 750 w 781"/>
                <a:gd name="T13" fmla="*/ 33 h 426"/>
                <a:gd name="T14" fmla="*/ 750 w 781"/>
                <a:gd name="T15" fmla="*/ 393 h 426"/>
                <a:gd name="T16" fmla="*/ 33 w 781"/>
                <a:gd name="T17" fmla="*/ 393 h 426"/>
                <a:gd name="T18" fmla="*/ 33 w 781"/>
                <a:gd name="T19" fmla="*/ 3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1" h="426">
                  <a:moveTo>
                    <a:pt x="0" y="426"/>
                  </a:moveTo>
                  <a:lnTo>
                    <a:pt x="781" y="426"/>
                  </a:lnTo>
                  <a:lnTo>
                    <a:pt x="781" y="0"/>
                  </a:lnTo>
                  <a:lnTo>
                    <a:pt x="0" y="0"/>
                  </a:lnTo>
                  <a:lnTo>
                    <a:pt x="0" y="426"/>
                  </a:lnTo>
                  <a:close/>
                  <a:moveTo>
                    <a:pt x="33" y="33"/>
                  </a:moveTo>
                  <a:lnTo>
                    <a:pt x="750" y="33"/>
                  </a:lnTo>
                  <a:lnTo>
                    <a:pt x="750" y="393"/>
                  </a:lnTo>
                  <a:lnTo>
                    <a:pt x="33" y="393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 noEditPoints="1"/>
            </p:cNvSpPr>
            <p:nvPr userDrawn="1"/>
          </p:nvSpPr>
          <p:spPr bwMode="auto">
            <a:xfrm>
              <a:off x="3543300" y="5349876"/>
              <a:ext cx="23812" cy="28575"/>
            </a:xfrm>
            <a:custGeom>
              <a:avLst/>
              <a:gdLst>
                <a:gd name="T0" fmla="*/ 27 w 37"/>
                <a:gd name="T1" fmla="*/ 23 h 44"/>
                <a:gd name="T2" fmla="*/ 27 w 37"/>
                <a:gd name="T3" fmla="*/ 22 h 44"/>
                <a:gd name="T4" fmla="*/ 35 w 37"/>
                <a:gd name="T5" fmla="*/ 13 h 44"/>
                <a:gd name="T6" fmla="*/ 31 w 37"/>
                <a:gd name="T7" fmla="*/ 3 h 44"/>
                <a:gd name="T8" fmla="*/ 16 w 37"/>
                <a:gd name="T9" fmla="*/ 0 h 44"/>
                <a:gd name="T10" fmla="*/ 0 w 37"/>
                <a:gd name="T11" fmla="*/ 1 h 44"/>
                <a:gd name="T12" fmla="*/ 0 w 37"/>
                <a:gd name="T13" fmla="*/ 44 h 44"/>
                <a:gd name="T14" fmla="*/ 10 w 37"/>
                <a:gd name="T15" fmla="*/ 44 h 44"/>
                <a:gd name="T16" fmla="*/ 10 w 37"/>
                <a:gd name="T17" fmla="*/ 27 h 44"/>
                <a:gd name="T18" fmla="*/ 15 w 37"/>
                <a:gd name="T19" fmla="*/ 27 h 44"/>
                <a:gd name="T20" fmla="*/ 23 w 37"/>
                <a:gd name="T21" fmla="*/ 33 h 44"/>
                <a:gd name="T22" fmla="*/ 27 w 37"/>
                <a:gd name="T23" fmla="*/ 44 h 44"/>
                <a:gd name="T24" fmla="*/ 37 w 37"/>
                <a:gd name="T25" fmla="*/ 44 h 44"/>
                <a:gd name="T26" fmla="*/ 34 w 37"/>
                <a:gd name="T27" fmla="*/ 33 h 44"/>
                <a:gd name="T28" fmla="*/ 27 w 37"/>
                <a:gd name="T29" fmla="*/ 23 h 44"/>
                <a:gd name="T30" fmla="*/ 15 w 37"/>
                <a:gd name="T31" fmla="*/ 20 h 44"/>
                <a:gd name="T32" fmla="*/ 10 w 37"/>
                <a:gd name="T33" fmla="*/ 20 h 44"/>
                <a:gd name="T34" fmla="*/ 10 w 37"/>
                <a:gd name="T35" fmla="*/ 8 h 44"/>
                <a:gd name="T36" fmla="*/ 16 w 37"/>
                <a:gd name="T37" fmla="*/ 7 h 44"/>
                <a:gd name="T38" fmla="*/ 25 w 37"/>
                <a:gd name="T39" fmla="*/ 14 h 44"/>
                <a:gd name="T40" fmla="*/ 15 w 37"/>
                <a:gd name="T41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4">
                  <a:moveTo>
                    <a:pt x="27" y="23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32" y="21"/>
                    <a:pt x="35" y="17"/>
                    <a:pt x="35" y="13"/>
                  </a:cubicBezTo>
                  <a:cubicBezTo>
                    <a:pt x="35" y="8"/>
                    <a:pt x="34" y="5"/>
                    <a:pt x="31" y="3"/>
                  </a:cubicBezTo>
                  <a:cubicBezTo>
                    <a:pt x="28" y="1"/>
                    <a:pt x="24" y="0"/>
                    <a:pt x="16" y="0"/>
                  </a:cubicBezTo>
                  <a:cubicBezTo>
                    <a:pt x="9" y="0"/>
                    <a:pt x="4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0" y="27"/>
                    <a:pt x="23" y="29"/>
                    <a:pt x="23" y="33"/>
                  </a:cubicBezTo>
                  <a:cubicBezTo>
                    <a:pt x="25" y="38"/>
                    <a:pt x="26" y="42"/>
                    <a:pt x="2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6" y="42"/>
                    <a:pt x="36" y="40"/>
                    <a:pt x="34" y="33"/>
                  </a:cubicBezTo>
                  <a:cubicBezTo>
                    <a:pt x="33" y="28"/>
                    <a:pt x="31" y="24"/>
                    <a:pt x="27" y="23"/>
                  </a:cubicBezTo>
                  <a:close/>
                  <a:moveTo>
                    <a:pt x="15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3" y="7"/>
                    <a:pt x="16" y="7"/>
                  </a:cubicBezTo>
                  <a:cubicBezTo>
                    <a:pt x="22" y="7"/>
                    <a:pt x="25" y="10"/>
                    <a:pt x="25" y="14"/>
                  </a:cubicBezTo>
                  <a:cubicBezTo>
                    <a:pt x="25" y="18"/>
                    <a:pt x="20" y="20"/>
                    <a:pt x="15" y="20"/>
                  </a:cubicBezTo>
                  <a:close/>
                </a:path>
              </a:pathLst>
            </a:custGeom>
            <a:solidFill>
              <a:srgbClr val="1D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 noEditPoints="1"/>
            </p:cNvSpPr>
            <p:nvPr userDrawn="1"/>
          </p:nvSpPr>
          <p:spPr bwMode="auto">
            <a:xfrm>
              <a:off x="3525838" y="5335588"/>
              <a:ext cx="55562" cy="55563"/>
            </a:xfrm>
            <a:custGeom>
              <a:avLst/>
              <a:gdLst>
                <a:gd name="T0" fmla="*/ 44 w 87"/>
                <a:gd name="T1" fmla="*/ 0 h 85"/>
                <a:gd name="T2" fmla="*/ 0 w 87"/>
                <a:gd name="T3" fmla="*/ 43 h 85"/>
                <a:gd name="T4" fmla="*/ 44 w 87"/>
                <a:gd name="T5" fmla="*/ 85 h 85"/>
                <a:gd name="T6" fmla="*/ 87 w 87"/>
                <a:gd name="T7" fmla="*/ 43 h 85"/>
                <a:gd name="T8" fmla="*/ 44 w 87"/>
                <a:gd name="T9" fmla="*/ 0 h 85"/>
                <a:gd name="T10" fmla="*/ 44 w 87"/>
                <a:gd name="T11" fmla="*/ 76 h 85"/>
                <a:gd name="T12" fmla="*/ 11 w 87"/>
                <a:gd name="T13" fmla="*/ 43 h 85"/>
                <a:gd name="T14" fmla="*/ 44 w 87"/>
                <a:gd name="T15" fmla="*/ 9 h 85"/>
                <a:gd name="T16" fmla="*/ 76 w 87"/>
                <a:gd name="T17" fmla="*/ 43 h 85"/>
                <a:gd name="T18" fmla="*/ 44 w 87"/>
                <a:gd name="T19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5">
                  <a:moveTo>
                    <a:pt x="44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5"/>
                    <a:pt x="44" y="85"/>
                  </a:cubicBezTo>
                  <a:cubicBezTo>
                    <a:pt x="68" y="85"/>
                    <a:pt x="87" y="67"/>
                    <a:pt x="87" y="43"/>
                  </a:cubicBezTo>
                  <a:cubicBezTo>
                    <a:pt x="87" y="19"/>
                    <a:pt x="68" y="0"/>
                    <a:pt x="44" y="0"/>
                  </a:cubicBezTo>
                  <a:close/>
                  <a:moveTo>
                    <a:pt x="44" y="76"/>
                  </a:moveTo>
                  <a:cubicBezTo>
                    <a:pt x="25" y="76"/>
                    <a:pt x="11" y="61"/>
                    <a:pt x="11" y="43"/>
                  </a:cubicBezTo>
                  <a:cubicBezTo>
                    <a:pt x="11" y="24"/>
                    <a:pt x="25" y="9"/>
                    <a:pt x="44" y="9"/>
                  </a:cubicBezTo>
                  <a:cubicBezTo>
                    <a:pt x="63" y="9"/>
                    <a:pt x="76" y="24"/>
                    <a:pt x="76" y="43"/>
                  </a:cubicBezTo>
                  <a:cubicBezTo>
                    <a:pt x="76" y="61"/>
                    <a:pt x="63" y="76"/>
                    <a:pt x="44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693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2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6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987490" y="2486707"/>
            <a:ext cx="874731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87490" y="3472008"/>
            <a:ext cx="874731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87490" y="4454767"/>
            <a:ext cx="874731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0" y="1506289"/>
            <a:ext cx="2530290" cy="3934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63550" y="2486707"/>
            <a:ext cx="2530290" cy="1968061"/>
            <a:chOff x="600074" y="2670242"/>
            <a:chExt cx="1724025" cy="2335982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600074" y="2670242"/>
              <a:ext cx="1724025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0074" y="3839742"/>
              <a:ext cx="1724025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00074" y="5006224"/>
              <a:ext cx="1724025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33400" y="1495425"/>
            <a:ext cx="2466975" cy="1000125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533400" y="2476500"/>
            <a:ext cx="2466975" cy="1000125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533400" y="3476625"/>
            <a:ext cx="2466975" cy="1000125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33400" y="4476750"/>
            <a:ext cx="2466975" cy="1000125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32"/>
          </p:nvPr>
        </p:nvSpPr>
        <p:spPr>
          <a:xfrm>
            <a:off x="3263900" y="1504950"/>
            <a:ext cx="8489950" cy="904875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33"/>
          </p:nvPr>
        </p:nvSpPr>
        <p:spPr>
          <a:xfrm>
            <a:off x="3263900" y="2533650"/>
            <a:ext cx="8489950" cy="904875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34"/>
          </p:nvPr>
        </p:nvSpPr>
        <p:spPr>
          <a:xfrm>
            <a:off x="3263900" y="3514725"/>
            <a:ext cx="8489950" cy="904875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35"/>
          </p:nvPr>
        </p:nvSpPr>
        <p:spPr>
          <a:xfrm>
            <a:off x="3263900" y="4524375"/>
            <a:ext cx="8489950" cy="904875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300"/>
              </a:spcBef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98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07" name="Rectangle 106"/>
          <p:cNvSpPr/>
          <p:nvPr userDrawn="1"/>
        </p:nvSpPr>
        <p:spPr>
          <a:xfrm>
            <a:off x="2336485" y="5888892"/>
            <a:ext cx="9396428" cy="20589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108" name="Rectangle 107"/>
          <p:cNvSpPr/>
          <p:nvPr userDrawn="1"/>
        </p:nvSpPr>
        <p:spPr>
          <a:xfrm>
            <a:off x="2336485" y="2048903"/>
            <a:ext cx="9396428" cy="66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109" name="Rectangle 108"/>
          <p:cNvSpPr/>
          <p:nvPr userDrawn="1"/>
        </p:nvSpPr>
        <p:spPr>
          <a:xfrm>
            <a:off x="2336485" y="3000375"/>
            <a:ext cx="9396428" cy="66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110" name="Rectangle 109"/>
          <p:cNvSpPr/>
          <p:nvPr userDrawn="1"/>
        </p:nvSpPr>
        <p:spPr>
          <a:xfrm>
            <a:off x="2336485" y="4010025"/>
            <a:ext cx="9396428" cy="66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111" name="Rectangle 110"/>
          <p:cNvSpPr/>
          <p:nvPr userDrawn="1"/>
        </p:nvSpPr>
        <p:spPr>
          <a:xfrm>
            <a:off x="2336485" y="5029200"/>
            <a:ext cx="9396428" cy="66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cxnSp>
        <p:nvCxnSpPr>
          <p:cNvPr id="112" name="Straight Connector 111"/>
          <p:cNvCxnSpPr/>
          <p:nvPr userDrawn="1"/>
        </p:nvCxnSpPr>
        <p:spPr>
          <a:xfrm>
            <a:off x="457199" y="2876550"/>
            <a:ext cx="11275713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 userDrawn="1"/>
        </p:nvCxnSpPr>
        <p:spPr>
          <a:xfrm>
            <a:off x="457199" y="3876675"/>
            <a:ext cx="11275713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457199" y="4867275"/>
            <a:ext cx="11275713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 userDrawn="1"/>
        </p:nvCxnSpPr>
        <p:spPr>
          <a:xfrm>
            <a:off x="457199" y="5790646"/>
            <a:ext cx="11275713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2316480" y="1508760"/>
            <a:ext cx="3009900" cy="411480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7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5486400" y="1508760"/>
            <a:ext cx="3009900" cy="411480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8686800" y="1508760"/>
            <a:ext cx="3009900" cy="411480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Text Placeholder 83"/>
          <p:cNvSpPr>
            <a:spLocks noGrp="1"/>
          </p:cNvSpPr>
          <p:nvPr>
            <p:ph type="body" sz="quarter" idx="31"/>
          </p:nvPr>
        </p:nvSpPr>
        <p:spPr>
          <a:xfrm>
            <a:off x="447675" y="2038350"/>
            <a:ext cx="1790700" cy="704850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Text Placeholder 83"/>
          <p:cNvSpPr>
            <a:spLocks noGrp="1"/>
          </p:cNvSpPr>
          <p:nvPr>
            <p:ph type="body" sz="quarter" idx="32"/>
          </p:nvPr>
        </p:nvSpPr>
        <p:spPr>
          <a:xfrm>
            <a:off x="447675" y="3032035"/>
            <a:ext cx="1790700" cy="704850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Text Placeholder 83"/>
          <p:cNvSpPr>
            <a:spLocks noGrp="1"/>
          </p:cNvSpPr>
          <p:nvPr>
            <p:ph type="body" sz="quarter" idx="33"/>
          </p:nvPr>
        </p:nvSpPr>
        <p:spPr>
          <a:xfrm>
            <a:off x="447675" y="4025720"/>
            <a:ext cx="1790700" cy="704850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2" name="Text Placeholder 83"/>
          <p:cNvSpPr>
            <a:spLocks noGrp="1"/>
          </p:cNvSpPr>
          <p:nvPr>
            <p:ph type="body" sz="quarter" idx="34"/>
          </p:nvPr>
        </p:nvSpPr>
        <p:spPr>
          <a:xfrm>
            <a:off x="447675" y="5019405"/>
            <a:ext cx="1790700" cy="704850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3" name="Text Placeholder 83"/>
          <p:cNvSpPr>
            <a:spLocks noGrp="1"/>
          </p:cNvSpPr>
          <p:nvPr>
            <p:ph type="body" sz="quarter" idx="35"/>
          </p:nvPr>
        </p:nvSpPr>
        <p:spPr>
          <a:xfrm>
            <a:off x="2305051" y="203835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83"/>
          <p:cNvSpPr>
            <a:spLocks noGrp="1"/>
          </p:cNvSpPr>
          <p:nvPr>
            <p:ph type="body" sz="quarter" idx="36"/>
          </p:nvPr>
        </p:nvSpPr>
        <p:spPr>
          <a:xfrm>
            <a:off x="5476875" y="203835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83"/>
          <p:cNvSpPr>
            <a:spLocks noGrp="1"/>
          </p:cNvSpPr>
          <p:nvPr>
            <p:ph type="body" sz="quarter" idx="37"/>
          </p:nvPr>
        </p:nvSpPr>
        <p:spPr>
          <a:xfrm>
            <a:off x="8686800" y="203835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83"/>
          <p:cNvSpPr>
            <a:spLocks noGrp="1"/>
          </p:cNvSpPr>
          <p:nvPr>
            <p:ph type="body" sz="quarter" idx="38"/>
          </p:nvPr>
        </p:nvSpPr>
        <p:spPr>
          <a:xfrm>
            <a:off x="2305051" y="303521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83"/>
          <p:cNvSpPr>
            <a:spLocks noGrp="1"/>
          </p:cNvSpPr>
          <p:nvPr>
            <p:ph type="body" sz="quarter" idx="39"/>
          </p:nvPr>
        </p:nvSpPr>
        <p:spPr>
          <a:xfrm>
            <a:off x="5476875" y="303521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83"/>
          <p:cNvSpPr>
            <a:spLocks noGrp="1"/>
          </p:cNvSpPr>
          <p:nvPr>
            <p:ph type="body" sz="quarter" idx="40"/>
          </p:nvPr>
        </p:nvSpPr>
        <p:spPr>
          <a:xfrm>
            <a:off x="8686800" y="303530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83"/>
          <p:cNvSpPr>
            <a:spLocks noGrp="1"/>
          </p:cNvSpPr>
          <p:nvPr>
            <p:ph type="body" sz="quarter" idx="41"/>
          </p:nvPr>
        </p:nvSpPr>
        <p:spPr>
          <a:xfrm>
            <a:off x="2305051" y="403207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0" name="Text Placeholder 83"/>
          <p:cNvSpPr>
            <a:spLocks noGrp="1"/>
          </p:cNvSpPr>
          <p:nvPr>
            <p:ph type="body" sz="quarter" idx="42"/>
          </p:nvPr>
        </p:nvSpPr>
        <p:spPr>
          <a:xfrm>
            <a:off x="5476875" y="403207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83"/>
          <p:cNvSpPr>
            <a:spLocks noGrp="1"/>
          </p:cNvSpPr>
          <p:nvPr>
            <p:ph type="body" sz="quarter" idx="43"/>
          </p:nvPr>
        </p:nvSpPr>
        <p:spPr>
          <a:xfrm>
            <a:off x="8686800" y="403225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Text Placeholder 83"/>
          <p:cNvSpPr>
            <a:spLocks noGrp="1"/>
          </p:cNvSpPr>
          <p:nvPr>
            <p:ph type="body" sz="quarter" idx="44"/>
          </p:nvPr>
        </p:nvSpPr>
        <p:spPr>
          <a:xfrm>
            <a:off x="2305051" y="502893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83"/>
          <p:cNvSpPr>
            <a:spLocks noGrp="1"/>
          </p:cNvSpPr>
          <p:nvPr>
            <p:ph type="body" sz="quarter" idx="45"/>
          </p:nvPr>
        </p:nvSpPr>
        <p:spPr>
          <a:xfrm>
            <a:off x="5476875" y="502893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Text Placeholder 83"/>
          <p:cNvSpPr>
            <a:spLocks noGrp="1"/>
          </p:cNvSpPr>
          <p:nvPr>
            <p:ph type="body" sz="quarter" idx="46"/>
          </p:nvPr>
        </p:nvSpPr>
        <p:spPr>
          <a:xfrm>
            <a:off x="8686800" y="502893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06"/>
          <p:cNvSpPr>
            <a:spLocks noGrp="1"/>
          </p:cNvSpPr>
          <p:nvPr>
            <p:ph type="body" sz="quarter" idx="47"/>
          </p:nvPr>
        </p:nvSpPr>
        <p:spPr>
          <a:xfrm>
            <a:off x="447675" y="5867400"/>
            <a:ext cx="1781175" cy="257175"/>
          </a:xfr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6" name="Text Placeholder 83"/>
          <p:cNvSpPr>
            <a:spLocks noGrp="1"/>
          </p:cNvSpPr>
          <p:nvPr>
            <p:ph type="body" sz="quarter" idx="48"/>
          </p:nvPr>
        </p:nvSpPr>
        <p:spPr>
          <a:xfrm>
            <a:off x="2305051" y="5886450"/>
            <a:ext cx="3038474" cy="228600"/>
          </a:xfrm>
        </p:spPr>
        <p:txBody>
          <a:bodyPr anchor="ctr" anchorCtr="0"/>
          <a:lstStyle>
            <a:lvl1pPr marL="0" indent="0" algn="ctr">
              <a:buFontTx/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83"/>
          <p:cNvSpPr>
            <a:spLocks noGrp="1"/>
          </p:cNvSpPr>
          <p:nvPr>
            <p:ph type="body" sz="quarter" idx="49"/>
          </p:nvPr>
        </p:nvSpPr>
        <p:spPr>
          <a:xfrm>
            <a:off x="5476875" y="5886450"/>
            <a:ext cx="3038474" cy="228600"/>
          </a:xfrm>
        </p:spPr>
        <p:txBody>
          <a:bodyPr anchor="ctr" anchorCtr="0"/>
          <a:lstStyle>
            <a:lvl1pPr marL="0" indent="0" algn="ctr">
              <a:buFontTx/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Text Placeholder 83"/>
          <p:cNvSpPr>
            <a:spLocks noGrp="1"/>
          </p:cNvSpPr>
          <p:nvPr>
            <p:ph type="body" sz="quarter" idx="50"/>
          </p:nvPr>
        </p:nvSpPr>
        <p:spPr>
          <a:xfrm>
            <a:off x="8686800" y="5886450"/>
            <a:ext cx="3038474" cy="228600"/>
          </a:xfrm>
        </p:spPr>
        <p:txBody>
          <a:bodyPr anchor="ctr" anchorCtr="0"/>
          <a:lstStyle>
            <a:lvl1pPr marL="0" indent="0" algn="ctr">
              <a:buFontTx/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30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7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36485" y="5279292"/>
            <a:ext cx="9396428" cy="20589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51" name="Rectangle 50"/>
          <p:cNvSpPr/>
          <p:nvPr/>
        </p:nvSpPr>
        <p:spPr>
          <a:xfrm>
            <a:off x="2336485" y="2048903"/>
            <a:ext cx="9396428" cy="66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52" name="Rectangle 51"/>
          <p:cNvSpPr/>
          <p:nvPr/>
        </p:nvSpPr>
        <p:spPr>
          <a:xfrm>
            <a:off x="2336485" y="2868926"/>
            <a:ext cx="9396428" cy="66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53" name="Rectangle 52"/>
          <p:cNvSpPr/>
          <p:nvPr/>
        </p:nvSpPr>
        <p:spPr>
          <a:xfrm>
            <a:off x="2336485" y="3674749"/>
            <a:ext cx="9396428" cy="66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sp>
        <p:nvSpPr>
          <p:cNvPr id="54" name="Rectangle 53"/>
          <p:cNvSpPr/>
          <p:nvPr/>
        </p:nvSpPr>
        <p:spPr>
          <a:xfrm>
            <a:off x="2336485" y="4477020"/>
            <a:ext cx="9396428" cy="66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57199" y="2796078"/>
            <a:ext cx="11275713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57199" y="3609001"/>
            <a:ext cx="11275713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7199" y="4418374"/>
            <a:ext cx="11275713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7199" y="5206446"/>
            <a:ext cx="11275713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2316480" y="1508760"/>
            <a:ext cx="3009900" cy="411480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5486400" y="1508760"/>
            <a:ext cx="3009900" cy="411480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8686800" y="1508760"/>
            <a:ext cx="3009900" cy="411480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83"/>
          <p:cNvSpPr>
            <a:spLocks noGrp="1"/>
          </p:cNvSpPr>
          <p:nvPr>
            <p:ph type="body" sz="quarter" idx="31"/>
          </p:nvPr>
        </p:nvSpPr>
        <p:spPr>
          <a:xfrm>
            <a:off x="447675" y="2038350"/>
            <a:ext cx="1790700" cy="704850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83"/>
          <p:cNvSpPr>
            <a:spLocks noGrp="1"/>
          </p:cNvSpPr>
          <p:nvPr>
            <p:ph type="body" sz="quarter" idx="32"/>
          </p:nvPr>
        </p:nvSpPr>
        <p:spPr>
          <a:xfrm>
            <a:off x="447675" y="2857500"/>
            <a:ext cx="1790700" cy="704850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3"/>
          <p:cNvSpPr>
            <a:spLocks noGrp="1"/>
          </p:cNvSpPr>
          <p:nvPr>
            <p:ph type="body" sz="quarter" idx="33"/>
          </p:nvPr>
        </p:nvSpPr>
        <p:spPr>
          <a:xfrm>
            <a:off x="447675" y="3667125"/>
            <a:ext cx="1790700" cy="704850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83"/>
          <p:cNvSpPr>
            <a:spLocks noGrp="1"/>
          </p:cNvSpPr>
          <p:nvPr>
            <p:ph type="body" sz="quarter" idx="34"/>
          </p:nvPr>
        </p:nvSpPr>
        <p:spPr>
          <a:xfrm>
            <a:off x="447675" y="4467225"/>
            <a:ext cx="1790700" cy="704850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83"/>
          <p:cNvSpPr>
            <a:spLocks noGrp="1"/>
          </p:cNvSpPr>
          <p:nvPr>
            <p:ph type="body" sz="quarter" idx="35"/>
          </p:nvPr>
        </p:nvSpPr>
        <p:spPr>
          <a:xfrm>
            <a:off x="2305051" y="203835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Text Placeholder 83"/>
          <p:cNvSpPr>
            <a:spLocks noGrp="1"/>
          </p:cNvSpPr>
          <p:nvPr>
            <p:ph type="body" sz="quarter" idx="36"/>
          </p:nvPr>
        </p:nvSpPr>
        <p:spPr>
          <a:xfrm>
            <a:off x="5476875" y="203835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83"/>
          <p:cNvSpPr>
            <a:spLocks noGrp="1"/>
          </p:cNvSpPr>
          <p:nvPr>
            <p:ph type="body" sz="quarter" idx="37"/>
          </p:nvPr>
        </p:nvSpPr>
        <p:spPr>
          <a:xfrm>
            <a:off x="8686800" y="203835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83"/>
          <p:cNvSpPr>
            <a:spLocks noGrp="1"/>
          </p:cNvSpPr>
          <p:nvPr>
            <p:ph type="body" sz="quarter" idx="38"/>
          </p:nvPr>
        </p:nvSpPr>
        <p:spPr>
          <a:xfrm>
            <a:off x="2305051" y="2867025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83"/>
          <p:cNvSpPr>
            <a:spLocks noGrp="1"/>
          </p:cNvSpPr>
          <p:nvPr>
            <p:ph type="body" sz="quarter" idx="39"/>
          </p:nvPr>
        </p:nvSpPr>
        <p:spPr>
          <a:xfrm>
            <a:off x="5476875" y="2867025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83"/>
          <p:cNvSpPr>
            <a:spLocks noGrp="1"/>
          </p:cNvSpPr>
          <p:nvPr>
            <p:ph type="body" sz="quarter" idx="40"/>
          </p:nvPr>
        </p:nvSpPr>
        <p:spPr>
          <a:xfrm>
            <a:off x="8686800" y="2867025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83"/>
          <p:cNvSpPr>
            <a:spLocks noGrp="1"/>
          </p:cNvSpPr>
          <p:nvPr>
            <p:ph type="body" sz="quarter" idx="41"/>
          </p:nvPr>
        </p:nvSpPr>
        <p:spPr>
          <a:xfrm>
            <a:off x="2305051" y="3667125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83"/>
          <p:cNvSpPr>
            <a:spLocks noGrp="1"/>
          </p:cNvSpPr>
          <p:nvPr>
            <p:ph type="body" sz="quarter" idx="42"/>
          </p:nvPr>
        </p:nvSpPr>
        <p:spPr>
          <a:xfrm>
            <a:off x="5476875" y="3667125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Text Placeholder 83"/>
          <p:cNvSpPr>
            <a:spLocks noGrp="1"/>
          </p:cNvSpPr>
          <p:nvPr>
            <p:ph type="body" sz="quarter" idx="43"/>
          </p:nvPr>
        </p:nvSpPr>
        <p:spPr>
          <a:xfrm>
            <a:off x="8686800" y="3667125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83"/>
          <p:cNvSpPr>
            <a:spLocks noGrp="1"/>
          </p:cNvSpPr>
          <p:nvPr>
            <p:ph type="body" sz="quarter" idx="44"/>
          </p:nvPr>
        </p:nvSpPr>
        <p:spPr>
          <a:xfrm>
            <a:off x="2305051" y="447675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83"/>
          <p:cNvSpPr>
            <a:spLocks noGrp="1"/>
          </p:cNvSpPr>
          <p:nvPr>
            <p:ph type="body" sz="quarter" idx="45"/>
          </p:nvPr>
        </p:nvSpPr>
        <p:spPr>
          <a:xfrm>
            <a:off x="5476875" y="447675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83"/>
          <p:cNvSpPr>
            <a:spLocks noGrp="1"/>
          </p:cNvSpPr>
          <p:nvPr>
            <p:ph type="body" sz="quarter" idx="46"/>
          </p:nvPr>
        </p:nvSpPr>
        <p:spPr>
          <a:xfrm>
            <a:off x="8686800" y="4476750"/>
            <a:ext cx="3038474" cy="704850"/>
          </a:xfrm>
        </p:spPr>
        <p:txBody>
          <a:bodyPr anchor="ctr" anchorCtr="0"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106"/>
          <p:cNvSpPr>
            <a:spLocks noGrp="1"/>
          </p:cNvSpPr>
          <p:nvPr>
            <p:ph type="body" sz="quarter" idx="47"/>
          </p:nvPr>
        </p:nvSpPr>
        <p:spPr>
          <a:xfrm>
            <a:off x="447675" y="5257800"/>
            <a:ext cx="1781175" cy="257175"/>
          </a:xfr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83"/>
          <p:cNvSpPr>
            <a:spLocks noGrp="1"/>
          </p:cNvSpPr>
          <p:nvPr>
            <p:ph type="body" sz="quarter" idx="48"/>
          </p:nvPr>
        </p:nvSpPr>
        <p:spPr>
          <a:xfrm>
            <a:off x="2305051" y="5276850"/>
            <a:ext cx="3038474" cy="228600"/>
          </a:xfrm>
        </p:spPr>
        <p:txBody>
          <a:bodyPr anchor="ctr" anchorCtr="0"/>
          <a:lstStyle>
            <a:lvl1pPr marL="0" indent="0" algn="ctr">
              <a:buFontTx/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83"/>
          <p:cNvSpPr>
            <a:spLocks noGrp="1"/>
          </p:cNvSpPr>
          <p:nvPr>
            <p:ph type="body" sz="quarter" idx="49"/>
          </p:nvPr>
        </p:nvSpPr>
        <p:spPr>
          <a:xfrm>
            <a:off x="5476875" y="5276850"/>
            <a:ext cx="3038474" cy="228600"/>
          </a:xfrm>
        </p:spPr>
        <p:txBody>
          <a:bodyPr anchor="ctr" anchorCtr="0"/>
          <a:lstStyle>
            <a:lvl1pPr marL="0" indent="0" algn="ctr">
              <a:buFontTx/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83"/>
          <p:cNvSpPr>
            <a:spLocks noGrp="1"/>
          </p:cNvSpPr>
          <p:nvPr>
            <p:ph type="body" sz="quarter" idx="50"/>
          </p:nvPr>
        </p:nvSpPr>
        <p:spPr>
          <a:xfrm>
            <a:off x="8686800" y="5276850"/>
            <a:ext cx="3038474" cy="228600"/>
          </a:xfrm>
        </p:spPr>
        <p:txBody>
          <a:bodyPr anchor="ctr" anchorCtr="0"/>
          <a:lstStyle>
            <a:lvl1pPr marL="0" indent="0" algn="ctr">
              <a:buFontTx/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11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8 -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Rectangle 8"/>
          <p:cNvSpPr/>
          <p:nvPr/>
        </p:nvSpPr>
        <p:spPr>
          <a:xfrm>
            <a:off x="1896233" y="1515533"/>
            <a:ext cx="1943099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71714" y="2972472"/>
            <a:ext cx="11261197" cy="1724321"/>
            <a:chOff x="471715" y="2972472"/>
            <a:chExt cx="8229600" cy="1724321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71715" y="2972472"/>
              <a:ext cx="82296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1715" y="4696793"/>
              <a:ext cx="82296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Placeholder 5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" r="286"/>
          <a:stretch>
            <a:fillRect/>
          </a:stretch>
        </p:blipFill>
        <p:spPr>
          <a:xfrm>
            <a:off x="2039107" y="1638299"/>
            <a:ext cx="1657350" cy="95250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2195162" y="1749362"/>
            <a:ext cx="1345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/>
              <a:t>FPO</a:t>
            </a:r>
          </a:p>
        </p:txBody>
      </p:sp>
      <p:sp>
        <p:nvSpPr>
          <p:cNvPr id="72" name="Rectangle 71"/>
          <p:cNvSpPr/>
          <p:nvPr userDrawn="1"/>
        </p:nvSpPr>
        <p:spPr>
          <a:xfrm>
            <a:off x="1896233" y="1617133"/>
            <a:ext cx="1943099" cy="9993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4" name="Picture Placeholder 42"/>
          <p:cNvSpPr>
            <a:spLocks noGrp="1"/>
          </p:cNvSpPr>
          <p:nvPr userDrawn="1">
            <p:ph type="pic" sz="quarter" idx="19"/>
          </p:nvPr>
        </p:nvSpPr>
        <p:spPr>
          <a:xfrm>
            <a:off x="1990725" y="1606070"/>
            <a:ext cx="1743075" cy="1039182"/>
          </a:xfrm>
        </p:spPr>
        <p:txBody>
          <a:bodyPr/>
          <a:lstStyle/>
          <a:p>
            <a:endParaRPr lang="en-US"/>
          </a:p>
        </p:txBody>
      </p:sp>
      <p:sp>
        <p:nvSpPr>
          <p:cNvPr id="76" name="Rectangle 75"/>
          <p:cNvSpPr/>
          <p:nvPr userDrawn="1"/>
        </p:nvSpPr>
        <p:spPr>
          <a:xfrm>
            <a:off x="1896233" y="3215092"/>
            <a:ext cx="1943099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9" name="Picture Placeholder 5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" r="286"/>
          <a:stretch>
            <a:fillRect/>
          </a:stretch>
        </p:blipFill>
        <p:spPr>
          <a:xfrm>
            <a:off x="2039107" y="3337858"/>
            <a:ext cx="1657350" cy="95250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0" name="TextBox 79"/>
          <p:cNvSpPr txBox="1"/>
          <p:nvPr userDrawn="1"/>
        </p:nvSpPr>
        <p:spPr>
          <a:xfrm>
            <a:off x="2195162" y="3448921"/>
            <a:ext cx="1345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/>
              <a:t>FPO</a:t>
            </a:r>
          </a:p>
        </p:txBody>
      </p:sp>
      <p:sp>
        <p:nvSpPr>
          <p:cNvPr id="81" name="Rectangle 80"/>
          <p:cNvSpPr/>
          <p:nvPr userDrawn="1"/>
        </p:nvSpPr>
        <p:spPr>
          <a:xfrm>
            <a:off x="1896233" y="3316692"/>
            <a:ext cx="1943099" cy="9993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3" name="Picture Placeholder 42"/>
          <p:cNvSpPr>
            <a:spLocks noGrp="1"/>
          </p:cNvSpPr>
          <p:nvPr>
            <p:ph type="pic" sz="quarter" idx="25"/>
          </p:nvPr>
        </p:nvSpPr>
        <p:spPr>
          <a:xfrm>
            <a:off x="1990725" y="3305629"/>
            <a:ext cx="1743075" cy="1039182"/>
          </a:xfrm>
        </p:spPr>
        <p:txBody>
          <a:bodyPr/>
          <a:lstStyle/>
          <a:p>
            <a:endParaRPr lang="en-US"/>
          </a:p>
        </p:txBody>
      </p:sp>
      <p:sp>
        <p:nvSpPr>
          <p:cNvPr id="85" name="Rectangle 84"/>
          <p:cNvSpPr/>
          <p:nvPr userDrawn="1"/>
        </p:nvSpPr>
        <p:spPr>
          <a:xfrm>
            <a:off x="1896233" y="5014864"/>
            <a:ext cx="1943099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8" name="Picture Placeholder 5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" r="286"/>
          <a:stretch>
            <a:fillRect/>
          </a:stretch>
        </p:blipFill>
        <p:spPr>
          <a:xfrm>
            <a:off x="2039107" y="5137630"/>
            <a:ext cx="1657350" cy="95250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9" name="TextBox 88"/>
          <p:cNvSpPr txBox="1"/>
          <p:nvPr userDrawn="1"/>
        </p:nvSpPr>
        <p:spPr>
          <a:xfrm>
            <a:off x="2195162" y="5248693"/>
            <a:ext cx="1345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/>
              <a:t>FPO</a:t>
            </a:r>
          </a:p>
        </p:txBody>
      </p:sp>
      <p:sp>
        <p:nvSpPr>
          <p:cNvPr id="90" name="Rectangle 89"/>
          <p:cNvSpPr/>
          <p:nvPr userDrawn="1"/>
        </p:nvSpPr>
        <p:spPr>
          <a:xfrm>
            <a:off x="1896233" y="5116464"/>
            <a:ext cx="1943099" cy="9993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2" name="Picture Placeholder 42"/>
          <p:cNvSpPr>
            <a:spLocks noGrp="1"/>
          </p:cNvSpPr>
          <p:nvPr>
            <p:ph type="pic" sz="quarter" idx="28"/>
          </p:nvPr>
        </p:nvSpPr>
        <p:spPr>
          <a:xfrm>
            <a:off x="1990725" y="5105401"/>
            <a:ext cx="1743075" cy="1039182"/>
          </a:xfrm>
        </p:spPr>
        <p:txBody>
          <a:bodyPr/>
          <a:lstStyle/>
          <a:p>
            <a:endParaRPr lang="en-US"/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6725" y="1739898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66725" y="3439457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466725" y="5239229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4076700" y="1498600"/>
            <a:ext cx="7683500" cy="12319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7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076700" y="3200400"/>
            <a:ext cx="7683500" cy="12319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076700" y="4991100"/>
            <a:ext cx="7683500" cy="12319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52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8 - 3 Row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Rectangle 8"/>
          <p:cNvSpPr/>
          <p:nvPr/>
        </p:nvSpPr>
        <p:spPr>
          <a:xfrm>
            <a:off x="1896233" y="1515535"/>
            <a:ext cx="1943099" cy="9993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96233" y="2811993"/>
            <a:ext cx="1943099" cy="9993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96233" y="4104218"/>
            <a:ext cx="1943099" cy="9993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71714" y="2647861"/>
            <a:ext cx="1126308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1714" y="3963369"/>
            <a:ext cx="1126308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466725" y="1638300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2"/>
          <p:cNvSpPr>
            <a:spLocks noGrp="1"/>
          </p:cNvSpPr>
          <p:nvPr userDrawn="1">
            <p:ph type="body" sz="quarter" idx="16"/>
          </p:nvPr>
        </p:nvSpPr>
        <p:spPr>
          <a:xfrm>
            <a:off x="466725" y="2924175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2"/>
          <p:cNvSpPr>
            <a:spLocks noGrp="1"/>
          </p:cNvSpPr>
          <p:nvPr userDrawn="1">
            <p:ph type="body" sz="quarter" idx="17"/>
          </p:nvPr>
        </p:nvSpPr>
        <p:spPr>
          <a:xfrm>
            <a:off x="466725" y="4210050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42"/>
          <p:cNvSpPr>
            <a:spLocks noGrp="1"/>
          </p:cNvSpPr>
          <p:nvPr userDrawn="1">
            <p:ph type="pic" sz="quarter" idx="19"/>
          </p:nvPr>
        </p:nvSpPr>
        <p:spPr>
          <a:xfrm>
            <a:off x="1990725" y="1619250"/>
            <a:ext cx="1743075" cy="809625"/>
          </a:xfrm>
        </p:spPr>
        <p:txBody>
          <a:bodyPr/>
          <a:lstStyle/>
          <a:p>
            <a:endParaRPr lang="en-US"/>
          </a:p>
        </p:txBody>
      </p:sp>
      <p:sp>
        <p:nvSpPr>
          <p:cNvPr id="68" name="Picture Placeholder 42"/>
          <p:cNvSpPr>
            <a:spLocks noGrp="1"/>
          </p:cNvSpPr>
          <p:nvPr userDrawn="1">
            <p:ph type="pic" sz="quarter" idx="25"/>
          </p:nvPr>
        </p:nvSpPr>
        <p:spPr>
          <a:xfrm>
            <a:off x="1990725" y="2949575"/>
            <a:ext cx="1743075" cy="809625"/>
          </a:xfrm>
        </p:spPr>
        <p:txBody>
          <a:bodyPr/>
          <a:lstStyle/>
          <a:p>
            <a:endParaRPr lang="en-US"/>
          </a:p>
        </p:txBody>
      </p:sp>
      <p:sp>
        <p:nvSpPr>
          <p:cNvPr id="69" name="Picture Placeholder 42"/>
          <p:cNvSpPr>
            <a:spLocks noGrp="1"/>
          </p:cNvSpPr>
          <p:nvPr userDrawn="1">
            <p:ph type="pic" sz="quarter" idx="28"/>
          </p:nvPr>
        </p:nvSpPr>
        <p:spPr>
          <a:xfrm>
            <a:off x="1990725" y="4189941"/>
            <a:ext cx="1743075" cy="809625"/>
          </a:xfrm>
        </p:spPr>
        <p:txBody>
          <a:bodyPr/>
          <a:lstStyle/>
          <a:p>
            <a:endParaRPr lang="en-US"/>
          </a:p>
        </p:txBody>
      </p:sp>
      <p:sp>
        <p:nvSpPr>
          <p:cNvPr id="75" name="Text Placeholder 47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4076700" y="1498600"/>
            <a:ext cx="7683500" cy="10287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076700" y="2806700"/>
            <a:ext cx="7683500" cy="10287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076700" y="4102100"/>
            <a:ext cx="7683500" cy="10287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2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8 - 4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71714" y="3850127"/>
            <a:ext cx="11263086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1714" y="5077795"/>
            <a:ext cx="11263086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 userDrawn="1"/>
        </p:nvSpPr>
        <p:spPr>
          <a:xfrm>
            <a:off x="1896233" y="1515534"/>
            <a:ext cx="1504949" cy="74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59" name="Straight Connector 58"/>
          <p:cNvCxnSpPr/>
          <p:nvPr userDrawn="1"/>
        </p:nvCxnSpPr>
        <p:spPr>
          <a:xfrm>
            <a:off x="471714" y="2571750"/>
            <a:ext cx="1126308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6725" y="1504950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Picture Placeholder 42"/>
          <p:cNvSpPr>
            <a:spLocks noGrp="1"/>
          </p:cNvSpPr>
          <p:nvPr>
            <p:ph type="pic" sz="quarter" idx="19"/>
          </p:nvPr>
        </p:nvSpPr>
        <p:spPr>
          <a:xfrm>
            <a:off x="1990725" y="1571625"/>
            <a:ext cx="1304925" cy="619125"/>
          </a:xfrm>
        </p:spPr>
        <p:txBody>
          <a:bodyPr/>
          <a:lstStyle/>
          <a:p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1896233" y="2845859"/>
            <a:ext cx="1504949" cy="74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66725" y="2835275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2"/>
          <p:cNvSpPr>
            <a:spLocks noGrp="1"/>
          </p:cNvSpPr>
          <p:nvPr>
            <p:ph type="pic" sz="quarter" idx="25"/>
          </p:nvPr>
        </p:nvSpPr>
        <p:spPr>
          <a:xfrm>
            <a:off x="1990725" y="2901950"/>
            <a:ext cx="1304925" cy="619125"/>
          </a:xfrm>
        </p:spPr>
        <p:txBody>
          <a:bodyPr/>
          <a:lstStyle/>
          <a:p>
            <a:endParaRPr lang="en-US"/>
          </a:p>
        </p:txBody>
      </p:sp>
      <p:sp>
        <p:nvSpPr>
          <p:cNvPr id="76" name="Rectangle 75"/>
          <p:cNvSpPr/>
          <p:nvPr userDrawn="1"/>
        </p:nvSpPr>
        <p:spPr>
          <a:xfrm>
            <a:off x="1896233" y="4086225"/>
            <a:ext cx="1504949" cy="74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466725" y="4075641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Picture Placeholder 42"/>
          <p:cNvSpPr>
            <a:spLocks noGrp="1"/>
          </p:cNvSpPr>
          <p:nvPr>
            <p:ph type="pic" sz="quarter" idx="28"/>
          </p:nvPr>
        </p:nvSpPr>
        <p:spPr>
          <a:xfrm>
            <a:off x="1990725" y="4142316"/>
            <a:ext cx="1304925" cy="619125"/>
          </a:xfrm>
        </p:spPr>
        <p:txBody>
          <a:bodyPr/>
          <a:lstStyle/>
          <a:p>
            <a:endParaRPr lang="en-US"/>
          </a:p>
        </p:txBody>
      </p:sp>
      <p:sp>
        <p:nvSpPr>
          <p:cNvPr id="84" name="Rectangle 83"/>
          <p:cNvSpPr/>
          <p:nvPr userDrawn="1"/>
        </p:nvSpPr>
        <p:spPr>
          <a:xfrm>
            <a:off x="1896233" y="5343525"/>
            <a:ext cx="1504949" cy="74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66725" y="5332941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Picture Placeholder 42"/>
          <p:cNvSpPr>
            <a:spLocks noGrp="1"/>
          </p:cNvSpPr>
          <p:nvPr>
            <p:ph type="pic" sz="quarter" idx="31"/>
          </p:nvPr>
        </p:nvSpPr>
        <p:spPr>
          <a:xfrm>
            <a:off x="1990725" y="5399616"/>
            <a:ext cx="1304925" cy="619125"/>
          </a:xfrm>
        </p:spPr>
        <p:txBody>
          <a:bodyPr/>
          <a:lstStyle/>
          <a:p>
            <a:endParaRPr lang="en-US"/>
          </a:p>
        </p:txBody>
      </p:sp>
      <p:sp>
        <p:nvSpPr>
          <p:cNvPr id="89" name="Text Placeholder 64"/>
          <p:cNvSpPr>
            <a:spLocks noGrp="1"/>
          </p:cNvSpPr>
          <p:nvPr>
            <p:ph type="body" sz="quarter" idx="32"/>
          </p:nvPr>
        </p:nvSpPr>
        <p:spPr>
          <a:xfrm>
            <a:off x="3657600" y="1447800"/>
            <a:ext cx="8064500" cy="8382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" name="Text Placeholder 64"/>
          <p:cNvSpPr>
            <a:spLocks noGrp="1"/>
          </p:cNvSpPr>
          <p:nvPr>
            <p:ph type="body" sz="quarter" idx="33"/>
          </p:nvPr>
        </p:nvSpPr>
        <p:spPr>
          <a:xfrm>
            <a:off x="3657600" y="2781300"/>
            <a:ext cx="8064500" cy="8382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1" name="Text Placeholder 64"/>
          <p:cNvSpPr>
            <a:spLocks noGrp="1"/>
          </p:cNvSpPr>
          <p:nvPr>
            <p:ph type="body" sz="quarter" idx="34"/>
          </p:nvPr>
        </p:nvSpPr>
        <p:spPr>
          <a:xfrm>
            <a:off x="3657600" y="4038600"/>
            <a:ext cx="8064500" cy="8382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" name="Text Placeholder 64"/>
          <p:cNvSpPr>
            <a:spLocks noGrp="1"/>
          </p:cNvSpPr>
          <p:nvPr>
            <p:ph type="body" sz="quarter" idx="35"/>
          </p:nvPr>
        </p:nvSpPr>
        <p:spPr>
          <a:xfrm>
            <a:off x="3657600" y="5270500"/>
            <a:ext cx="8064500" cy="8382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4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 Layout 8 - 4 Row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Rectangle 8"/>
          <p:cNvSpPr/>
          <p:nvPr/>
        </p:nvSpPr>
        <p:spPr>
          <a:xfrm>
            <a:off x="1896233" y="1515534"/>
            <a:ext cx="1504949" cy="74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96233" y="2465212"/>
            <a:ext cx="1504949" cy="74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96233" y="3414890"/>
            <a:ext cx="1504949" cy="74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1714" y="2361353"/>
            <a:ext cx="1126308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1714" y="3311031"/>
            <a:ext cx="1126308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1714" y="4260709"/>
            <a:ext cx="1126308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96233" y="4364567"/>
            <a:ext cx="1504949" cy="74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6725" y="1504950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66725" y="2457450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6725" y="3419475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6725" y="4371975"/>
            <a:ext cx="1381125" cy="752475"/>
          </a:xfrm>
        </p:spPr>
        <p:txBody>
          <a:bodyPr anchor="ctr" anchorCtr="0"/>
          <a:lstStyle>
            <a:lvl1pPr marL="0" indent="0">
              <a:buFontTx/>
              <a:buNone/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42"/>
          <p:cNvSpPr>
            <a:spLocks noGrp="1"/>
          </p:cNvSpPr>
          <p:nvPr>
            <p:ph type="pic" sz="quarter" idx="19"/>
          </p:nvPr>
        </p:nvSpPr>
        <p:spPr>
          <a:xfrm>
            <a:off x="1990725" y="1571625"/>
            <a:ext cx="1304925" cy="619125"/>
          </a:xfrm>
        </p:spPr>
        <p:txBody>
          <a:bodyPr/>
          <a:lstStyle/>
          <a:p>
            <a:endParaRPr lang="en-US"/>
          </a:p>
        </p:txBody>
      </p:sp>
      <p:sp>
        <p:nvSpPr>
          <p:cNvPr id="48" name="Picture Placeholder 42"/>
          <p:cNvSpPr>
            <a:spLocks noGrp="1"/>
          </p:cNvSpPr>
          <p:nvPr>
            <p:ph type="pic" sz="quarter" idx="20"/>
          </p:nvPr>
        </p:nvSpPr>
        <p:spPr>
          <a:xfrm>
            <a:off x="1990725" y="2514600"/>
            <a:ext cx="1304925" cy="619125"/>
          </a:xfrm>
        </p:spPr>
        <p:txBody>
          <a:bodyPr/>
          <a:lstStyle/>
          <a:p>
            <a:endParaRPr lang="en-US"/>
          </a:p>
        </p:txBody>
      </p:sp>
      <p:sp>
        <p:nvSpPr>
          <p:cNvPr id="49" name="Picture Placeholder 42"/>
          <p:cNvSpPr>
            <a:spLocks noGrp="1"/>
          </p:cNvSpPr>
          <p:nvPr>
            <p:ph type="pic" sz="quarter" idx="21"/>
          </p:nvPr>
        </p:nvSpPr>
        <p:spPr>
          <a:xfrm>
            <a:off x="1990725" y="3467100"/>
            <a:ext cx="1304925" cy="619125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Picture Placeholder 42"/>
          <p:cNvSpPr>
            <a:spLocks noGrp="1"/>
          </p:cNvSpPr>
          <p:nvPr>
            <p:ph type="pic" sz="quarter" idx="22"/>
          </p:nvPr>
        </p:nvSpPr>
        <p:spPr>
          <a:xfrm>
            <a:off x="1990725" y="4419600"/>
            <a:ext cx="1304925" cy="619125"/>
          </a:xfrm>
        </p:spPr>
        <p:txBody>
          <a:bodyPr/>
          <a:lstStyle/>
          <a:p>
            <a:endParaRPr lang="en-US"/>
          </a:p>
        </p:txBody>
      </p:sp>
      <p:sp>
        <p:nvSpPr>
          <p:cNvPr id="63" name="Text Placeholder 4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66" name="Text Placeholder 64"/>
          <p:cNvSpPr>
            <a:spLocks noGrp="1"/>
          </p:cNvSpPr>
          <p:nvPr>
            <p:ph type="body" sz="quarter" idx="28"/>
          </p:nvPr>
        </p:nvSpPr>
        <p:spPr>
          <a:xfrm>
            <a:off x="3657600" y="1447800"/>
            <a:ext cx="8077200" cy="8382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" name="Text Placeholder 64"/>
          <p:cNvSpPr>
            <a:spLocks noGrp="1"/>
          </p:cNvSpPr>
          <p:nvPr>
            <p:ph type="body" sz="quarter" idx="29"/>
          </p:nvPr>
        </p:nvSpPr>
        <p:spPr>
          <a:xfrm>
            <a:off x="3657600" y="2413000"/>
            <a:ext cx="8077200" cy="8382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" name="Text Placeholder 64"/>
          <p:cNvSpPr>
            <a:spLocks noGrp="1"/>
          </p:cNvSpPr>
          <p:nvPr>
            <p:ph type="body" sz="quarter" idx="30"/>
          </p:nvPr>
        </p:nvSpPr>
        <p:spPr>
          <a:xfrm>
            <a:off x="3657600" y="3352800"/>
            <a:ext cx="8077200" cy="8382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" name="Text Placeholder 64"/>
          <p:cNvSpPr>
            <a:spLocks noGrp="1"/>
          </p:cNvSpPr>
          <p:nvPr>
            <p:ph type="body" sz="quarter" idx="31"/>
          </p:nvPr>
        </p:nvSpPr>
        <p:spPr>
          <a:xfrm>
            <a:off x="3657600" y="4305300"/>
            <a:ext cx="8077200" cy="8382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3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Placeholder 2"/>
          <p:cNvSpPr>
            <a:spLocks noGrp="1"/>
          </p:cNvSpPr>
          <p:nvPr>
            <p:ph type="body" sz="quarter" idx="25"/>
          </p:nvPr>
        </p:nvSpPr>
        <p:spPr>
          <a:xfrm rot="16200000">
            <a:off x="-335279" y="4808219"/>
            <a:ext cx="2124073" cy="546735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7" name="Text Placeholder 2"/>
          <p:cNvSpPr>
            <a:spLocks noGrp="1"/>
          </p:cNvSpPr>
          <p:nvPr>
            <p:ph type="body" sz="quarter" idx="26"/>
          </p:nvPr>
        </p:nvSpPr>
        <p:spPr>
          <a:xfrm rot="16200000">
            <a:off x="-335279" y="2703194"/>
            <a:ext cx="2124073" cy="546735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4744" y="1913466"/>
            <a:ext cx="2515506" cy="426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9663817" y="1913466"/>
            <a:ext cx="0" cy="4265505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0115087" y="1913466"/>
            <a:ext cx="0" cy="4265505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0566356" y="1913466"/>
            <a:ext cx="0" cy="4265505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58700" y="1913466"/>
            <a:ext cx="2515506" cy="426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115087" y="1913466"/>
            <a:ext cx="0" cy="4265505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 userDrawn="1"/>
        </p:nvGrpSpPr>
        <p:grpSpPr>
          <a:xfrm>
            <a:off x="987425" y="2260510"/>
            <a:ext cx="10699994" cy="1466850"/>
            <a:chOff x="851534" y="2260510"/>
            <a:chExt cx="7810500" cy="1466850"/>
          </a:xfrm>
        </p:grpSpPr>
        <p:cxnSp>
          <p:nvCxnSpPr>
            <p:cNvPr id="113" name="Straight Connector 112"/>
            <p:cNvCxnSpPr/>
            <p:nvPr userDrawn="1"/>
          </p:nvCxnSpPr>
          <p:spPr>
            <a:xfrm>
              <a:off x="851534" y="226051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851534" y="262881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851534" y="299711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851534" y="335906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851534" y="372736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 userDrawn="1"/>
        </p:nvCxnSpPr>
        <p:spPr>
          <a:xfrm>
            <a:off x="987425" y="4419510"/>
            <a:ext cx="10699994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987425" y="4787810"/>
            <a:ext cx="10699994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987425" y="5156110"/>
            <a:ext cx="10699994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 userDrawn="1"/>
        </p:nvCxnSpPr>
        <p:spPr>
          <a:xfrm>
            <a:off x="987425" y="5511710"/>
            <a:ext cx="10699994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 userDrawn="1"/>
        </p:nvCxnSpPr>
        <p:spPr>
          <a:xfrm>
            <a:off x="987425" y="5880010"/>
            <a:ext cx="10699994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40" y="4038416"/>
            <a:ext cx="11245257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30894" y="1978554"/>
            <a:ext cx="419005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9230892" y="2086504"/>
            <a:ext cx="1337856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230894" y="2340504"/>
            <a:ext cx="890936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230892" y="2448454"/>
            <a:ext cx="890937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230894" y="2707217"/>
            <a:ext cx="1337855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30892" y="2815167"/>
            <a:ext cx="419006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230894" y="3064404"/>
            <a:ext cx="419005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230892" y="3172354"/>
            <a:ext cx="1337856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230894" y="3435880"/>
            <a:ext cx="890936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230892" y="3543830"/>
            <a:ext cx="890937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230894" y="3793067"/>
            <a:ext cx="1337855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230892" y="3901017"/>
            <a:ext cx="419006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230894" y="4126441"/>
            <a:ext cx="419005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30892" y="4234391"/>
            <a:ext cx="1337856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230894" y="4488391"/>
            <a:ext cx="890936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30892" y="4596341"/>
            <a:ext cx="890937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230894" y="4855104"/>
            <a:ext cx="1337855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30892" y="4963054"/>
            <a:ext cx="419006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230892" y="5224991"/>
            <a:ext cx="1745630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230892" y="5332941"/>
            <a:ext cx="62633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9230894" y="5593291"/>
            <a:ext cx="419005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230892" y="5701241"/>
            <a:ext cx="1337856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230894" y="5931430"/>
            <a:ext cx="1337855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230892" y="6039380"/>
            <a:ext cx="419006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457200" y="4038868"/>
            <a:ext cx="538056" cy="19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990600" y="1516380"/>
            <a:ext cx="251460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9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3764280" y="1516380"/>
            <a:ext cx="250698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0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494584" y="1516380"/>
            <a:ext cx="250698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1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9231925" y="1516380"/>
            <a:ext cx="250698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1000125" y="19145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1000125" y="228600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1000125" y="26479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1000125" y="30194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1000125" y="338137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1000125" y="372427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000125" y="40957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1000125" y="448627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000125" y="48101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1000125" y="518160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8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000125" y="55435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9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1000125" y="59150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3752850" y="19145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752850" y="228600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3752850" y="26479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7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3752850" y="30194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43"/>
          </p:nvPr>
        </p:nvSpPr>
        <p:spPr>
          <a:xfrm>
            <a:off x="3752850" y="338137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2"/>
          <p:cNvSpPr>
            <a:spLocks noGrp="1"/>
          </p:cNvSpPr>
          <p:nvPr>
            <p:ph type="body" sz="quarter" idx="44"/>
          </p:nvPr>
        </p:nvSpPr>
        <p:spPr>
          <a:xfrm>
            <a:off x="3752850" y="372427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45"/>
          </p:nvPr>
        </p:nvSpPr>
        <p:spPr>
          <a:xfrm>
            <a:off x="3752850" y="40957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46"/>
          </p:nvPr>
        </p:nvSpPr>
        <p:spPr>
          <a:xfrm>
            <a:off x="3752850" y="448627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47"/>
          </p:nvPr>
        </p:nvSpPr>
        <p:spPr>
          <a:xfrm>
            <a:off x="3752850" y="48101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48"/>
          </p:nvPr>
        </p:nvSpPr>
        <p:spPr>
          <a:xfrm>
            <a:off x="3752850" y="518160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2"/>
          <p:cNvSpPr>
            <a:spLocks noGrp="1"/>
          </p:cNvSpPr>
          <p:nvPr>
            <p:ph type="body" sz="quarter" idx="49"/>
          </p:nvPr>
        </p:nvSpPr>
        <p:spPr>
          <a:xfrm>
            <a:off x="3752850" y="55435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3752850" y="59150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8" name="Text Placeholder 2"/>
          <p:cNvSpPr>
            <a:spLocks noGrp="1"/>
          </p:cNvSpPr>
          <p:nvPr>
            <p:ph type="body" sz="quarter" idx="51"/>
          </p:nvPr>
        </p:nvSpPr>
        <p:spPr>
          <a:xfrm>
            <a:off x="6486525" y="19145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6486525" y="228600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6486525" y="26479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6486525" y="30194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6486525" y="338137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56"/>
          </p:nvPr>
        </p:nvSpPr>
        <p:spPr>
          <a:xfrm>
            <a:off x="6486525" y="372427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6486525" y="40957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Text Placeholder 2"/>
          <p:cNvSpPr>
            <a:spLocks noGrp="1"/>
          </p:cNvSpPr>
          <p:nvPr>
            <p:ph type="body" sz="quarter" idx="58"/>
          </p:nvPr>
        </p:nvSpPr>
        <p:spPr>
          <a:xfrm>
            <a:off x="6486525" y="448627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6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6486525" y="48101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7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6486525" y="518160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8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6486525" y="55435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6486525" y="59150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Content Placeholder 209"/>
          <p:cNvSpPr>
            <a:spLocks noGrp="1"/>
          </p:cNvSpPr>
          <p:nvPr>
            <p:ph sz="quarter" idx="64" hasCustomPrompt="1"/>
          </p:nvPr>
        </p:nvSpPr>
        <p:spPr>
          <a:xfrm>
            <a:off x="11026775" y="2097885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15" name="Content Placeholder 209"/>
          <p:cNvSpPr>
            <a:spLocks noGrp="1"/>
          </p:cNvSpPr>
          <p:nvPr>
            <p:ph sz="quarter" idx="65" hasCustomPrompt="1"/>
          </p:nvPr>
        </p:nvSpPr>
        <p:spPr>
          <a:xfrm>
            <a:off x="11026775" y="1938335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16" name="Content Placeholder 209"/>
          <p:cNvSpPr>
            <a:spLocks noGrp="1"/>
          </p:cNvSpPr>
          <p:nvPr>
            <p:ph sz="quarter" idx="66" hasCustomPrompt="1"/>
          </p:nvPr>
        </p:nvSpPr>
        <p:spPr>
          <a:xfrm>
            <a:off x="11026775" y="2455076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17" name="Content Placeholder 209"/>
          <p:cNvSpPr>
            <a:spLocks noGrp="1"/>
          </p:cNvSpPr>
          <p:nvPr>
            <p:ph sz="quarter" idx="67" hasCustomPrompt="1"/>
          </p:nvPr>
        </p:nvSpPr>
        <p:spPr>
          <a:xfrm>
            <a:off x="11026775" y="2295526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18" name="Content Placeholder 209"/>
          <p:cNvSpPr>
            <a:spLocks noGrp="1"/>
          </p:cNvSpPr>
          <p:nvPr>
            <p:ph sz="quarter" idx="68" hasCustomPrompt="1"/>
          </p:nvPr>
        </p:nvSpPr>
        <p:spPr>
          <a:xfrm>
            <a:off x="11026775" y="283290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19" name="Content Placeholder 209"/>
          <p:cNvSpPr>
            <a:spLocks noGrp="1"/>
          </p:cNvSpPr>
          <p:nvPr>
            <p:ph sz="quarter" idx="69" hasCustomPrompt="1"/>
          </p:nvPr>
        </p:nvSpPr>
        <p:spPr>
          <a:xfrm>
            <a:off x="11026775" y="267335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20" name="Content Placeholder 209"/>
          <p:cNvSpPr>
            <a:spLocks noGrp="1"/>
          </p:cNvSpPr>
          <p:nvPr>
            <p:ph sz="quarter" idx="70" hasCustomPrompt="1"/>
          </p:nvPr>
        </p:nvSpPr>
        <p:spPr>
          <a:xfrm>
            <a:off x="11026775" y="318215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21" name="Content Placeholder 209"/>
          <p:cNvSpPr>
            <a:spLocks noGrp="1"/>
          </p:cNvSpPr>
          <p:nvPr>
            <p:ph sz="quarter" idx="71" hasCustomPrompt="1"/>
          </p:nvPr>
        </p:nvSpPr>
        <p:spPr>
          <a:xfrm>
            <a:off x="11026775" y="302260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22" name="Content Placeholder 209"/>
          <p:cNvSpPr>
            <a:spLocks noGrp="1"/>
          </p:cNvSpPr>
          <p:nvPr>
            <p:ph sz="quarter" idx="72" hasCustomPrompt="1"/>
          </p:nvPr>
        </p:nvSpPr>
        <p:spPr>
          <a:xfrm>
            <a:off x="11026775" y="355680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23" name="Content Placeholder 209"/>
          <p:cNvSpPr>
            <a:spLocks noGrp="1"/>
          </p:cNvSpPr>
          <p:nvPr>
            <p:ph sz="quarter" idx="73" hasCustomPrompt="1"/>
          </p:nvPr>
        </p:nvSpPr>
        <p:spPr>
          <a:xfrm>
            <a:off x="11026775" y="339725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24" name="Content Placeholder 209"/>
          <p:cNvSpPr>
            <a:spLocks noGrp="1"/>
          </p:cNvSpPr>
          <p:nvPr>
            <p:ph sz="quarter" idx="74" hasCustomPrompt="1"/>
          </p:nvPr>
        </p:nvSpPr>
        <p:spPr>
          <a:xfrm>
            <a:off x="11026775" y="390605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25" name="Content Placeholder 209"/>
          <p:cNvSpPr>
            <a:spLocks noGrp="1"/>
          </p:cNvSpPr>
          <p:nvPr>
            <p:ph sz="quarter" idx="75" hasCustomPrompt="1"/>
          </p:nvPr>
        </p:nvSpPr>
        <p:spPr>
          <a:xfrm>
            <a:off x="11026775" y="374650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26" name="Content Placeholder 209"/>
          <p:cNvSpPr>
            <a:spLocks noGrp="1"/>
          </p:cNvSpPr>
          <p:nvPr>
            <p:ph sz="quarter" idx="76" hasCustomPrompt="1"/>
          </p:nvPr>
        </p:nvSpPr>
        <p:spPr>
          <a:xfrm>
            <a:off x="11026775" y="424260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27" name="Content Placeholder 209"/>
          <p:cNvSpPr>
            <a:spLocks noGrp="1"/>
          </p:cNvSpPr>
          <p:nvPr>
            <p:ph sz="quarter" idx="77" hasCustomPrompt="1"/>
          </p:nvPr>
        </p:nvSpPr>
        <p:spPr>
          <a:xfrm>
            <a:off x="11026775" y="408305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28" name="Content Placeholder 209"/>
          <p:cNvSpPr>
            <a:spLocks noGrp="1"/>
          </p:cNvSpPr>
          <p:nvPr>
            <p:ph sz="quarter" idx="78" hasCustomPrompt="1"/>
          </p:nvPr>
        </p:nvSpPr>
        <p:spPr>
          <a:xfrm>
            <a:off x="11026775" y="462534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29" name="Content Placeholder 209"/>
          <p:cNvSpPr>
            <a:spLocks noGrp="1"/>
          </p:cNvSpPr>
          <p:nvPr>
            <p:ph sz="quarter" idx="79" hasCustomPrompt="1"/>
          </p:nvPr>
        </p:nvSpPr>
        <p:spPr>
          <a:xfrm>
            <a:off x="11026775" y="446579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30" name="Content Placeholder 209"/>
          <p:cNvSpPr>
            <a:spLocks noGrp="1"/>
          </p:cNvSpPr>
          <p:nvPr>
            <p:ph sz="quarter" idx="80" hasCustomPrompt="1"/>
          </p:nvPr>
        </p:nvSpPr>
        <p:spPr>
          <a:xfrm>
            <a:off x="11026775" y="499110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31" name="Content Placeholder 209"/>
          <p:cNvSpPr>
            <a:spLocks noGrp="1"/>
          </p:cNvSpPr>
          <p:nvPr>
            <p:ph sz="quarter" idx="81" hasCustomPrompt="1"/>
          </p:nvPr>
        </p:nvSpPr>
        <p:spPr>
          <a:xfrm>
            <a:off x="11026775" y="483155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32" name="Content Placeholder 209"/>
          <p:cNvSpPr>
            <a:spLocks noGrp="1"/>
          </p:cNvSpPr>
          <p:nvPr>
            <p:ph sz="quarter" idx="82" hasCustomPrompt="1"/>
          </p:nvPr>
        </p:nvSpPr>
        <p:spPr>
          <a:xfrm>
            <a:off x="11026775" y="535639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33" name="Content Placeholder 209"/>
          <p:cNvSpPr>
            <a:spLocks noGrp="1"/>
          </p:cNvSpPr>
          <p:nvPr>
            <p:ph sz="quarter" idx="83" hasCustomPrompt="1"/>
          </p:nvPr>
        </p:nvSpPr>
        <p:spPr>
          <a:xfrm>
            <a:off x="11026775" y="519684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34" name="Content Placeholder 209"/>
          <p:cNvSpPr>
            <a:spLocks noGrp="1"/>
          </p:cNvSpPr>
          <p:nvPr>
            <p:ph sz="quarter" idx="84" hasCustomPrompt="1"/>
          </p:nvPr>
        </p:nvSpPr>
        <p:spPr>
          <a:xfrm>
            <a:off x="11026775" y="570691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35" name="Content Placeholder 209"/>
          <p:cNvSpPr>
            <a:spLocks noGrp="1"/>
          </p:cNvSpPr>
          <p:nvPr>
            <p:ph sz="quarter" idx="85" hasCustomPrompt="1"/>
          </p:nvPr>
        </p:nvSpPr>
        <p:spPr>
          <a:xfrm>
            <a:off x="11026775" y="554736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36" name="Content Placeholder 209"/>
          <p:cNvSpPr>
            <a:spLocks noGrp="1"/>
          </p:cNvSpPr>
          <p:nvPr>
            <p:ph sz="quarter" idx="86" hasCustomPrompt="1"/>
          </p:nvPr>
        </p:nvSpPr>
        <p:spPr>
          <a:xfrm>
            <a:off x="11026775" y="604219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37" name="Content Placeholder 209"/>
          <p:cNvSpPr>
            <a:spLocks noGrp="1"/>
          </p:cNvSpPr>
          <p:nvPr>
            <p:ph sz="quarter" idx="87" hasCustomPrompt="1"/>
          </p:nvPr>
        </p:nvSpPr>
        <p:spPr>
          <a:xfrm>
            <a:off x="11026775" y="589026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55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9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Placeholder 2"/>
          <p:cNvSpPr>
            <a:spLocks noGrp="1"/>
          </p:cNvSpPr>
          <p:nvPr>
            <p:ph type="body" sz="quarter" idx="25"/>
          </p:nvPr>
        </p:nvSpPr>
        <p:spPr>
          <a:xfrm rot="16200000">
            <a:off x="7620" y="3801744"/>
            <a:ext cx="1438275" cy="546735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7" name="Text Placeholder 2"/>
          <p:cNvSpPr>
            <a:spLocks noGrp="1"/>
          </p:cNvSpPr>
          <p:nvPr>
            <p:ph type="body" sz="quarter" idx="26"/>
          </p:nvPr>
        </p:nvSpPr>
        <p:spPr>
          <a:xfrm rot="16200000">
            <a:off x="7620" y="2360294"/>
            <a:ext cx="1438275" cy="546735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4744" y="1913466"/>
            <a:ext cx="2515506" cy="2953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9663817" y="1913466"/>
            <a:ext cx="0" cy="4265505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0115087" y="1913466"/>
            <a:ext cx="0" cy="4265505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0566356" y="1913466"/>
            <a:ext cx="0" cy="4265505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58700" y="1913466"/>
            <a:ext cx="2515506" cy="2953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115087" y="1913466"/>
            <a:ext cx="0" cy="4265505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 userDrawn="1"/>
        </p:nvGrpSpPr>
        <p:grpSpPr>
          <a:xfrm>
            <a:off x="987425" y="2260510"/>
            <a:ext cx="10699994" cy="1098550"/>
            <a:chOff x="851534" y="2260510"/>
            <a:chExt cx="7810500" cy="1098550"/>
          </a:xfrm>
        </p:grpSpPr>
        <p:cxnSp>
          <p:nvCxnSpPr>
            <p:cNvPr id="113" name="Straight Connector 112"/>
            <p:cNvCxnSpPr/>
            <p:nvPr userDrawn="1"/>
          </p:nvCxnSpPr>
          <p:spPr>
            <a:xfrm>
              <a:off x="851534" y="226051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851534" y="262881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851534" y="299711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851534" y="335906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 userDrawn="1"/>
        </p:nvCxnSpPr>
        <p:spPr>
          <a:xfrm>
            <a:off x="987425" y="3755935"/>
            <a:ext cx="10699994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987425" y="4124235"/>
            <a:ext cx="10699994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987425" y="4492535"/>
            <a:ext cx="10699994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 userDrawn="1"/>
        </p:nvCxnSpPr>
        <p:spPr>
          <a:xfrm>
            <a:off x="987425" y="4848135"/>
            <a:ext cx="10699994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40" y="3352616"/>
            <a:ext cx="11245257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30894" y="1978554"/>
            <a:ext cx="419005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9230892" y="2086504"/>
            <a:ext cx="1337856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230894" y="2340504"/>
            <a:ext cx="890936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230892" y="2448454"/>
            <a:ext cx="890937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230894" y="2707217"/>
            <a:ext cx="1337855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30892" y="2815167"/>
            <a:ext cx="419006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230894" y="3064404"/>
            <a:ext cx="419005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230892" y="3172354"/>
            <a:ext cx="1337856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230894" y="3462866"/>
            <a:ext cx="419005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30892" y="3570816"/>
            <a:ext cx="1337856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230894" y="3824816"/>
            <a:ext cx="890936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30892" y="3932766"/>
            <a:ext cx="890937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230894" y="4191529"/>
            <a:ext cx="1337855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30892" y="4299479"/>
            <a:ext cx="419006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230892" y="4561416"/>
            <a:ext cx="1745630" cy="108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230892" y="4669366"/>
            <a:ext cx="62633" cy="10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457200" y="3353068"/>
            <a:ext cx="538056" cy="19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990600" y="1516380"/>
            <a:ext cx="251460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9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3764280" y="1516380"/>
            <a:ext cx="250698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0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494584" y="1516380"/>
            <a:ext cx="250698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1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9231925" y="1516380"/>
            <a:ext cx="250698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1000125" y="19145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1000125" y="228600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1000125" y="26479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1000125" y="30194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000125" y="343217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1000125" y="382270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000125" y="41465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1000125" y="45180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3752850" y="19145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752850" y="228600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3752850" y="26479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7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3752850" y="30194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45"/>
          </p:nvPr>
        </p:nvSpPr>
        <p:spPr>
          <a:xfrm>
            <a:off x="3752850" y="343217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46"/>
          </p:nvPr>
        </p:nvSpPr>
        <p:spPr>
          <a:xfrm>
            <a:off x="3752850" y="382270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47"/>
          </p:nvPr>
        </p:nvSpPr>
        <p:spPr>
          <a:xfrm>
            <a:off x="3752850" y="41465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48"/>
          </p:nvPr>
        </p:nvSpPr>
        <p:spPr>
          <a:xfrm>
            <a:off x="3752850" y="45180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8" name="Text Placeholder 2"/>
          <p:cNvSpPr>
            <a:spLocks noGrp="1"/>
          </p:cNvSpPr>
          <p:nvPr>
            <p:ph type="body" sz="quarter" idx="51"/>
          </p:nvPr>
        </p:nvSpPr>
        <p:spPr>
          <a:xfrm>
            <a:off x="6486525" y="19145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6486525" y="228600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6486525" y="26479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6486525" y="30194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6486525" y="343217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Text Placeholder 2"/>
          <p:cNvSpPr>
            <a:spLocks noGrp="1"/>
          </p:cNvSpPr>
          <p:nvPr>
            <p:ph type="body" sz="quarter" idx="58"/>
          </p:nvPr>
        </p:nvSpPr>
        <p:spPr>
          <a:xfrm>
            <a:off x="6486525" y="382270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6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6486525" y="4146550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7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6486525" y="4518025"/>
            <a:ext cx="2524125" cy="32385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Content Placeholder 209"/>
          <p:cNvSpPr>
            <a:spLocks noGrp="1"/>
          </p:cNvSpPr>
          <p:nvPr>
            <p:ph sz="quarter" idx="64" hasCustomPrompt="1"/>
          </p:nvPr>
        </p:nvSpPr>
        <p:spPr>
          <a:xfrm>
            <a:off x="11026775" y="2097885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15" name="Content Placeholder 209"/>
          <p:cNvSpPr>
            <a:spLocks noGrp="1"/>
          </p:cNvSpPr>
          <p:nvPr>
            <p:ph sz="quarter" idx="65" hasCustomPrompt="1"/>
          </p:nvPr>
        </p:nvSpPr>
        <p:spPr>
          <a:xfrm>
            <a:off x="11026775" y="1938335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16" name="Content Placeholder 209"/>
          <p:cNvSpPr>
            <a:spLocks noGrp="1"/>
          </p:cNvSpPr>
          <p:nvPr>
            <p:ph sz="quarter" idx="66" hasCustomPrompt="1"/>
          </p:nvPr>
        </p:nvSpPr>
        <p:spPr>
          <a:xfrm>
            <a:off x="11026775" y="2455076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17" name="Content Placeholder 209"/>
          <p:cNvSpPr>
            <a:spLocks noGrp="1"/>
          </p:cNvSpPr>
          <p:nvPr>
            <p:ph sz="quarter" idx="67" hasCustomPrompt="1"/>
          </p:nvPr>
        </p:nvSpPr>
        <p:spPr>
          <a:xfrm>
            <a:off x="11026775" y="2295526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18" name="Content Placeholder 209"/>
          <p:cNvSpPr>
            <a:spLocks noGrp="1"/>
          </p:cNvSpPr>
          <p:nvPr>
            <p:ph sz="quarter" idx="68" hasCustomPrompt="1"/>
          </p:nvPr>
        </p:nvSpPr>
        <p:spPr>
          <a:xfrm>
            <a:off x="11026775" y="283290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19" name="Content Placeholder 209"/>
          <p:cNvSpPr>
            <a:spLocks noGrp="1"/>
          </p:cNvSpPr>
          <p:nvPr>
            <p:ph sz="quarter" idx="69" hasCustomPrompt="1"/>
          </p:nvPr>
        </p:nvSpPr>
        <p:spPr>
          <a:xfrm>
            <a:off x="11026775" y="267335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20" name="Content Placeholder 209"/>
          <p:cNvSpPr>
            <a:spLocks noGrp="1"/>
          </p:cNvSpPr>
          <p:nvPr>
            <p:ph sz="quarter" idx="70" hasCustomPrompt="1"/>
          </p:nvPr>
        </p:nvSpPr>
        <p:spPr>
          <a:xfrm>
            <a:off x="11026775" y="318215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21" name="Content Placeholder 209"/>
          <p:cNvSpPr>
            <a:spLocks noGrp="1"/>
          </p:cNvSpPr>
          <p:nvPr>
            <p:ph sz="quarter" idx="71" hasCustomPrompt="1"/>
          </p:nvPr>
        </p:nvSpPr>
        <p:spPr>
          <a:xfrm>
            <a:off x="11026775" y="3022600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26" name="Content Placeholder 209"/>
          <p:cNvSpPr>
            <a:spLocks noGrp="1"/>
          </p:cNvSpPr>
          <p:nvPr>
            <p:ph sz="quarter" idx="76" hasCustomPrompt="1"/>
          </p:nvPr>
        </p:nvSpPr>
        <p:spPr>
          <a:xfrm>
            <a:off x="11026775" y="3579025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27" name="Content Placeholder 209"/>
          <p:cNvSpPr>
            <a:spLocks noGrp="1"/>
          </p:cNvSpPr>
          <p:nvPr>
            <p:ph sz="quarter" idx="77" hasCustomPrompt="1"/>
          </p:nvPr>
        </p:nvSpPr>
        <p:spPr>
          <a:xfrm>
            <a:off x="11026775" y="3419475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28" name="Content Placeholder 209"/>
          <p:cNvSpPr>
            <a:spLocks noGrp="1"/>
          </p:cNvSpPr>
          <p:nvPr>
            <p:ph sz="quarter" idx="78" hasCustomPrompt="1"/>
          </p:nvPr>
        </p:nvSpPr>
        <p:spPr>
          <a:xfrm>
            <a:off x="11026775" y="3961765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29" name="Content Placeholder 209"/>
          <p:cNvSpPr>
            <a:spLocks noGrp="1"/>
          </p:cNvSpPr>
          <p:nvPr>
            <p:ph sz="quarter" idx="79" hasCustomPrompt="1"/>
          </p:nvPr>
        </p:nvSpPr>
        <p:spPr>
          <a:xfrm>
            <a:off x="11026775" y="3802215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30" name="Content Placeholder 209"/>
          <p:cNvSpPr>
            <a:spLocks noGrp="1"/>
          </p:cNvSpPr>
          <p:nvPr>
            <p:ph sz="quarter" idx="80" hasCustomPrompt="1"/>
          </p:nvPr>
        </p:nvSpPr>
        <p:spPr>
          <a:xfrm>
            <a:off x="11026775" y="4327525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31" name="Content Placeholder 209"/>
          <p:cNvSpPr>
            <a:spLocks noGrp="1"/>
          </p:cNvSpPr>
          <p:nvPr>
            <p:ph sz="quarter" idx="81" hasCustomPrompt="1"/>
          </p:nvPr>
        </p:nvSpPr>
        <p:spPr>
          <a:xfrm>
            <a:off x="11026775" y="4167975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32" name="Content Placeholder 209"/>
          <p:cNvSpPr>
            <a:spLocks noGrp="1"/>
          </p:cNvSpPr>
          <p:nvPr>
            <p:ph sz="quarter" idx="82" hasCustomPrompt="1"/>
          </p:nvPr>
        </p:nvSpPr>
        <p:spPr>
          <a:xfrm>
            <a:off x="11026775" y="4692815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75%</a:t>
            </a:r>
          </a:p>
        </p:txBody>
      </p:sp>
      <p:sp>
        <p:nvSpPr>
          <p:cNvPr id="233" name="Content Placeholder 209"/>
          <p:cNvSpPr>
            <a:spLocks noGrp="1"/>
          </p:cNvSpPr>
          <p:nvPr>
            <p:ph sz="quarter" idx="83" hasCustomPrompt="1"/>
          </p:nvPr>
        </p:nvSpPr>
        <p:spPr>
          <a:xfrm>
            <a:off x="11026775" y="4533265"/>
            <a:ext cx="711200" cy="120650"/>
          </a:xfrm>
        </p:spPr>
        <p:txBody>
          <a:bodyPr/>
          <a:lstStyle>
            <a:lvl1pPr marL="0" indent="0" algn="ctr">
              <a:buFontTx/>
              <a:buNone/>
              <a:defRPr sz="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21" name="Text Placeholder 4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19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6" name="Shape 166"/>
          <p:cNvSpPr/>
          <p:nvPr userDrawn="1"/>
        </p:nvSpPr>
        <p:spPr>
          <a:xfrm>
            <a:off x="4264861" y="1515533"/>
            <a:ext cx="5051572" cy="4660920"/>
          </a:xfrm>
          <a:prstGeom prst="homePlate">
            <a:avLst>
              <a:gd name="adj" fmla="val 16299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7"/>
          <p:cNvSpPr/>
          <p:nvPr userDrawn="1"/>
        </p:nvSpPr>
        <p:spPr>
          <a:xfrm>
            <a:off x="4032607" y="1515533"/>
            <a:ext cx="4494155" cy="466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162800" y="1913466"/>
            <a:ext cx="1242646" cy="426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400554" y="1913466"/>
            <a:ext cx="1270232" cy="426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 userDrawn="1"/>
        </p:nvCxnSpPr>
        <p:spPr>
          <a:xfrm>
            <a:off x="470384" y="2260510"/>
            <a:ext cx="791993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>
            <a:off x="470384" y="2628810"/>
            <a:ext cx="791993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470384" y="2997110"/>
            <a:ext cx="791993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 userDrawn="1"/>
        </p:nvCxnSpPr>
        <p:spPr>
          <a:xfrm>
            <a:off x="470384" y="3359060"/>
            <a:ext cx="791993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470384" y="3727360"/>
            <a:ext cx="791993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470384" y="4419510"/>
            <a:ext cx="791993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 userDrawn="1"/>
        </p:nvCxnSpPr>
        <p:spPr>
          <a:xfrm>
            <a:off x="470384" y="4787810"/>
            <a:ext cx="791993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>
            <a:off x="470384" y="5156110"/>
            <a:ext cx="791993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470384" y="5511710"/>
            <a:ext cx="791993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 userDrawn="1"/>
        </p:nvCxnSpPr>
        <p:spPr>
          <a:xfrm>
            <a:off x="470384" y="5880010"/>
            <a:ext cx="791993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 userDrawn="1"/>
        </p:nvCxnSpPr>
        <p:spPr>
          <a:xfrm>
            <a:off x="470384" y="4072377"/>
            <a:ext cx="791993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16380"/>
            <a:ext cx="384810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7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396740" y="1516380"/>
            <a:ext cx="127254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1516380"/>
            <a:ext cx="127254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162800" y="1516380"/>
            <a:ext cx="125095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sp>
        <p:nvSpPr>
          <p:cNvPr id="81" name="Text Placeholder 76"/>
          <p:cNvSpPr>
            <a:spLocks noGrp="1"/>
          </p:cNvSpPr>
          <p:nvPr>
            <p:ph type="body" sz="quarter" idx="24" hasCustomPrompt="1"/>
          </p:nvPr>
        </p:nvSpPr>
        <p:spPr>
          <a:xfrm>
            <a:off x="495300" y="1912938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A</a:t>
            </a:r>
          </a:p>
        </p:txBody>
      </p:sp>
      <p:sp>
        <p:nvSpPr>
          <p:cNvPr id="82" name="Text Placeholder 76"/>
          <p:cNvSpPr>
            <a:spLocks noGrp="1"/>
          </p:cNvSpPr>
          <p:nvPr>
            <p:ph type="body" sz="quarter" idx="25" hasCustomPrompt="1"/>
          </p:nvPr>
        </p:nvSpPr>
        <p:spPr>
          <a:xfrm>
            <a:off x="495300" y="2270760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B</a:t>
            </a:r>
          </a:p>
        </p:txBody>
      </p:sp>
      <p:sp>
        <p:nvSpPr>
          <p:cNvPr id="83" name="Text Placeholder 76"/>
          <p:cNvSpPr>
            <a:spLocks noGrp="1"/>
          </p:cNvSpPr>
          <p:nvPr>
            <p:ph type="body" sz="quarter" idx="27" hasCustomPrompt="1"/>
          </p:nvPr>
        </p:nvSpPr>
        <p:spPr>
          <a:xfrm>
            <a:off x="495300" y="3001962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D</a:t>
            </a:r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28" hasCustomPrompt="1"/>
          </p:nvPr>
        </p:nvSpPr>
        <p:spPr>
          <a:xfrm>
            <a:off x="495300" y="3360420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29" hasCustomPrompt="1"/>
          </p:nvPr>
        </p:nvSpPr>
        <p:spPr>
          <a:xfrm>
            <a:off x="495300" y="3718242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F</a:t>
            </a:r>
          </a:p>
        </p:txBody>
      </p:sp>
      <p:sp>
        <p:nvSpPr>
          <p:cNvPr id="86" name="Text Placeholder 76"/>
          <p:cNvSpPr>
            <a:spLocks noGrp="1"/>
          </p:cNvSpPr>
          <p:nvPr>
            <p:ph type="body" sz="quarter" idx="30" hasCustomPrompt="1"/>
          </p:nvPr>
        </p:nvSpPr>
        <p:spPr>
          <a:xfrm>
            <a:off x="495300" y="4076700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G</a:t>
            </a:r>
          </a:p>
        </p:txBody>
      </p:sp>
      <p:sp>
        <p:nvSpPr>
          <p:cNvPr id="87" name="Text Placeholder 76"/>
          <p:cNvSpPr>
            <a:spLocks noGrp="1"/>
          </p:cNvSpPr>
          <p:nvPr>
            <p:ph type="body" sz="quarter" idx="31" hasCustomPrompt="1"/>
          </p:nvPr>
        </p:nvSpPr>
        <p:spPr>
          <a:xfrm>
            <a:off x="495300" y="4434522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H</a:t>
            </a:r>
          </a:p>
        </p:txBody>
      </p:sp>
      <p:sp>
        <p:nvSpPr>
          <p:cNvPr id="88" name="Text Placeholder 76"/>
          <p:cNvSpPr>
            <a:spLocks noGrp="1"/>
          </p:cNvSpPr>
          <p:nvPr>
            <p:ph type="body" sz="quarter" idx="32" hasCustomPrompt="1"/>
          </p:nvPr>
        </p:nvSpPr>
        <p:spPr>
          <a:xfrm>
            <a:off x="495300" y="4785360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I</a:t>
            </a:r>
          </a:p>
        </p:txBody>
      </p:sp>
      <p:sp>
        <p:nvSpPr>
          <p:cNvPr id="89" name="Text Placeholder 158"/>
          <p:cNvSpPr>
            <a:spLocks noGrp="1"/>
          </p:cNvSpPr>
          <p:nvPr>
            <p:ph type="body" sz="quarter" idx="61"/>
          </p:nvPr>
        </p:nvSpPr>
        <p:spPr>
          <a:xfrm>
            <a:off x="495300" y="2609850"/>
            <a:ext cx="3810000" cy="3905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C</a:t>
            </a:r>
          </a:p>
        </p:txBody>
      </p:sp>
      <p:sp>
        <p:nvSpPr>
          <p:cNvPr id="90" name="Text Placeholder 76"/>
          <p:cNvSpPr>
            <a:spLocks noGrp="1"/>
          </p:cNvSpPr>
          <p:nvPr>
            <p:ph type="body" sz="quarter" idx="62" hasCustomPrompt="1"/>
          </p:nvPr>
        </p:nvSpPr>
        <p:spPr>
          <a:xfrm>
            <a:off x="495300" y="5162550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J</a:t>
            </a:r>
          </a:p>
        </p:txBody>
      </p:sp>
      <p:sp>
        <p:nvSpPr>
          <p:cNvPr id="91" name="Text Placeholder 76"/>
          <p:cNvSpPr>
            <a:spLocks noGrp="1"/>
          </p:cNvSpPr>
          <p:nvPr>
            <p:ph type="body" sz="quarter" idx="63" hasCustomPrompt="1"/>
          </p:nvPr>
        </p:nvSpPr>
        <p:spPr>
          <a:xfrm>
            <a:off x="495300" y="5520372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K</a:t>
            </a:r>
          </a:p>
        </p:txBody>
      </p:sp>
      <p:sp>
        <p:nvSpPr>
          <p:cNvPr id="92" name="Text Placeholder 76"/>
          <p:cNvSpPr>
            <a:spLocks noGrp="1"/>
          </p:cNvSpPr>
          <p:nvPr>
            <p:ph type="body" sz="quarter" idx="64" hasCustomPrompt="1"/>
          </p:nvPr>
        </p:nvSpPr>
        <p:spPr>
          <a:xfrm>
            <a:off x="495300" y="5871210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L</a:t>
            </a:r>
          </a:p>
        </p:txBody>
      </p:sp>
      <p:sp>
        <p:nvSpPr>
          <p:cNvPr id="93" name="Text Placeholder 76"/>
          <p:cNvSpPr>
            <a:spLocks noGrp="1"/>
          </p:cNvSpPr>
          <p:nvPr>
            <p:ph type="body" sz="quarter" idx="33" hasCustomPrompt="1"/>
          </p:nvPr>
        </p:nvSpPr>
        <p:spPr>
          <a:xfrm>
            <a:off x="4411980" y="1912938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94" name="Text Placeholder 76"/>
          <p:cNvSpPr>
            <a:spLocks noGrp="1"/>
          </p:cNvSpPr>
          <p:nvPr>
            <p:ph type="body" sz="quarter" idx="34" hasCustomPrompt="1"/>
          </p:nvPr>
        </p:nvSpPr>
        <p:spPr>
          <a:xfrm>
            <a:off x="4411980" y="227076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95" name="Text Placeholder 76"/>
          <p:cNvSpPr>
            <a:spLocks noGrp="1"/>
          </p:cNvSpPr>
          <p:nvPr>
            <p:ph type="body" sz="quarter" idx="35" hasCustomPrompt="1"/>
          </p:nvPr>
        </p:nvSpPr>
        <p:spPr>
          <a:xfrm>
            <a:off x="4411980" y="264414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96" name="Text Placeholder 76"/>
          <p:cNvSpPr>
            <a:spLocks noGrp="1"/>
          </p:cNvSpPr>
          <p:nvPr>
            <p:ph type="body" sz="quarter" idx="36" hasCustomPrompt="1"/>
          </p:nvPr>
        </p:nvSpPr>
        <p:spPr>
          <a:xfrm>
            <a:off x="4411980" y="300196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97" name="Text Placeholder 76"/>
          <p:cNvSpPr>
            <a:spLocks noGrp="1"/>
          </p:cNvSpPr>
          <p:nvPr>
            <p:ph type="body" sz="quarter" idx="37" hasCustomPrompt="1"/>
          </p:nvPr>
        </p:nvSpPr>
        <p:spPr>
          <a:xfrm>
            <a:off x="4411980" y="336042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98" name="Text Placeholder 76"/>
          <p:cNvSpPr>
            <a:spLocks noGrp="1"/>
          </p:cNvSpPr>
          <p:nvPr>
            <p:ph type="body" sz="quarter" idx="38" hasCustomPrompt="1"/>
          </p:nvPr>
        </p:nvSpPr>
        <p:spPr>
          <a:xfrm>
            <a:off x="4411980" y="371824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99" name="Text Placeholder 76"/>
          <p:cNvSpPr>
            <a:spLocks noGrp="1"/>
          </p:cNvSpPr>
          <p:nvPr>
            <p:ph type="body" sz="quarter" idx="39" hasCustomPrompt="1"/>
          </p:nvPr>
        </p:nvSpPr>
        <p:spPr>
          <a:xfrm>
            <a:off x="4411980" y="407670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00" name="Text Placeholder 76"/>
          <p:cNvSpPr>
            <a:spLocks noGrp="1"/>
          </p:cNvSpPr>
          <p:nvPr>
            <p:ph type="body" sz="quarter" idx="40" hasCustomPrompt="1"/>
          </p:nvPr>
        </p:nvSpPr>
        <p:spPr>
          <a:xfrm>
            <a:off x="4411980" y="443452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01" name="Text Placeholder 76"/>
          <p:cNvSpPr>
            <a:spLocks noGrp="1"/>
          </p:cNvSpPr>
          <p:nvPr>
            <p:ph type="body" sz="quarter" idx="41" hasCustomPrompt="1"/>
          </p:nvPr>
        </p:nvSpPr>
        <p:spPr>
          <a:xfrm>
            <a:off x="4411980" y="478536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02" name="Text Placeholder 76"/>
          <p:cNvSpPr>
            <a:spLocks noGrp="1"/>
          </p:cNvSpPr>
          <p:nvPr>
            <p:ph type="body" sz="quarter" idx="42" hasCustomPrompt="1"/>
          </p:nvPr>
        </p:nvSpPr>
        <p:spPr>
          <a:xfrm>
            <a:off x="5806440" y="1912938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03" name="Text Placeholder 76"/>
          <p:cNvSpPr>
            <a:spLocks noGrp="1"/>
          </p:cNvSpPr>
          <p:nvPr>
            <p:ph type="body" sz="quarter" idx="43" hasCustomPrompt="1"/>
          </p:nvPr>
        </p:nvSpPr>
        <p:spPr>
          <a:xfrm>
            <a:off x="5806440" y="227076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04" name="Text Placeholder 76"/>
          <p:cNvSpPr>
            <a:spLocks noGrp="1"/>
          </p:cNvSpPr>
          <p:nvPr>
            <p:ph type="body" sz="quarter" idx="44" hasCustomPrompt="1"/>
          </p:nvPr>
        </p:nvSpPr>
        <p:spPr>
          <a:xfrm>
            <a:off x="5806440" y="264414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05" name="Text Placeholder 76"/>
          <p:cNvSpPr>
            <a:spLocks noGrp="1"/>
          </p:cNvSpPr>
          <p:nvPr>
            <p:ph type="body" sz="quarter" idx="45" hasCustomPrompt="1"/>
          </p:nvPr>
        </p:nvSpPr>
        <p:spPr>
          <a:xfrm>
            <a:off x="5806440" y="300196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06" name="Text Placeholder 76"/>
          <p:cNvSpPr>
            <a:spLocks noGrp="1"/>
          </p:cNvSpPr>
          <p:nvPr>
            <p:ph type="body" sz="quarter" idx="46" hasCustomPrompt="1"/>
          </p:nvPr>
        </p:nvSpPr>
        <p:spPr>
          <a:xfrm>
            <a:off x="5806440" y="336042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07" name="Text Placeholder 76"/>
          <p:cNvSpPr>
            <a:spLocks noGrp="1"/>
          </p:cNvSpPr>
          <p:nvPr>
            <p:ph type="body" sz="quarter" idx="47" hasCustomPrompt="1"/>
          </p:nvPr>
        </p:nvSpPr>
        <p:spPr>
          <a:xfrm>
            <a:off x="5806440" y="371824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08" name="Text Placeholder 76"/>
          <p:cNvSpPr>
            <a:spLocks noGrp="1"/>
          </p:cNvSpPr>
          <p:nvPr>
            <p:ph type="body" sz="quarter" idx="48" hasCustomPrompt="1"/>
          </p:nvPr>
        </p:nvSpPr>
        <p:spPr>
          <a:xfrm>
            <a:off x="5806440" y="407670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09" name="Text Placeholder 76"/>
          <p:cNvSpPr>
            <a:spLocks noGrp="1"/>
          </p:cNvSpPr>
          <p:nvPr>
            <p:ph type="body" sz="quarter" idx="49" hasCustomPrompt="1"/>
          </p:nvPr>
        </p:nvSpPr>
        <p:spPr>
          <a:xfrm>
            <a:off x="5806440" y="443452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10" name="Text Placeholder 76"/>
          <p:cNvSpPr>
            <a:spLocks noGrp="1"/>
          </p:cNvSpPr>
          <p:nvPr>
            <p:ph type="body" sz="quarter" idx="50" hasCustomPrompt="1"/>
          </p:nvPr>
        </p:nvSpPr>
        <p:spPr>
          <a:xfrm>
            <a:off x="5806440" y="478536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11" name="Text Placeholder 76"/>
          <p:cNvSpPr>
            <a:spLocks noGrp="1"/>
          </p:cNvSpPr>
          <p:nvPr>
            <p:ph type="body" sz="quarter" idx="51" hasCustomPrompt="1"/>
          </p:nvPr>
        </p:nvSpPr>
        <p:spPr>
          <a:xfrm>
            <a:off x="7162800" y="1912938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12" name="Text Placeholder 76"/>
          <p:cNvSpPr>
            <a:spLocks noGrp="1"/>
          </p:cNvSpPr>
          <p:nvPr>
            <p:ph type="body" sz="quarter" idx="52" hasCustomPrompt="1"/>
          </p:nvPr>
        </p:nvSpPr>
        <p:spPr>
          <a:xfrm>
            <a:off x="7162800" y="227076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13" name="Text Placeholder 76"/>
          <p:cNvSpPr>
            <a:spLocks noGrp="1"/>
          </p:cNvSpPr>
          <p:nvPr>
            <p:ph type="body" sz="quarter" idx="53" hasCustomPrompt="1"/>
          </p:nvPr>
        </p:nvSpPr>
        <p:spPr>
          <a:xfrm>
            <a:off x="7162800" y="264414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14" name="Text Placeholder 76"/>
          <p:cNvSpPr>
            <a:spLocks noGrp="1"/>
          </p:cNvSpPr>
          <p:nvPr>
            <p:ph type="body" sz="quarter" idx="54" hasCustomPrompt="1"/>
          </p:nvPr>
        </p:nvSpPr>
        <p:spPr>
          <a:xfrm>
            <a:off x="7162800" y="300196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15" name="Text Placeholder 76"/>
          <p:cNvSpPr>
            <a:spLocks noGrp="1"/>
          </p:cNvSpPr>
          <p:nvPr>
            <p:ph type="body" sz="quarter" idx="55" hasCustomPrompt="1"/>
          </p:nvPr>
        </p:nvSpPr>
        <p:spPr>
          <a:xfrm>
            <a:off x="7162800" y="336042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16" name="Text Placeholder 76"/>
          <p:cNvSpPr>
            <a:spLocks noGrp="1"/>
          </p:cNvSpPr>
          <p:nvPr>
            <p:ph type="body" sz="quarter" idx="56" hasCustomPrompt="1"/>
          </p:nvPr>
        </p:nvSpPr>
        <p:spPr>
          <a:xfrm>
            <a:off x="7162800" y="371824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17" name="Text Placeholder 76"/>
          <p:cNvSpPr>
            <a:spLocks noGrp="1"/>
          </p:cNvSpPr>
          <p:nvPr>
            <p:ph type="body" sz="quarter" idx="57" hasCustomPrompt="1"/>
          </p:nvPr>
        </p:nvSpPr>
        <p:spPr>
          <a:xfrm>
            <a:off x="7162800" y="407670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18" name="Text Placeholder 76"/>
          <p:cNvSpPr>
            <a:spLocks noGrp="1"/>
          </p:cNvSpPr>
          <p:nvPr>
            <p:ph type="body" sz="quarter" idx="58" hasCustomPrompt="1"/>
          </p:nvPr>
        </p:nvSpPr>
        <p:spPr>
          <a:xfrm>
            <a:off x="7162800" y="443452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19" name="Text Placeholder 76"/>
          <p:cNvSpPr>
            <a:spLocks noGrp="1"/>
          </p:cNvSpPr>
          <p:nvPr>
            <p:ph type="body" sz="quarter" idx="59" hasCustomPrompt="1"/>
          </p:nvPr>
        </p:nvSpPr>
        <p:spPr>
          <a:xfrm>
            <a:off x="7162800" y="478536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20" name="Text Placeholder 76"/>
          <p:cNvSpPr>
            <a:spLocks noGrp="1"/>
          </p:cNvSpPr>
          <p:nvPr>
            <p:ph type="body" sz="quarter" idx="65" hasCustomPrompt="1"/>
          </p:nvPr>
        </p:nvSpPr>
        <p:spPr>
          <a:xfrm>
            <a:off x="4411980" y="5153025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21" name="Text Placeholder 76"/>
          <p:cNvSpPr>
            <a:spLocks noGrp="1"/>
          </p:cNvSpPr>
          <p:nvPr>
            <p:ph type="body" sz="quarter" idx="66" hasCustomPrompt="1"/>
          </p:nvPr>
        </p:nvSpPr>
        <p:spPr>
          <a:xfrm>
            <a:off x="4411980" y="5510847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22" name="Text Placeholder 76"/>
          <p:cNvSpPr>
            <a:spLocks noGrp="1"/>
          </p:cNvSpPr>
          <p:nvPr>
            <p:ph type="body" sz="quarter" idx="67" hasCustomPrompt="1"/>
          </p:nvPr>
        </p:nvSpPr>
        <p:spPr>
          <a:xfrm>
            <a:off x="4411980" y="5861685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23" name="Text Placeholder 76"/>
          <p:cNvSpPr>
            <a:spLocks noGrp="1"/>
          </p:cNvSpPr>
          <p:nvPr>
            <p:ph type="body" sz="quarter" idx="68" hasCustomPrompt="1"/>
          </p:nvPr>
        </p:nvSpPr>
        <p:spPr>
          <a:xfrm>
            <a:off x="5806440" y="5153025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24" name="Text Placeholder 76"/>
          <p:cNvSpPr>
            <a:spLocks noGrp="1"/>
          </p:cNvSpPr>
          <p:nvPr>
            <p:ph type="body" sz="quarter" idx="69" hasCustomPrompt="1"/>
          </p:nvPr>
        </p:nvSpPr>
        <p:spPr>
          <a:xfrm>
            <a:off x="5806440" y="5510847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25" name="Text Placeholder 76"/>
          <p:cNvSpPr>
            <a:spLocks noGrp="1"/>
          </p:cNvSpPr>
          <p:nvPr>
            <p:ph type="body" sz="quarter" idx="70" hasCustomPrompt="1"/>
          </p:nvPr>
        </p:nvSpPr>
        <p:spPr>
          <a:xfrm>
            <a:off x="5806440" y="5861685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26" name="Text Placeholder 76"/>
          <p:cNvSpPr>
            <a:spLocks noGrp="1"/>
          </p:cNvSpPr>
          <p:nvPr>
            <p:ph type="body" sz="quarter" idx="71" hasCustomPrompt="1"/>
          </p:nvPr>
        </p:nvSpPr>
        <p:spPr>
          <a:xfrm>
            <a:off x="7162800" y="5153025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27" name="Text Placeholder 76"/>
          <p:cNvSpPr>
            <a:spLocks noGrp="1"/>
          </p:cNvSpPr>
          <p:nvPr>
            <p:ph type="body" sz="quarter" idx="72" hasCustomPrompt="1"/>
          </p:nvPr>
        </p:nvSpPr>
        <p:spPr>
          <a:xfrm>
            <a:off x="7162800" y="5510847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28" name="Text Placeholder 76"/>
          <p:cNvSpPr>
            <a:spLocks noGrp="1"/>
          </p:cNvSpPr>
          <p:nvPr>
            <p:ph type="body" sz="quarter" idx="73" hasCustomPrompt="1"/>
          </p:nvPr>
        </p:nvSpPr>
        <p:spPr>
          <a:xfrm>
            <a:off x="7162800" y="5861685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30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9499600" y="1485900"/>
            <a:ext cx="2260600" cy="47498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43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36132"/>
            <a:ext cx="11277600" cy="101672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11277600" cy="469516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482920"/>
            <a:ext cx="11277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Text placeholder for disclaimer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6"/>
          <p:cNvSpPr txBox="1">
            <a:spLocks/>
          </p:cNvSpPr>
          <p:nvPr userDrawn="1"/>
        </p:nvSpPr>
        <p:spPr>
          <a:xfrm>
            <a:off x="8458200" y="6594193"/>
            <a:ext cx="2740377" cy="1231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HIGHLY CONFIDENTIAL – DO NOT COPY</a:t>
            </a:r>
          </a:p>
        </p:txBody>
      </p:sp>
      <p:sp>
        <p:nvSpPr>
          <p:cNvPr id="12" name="Freeform 11"/>
          <p:cNvSpPr>
            <a:spLocks noChangeArrowheads="1"/>
          </p:cNvSpPr>
          <p:nvPr userDrawn="1"/>
        </p:nvSpPr>
        <p:spPr bwMode="gray">
          <a:xfrm rot="16200000" flipH="1">
            <a:off x="11333807" y="5516"/>
            <a:ext cx="863707" cy="852680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A4E4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54819" y="6379866"/>
            <a:ext cx="652462" cy="333672"/>
            <a:chOff x="2259013" y="4716463"/>
            <a:chExt cx="1322387" cy="676275"/>
          </a:xfrm>
        </p:grpSpPr>
        <p:sp>
          <p:nvSpPr>
            <p:cNvPr id="13" name="Freeform 21"/>
            <p:cNvSpPr>
              <a:spLocks noEditPoints="1"/>
            </p:cNvSpPr>
            <p:nvPr userDrawn="1"/>
          </p:nvSpPr>
          <p:spPr bwMode="auto">
            <a:xfrm>
              <a:off x="2395538" y="4865688"/>
              <a:ext cx="363537" cy="377825"/>
            </a:xfrm>
            <a:custGeom>
              <a:avLst/>
              <a:gdLst>
                <a:gd name="T0" fmla="*/ 109 w 229"/>
                <a:gd name="T1" fmla="*/ 0 h 238"/>
                <a:gd name="T2" fmla="*/ 0 w 229"/>
                <a:gd name="T3" fmla="*/ 238 h 238"/>
                <a:gd name="T4" fmla="*/ 39 w 229"/>
                <a:gd name="T5" fmla="*/ 238 h 238"/>
                <a:gd name="T6" fmla="*/ 65 w 229"/>
                <a:gd name="T7" fmla="*/ 179 h 238"/>
                <a:gd name="T8" fmla="*/ 166 w 229"/>
                <a:gd name="T9" fmla="*/ 179 h 238"/>
                <a:gd name="T10" fmla="*/ 190 w 229"/>
                <a:gd name="T11" fmla="*/ 238 h 238"/>
                <a:gd name="T12" fmla="*/ 229 w 229"/>
                <a:gd name="T13" fmla="*/ 238 h 238"/>
                <a:gd name="T14" fmla="*/ 124 w 229"/>
                <a:gd name="T15" fmla="*/ 0 h 238"/>
                <a:gd name="T16" fmla="*/ 109 w 229"/>
                <a:gd name="T17" fmla="*/ 0 h 238"/>
                <a:gd name="T18" fmla="*/ 79 w 229"/>
                <a:gd name="T19" fmla="*/ 146 h 238"/>
                <a:gd name="T20" fmla="*/ 117 w 229"/>
                <a:gd name="T21" fmla="*/ 65 h 238"/>
                <a:gd name="T22" fmla="*/ 152 w 229"/>
                <a:gd name="T23" fmla="*/ 146 h 238"/>
                <a:gd name="T24" fmla="*/ 79 w 229"/>
                <a:gd name="T2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38">
                  <a:moveTo>
                    <a:pt x="109" y="0"/>
                  </a:moveTo>
                  <a:lnTo>
                    <a:pt x="0" y="238"/>
                  </a:lnTo>
                  <a:lnTo>
                    <a:pt x="39" y="238"/>
                  </a:lnTo>
                  <a:lnTo>
                    <a:pt x="65" y="179"/>
                  </a:lnTo>
                  <a:lnTo>
                    <a:pt x="166" y="179"/>
                  </a:lnTo>
                  <a:lnTo>
                    <a:pt x="190" y="238"/>
                  </a:lnTo>
                  <a:lnTo>
                    <a:pt x="229" y="238"/>
                  </a:lnTo>
                  <a:lnTo>
                    <a:pt x="124" y="0"/>
                  </a:lnTo>
                  <a:lnTo>
                    <a:pt x="109" y="0"/>
                  </a:lnTo>
                  <a:close/>
                  <a:moveTo>
                    <a:pt x="79" y="146"/>
                  </a:moveTo>
                  <a:lnTo>
                    <a:pt x="117" y="65"/>
                  </a:lnTo>
                  <a:lnTo>
                    <a:pt x="152" y="146"/>
                  </a:lnTo>
                  <a:lnTo>
                    <a:pt x="79" y="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2"/>
            <p:cNvSpPr>
              <a:spLocks noChangeArrowheads="1"/>
            </p:cNvSpPr>
            <p:nvPr userDrawn="1"/>
          </p:nvSpPr>
          <p:spPr bwMode="auto">
            <a:xfrm>
              <a:off x="2820988" y="4865688"/>
              <a:ext cx="58737" cy="377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3"/>
            <p:cNvSpPr>
              <a:spLocks/>
            </p:cNvSpPr>
            <p:nvPr userDrawn="1"/>
          </p:nvSpPr>
          <p:spPr bwMode="auto">
            <a:xfrm>
              <a:off x="2962275" y="4859338"/>
              <a:ext cx="369887" cy="390525"/>
            </a:xfrm>
            <a:custGeom>
              <a:avLst/>
              <a:gdLst>
                <a:gd name="T0" fmla="*/ 329 w 570"/>
                <a:gd name="T1" fmla="*/ 371 h 603"/>
                <a:gd name="T2" fmla="*/ 473 w 570"/>
                <a:gd name="T3" fmla="*/ 371 h 603"/>
                <a:gd name="T4" fmla="*/ 416 w 570"/>
                <a:gd name="T5" fmla="*/ 476 h 603"/>
                <a:gd name="T6" fmla="*/ 301 w 570"/>
                <a:gd name="T7" fmla="*/ 519 h 603"/>
                <a:gd name="T8" fmla="*/ 159 w 570"/>
                <a:gd name="T9" fmla="*/ 462 h 603"/>
                <a:gd name="T10" fmla="*/ 89 w 570"/>
                <a:gd name="T11" fmla="*/ 302 h 603"/>
                <a:gd name="T12" fmla="*/ 152 w 570"/>
                <a:gd name="T13" fmla="*/ 146 h 603"/>
                <a:gd name="T14" fmla="*/ 305 w 570"/>
                <a:gd name="T15" fmla="*/ 82 h 603"/>
                <a:gd name="T16" fmla="*/ 481 w 570"/>
                <a:gd name="T17" fmla="*/ 177 h 603"/>
                <a:gd name="T18" fmla="*/ 543 w 570"/>
                <a:gd name="T19" fmla="*/ 117 h 603"/>
                <a:gd name="T20" fmla="*/ 433 w 570"/>
                <a:gd name="T21" fmla="*/ 29 h 603"/>
                <a:gd name="T22" fmla="*/ 305 w 570"/>
                <a:gd name="T23" fmla="*/ 0 h 603"/>
                <a:gd name="T24" fmla="*/ 89 w 570"/>
                <a:gd name="T25" fmla="*/ 89 h 603"/>
                <a:gd name="T26" fmla="*/ 0 w 570"/>
                <a:gd name="T27" fmla="*/ 304 h 603"/>
                <a:gd name="T28" fmla="*/ 87 w 570"/>
                <a:gd name="T29" fmla="*/ 514 h 603"/>
                <a:gd name="T30" fmla="*/ 296 w 570"/>
                <a:gd name="T31" fmla="*/ 603 h 603"/>
                <a:gd name="T32" fmla="*/ 502 w 570"/>
                <a:gd name="T33" fmla="*/ 512 h 603"/>
                <a:gd name="T34" fmla="*/ 553 w 570"/>
                <a:gd name="T35" fmla="*/ 424 h 603"/>
                <a:gd name="T36" fmla="*/ 570 w 570"/>
                <a:gd name="T37" fmla="*/ 309 h 603"/>
                <a:gd name="T38" fmla="*/ 570 w 570"/>
                <a:gd name="T39" fmla="*/ 290 h 603"/>
                <a:gd name="T40" fmla="*/ 329 w 570"/>
                <a:gd name="T41" fmla="*/ 290 h 603"/>
                <a:gd name="T42" fmla="*/ 329 w 570"/>
                <a:gd name="T43" fmla="*/ 3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0" h="603">
                  <a:moveTo>
                    <a:pt x="329" y="371"/>
                  </a:moveTo>
                  <a:cubicBezTo>
                    <a:pt x="329" y="371"/>
                    <a:pt x="329" y="371"/>
                    <a:pt x="473" y="371"/>
                  </a:cubicBezTo>
                  <a:cubicBezTo>
                    <a:pt x="469" y="412"/>
                    <a:pt x="449" y="447"/>
                    <a:pt x="416" y="476"/>
                  </a:cubicBezTo>
                  <a:cubicBezTo>
                    <a:pt x="382" y="505"/>
                    <a:pt x="344" y="519"/>
                    <a:pt x="301" y="519"/>
                  </a:cubicBezTo>
                  <a:cubicBezTo>
                    <a:pt x="248" y="519"/>
                    <a:pt x="202" y="500"/>
                    <a:pt x="159" y="462"/>
                  </a:cubicBezTo>
                  <a:cubicBezTo>
                    <a:pt x="111" y="421"/>
                    <a:pt x="89" y="366"/>
                    <a:pt x="89" y="302"/>
                  </a:cubicBezTo>
                  <a:cubicBezTo>
                    <a:pt x="89" y="239"/>
                    <a:pt x="108" y="187"/>
                    <a:pt x="152" y="146"/>
                  </a:cubicBezTo>
                  <a:cubicBezTo>
                    <a:pt x="192" y="103"/>
                    <a:pt x="245" y="82"/>
                    <a:pt x="305" y="82"/>
                  </a:cubicBezTo>
                  <a:cubicBezTo>
                    <a:pt x="375" y="82"/>
                    <a:pt x="433" y="115"/>
                    <a:pt x="481" y="177"/>
                  </a:cubicBezTo>
                  <a:cubicBezTo>
                    <a:pt x="481" y="177"/>
                    <a:pt x="481" y="177"/>
                    <a:pt x="543" y="117"/>
                  </a:cubicBezTo>
                  <a:cubicBezTo>
                    <a:pt x="507" y="77"/>
                    <a:pt x="469" y="46"/>
                    <a:pt x="433" y="29"/>
                  </a:cubicBezTo>
                  <a:cubicBezTo>
                    <a:pt x="392" y="10"/>
                    <a:pt x="351" y="0"/>
                    <a:pt x="305" y="0"/>
                  </a:cubicBezTo>
                  <a:cubicBezTo>
                    <a:pt x="219" y="0"/>
                    <a:pt x="147" y="29"/>
                    <a:pt x="89" y="89"/>
                  </a:cubicBezTo>
                  <a:cubicBezTo>
                    <a:pt x="29" y="148"/>
                    <a:pt x="0" y="218"/>
                    <a:pt x="0" y="304"/>
                  </a:cubicBezTo>
                  <a:cubicBezTo>
                    <a:pt x="0" y="385"/>
                    <a:pt x="29" y="457"/>
                    <a:pt x="87" y="514"/>
                  </a:cubicBezTo>
                  <a:cubicBezTo>
                    <a:pt x="144" y="574"/>
                    <a:pt x="214" y="603"/>
                    <a:pt x="296" y="603"/>
                  </a:cubicBezTo>
                  <a:cubicBezTo>
                    <a:pt x="380" y="603"/>
                    <a:pt x="449" y="572"/>
                    <a:pt x="502" y="512"/>
                  </a:cubicBezTo>
                  <a:cubicBezTo>
                    <a:pt x="526" y="486"/>
                    <a:pt x="543" y="455"/>
                    <a:pt x="553" y="424"/>
                  </a:cubicBezTo>
                  <a:cubicBezTo>
                    <a:pt x="565" y="390"/>
                    <a:pt x="570" y="352"/>
                    <a:pt x="570" y="309"/>
                  </a:cubicBezTo>
                  <a:cubicBezTo>
                    <a:pt x="570" y="309"/>
                    <a:pt x="570" y="309"/>
                    <a:pt x="570" y="290"/>
                  </a:cubicBezTo>
                  <a:cubicBezTo>
                    <a:pt x="570" y="290"/>
                    <a:pt x="570" y="290"/>
                    <a:pt x="329" y="290"/>
                  </a:cubicBezTo>
                  <a:lnTo>
                    <a:pt x="329" y="3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/>
            <p:cNvSpPr>
              <a:spLocks noEditPoints="1"/>
            </p:cNvSpPr>
            <p:nvPr userDrawn="1"/>
          </p:nvSpPr>
          <p:spPr bwMode="auto">
            <a:xfrm>
              <a:off x="2259013" y="4716463"/>
              <a:ext cx="1239837" cy="676275"/>
            </a:xfrm>
            <a:custGeom>
              <a:avLst/>
              <a:gdLst>
                <a:gd name="T0" fmla="*/ 0 w 781"/>
                <a:gd name="T1" fmla="*/ 426 h 426"/>
                <a:gd name="T2" fmla="*/ 781 w 781"/>
                <a:gd name="T3" fmla="*/ 426 h 426"/>
                <a:gd name="T4" fmla="*/ 781 w 781"/>
                <a:gd name="T5" fmla="*/ 0 h 426"/>
                <a:gd name="T6" fmla="*/ 0 w 781"/>
                <a:gd name="T7" fmla="*/ 0 h 426"/>
                <a:gd name="T8" fmla="*/ 0 w 781"/>
                <a:gd name="T9" fmla="*/ 426 h 426"/>
                <a:gd name="T10" fmla="*/ 33 w 781"/>
                <a:gd name="T11" fmla="*/ 33 h 426"/>
                <a:gd name="T12" fmla="*/ 750 w 781"/>
                <a:gd name="T13" fmla="*/ 33 h 426"/>
                <a:gd name="T14" fmla="*/ 750 w 781"/>
                <a:gd name="T15" fmla="*/ 393 h 426"/>
                <a:gd name="T16" fmla="*/ 33 w 781"/>
                <a:gd name="T17" fmla="*/ 393 h 426"/>
                <a:gd name="T18" fmla="*/ 33 w 781"/>
                <a:gd name="T19" fmla="*/ 3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1" h="426">
                  <a:moveTo>
                    <a:pt x="0" y="426"/>
                  </a:moveTo>
                  <a:lnTo>
                    <a:pt x="781" y="426"/>
                  </a:lnTo>
                  <a:lnTo>
                    <a:pt x="781" y="0"/>
                  </a:lnTo>
                  <a:lnTo>
                    <a:pt x="0" y="0"/>
                  </a:lnTo>
                  <a:lnTo>
                    <a:pt x="0" y="426"/>
                  </a:lnTo>
                  <a:close/>
                  <a:moveTo>
                    <a:pt x="33" y="33"/>
                  </a:moveTo>
                  <a:lnTo>
                    <a:pt x="750" y="33"/>
                  </a:lnTo>
                  <a:lnTo>
                    <a:pt x="750" y="393"/>
                  </a:lnTo>
                  <a:lnTo>
                    <a:pt x="33" y="393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"/>
            <p:cNvSpPr>
              <a:spLocks noEditPoints="1"/>
            </p:cNvSpPr>
            <p:nvPr userDrawn="1"/>
          </p:nvSpPr>
          <p:spPr bwMode="auto">
            <a:xfrm>
              <a:off x="3543300" y="5349876"/>
              <a:ext cx="23812" cy="28575"/>
            </a:xfrm>
            <a:custGeom>
              <a:avLst/>
              <a:gdLst>
                <a:gd name="T0" fmla="*/ 27 w 37"/>
                <a:gd name="T1" fmla="*/ 23 h 44"/>
                <a:gd name="T2" fmla="*/ 27 w 37"/>
                <a:gd name="T3" fmla="*/ 22 h 44"/>
                <a:gd name="T4" fmla="*/ 35 w 37"/>
                <a:gd name="T5" fmla="*/ 13 h 44"/>
                <a:gd name="T6" fmla="*/ 31 w 37"/>
                <a:gd name="T7" fmla="*/ 3 h 44"/>
                <a:gd name="T8" fmla="*/ 16 w 37"/>
                <a:gd name="T9" fmla="*/ 0 h 44"/>
                <a:gd name="T10" fmla="*/ 0 w 37"/>
                <a:gd name="T11" fmla="*/ 1 h 44"/>
                <a:gd name="T12" fmla="*/ 0 w 37"/>
                <a:gd name="T13" fmla="*/ 44 h 44"/>
                <a:gd name="T14" fmla="*/ 10 w 37"/>
                <a:gd name="T15" fmla="*/ 44 h 44"/>
                <a:gd name="T16" fmla="*/ 10 w 37"/>
                <a:gd name="T17" fmla="*/ 27 h 44"/>
                <a:gd name="T18" fmla="*/ 15 w 37"/>
                <a:gd name="T19" fmla="*/ 27 h 44"/>
                <a:gd name="T20" fmla="*/ 23 w 37"/>
                <a:gd name="T21" fmla="*/ 33 h 44"/>
                <a:gd name="T22" fmla="*/ 27 w 37"/>
                <a:gd name="T23" fmla="*/ 44 h 44"/>
                <a:gd name="T24" fmla="*/ 37 w 37"/>
                <a:gd name="T25" fmla="*/ 44 h 44"/>
                <a:gd name="T26" fmla="*/ 34 w 37"/>
                <a:gd name="T27" fmla="*/ 33 h 44"/>
                <a:gd name="T28" fmla="*/ 27 w 37"/>
                <a:gd name="T29" fmla="*/ 23 h 44"/>
                <a:gd name="T30" fmla="*/ 15 w 37"/>
                <a:gd name="T31" fmla="*/ 20 h 44"/>
                <a:gd name="T32" fmla="*/ 10 w 37"/>
                <a:gd name="T33" fmla="*/ 20 h 44"/>
                <a:gd name="T34" fmla="*/ 10 w 37"/>
                <a:gd name="T35" fmla="*/ 8 h 44"/>
                <a:gd name="T36" fmla="*/ 16 w 37"/>
                <a:gd name="T37" fmla="*/ 7 h 44"/>
                <a:gd name="T38" fmla="*/ 25 w 37"/>
                <a:gd name="T39" fmla="*/ 14 h 44"/>
                <a:gd name="T40" fmla="*/ 15 w 37"/>
                <a:gd name="T41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4">
                  <a:moveTo>
                    <a:pt x="27" y="23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32" y="21"/>
                    <a:pt x="35" y="17"/>
                    <a:pt x="35" y="13"/>
                  </a:cubicBezTo>
                  <a:cubicBezTo>
                    <a:pt x="35" y="8"/>
                    <a:pt x="34" y="5"/>
                    <a:pt x="31" y="3"/>
                  </a:cubicBezTo>
                  <a:cubicBezTo>
                    <a:pt x="28" y="1"/>
                    <a:pt x="24" y="0"/>
                    <a:pt x="16" y="0"/>
                  </a:cubicBezTo>
                  <a:cubicBezTo>
                    <a:pt x="9" y="0"/>
                    <a:pt x="4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0" y="27"/>
                    <a:pt x="23" y="29"/>
                    <a:pt x="23" y="33"/>
                  </a:cubicBezTo>
                  <a:cubicBezTo>
                    <a:pt x="25" y="38"/>
                    <a:pt x="26" y="42"/>
                    <a:pt x="2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6" y="42"/>
                    <a:pt x="36" y="40"/>
                    <a:pt x="34" y="33"/>
                  </a:cubicBezTo>
                  <a:cubicBezTo>
                    <a:pt x="33" y="28"/>
                    <a:pt x="31" y="24"/>
                    <a:pt x="27" y="23"/>
                  </a:cubicBezTo>
                  <a:close/>
                  <a:moveTo>
                    <a:pt x="15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3" y="7"/>
                    <a:pt x="16" y="7"/>
                  </a:cubicBezTo>
                  <a:cubicBezTo>
                    <a:pt x="22" y="7"/>
                    <a:pt x="25" y="10"/>
                    <a:pt x="25" y="14"/>
                  </a:cubicBezTo>
                  <a:cubicBezTo>
                    <a:pt x="25" y="18"/>
                    <a:pt x="20" y="20"/>
                    <a:pt x="15" y="20"/>
                  </a:cubicBezTo>
                  <a:close/>
                </a:path>
              </a:pathLst>
            </a:custGeom>
            <a:solidFill>
              <a:srgbClr val="1D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 noEditPoints="1"/>
            </p:cNvSpPr>
            <p:nvPr userDrawn="1"/>
          </p:nvSpPr>
          <p:spPr bwMode="auto">
            <a:xfrm>
              <a:off x="3525838" y="5335588"/>
              <a:ext cx="55562" cy="55563"/>
            </a:xfrm>
            <a:custGeom>
              <a:avLst/>
              <a:gdLst>
                <a:gd name="T0" fmla="*/ 44 w 87"/>
                <a:gd name="T1" fmla="*/ 0 h 85"/>
                <a:gd name="T2" fmla="*/ 0 w 87"/>
                <a:gd name="T3" fmla="*/ 43 h 85"/>
                <a:gd name="T4" fmla="*/ 44 w 87"/>
                <a:gd name="T5" fmla="*/ 85 h 85"/>
                <a:gd name="T6" fmla="*/ 87 w 87"/>
                <a:gd name="T7" fmla="*/ 43 h 85"/>
                <a:gd name="T8" fmla="*/ 44 w 87"/>
                <a:gd name="T9" fmla="*/ 0 h 85"/>
                <a:gd name="T10" fmla="*/ 44 w 87"/>
                <a:gd name="T11" fmla="*/ 76 h 85"/>
                <a:gd name="T12" fmla="*/ 11 w 87"/>
                <a:gd name="T13" fmla="*/ 43 h 85"/>
                <a:gd name="T14" fmla="*/ 44 w 87"/>
                <a:gd name="T15" fmla="*/ 9 h 85"/>
                <a:gd name="T16" fmla="*/ 76 w 87"/>
                <a:gd name="T17" fmla="*/ 43 h 85"/>
                <a:gd name="T18" fmla="*/ 44 w 87"/>
                <a:gd name="T19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5">
                  <a:moveTo>
                    <a:pt x="44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5"/>
                    <a:pt x="44" y="85"/>
                  </a:cubicBezTo>
                  <a:cubicBezTo>
                    <a:pt x="68" y="85"/>
                    <a:pt x="87" y="67"/>
                    <a:pt x="87" y="43"/>
                  </a:cubicBezTo>
                  <a:cubicBezTo>
                    <a:pt x="87" y="19"/>
                    <a:pt x="68" y="0"/>
                    <a:pt x="44" y="0"/>
                  </a:cubicBezTo>
                  <a:close/>
                  <a:moveTo>
                    <a:pt x="44" y="76"/>
                  </a:moveTo>
                  <a:cubicBezTo>
                    <a:pt x="25" y="76"/>
                    <a:pt x="11" y="61"/>
                    <a:pt x="11" y="43"/>
                  </a:cubicBezTo>
                  <a:cubicBezTo>
                    <a:pt x="11" y="24"/>
                    <a:pt x="25" y="9"/>
                    <a:pt x="44" y="9"/>
                  </a:cubicBezTo>
                  <a:cubicBezTo>
                    <a:pt x="63" y="9"/>
                    <a:pt x="76" y="24"/>
                    <a:pt x="76" y="43"/>
                  </a:cubicBezTo>
                  <a:cubicBezTo>
                    <a:pt x="76" y="61"/>
                    <a:pt x="63" y="76"/>
                    <a:pt x="44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588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2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10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32008" y="1515533"/>
            <a:ext cx="5282942" cy="3811016"/>
            <a:chOff x="3115733" y="1515533"/>
            <a:chExt cx="3852334" cy="3811016"/>
          </a:xfrm>
        </p:grpSpPr>
        <p:sp>
          <p:nvSpPr>
            <p:cNvPr id="62" name="Shape 166"/>
            <p:cNvSpPr/>
            <p:nvPr userDrawn="1"/>
          </p:nvSpPr>
          <p:spPr>
            <a:xfrm>
              <a:off x="3285065" y="1515533"/>
              <a:ext cx="3683002" cy="3589867"/>
            </a:xfrm>
            <a:prstGeom prst="homePlate">
              <a:avLst>
                <a:gd name="adj" fmla="val 2139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167"/>
            <p:cNvSpPr/>
            <p:nvPr userDrawn="1"/>
          </p:nvSpPr>
          <p:spPr>
            <a:xfrm>
              <a:off x="3115733" y="1515533"/>
              <a:ext cx="3276600" cy="3811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131350" y="1913467"/>
            <a:ext cx="1283759" cy="3191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99894" y="1913467"/>
            <a:ext cx="1270019" cy="3191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470382" y="2260510"/>
            <a:ext cx="791860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70382" y="2628810"/>
            <a:ext cx="791860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0382" y="2997110"/>
            <a:ext cx="791860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0382" y="3359060"/>
            <a:ext cx="791860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70382" y="3727360"/>
            <a:ext cx="791860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0382" y="4419510"/>
            <a:ext cx="791860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0382" y="4787810"/>
            <a:ext cx="791860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70382" y="4072377"/>
            <a:ext cx="7918605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16380"/>
            <a:ext cx="384810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396740" y="1516380"/>
            <a:ext cx="127254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1516380"/>
            <a:ext cx="127254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162800" y="1516380"/>
            <a:ext cx="1250950" cy="38862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24" hasCustomPrompt="1"/>
          </p:nvPr>
        </p:nvSpPr>
        <p:spPr>
          <a:xfrm>
            <a:off x="495300" y="1912938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A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25" hasCustomPrompt="1"/>
          </p:nvPr>
        </p:nvSpPr>
        <p:spPr>
          <a:xfrm>
            <a:off x="495300" y="2270760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B</a:t>
            </a:r>
          </a:p>
        </p:txBody>
      </p:sp>
      <p:sp>
        <p:nvSpPr>
          <p:cNvPr id="82" name="Text Placeholder 76"/>
          <p:cNvSpPr>
            <a:spLocks noGrp="1"/>
          </p:cNvSpPr>
          <p:nvPr>
            <p:ph type="body" sz="quarter" idx="27" hasCustomPrompt="1"/>
          </p:nvPr>
        </p:nvSpPr>
        <p:spPr>
          <a:xfrm>
            <a:off x="495300" y="3001962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D</a:t>
            </a:r>
          </a:p>
        </p:txBody>
      </p:sp>
      <p:sp>
        <p:nvSpPr>
          <p:cNvPr id="83" name="Text Placeholder 76"/>
          <p:cNvSpPr>
            <a:spLocks noGrp="1"/>
          </p:cNvSpPr>
          <p:nvPr>
            <p:ph type="body" sz="quarter" idx="28" hasCustomPrompt="1"/>
          </p:nvPr>
        </p:nvSpPr>
        <p:spPr>
          <a:xfrm>
            <a:off x="495300" y="3360420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29" hasCustomPrompt="1"/>
          </p:nvPr>
        </p:nvSpPr>
        <p:spPr>
          <a:xfrm>
            <a:off x="495300" y="3718242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F</a:t>
            </a:r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30" hasCustomPrompt="1"/>
          </p:nvPr>
        </p:nvSpPr>
        <p:spPr>
          <a:xfrm>
            <a:off x="495300" y="4076700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G</a:t>
            </a:r>
          </a:p>
        </p:txBody>
      </p:sp>
      <p:sp>
        <p:nvSpPr>
          <p:cNvPr id="86" name="Text Placeholder 76"/>
          <p:cNvSpPr>
            <a:spLocks noGrp="1"/>
          </p:cNvSpPr>
          <p:nvPr>
            <p:ph type="body" sz="quarter" idx="31" hasCustomPrompt="1"/>
          </p:nvPr>
        </p:nvSpPr>
        <p:spPr>
          <a:xfrm>
            <a:off x="495300" y="4434522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H</a:t>
            </a:r>
          </a:p>
        </p:txBody>
      </p:sp>
      <p:sp>
        <p:nvSpPr>
          <p:cNvPr id="90" name="Text Placeholder 76"/>
          <p:cNvSpPr>
            <a:spLocks noGrp="1"/>
          </p:cNvSpPr>
          <p:nvPr>
            <p:ph type="body" sz="quarter" idx="32" hasCustomPrompt="1"/>
          </p:nvPr>
        </p:nvSpPr>
        <p:spPr>
          <a:xfrm>
            <a:off x="495300" y="4785360"/>
            <a:ext cx="3810000" cy="3397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I</a:t>
            </a:r>
          </a:p>
        </p:txBody>
      </p:sp>
      <p:sp>
        <p:nvSpPr>
          <p:cNvPr id="100" name="Text Placeholder 76"/>
          <p:cNvSpPr>
            <a:spLocks noGrp="1"/>
          </p:cNvSpPr>
          <p:nvPr>
            <p:ph type="body" sz="quarter" idx="33" hasCustomPrompt="1"/>
          </p:nvPr>
        </p:nvSpPr>
        <p:spPr>
          <a:xfrm>
            <a:off x="4411980" y="1912938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01" name="Text Placeholder 76"/>
          <p:cNvSpPr>
            <a:spLocks noGrp="1"/>
          </p:cNvSpPr>
          <p:nvPr>
            <p:ph type="body" sz="quarter" idx="34" hasCustomPrompt="1"/>
          </p:nvPr>
        </p:nvSpPr>
        <p:spPr>
          <a:xfrm>
            <a:off x="4411980" y="227076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02" name="Text Placeholder 76"/>
          <p:cNvSpPr>
            <a:spLocks noGrp="1"/>
          </p:cNvSpPr>
          <p:nvPr>
            <p:ph type="body" sz="quarter" idx="35" hasCustomPrompt="1"/>
          </p:nvPr>
        </p:nvSpPr>
        <p:spPr>
          <a:xfrm>
            <a:off x="4411980" y="264414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03" name="Text Placeholder 76"/>
          <p:cNvSpPr>
            <a:spLocks noGrp="1"/>
          </p:cNvSpPr>
          <p:nvPr>
            <p:ph type="body" sz="quarter" idx="36" hasCustomPrompt="1"/>
          </p:nvPr>
        </p:nvSpPr>
        <p:spPr>
          <a:xfrm>
            <a:off x="4411980" y="300196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04" name="Text Placeholder 76"/>
          <p:cNvSpPr>
            <a:spLocks noGrp="1"/>
          </p:cNvSpPr>
          <p:nvPr>
            <p:ph type="body" sz="quarter" idx="37" hasCustomPrompt="1"/>
          </p:nvPr>
        </p:nvSpPr>
        <p:spPr>
          <a:xfrm>
            <a:off x="4411980" y="336042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05" name="Text Placeholder 76"/>
          <p:cNvSpPr>
            <a:spLocks noGrp="1"/>
          </p:cNvSpPr>
          <p:nvPr>
            <p:ph type="body" sz="quarter" idx="38" hasCustomPrompt="1"/>
          </p:nvPr>
        </p:nvSpPr>
        <p:spPr>
          <a:xfrm>
            <a:off x="4411980" y="371824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06" name="Text Placeholder 76"/>
          <p:cNvSpPr>
            <a:spLocks noGrp="1"/>
          </p:cNvSpPr>
          <p:nvPr>
            <p:ph type="body" sz="quarter" idx="39" hasCustomPrompt="1"/>
          </p:nvPr>
        </p:nvSpPr>
        <p:spPr>
          <a:xfrm>
            <a:off x="4411980" y="407670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07" name="Text Placeholder 76"/>
          <p:cNvSpPr>
            <a:spLocks noGrp="1"/>
          </p:cNvSpPr>
          <p:nvPr>
            <p:ph type="body" sz="quarter" idx="40" hasCustomPrompt="1"/>
          </p:nvPr>
        </p:nvSpPr>
        <p:spPr>
          <a:xfrm>
            <a:off x="4411980" y="443452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08" name="Text Placeholder 76"/>
          <p:cNvSpPr>
            <a:spLocks noGrp="1"/>
          </p:cNvSpPr>
          <p:nvPr>
            <p:ph type="body" sz="quarter" idx="41" hasCustomPrompt="1"/>
          </p:nvPr>
        </p:nvSpPr>
        <p:spPr>
          <a:xfrm>
            <a:off x="4411980" y="478536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18" name="Text Placeholder 76"/>
          <p:cNvSpPr>
            <a:spLocks noGrp="1"/>
          </p:cNvSpPr>
          <p:nvPr>
            <p:ph type="body" sz="quarter" idx="42" hasCustomPrompt="1"/>
          </p:nvPr>
        </p:nvSpPr>
        <p:spPr>
          <a:xfrm>
            <a:off x="5806440" y="1912938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19" name="Text Placeholder 76"/>
          <p:cNvSpPr>
            <a:spLocks noGrp="1"/>
          </p:cNvSpPr>
          <p:nvPr>
            <p:ph type="body" sz="quarter" idx="43" hasCustomPrompt="1"/>
          </p:nvPr>
        </p:nvSpPr>
        <p:spPr>
          <a:xfrm>
            <a:off x="5806440" y="227076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20" name="Text Placeholder 76"/>
          <p:cNvSpPr>
            <a:spLocks noGrp="1"/>
          </p:cNvSpPr>
          <p:nvPr>
            <p:ph type="body" sz="quarter" idx="44" hasCustomPrompt="1"/>
          </p:nvPr>
        </p:nvSpPr>
        <p:spPr>
          <a:xfrm>
            <a:off x="5806440" y="264414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21" name="Text Placeholder 76"/>
          <p:cNvSpPr>
            <a:spLocks noGrp="1"/>
          </p:cNvSpPr>
          <p:nvPr>
            <p:ph type="body" sz="quarter" idx="45" hasCustomPrompt="1"/>
          </p:nvPr>
        </p:nvSpPr>
        <p:spPr>
          <a:xfrm>
            <a:off x="5806440" y="300196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22" name="Text Placeholder 76"/>
          <p:cNvSpPr>
            <a:spLocks noGrp="1"/>
          </p:cNvSpPr>
          <p:nvPr>
            <p:ph type="body" sz="quarter" idx="46" hasCustomPrompt="1"/>
          </p:nvPr>
        </p:nvSpPr>
        <p:spPr>
          <a:xfrm>
            <a:off x="5806440" y="336042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23" name="Text Placeholder 76"/>
          <p:cNvSpPr>
            <a:spLocks noGrp="1"/>
          </p:cNvSpPr>
          <p:nvPr>
            <p:ph type="body" sz="quarter" idx="47" hasCustomPrompt="1"/>
          </p:nvPr>
        </p:nvSpPr>
        <p:spPr>
          <a:xfrm>
            <a:off x="5806440" y="371824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24" name="Text Placeholder 76"/>
          <p:cNvSpPr>
            <a:spLocks noGrp="1"/>
          </p:cNvSpPr>
          <p:nvPr>
            <p:ph type="body" sz="quarter" idx="48" hasCustomPrompt="1"/>
          </p:nvPr>
        </p:nvSpPr>
        <p:spPr>
          <a:xfrm>
            <a:off x="5806440" y="407670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25" name="Text Placeholder 76"/>
          <p:cNvSpPr>
            <a:spLocks noGrp="1"/>
          </p:cNvSpPr>
          <p:nvPr>
            <p:ph type="body" sz="quarter" idx="49" hasCustomPrompt="1"/>
          </p:nvPr>
        </p:nvSpPr>
        <p:spPr>
          <a:xfrm>
            <a:off x="5806440" y="443452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26" name="Text Placeholder 76"/>
          <p:cNvSpPr>
            <a:spLocks noGrp="1"/>
          </p:cNvSpPr>
          <p:nvPr>
            <p:ph type="body" sz="quarter" idx="50" hasCustomPrompt="1"/>
          </p:nvPr>
        </p:nvSpPr>
        <p:spPr>
          <a:xfrm>
            <a:off x="5806440" y="478536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50%</a:t>
            </a:r>
          </a:p>
        </p:txBody>
      </p:sp>
      <p:sp>
        <p:nvSpPr>
          <p:cNvPr id="139" name="Text Placeholder 76"/>
          <p:cNvSpPr>
            <a:spLocks noGrp="1"/>
          </p:cNvSpPr>
          <p:nvPr>
            <p:ph type="body" sz="quarter" idx="51" hasCustomPrompt="1"/>
          </p:nvPr>
        </p:nvSpPr>
        <p:spPr>
          <a:xfrm>
            <a:off x="7162800" y="1912938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40" name="Text Placeholder 76"/>
          <p:cNvSpPr>
            <a:spLocks noGrp="1"/>
          </p:cNvSpPr>
          <p:nvPr>
            <p:ph type="body" sz="quarter" idx="52" hasCustomPrompt="1"/>
          </p:nvPr>
        </p:nvSpPr>
        <p:spPr>
          <a:xfrm>
            <a:off x="7162800" y="227076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41" name="Text Placeholder 76"/>
          <p:cNvSpPr>
            <a:spLocks noGrp="1"/>
          </p:cNvSpPr>
          <p:nvPr>
            <p:ph type="body" sz="quarter" idx="53" hasCustomPrompt="1"/>
          </p:nvPr>
        </p:nvSpPr>
        <p:spPr>
          <a:xfrm>
            <a:off x="7162800" y="264414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42" name="Text Placeholder 76"/>
          <p:cNvSpPr>
            <a:spLocks noGrp="1"/>
          </p:cNvSpPr>
          <p:nvPr>
            <p:ph type="body" sz="quarter" idx="54" hasCustomPrompt="1"/>
          </p:nvPr>
        </p:nvSpPr>
        <p:spPr>
          <a:xfrm>
            <a:off x="7162800" y="300196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43" name="Text Placeholder 76"/>
          <p:cNvSpPr>
            <a:spLocks noGrp="1"/>
          </p:cNvSpPr>
          <p:nvPr>
            <p:ph type="body" sz="quarter" idx="55" hasCustomPrompt="1"/>
          </p:nvPr>
        </p:nvSpPr>
        <p:spPr>
          <a:xfrm>
            <a:off x="7162800" y="336042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44" name="Text Placeholder 76"/>
          <p:cNvSpPr>
            <a:spLocks noGrp="1"/>
          </p:cNvSpPr>
          <p:nvPr>
            <p:ph type="body" sz="quarter" idx="56" hasCustomPrompt="1"/>
          </p:nvPr>
        </p:nvSpPr>
        <p:spPr>
          <a:xfrm>
            <a:off x="7162800" y="371824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45" name="Text Placeholder 76"/>
          <p:cNvSpPr>
            <a:spLocks noGrp="1"/>
          </p:cNvSpPr>
          <p:nvPr>
            <p:ph type="body" sz="quarter" idx="57" hasCustomPrompt="1"/>
          </p:nvPr>
        </p:nvSpPr>
        <p:spPr>
          <a:xfrm>
            <a:off x="7162800" y="407670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46" name="Text Placeholder 76"/>
          <p:cNvSpPr>
            <a:spLocks noGrp="1"/>
          </p:cNvSpPr>
          <p:nvPr>
            <p:ph type="body" sz="quarter" idx="58" hasCustomPrompt="1"/>
          </p:nvPr>
        </p:nvSpPr>
        <p:spPr>
          <a:xfrm>
            <a:off x="7162800" y="4434522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47" name="Text Placeholder 76"/>
          <p:cNvSpPr>
            <a:spLocks noGrp="1"/>
          </p:cNvSpPr>
          <p:nvPr>
            <p:ph type="body" sz="quarter" idx="59" hasCustomPrompt="1"/>
          </p:nvPr>
        </p:nvSpPr>
        <p:spPr>
          <a:xfrm>
            <a:off x="7162800" y="4785360"/>
            <a:ext cx="1257300" cy="339725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/>
            </a:lvl1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154" name="Text Placeholder 4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61"/>
          </p:nvPr>
        </p:nvSpPr>
        <p:spPr>
          <a:xfrm>
            <a:off x="495300" y="2609850"/>
            <a:ext cx="3848100" cy="390525"/>
          </a:xfrm>
        </p:spPr>
        <p:txBody>
          <a:bodyPr anchor="ctr" anchorCtr="0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C</a:t>
            </a:r>
          </a:p>
        </p:txBody>
      </p:sp>
      <p:sp>
        <p:nvSpPr>
          <p:cNvPr id="162" name="Text Placeholder 160"/>
          <p:cNvSpPr>
            <a:spLocks noGrp="1"/>
          </p:cNvSpPr>
          <p:nvPr>
            <p:ph type="body" sz="quarter" idx="62"/>
          </p:nvPr>
        </p:nvSpPr>
        <p:spPr>
          <a:xfrm>
            <a:off x="9461500" y="1447800"/>
            <a:ext cx="2286000" cy="36576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1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30"/>
          <p:cNvSpPr/>
          <p:nvPr userDrawn="1"/>
        </p:nvSpPr>
        <p:spPr>
          <a:xfrm>
            <a:off x="6138864" y="1959523"/>
            <a:ext cx="1829635" cy="1787429"/>
          </a:xfrm>
          <a:custGeom>
            <a:avLst/>
            <a:gdLst>
              <a:gd name="connsiteX0" fmla="*/ 0 w 2091011"/>
              <a:gd name="connsiteY0" fmla="*/ 0 h 2042776"/>
              <a:gd name="connsiteX1" fmla="*/ 180048 w 2091011"/>
              <a:gd name="connsiteY1" fmla="*/ 9092 h 2042776"/>
              <a:gd name="connsiteX2" fmla="*/ 2084484 w 2091011"/>
              <a:gd name="connsiteY2" fmla="*/ 1913528 h 2042776"/>
              <a:gd name="connsiteX3" fmla="*/ 2091011 w 2091011"/>
              <a:gd name="connsiteY3" fmla="*/ 2042776 h 2042776"/>
              <a:gd name="connsiteX4" fmla="*/ 0 w 2091011"/>
              <a:gd name="connsiteY4" fmla="*/ 2042776 h 2042776"/>
              <a:gd name="connsiteX5" fmla="*/ 0 w 2091011"/>
              <a:gd name="connsiteY5" fmla="*/ 0 h 204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1011" h="2042776">
                <a:moveTo>
                  <a:pt x="0" y="0"/>
                </a:moveTo>
                <a:lnTo>
                  <a:pt x="180048" y="9092"/>
                </a:lnTo>
                <a:cubicBezTo>
                  <a:pt x="1184204" y="111069"/>
                  <a:pt x="1982507" y="909372"/>
                  <a:pt x="2084484" y="1913528"/>
                </a:cubicBezTo>
                <a:lnTo>
                  <a:pt x="2091011" y="2042776"/>
                </a:lnTo>
                <a:lnTo>
                  <a:pt x="0" y="20427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Freeform 31"/>
          <p:cNvSpPr/>
          <p:nvPr userDrawn="1"/>
        </p:nvSpPr>
        <p:spPr>
          <a:xfrm>
            <a:off x="4242553" y="1959523"/>
            <a:ext cx="1818522" cy="1786869"/>
          </a:xfrm>
          <a:custGeom>
            <a:avLst/>
            <a:gdLst>
              <a:gd name="connsiteX0" fmla="*/ 2078311 w 2078311"/>
              <a:gd name="connsiteY0" fmla="*/ 0 h 2042135"/>
              <a:gd name="connsiteX1" fmla="*/ 2078311 w 2078311"/>
              <a:gd name="connsiteY1" fmla="*/ 2042135 h 2042135"/>
              <a:gd name="connsiteX2" fmla="*/ 0 w 2078311"/>
              <a:gd name="connsiteY2" fmla="*/ 2042135 h 2042135"/>
              <a:gd name="connsiteX3" fmla="*/ 6527 w 2078311"/>
              <a:gd name="connsiteY3" fmla="*/ 1912887 h 2042135"/>
              <a:gd name="connsiteX4" fmla="*/ 1910963 w 2078311"/>
              <a:gd name="connsiteY4" fmla="*/ 8451 h 2042135"/>
              <a:gd name="connsiteX5" fmla="*/ 2078311 w 2078311"/>
              <a:gd name="connsiteY5" fmla="*/ 0 h 204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8311" h="2042135">
                <a:moveTo>
                  <a:pt x="2078311" y="0"/>
                </a:moveTo>
                <a:lnTo>
                  <a:pt x="2078311" y="2042135"/>
                </a:lnTo>
                <a:lnTo>
                  <a:pt x="0" y="2042135"/>
                </a:lnTo>
                <a:lnTo>
                  <a:pt x="6527" y="1912887"/>
                </a:lnTo>
                <a:cubicBezTo>
                  <a:pt x="108504" y="908731"/>
                  <a:pt x="906807" y="110428"/>
                  <a:pt x="1910963" y="8451"/>
                </a:cubicBezTo>
                <a:lnTo>
                  <a:pt x="20783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Freeform 32"/>
          <p:cNvSpPr/>
          <p:nvPr userDrawn="1"/>
        </p:nvSpPr>
        <p:spPr>
          <a:xfrm>
            <a:off x="4238625" y="3824740"/>
            <a:ext cx="1822450" cy="1864656"/>
          </a:xfrm>
          <a:custGeom>
            <a:avLst/>
            <a:gdLst>
              <a:gd name="connsiteX0" fmla="*/ 0 w 2082800"/>
              <a:gd name="connsiteY0" fmla="*/ 0 h 2131035"/>
              <a:gd name="connsiteX1" fmla="*/ 2082800 w 2082800"/>
              <a:gd name="connsiteY1" fmla="*/ 0 h 2131035"/>
              <a:gd name="connsiteX2" fmla="*/ 2082800 w 2082800"/>
              <a:gd name="connsiteY2" fmla="*/ 2131035 h 2131035"/>
              <a:gd name="connsiteX3" fmla="*/ 1915452 w 2082800"/>
              <a:gd name="connsiteY3" fmla="*/ 2122584 h 2131035"/>
              <a:gd name="connsiteX4" fmla="*/ 0 w 2082800"/>
              <a:gd name="connsiteY4" fmla="*/ 0 h 2131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2800" h="2131035">
                <a:moveTo>
                  <a:pt x="0" y="0"/>
                </a:moveTo>
                <a:lnTo>
                  <a:pt x="2082800" y="0"/>
                </a:lnTo>
                <a:lnTo>
                  <a:pt x="2082800" y="2131035"/>
                </a:lnTo>
                <a:lnTo>
                  <a:pt x="1915452" y="2122584"/>
                </a:lnTo>
                <a:cubicBezTo>
                  <a:pt x="839571" y="2013323"/>
                  <a:pt x="0" y="110470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4" name="Freeform 33"/>
          <p:cNvSpPr/>
          <p:nvPr userDrawn="1"/>
        </p:nvSpPr>
        <p:spPr>
          <a:xfrm>
            <a:off x="6138864" y="3824740"/>
            <a:ext cx="1833563" cy="1865217"/>
          </a:xfrm>
          <a:custGeom>
            <a:avLst/>
            <a:gdLst>
              <a:gd name="connsiteX0" fmla="*/ 0 w 2095500"/>
              <a:gd name="connsiteY0" fmla="*/ 0 h 2131676"/>
              <a:gd name="connsiteX1" fmla="*/ 2095500 w 2095500"/>
              <a:gd name="connsiteY1" fmla="*/ 0 h 2131676"/>
              <a:gd name="connsiteX2" fmla="*/ 180048 w 2095500"/>
              <a:gd name="connsiteY2" fmla="*/ 2122584 h 2131676"/>
              <a:gd name="connsiteX3" fmla="*/ 0 w 2095500"/>
              <a:gd name="connsiteY3" fmla="*/ 2131676 h 2131676"/>
              <a:gd name="connsiteX4" fmla="*/ 0 w 2095500"/>
              <a:gd name="connsiteY4" fmla="*/ 0 h 21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2131676">
                <a:moveTo>
                  <a:pt x="0" y="0"/>
                </a:moveTo>
                <a:lnTo>
                  <a:pt x="2095500" y="0"/>
                </a:lnTo>
                <a:cubicBezTo>
                  <a:pt x="2095500" y="1104708"/>
                  <a:pt x="1255929" y="2013323"/>
                  <a:pt x="180048" y="2122584"/>
                </a:cubicBezTo>
                <a:lnTo>
                  <a:pt x="0" y="21316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152833" y="1506538"/>
            <a:ext cx="0" cy="452985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053773" y="1506538"/>
            <a:ext cx="0" cy="452985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6152833" y="5684044"/>
            <a:ext cx="0" cy="489339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6053773" y="5684044"/>
            <a:ext cx="0" cy="489339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 flipV="1">
            <a:off x="9850710" y="1947596"/>
            <a:ext cx="0" cy="3764413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 flipV="1">
            <a:off x="9850710" y="1854885"/>
            <a:ext cx="0" cy="3764413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 flipV="1">
            <a:off x="2351467" y="1935539"/>
            <a:ext cx="0" cy="3788525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 flipV="1">
            <a:off x="2351467" y="1842829"/>
            <a:ext cx="0" cy="3788525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 userDrawn="1"/>
        </p:nvGrpSpPr>
        <p:grpSpPr>
          <a:xfrm>
            <a:off x="6152832" y="1506538"/>
            <a:ext cx="5505767" cy="4671060"/>
            <a:chOff x="6152833" y="1506538"/>
            <a:chExt cx="5455046" cy="467106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152833" y="1506538"/>
              <a:ext cx="5455046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52833" y="6177598"/>
              <a:ext cx="5455046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457200" y="1506538"/>
            <a:ext cx="5595336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" y="6177598"/>
            <a:ext cx="5597526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Box 46"/>
          <p:cNvSpPr txBox="1"/>
          <p:nvPr userDrawn="1"/>
        </p:nvSpPr>
        <p:spPr>
          <a:xfrm>
            <a:off x="4783455" y="3453132"/>
            <a:ext cx="127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Strengths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778693" y="3824288"/>
            <a:ext cx="127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Opportunities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5529" y="3462656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Weaknesses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6150290" y="3824288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Threats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9"/>
          </p:nvPr>
        </p:nvSpPr>
        <p:spPr>
          <a:xfrm>
            <a:off x="457200" y="1600200"/>
            <a:ext cx="2159000" cy="20701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" name="Text Placeholder 54"/>
          <p:cNvSpPr>
            <a:spLocks noGrp="1"/>
          </p:cNvSpPr>
          <p:nvPr>
            <p:ph type="body" sz="quarter" idx="20"/>
          </p:nvPr>
        </p:nvSpPr>
        <p:spPr>
          <a:xfrm>
            <a:off x="457200" y="4000500"/>
            <a:ext cx="2159000" cy="20701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" name="Text Placeholder 54"/>
          <p:cNvSpPr>
            <a:spLocks noGrp="1"/>
          </p:cNvSpPr>
          <p:nvPr>
            <p:ph type="body" sz="quarter" idx="21"/>
          </p:nvPr>
        </p:nvSpPr>
        <p:spPr>
          <a:xfrm>
            <a:off x="9601200" y="1600200"/>
            <a:ext cx="2159000" cy="20701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2" name="Text Placeholder 54"/>
          <p:cNvSpPr>
            <a:spLocks noGrp="1"/>
          </p:cNvSpPr>
          <p:nvPr>
            <p:ph type="body" sz="quarter" idx="22"/>
          </p:nvPr>
        </p:nvSpPr>
        <p:spPr>
          <a:xfrm>
            <a:off x="9601200" y="4000500"/>
            <a:ext cx="2159000" cy="20701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52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>
              <a:defRPr sz="2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053773" y="4907666"/>
            <a:ext cx="99060" cy="489339"/>
            <a:chOff x="4529773" y="5720398"/>
            <a:chExt cx="99060" cy="452985"/>
          </a:xfrm>
        </p:grpSpPr>
        <p:cxnSp>
          <p:nvCxnSpPr>
            <p:cNvPr id="38" name="Straight Connector 37"/>
            <p:cNvCxnSpPr/>
            <p:nvPr userDrawn="1"/>
          </p:nvCxnSpPr>
          <p:spPr>
            <a:xfrm flipV="1">
              <a:off x="4628833" y="5720398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4529773" y="5720398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56763" y="1939146"/>
            <a:ext cx="3097524" cy="3113782"/>
            <a:chOff x="2438400" y="1666820"/>
            <a:chExt cx="4267200" cy="4289596"/>
          </a:xfrm>
        </p:grpSpPr>
        <p:sp>
          <p:nvSpPr>
            <p:cNvPr id="34" name="Freeform 33"/>
            <p:cNvSpPr/>
            <p:nvPr userDrawn="1"/>
          </p:nvSpPr>
          <p:spPr>
            <a:xfrm>
              <a:off x="4610099" y="1666820"/>
              <a:ext cx="2091011" cy="2042776"/>
            </a:xfrm>
            <a:custGeom>
              <a:avLst/>
              <a:gdLst>
                <a:gd name="connsiteX0" fmla="*/ 0 w 2091011"/>
                <a:gd name="connsiteY0" fmla="*/ 0 h 2042776"/>
                <a:gd name="connsiteX1" fmla="*/ 180048 w 2091011"/>
                <a:gd name="connsiteY1" fmla="*/ 9092 h 2042776"/>
                <a:gd name="connsiteX2" fmla="*/ 2084484 w 2091011"/>
                <a:gd name="connsiteY2" fmla="*/ 1913528 h 2042776"/>
                <a:gd name="connsiteX3" fmla="*/ 2091011 w 2091011"/>
                <a:gd name="connsiteY3" fmla="*/ 2042776 h 2042776"/>
                <a:gd name="connsiteX4" fmla="*/ 0 w 2091011"/>
                <a:gd name="connsiteY4" fmla="*/ 2042776 h 2042776"/>
                <a:gd name="connsiteX5" fmla="*/ 0 w 2091011"/>
                <a:gd name="connsiteY5" fmla="*/ 0 h 204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1011" h="2042776">
                  <a:moveTo>
                    <a:pt x="0" y="0"/>
                  </a:moveTo>
                  <a:lnTo>
                    <a:pt x="180048" y="9092"/>
                  </a:lnTo>
                  <a:cubicBezTo>
                    <a:pt x="1184204" y="111069"/>
                    <a:pt x="1982507" y="909372"/>
                    <a:pt x="2084484" y="1913528"/>
                  </a:cubicBezTo>
                  <a:lnTo>
                    <a:pt x="2091011" y="2042776"/>
                  </a:lnTo>
                  <a:lnTo>
                    <a:pt x="0" y="2042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5" name="Freeform 34"/>
            <p:cNvSpPr/>
            <p:nvPr userDrawn="1"/>
          </p:nvSpPr>
          <p:spPr>
            <a:xfrm>
              <a:off x="2442890" y="1666820"/>
              <a:ext cx="2078311" cy="2042135"/>
            </a:xfrm>
            <a:custGeom>
              <a:avLst/>
              <a:gdLst>
                <a:gd name="connsiteX0" fmla="*/ 2078311 w 2078311"/>
                <a:gd name="connsiteY0" fmla="*/ 0 h 2042135"/>
                <a:gd name="connsiteX1" fmla="*/ 2078311 w 2078311"/>
                <a:gd name="connsiteY1" fmla="*/ 2042135 h 2042135"/>
                <a:gd name="connsiteX2" fmla="*/ 0 w 2078311"/>
                <a:gd name="connsiteY2" fmla="*/ 2042135 h 2042135"/>
                <a:gd name="connsiteX3" fmla="*/ 6527 w 2078311"/>
                <a:gd name="connsiteY3" fmla="*/ 1912887 h 2042135"/>
                <a:gd name="connsiteX4" fmla="*/ 1910963 w 2078311"/>
                <a:gd name="connsiteY4" fmla="*/ 8451 h 2042135"/>
                <a:gd name="connsiteX5" fmla="*/ 2078311 w 2078311"/>
                <a:gd name="connsiteY5" fmla="*/ 0 h 204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8311" h="2042135">
                  <a:moveTo>
                    <a:pt x="2078311" y="0"/>
                  </a:moveTo>
                  <a:lnTo>
                    <a:pt x="2078311" y="2042135"/>
                  </a:lnTo>
                  <a:lnTo>
                    <a:pt x="0" y="2042135"/>
                  </a:lnTo>
                  <a:lnTo>
                    <a:pt x="6527" y="1912887"/>
                  </a:lnTo>
                  <a:cubicBezTo>
                    <a:pt x="108504" y="908731"/>
                    <a:pt x="906807" y="110428"/>
                    <a:pt x="1910963" y="8451"/>
                  </a:cubicBezTo>
                  <a:lnTo>
                    <a:pt x="2078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6" name="Freeform 35"/>
            <p:cNvSpPr/>
            <p:nvPr userDrawn="1"/>
          </p:nvSpPr>
          <p:spPr>
            <a:xfrm>
              <a:off x="2438400" y="3824741"/>
              <a:ext cx="2082800" cy="2131035"/>
            </a:xfrm>
            <a:custGeom>
              <a:avLst/>
              <a:gdLst>
                <a:gd name="connsiteX0" fmla="*/ 0 w 2082800"/>
                <a:gd name="connsiteY0" fmla="*/ 0 h 2131035"/>
                <a:gd name="connsiteX1" fmla="*/ 2082800 w 2082800"/>
                <a:gd name="connsiteY1" fmla="*/ 0 h 2131035"/>
                <a:gd name="connsiteX2" fmla="*/ 2082800 w 2082800"/>
                <a:gd name="connsiteY2" fmla="*/ 2131035 h 2131035"/>
                <a:gd name="connsiteX3" fmla="*/ 1915452 w 2082800"/>
                <a:gd name="connsiteY3" fmla="*/ 2122584 h 2131035"/>
                <a:gd name="connsiteX4" fmla="*/ 0 w 2082800"/>
                <a:gd name="connsiteY4" fmla="*/ 0 h 2131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800" h="2131035">
                  <a:moveTo>
                    <a:pt x="0" y="0"/>
                  </a:moveTo>
                  <a:lnTo>
                    <a:pt x="2082800" y="0"/>
                  </a:lnTo>
                  <a:lnTo>
                    <a:pt x="2082800" y="2131035"/>
                  </a:lnTo>
                  <a:lnTo>
                    <a:pt x="1915452" y="2122584"/>
                  </a:lnTo>
                  <a:cubicBezTo>
                    <a:pt x="839571" y="2013323"/>
                    <a:pt x="0" y="110470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7" name="Freeform 36"/>
            <p:cNvSpPr/>
            <p:nvPr userDrawn="1"/>
          </p:nvSpPr>
          <p:spPr>
            <a:xfrm>
              <a:off x="4610100" y="3824740"/>
              <a:ext cx="2095500" cy="2131676"/>
            </a:xfrm>
            <a:custGeom>
              <a:avLst/>
              <a:gdLst>
                <a:gd name="connsiteX0" fmla="*/ 0 w 2095500"/>
                <a:gd name="connsiteY0" fmla="*/ 0 h 2131676"/>
                <a:gd name="connsiteX1" fmla="*/ 2095500 w 2095500"/>
                <a:gd name="connsiteY1" fmla="*/ 0 h 2131676"/>
                <a:gd name="connsiteX2" fmla="*/ 180048 w 2095500"/>
                <a:gd name="connsiteY2" fmla="*/ 2122584 h 2131676"/>
                <a:gd name="connsiteX3" fmla="*/ 0 w 2095500"/>
                <a:gd name="connsiteY3" fmla="*/ 2131676 h 2131676"/>
                <a:gd name="connsiteX4" fmla="*/ 0 w 2095500"/>
                <a:gd name="connsiteY4" fmla="*/ 0 h 213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0" h="2131676">
                  <a:moveTo>
                    <a:pt x="0" y="0"/>
                  </a:moveTo>
                  <a:lnTo>
                    <a:pt x="2095500" y="0"/>
                  </a:lnTo>
                  <a:cubicBezTo>
                    <a:pt x="2095500" y="1104708"/>
                    <a:pt x="1255929" y="2013323"/>
                    <a:pt x="180048" y="2122584"/>
                  </a:cubicBezTo>
                  <a:lnTo>
                    <a:pt x="0" y="2131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3455" y="3154682"/>
            <a:ext cx="127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Strengths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8693" y="3502554"/>
            <a:ext cx="127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Opportunities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5529" y="3164206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Weaknesses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50290" y="3502554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Threats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152833" y="1506538"/>
            <a:ext cx="0" cy="452985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53773" y="1506538"/>
            <a:ext cx="0" cy="452985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651750" y="3417914"/>
            <a:ext cx="4083050" cy="92711"/>
            <a:chOff x="6444500" y="3737092"/>
            <a:chExt cx="452985" cy="92711"/>
          </a:xfrm>
        </p:grpSpPr>
        <p:cxnSp>
          <p:nvCxnSpPr>
            <p:cNvPr id="32" name="Straight Connector 31"/>
            <p:cNvCxnSpPr/>
            <p:nvPr userDrawn="1"/>
          </p:nvCxnSpPr>
          <p:spPr>
            <a:xfrm rot="5400000" flipV="1">
              <a:off x="6670993" y="3603310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 flipV="1">
              <a:off x="6670993" y="3510599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57200" y="3417914"/>
            <a:ext cx="4102100" cy="92710"/>
            <a:chOff x="2268740" y="3737092"/>
            <a:chExt cx="452985" cy="92710"/>
          </a:xfrm>
        </p:grpSpPr>
        <p:cxnSp>
          <p:nvCxnSpPr>
            <p:cNvPr id="30" name="Straight Connector 29"/>
            <p:cNvCxnSpPr/>
            <p:nvPr userDrawn="1"/>
          </p:nvCxnSpPr>
          <p:spPr>
            <a:xfrm rot="5400000" flipV="1">
              <a:off x="2495233" y="3603309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 flipV="1">
              <a:off x="2495233" y="3510599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152833" y="1506538"/>
            <a:ext cx="5581967" cy="3894682"/>
            <a:chOff x="6152833" y="1506538"/>
            <a:chExt cx="4057967" cy="3894682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6152833" y="5401220"/>
              <a:ext cx="4057967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52833" y="1506538"/>
              <a:ext cx="4057967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57200" y="1506538"/>
            <a:ext cx="5597526" cy="3894682"/>
            <a:chOff x="1998134" y="1506538"/>
            <a:chExt cx="4056591" cy="3894682"/>
          </a:xfrm>
        </p:grpSpPr>
        <p:cxnSp>
          <p:nvCxnSpPr>
            <p:cNvPr id="26" name="Straight Connector 25"/>
            <p:cNvCxnSpPr/>
            <p:nvPr userDrawn="1"/>
          </p:nvCxnSpPr>
          <p:spPr>
            <a:xfrm>
              <a:off x="1998134" y="5401220"/>
              <a:ext cx="4056591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98134" y="1506538"/>
              <a:ext cx="4055004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4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614416"/>
            <a:ext cx="11274552" cy="56692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dui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aliquet</a:t>
            </a:r>
            <a:r>
              <a:rPr lang="en-US"/>
              <a:t> in </a:t>
            </a:r>
            <a:r>
              <a:rPr lang="en-US" err="1"/>
              <a:t>sollicitudin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est.</a:t>
            </a:r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0"/>
          </p:nvPr>
        </p:nvSpPr>
        <p:spPr>
          <a:xfrm>
            <a:off x="444500" y="1587500"/>
            <a:ext cx="2184400" cy="17526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" name="Text Placeholder 54"/>
          <p:cNvSpPr>
            <a:spLocks noGrp="1"/>
          </p:cNvSpPr>
          <p:nvPr>
            <p:ph type="body" sz="quarter" idx="21"/>
          </p:nvPr>
        </p:nvSpPr>
        <p:spPr>
          <a:xfrm>
            <a:off x="444500" y="3657600"/>
            <a:ext cx="2184400" cy="17526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" name="Text Placeholder 54"/>
          <p:cNvSpPr>
            <a:spLocks noGrp="1"/>
          </p:cNvSpPr>
          <p:nvPr>
            <p:ph type="body" sz="quarter" idx="22"/>
          </p:nvPr>
        </p:nvSpPr>
        <p:spPr>
          <a:xfrm>
            <a:off x="9550400" y="1587500"/>
            <a:ext cx="2184400" cy="17526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2" name="Text Placeholder 54"/>
          <p:cNvSpPr>
            <a:spLocks noGrp="1"/>
          </p:cNvSpPr>
          <p:nvPr>
            <p:ph type="body" sz="quarter" idx="23"/>
          </p:nvPr>
        </p:nvSpPr>
        <p:spPr>
          <a:xfrm>
            <a:off x="9550400" y="3657600"/>
            <a:ext cx="2184400" cy="1752600"/>
          </a:xfrm>
        </p:spPr>
        <p:txBody>
          <a:bodyPr anchor="ctr" anchorCtr="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39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538"/>
            <a:ext cx="11275712" cy="467258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</p:spPr>
        <p:txBody>
          <a:bodyPr>
            <a:noAutofit/>
          </a:bodyPr>
          <a:lstStyle>
            <a:lvl1pPr>
              <a:defRPr sz="2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72763" y="6220265"/>
            <a:ext cx="765920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199" y="868680"/>
            <a:ext cx="11275713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5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tags" Target="../tags/tag2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101"/>
            <a:ext cx="11277600" cy="6476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7981"/>
            <a:ext cx="11277600" cy="4668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879" y="659282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/>
          <p:cNvSpPr txBox="1">
            <a:spLocks/>
          </p:cNvSpPr>
          <p:nvPr userDrawn="1"/>
        </p:nvSpPr>
        <p:spPr>
          <a:xfrm>
            <a:off x="8458200" y="6594193"/>
            <a:ext cx="2740377" cy="1231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HIGHLY CONFIDENTIAL – DO NOT COPY</a:t>
            </a:r>
          </a:p>
        </p:txBody>
      </p:sp>
      <p:sp>
        <p:nvSpPr>
          <p:cNvPr id="8" name="Freeform 7"/>
          <p:cNvSpPr>
            <a:spLocks noChangeArrowheads="1"/>
          </p:cNvSpPr>
          <p:nvPr userDrawn="1"/>
        </p:nvSpPr>
        <p:spPr bwMode="gray">
          <a:xfrm rot="16200000" flipH="1">
            <a:off x="11333807" y="5516"/>
            <a:ext cx="863707" cy="852680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A4E4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54819" y="6379866"/>
            <a:ext cx="652462" cy="333672"/>
            <a:chOff x="2259013" y="4716463"/>
            <a:chExt cx="1322387" cy="676275"/>
          </a:xfrm>
        </p:grpSpPr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2395538" y="4865688"/>
              <a:ext cx="363537" cy="377825"/>
            </a:xfrm>
            <a:custGeom>
              <a:avLst/>
              <a:gdLst>
                <a:gd name="T0" fmla="*/ 109 w 229"/>
                <a:gd name="T1" fmla="*/ 0 h 238"/>
                <a:gd name="T2" fmla="*/ 0 w 229"/>
                <a:gd name="T3" fmla="*/ 238 h 238"/>
                <a:gd name="T4" fmla="*/ 39 w 229"/>
                <a:gd name="T5" fmla="*/ 238 h 238"/>
                <a:gd name="T6" fmla="*/ 65 w 229"/>
                <a:gd name="T7" fmla="*/ 179 h 238"/>
                <a:gd name="T8" fmla="*/ 166 w 229"/>
                <a:gd name="T9" fmla="*/ 179 h 238"/>
                <a:gd name="T10" fmla="*/ 190 w 229"/>
                <a:gd name="T11" fmla="*/ 238 h 238"/>
                <a:gd name="T12" fmla="*/ 229 w 229"/>
                <a:gd name="T13" fmla="*/ 238 h 238"/>
                <a:gd name="T14" fmla="*/ 124 w 229"/>
                <a:gd name="T15" fmla="*/ 0 h 238"/>
                <a:gd name="T16" fmla="*/ 109 w 229"/>
                <a:gd name="T17" fmla="*/ 0 h 238"/>
                <a:gd name="T18" fmla="*/ 79 w 229"/>
                <a:gd name="T19" fmla="*/ 146 h 238"/>
                <a:gd name="T20" fmla="*/ 117 w 229"/>
                <a:gd name="T21" fmla="*/ 65 h 238"/>
                <a:gd name="T22" fmla="*/ 152 w 229"/>
                <a:gd name="T23" fmla="*/ 146 h 238"/>
                <a:gd name="T24" fmla="*/ 79 w 229"/>
                <a:gd name="T2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38">
                  <a:moveTo>
                    <a:pt x="109" y="0"/>
                  </a:moveTo>
                  <a:lnTo>
                    <a:pt x="0" y="238"/>
                  </a:lnTo>
                  <a:lnTo>
                    <a:pt x="39" y="238"/>
                  </a:lnTo>
                  <a:lnTo>
                    <a:pt x="65" y="179"/>
                  </a:lnTo>
                  <a:lnTo>
                    <a:pt x="166" y="179"/>
                  </a:lnTo>
                  <a:lnTo>
                    <a:pt x="190" y="238"/>
                  </a:lnTo>
                  <a:lnTo>
                    <a:pt x="229" y="238"/>
                  </a:lnTo>
                  <a:lnTo>
                    <a:pt x="124" y="0"/>
                  </a:lnTo>
                  <a:lnTo>
                    <a:pt x="109" y="0"/>
                  </a:lnTo>
                  <a:close/>
                  <a:moveTo>
                    <a:pt x="79" y="146"/>
                  </a:moveTo>
                  <a:lnTo>
                    <a:pt x="117" y="65"/>
                  </a:lnTo>
                  <a:lnTo>
                    <a:pt x="152" y="146"/>
                  </a:lnTo>
                  <a:lnTo>
                    <a:pt x="79" y="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 userDrawn="1"/>
          </p:nvSpPr>
          <p:spPr bwMode="auto">
            <a:xfrm>
              <a:off x="2820988" y="4865688"/>
              <a:ext cx="58737" cy="377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2962275" y="4859338"/>
              <a:ext cx="369887" cy="390525"/>
            </a:xfrm>
            <a:custGeom>
              <a:avLst/>
              <a:gdLst>
                <a:gd name="T0" fmla="*/ 329 w 570"/>
                <a:gd name="T1" fmla="*/ 371 h 603"/>
                <a:gd name="T2" fmla="*/ 473 w 570"/>
                <a:gd name="T3" fmla="*/ 371 h 603"/>
                <a:gd name="T4" fmla="*/ 416 w 570"/>
                <a:gd name="T5" fmla="*/ 476 h 603"/>
                <a:gd name="T6" fmla="*/ 301 w 570"/>
                <a:gd name="T7" fmla="*/ 519 h 603"/>
                <a:gd name="T8" fmla="*/ 159 w 570"/>
                <a:gd name="T9" fmla="*/ 462 h 603"/>
                <a:gd name="T10" fmla="*/ 89 w 570"/>
                <a:gd name="T11" fmla="*/ 302 h 603"/>
                <a:gd name="T12" fmla="*/ 152 w 570"/>
                <a:gd name="T13" fmla="*/ 146 h 603"/>
                <a:gd name="T14" fmla="*/ 305 w 570"/>
                <a:gd name="T15" fmla="*/ 82 h 603"/>
                <a:gd name="T16" fmla="*/ 481 w 570"/>
                <a:gd name="T17" fmla="*/ 177 h 603"/>
                <a:gd name="T18" fmla="*/ 543 w 570"/>
                <a:gd name="T19" fmla="*/ 117 h 603"/>
                <a:gd name="T20" fmla="*/ 433 w 570"/>
                <a:gd name="T21" fmla="*/ 29 h 603"/>
                <a:gd name="T22" fmla="*/ 305 w 570"/>
                <a:gd name="T23" fmla="*/ 0 h 603"/>
                <a:gd name="T24" fmla="*/ 89 w 570"/>
                <a:gd name="T25" fmla="*/ 89 h 603"/>
                <a:gd name="T26" fmla="*/ 0 w 570"/>
                <a:gd name="T27" fmla="*/ 304 h 603"/>
                <a:gd name="T28" fmla="*/ 87 w 570"/>
                <a:gd name="T29" fmla="*/ 514 h 603"/>
                <a:gd name="T30" fmla="*/ 296 w 570"/>
                <a:gd name="T31" fmla="*/ 603 h 603"/>
                <a:gd name="T32" fmla="*/ 502 w 570"/>
                <a:gd name="T33" fmla="*/ 512 h 603"/>
                <a:gd name="T34" fmla="*/ 553 w 570"/>
                <a:gd name="T35" fmla="*/ 424 h 603"/>
                <a:gd name="T36" fmla="*/ 570 w 570"/>
                <a:gd name="T37" fmla="*/ 309 h 603"/>
                <a:gd name="T38" fmla="*/ 570 w 570"/>
                <a:gd name="T39" fmla="*/ 290 h 603"/>
                <a:gd name="T40" fmla="*/ 329 w 570"/>
                <a:gd name="T41" fmla="*/ 290 h 603"/>
                <a:gd name="T42" fmla="*/ 329 w 570"/>
                <a:gd name="T43" fmla="*/ 3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0" h="603">
                  <a:moveTo>
                    <a:pt x="329" y="371"/>
                  </a:moveTo>
                  <a:cubicBezTo>
                    <a:pt x="329" y="371"/>
                    <a:pt x="329" y="371"/>
                    <a:pt x="473" y="371"/>
                  </a:cubicBezTo>
                  <a:cubicBezTo>
                    <a:pt x="469" y="412"/>
                    <a:pt x="449" y="447"/>
                    <a:pt x="416" y="476"/>
                  </a:cubicBezTo>
                  <a:cubicBezTo>
                    <a:pt x="382" y="505"/>
                    <a:pt x="344" y="519"/>
                    <a:pt x="301" y="519"/>
                  </a:cubicBezTo>
                  <a:cubicBezTo>
                    <a:pt x="248" y="519"/>
                    <a:pt x="202" y="500"/>
                    <a:pt x="159" y="462"/>
                  </a:cubicBezTo>
                  <a:cubicBezTo>
                    <a:pt x="111" y="421"/>
                    <a:pt x="89" y="366"/>
                    <a:pt x="89" y="302"/>
                  </a:cubicBezTo>
                  <a:cubicBezTo>
                    <a:pt x="89" y="239"/>
                    <a:pt x="108" y="187"/>
                    <a:pt x="152" y="146"/>
                  </a:cubicBezTo>
                  <a:cubicBezTo>
                    <a:pt x="192" y="103"/>
                    <a:pt x="245" y="82"/>
                    <a:pt x="305" y="82"/>
                  </a:cubicBezTo>
                  <a:cubicBezTo>
                    <a:pt x="375" y="82"/>
                    <a:pt x="433" y="115"/>
                    <a:pt x="481" y="177"/>
                  </a:cubicBezTo>
                  <a:cubicBezTo>
                    <a:pt x="481" y="177"/>
                    <a:pt x="481" y="177"/>
                    <a:pt x="543" y="117"/>
                  </a:cubicBezTo>
                  <a:cubicBezTo>
                    <a:pt x="507" y="77"/>
                    <a:pt x="469" y="46"/>
                    <a:pt x="433" y="29"/>
                  </a:cubicBezTo>
                  <a:cubicBezTo>
                    <a:pt x="392" y="10"/>
                    <a:pt x="351" y="0"/>
                    <a:pt x="305" y="0"/>
                  </a:cubicBezTo>
                  <a:cubicBezTo>
                    <a:pt x="219" y="0"/>
                    <a:pt x="147" y="29"/>
                    <a:pt x="89" y="89"/>
                  </a:cubicBezTo>
                  <a:cubicBezTo>
                    <a:pt x="29" y="148"/>
                    <a:pt x="0" y="218"/>
                    <a:pt x="0" y="304"/>
                  </a:cubicBezTo>
                  <a:cubicBezTo>
                    <a:pt x="0" y="385"/>
                    <a:pt x="29" y="457"/>
                    <a:pt x="87" y="514"/>
                  </a:cubicBezTo>
                  <a:cubicBezTo>
                    <a:pt x="144" y="574"/>
                    <a:pt x="214" y="603"/>
                    <a:pt x="296" y="603"/>
                  </a:cubicBezTo>
                  <a:cubicBezTo>
                    <a:pt x="380" y="603"/>
                    <a:pt x="449" y="572"/>
                    <a:pt x="502" y="512"/>
                  </a:cubicBezTo>
                  <a:cubicBezTo>
                    <a:pt x="526" y="486"/>
                    <a:pt x="543" y="455"/>
                    <a:pt x="553" y="424"/>
                  </a:cubicBezTo>
                  <a:cubicBezTo>
                    <a:pt x="565" y="390"/>
                    <a:pt x="570" y="352"/>
                    <a:pt x="570" y="309"/>
                  </a:cubicBezTo>
                  <a:cubicBezTo>
                    <a:pt x="570" y="309"/>
                    <a:pt x="570" y="309"/>
                    <a:pt x="570" y="290"/>
                  </a:cubicBezTo>
                  <a:cubicBezTo>
                    <a:pt x="570" y="290"/>
                    <a:pt x="570" y="290"/>
                    <a:pt x="329" y="290"/>
                  </a:cubicBezTo>
                  <a:lnTo>
                    <a:pt x="329" y="3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2259013" y="4716463"/>
              <a:ext cx="1239837" cy="676275"/>
            </a:xfrm>
            <a:custGeom>
              <a:avLst/>
              <a:gdLst>
                <a:gd name="T0" fmla="*/ 0 w 781"/>
                <a:gd name="T1" fmla="*/ 426 h 426"/>
                <a:gd name="T2" fmla="*/ 781 w 781"/>
                <a:gd name="T3" fmla="*/ 426 h 426"/>
                <a:gd name="T4" fmla="*/ 781 w 781"/>
                <a:gd name="T5" fmla="*/ 0 h 426"/>
                <a:gd name="T6" fmla="*/ 0 w 781"/>
                <a:gd name="T7" fmla="*/ 0 h 426"/>
                <a:gd name="T8" fmla="*/ 0 w 781"/>
                <a:gd name="T9" fmla="*/ 426 h 426"/>
                <a:gd name="T10" fmla="*/ 33 w 781"/>
                <a:gd name="T11" fmla="*/ 33 h 426"/>
                <a:gd name="T12" fmla="*/ 750 w 781"/>
                <a:gd name="T13" fmla="*/ 33 h 426"/>
                <a:gd name="T14" fmla="*/ 750 w 781"/>
                <a:gd name="T15" fmla="*/ 393 h 426"/>
                <a:gd name="T16" fmla="*/ 33 w 781"/>
                <a:gd name="T17" fmla="*/ 393 h 426"/>
                <a:gd name="T18" fmla="*/ 33 w 781"/>
                <a:gd name="T19" fmla="*/ 3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1" h="426">
                  <a:moveTo>
                    <a:pt x="0" y="426"/>
                  </a:moveTo>
                  <a:lnTo>
                    <a:pt x="781" y="426"/>
                  </a:lnTo>
                  <a:lnTo>
                    <a:pt x="781" y="0"/>
                  </a:lnTo>
                  <a:lnTo>
                    <a:pt x="0" y="0"/>
                  </a:lnTo>
                  <a:lnTo>
                    <a:pt x="0" y="426"/>
                  </a:lnTo>
                  <a:close/>
                  <a:moveTo>
                    <a:pt x="33" y="33"/>
                  </a:moveTo>
                  <a:lnTo>
                    <a:pt x="750" y="33"/>
                  </a:lnTo>
                  <a:lnTo>
                    <a:pt x="750" y="393"/>
                  </a:lnTo>
                  <a:lnTo>
                    <a:pt x="33" y="393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3543300" y="5349876"/>
              <a:ext cx="23812" cy="28575"/>
            </a:xfrm>
            <a:custGeom>
              <a:avLst/>
              <a:gdLst>
                <a:gd name="T0" fmla="*/ 27 w 37"/>
                <a:gd name="T1" fmla="*/ 23 h 44"/>
                <a:gd name="T2" fmla="*/ 27 w 37"/>
                <a:gd name="T3" fmla="*/ 22 h 44"/>
                <a:gd name="T4" fmla="*/ 35 w 37"/>
                <a:gd name="T5" fmla="*/ 13 h 44"/>
                <a:gd name="T6" fmla="*/ 31 w 37"/>
                <a:gd name="T7" fmla="*/ 3 h 44"/>
                <a:gd name="T8" fmla="*/ 16 w 37"/>
                <a:gd name="T9" fmla="*/ 0 h 44"/>
                <a:gd name="T10" fmla="*/ 0 w 37"/>
                <a:gd name="T11" fmla="*/ 1 h 44"/>
                <a:gd name="T12" fmla="*/ 0 w 37"/>
                <a:gd name="T13" fmla="*/ 44 h 44"/>
                <a:gd name="T14" fmla="*/ 10 w 37"/>
                <a:gd name="T15" fmla="*/ 44 h 44"/>
                <a:gd name="T16" fmla="*/ 10 w 37"/>
                <a:gd name="T17" fmla="*/ 27 h 44"/>
                <a:gd name="T18" fmla="*/ 15 w 37"/>
                <a:gd name="T19" fmla="*/ 27 h 44"/>
                <a:gd name="T20" fmla="*/ 23 w 37"/>
                <a:gd name="T21" fmla="*/ 33 h 44"/>
                <a:gd name="T22" fmla="*/ 27 w 37"/>
                <a:gd name="T23" fmla="*/ 44 h 44"/>
                <a:gd name="T24" fmla="*/ 37 w 37"/>
                <a:gd name="T25" fmla="*/ 44 h 44"/>
                <a:gd name="T26" fmla="*/ 34 w 37"/>
                <a:gd name="T27" fmla="*/ 33 h 44"/>
                <a:gd name="T28" fmla="*/ 27 w 37"/>
                <a:gd name="T29" fmla="*/ 23 h 44"/>
                <a:gd name="T30" fmla="*/ 15 w 37"/>
                <a:gd name="T31" fmla="*/ 20 h 44"/>
                <a:gd name="T32" fmla="*/ 10 w 37"/>
                <a:gd name="T33" fmla="*/ 20 h 44"/>
                <a:gd name="T34" fmla="*/ 10 w 37"/>
                <a:gd name="T35" fmla="*/ 8 h 44"/>
                <a:gd name="T36" fmla="*/ 16 w 37"/>
                <a:gd name="T37" fmla="*/ 7 h 44"/>
                <a:gd name="T38" fmla="*/ 25 w 37"/>
                <a:gd name="T39" fmla="*/ 14 h 44"/>
                <a:gd name="T40" fmla="*/ 15 w 37"/>
                <a:gd name="T41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4">
                  <a:moveTo>
                    <a:pt x="27" y="23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32" y="21"/>
                    <a:pt x="35" y="17"/>
                    <a:pt x="35" y="13"/>
                  </a:cubicBezTo>
                  <a:cubicBezTo>
                    <a:pt x="35" y="8"/>
                    <a:pt x="34" y="5"/>
                    <a:pt x="31" y="3"/>
                  </a:cubicBezTo>
                  <a:cubicBezTo>
                    <a:pt x="28" y="1"/>
                    <a:pt x="24" y="0"/>
                    <a:pt x="16" y="0"/>
                  </a:cubicBezTo>
                  <a:cubicBezTo>
                    <a:pt x="9" y="0"/>
                    <a:pt x="4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0" y="27"/>
                    <a:pt x="23" y="29"/>
                    <a:pt x="23" y="33"/>
                  </a:cubicBezTo>
                  <a:cubicBezTo>
                    <a:pt x="25" y="38"/>
                    <a:pt x="26" y="42"/>
                    <a:pt x="2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6" y="42"/>
                    <a:pt x="36" y="40"/>
                    <a:pt x="34" y="33"/>
                  </a:cubicBezTo>
                  <a:cubicBezTo>
                    <a:pt x="33" y="28"/>
                    <a:pt x="31" y="24"/>
                    <a:pt x="27" y="23"/>
                  </a:cubicBezTo>
                  <a:close/>
                  <a:moveTo>
                    <a:pt x="15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3" y="7"/>
                    <a:pt x="16" y="7"/>
                  </a:cubicBezTo>
                  <a:cubicBezTo>
                    <a:pt x="22" y="7"/>
                    <a:pt x="25" y="10"/>
                    <a:pt x="25" y="14"/>
                  </a:cubicBezTo>
                  <a:cubicBezTo>
                    <a:pt x="25" y="18"/>
                    <a:pt x="20" y="20"/>
                    <a:pt x="15" y="20"/>
                  </a:cubicBezTo>
                  <a:close/>
                </a:path>
              </a:pathLst>
            </a:custGeom>
            <a:solidFill>
              <a:srgbClr val="1D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3525838" y="5335588"/>
              <a:ext cx="55562" cy="55563"/>
            </a:xfrm>
            <a:custGeom>
              <a:avLst/>
              <a:gdLst>
                <a:gd name="T0" fmla="*/ 44 w 87"/>
                <a:gd name="T1" fmla="*/ 0 h 85"/>
                <a:gd name="T2" fmla="*/ 0 w 87"/>
                <a:gd name="T3" fmla="*/ 43 h 85"/>
                <a:gd name="T4" fmla="*/ 44 w 87"/>
                <a:gd name="T5" fmla="*/ 85 h 85"/>
                <a:gd name="T6" fmla="*/ 87 w 87"/>
                <a:gd name="T7" fmla="*/ 43 h 85"/>
                <a:gd name="T8" fmla="*/ 44 w 87"/>
                <a:gd name="T9" fmla="*/ 0 h 85"/>
                <a:gd name="T10" fmla="*/ 44 w 87"/>
                <a:gd name="T11" fmla="*/ 76 h 85"/>
                <a:gd name="T12" fmla="*/ 11 w 87"/>
                <a:gd name="T13" fmla="*/ 43 h 85"/>
                <a:gd name="T14" fmla="*/ 44 w 87"/>
                <a:gd name="T15" fmla="*/ 9 h 85"/>
                <a:gd name="T16" fmla="*/ 76 w 87"/>
                <a:gd name="T17" fmla="*/ 43 h 85"/>
                <a:gd name="T18" fmla="*/ 44 w 87"/>
                <a:gd name="T19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5">
                  <a:moveTo>
                    <a:pt x="44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5"/>
                    <a:pt x="44" y="85"/>
                  </a:cubicBezTo>
                  <a:cubicBezTo>
                    <a:pt x="68" y="85"/>
                    <a:pt x="87" y="67"/>
                    <a:pt x="87" y="43"/>
                  </a:cubicBezTo>
                  <a:cubicBezTo>
                    <a:pt x="87" y="19"/>
                    <a:pt x="68" y="0"/>
                    <a:pt x="44" y="0"/>
                  </a:cubicBezTo>
                  <a:close/>
                  <a:moveTo>
                    <a:pt x="44" y="76"/>
                  </a:moveTo>
                  <a:cubicBezTo>
                    <a:pt x="25" y="76"/>
                    <a:pt x="11" y="61"/>
                    <a:pt x="11" y="43"/>
                  </a:cubicBezTo>
                  <a:cubicBezTo>
                    <a:pt x="11" y="24"/>
                    <a:pt x="25" y="9"/>
                    <a:pt x="44" y="9"/>
                  </a:cubicBezTo>
                  <a:cubicBezTo>
                    <a:pt x="63" y="9"/>
                    <a:pt x="76" y="24"/>
                    <a:pt x="76" y="43"/>
                  </a:cubicBezTo>
                  <a:cubicBezTo>
                    <a:pt x="76" y="61"/>
                    <a:pt x="63" y="76"/>
                    <a:pt x="44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84"/>
    </p:custDataLst>
    <p:extLst>
      <p:ext uri="{BB962C8B-B14F-4D97-AF65-F5344CB8AC3E}">
        <p14:creationId xmlns:p14="http://schemas.microsoft.com/office/powerpoint/2010/main" val="7992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21" r:id="rId2"/>
    <p:sldLayoutId id="2147484015" r:id="rId3"/>
    <p:sldLayoutId id="2147484014" r:id="rId4"/>
    <p:sldLayoutId id="2147484013" r:id="rId5"/>
    <p:sldLayoutId id="2147484011" r:id="rId6"/>
    <p:sldLayoutId id="2147484010" r:id="rId7"/>
    <p:sldLayoutId id="2147483822" r:id="rId8"/>
    <p:sldLayoutId id="2147483805" r:id="rId9"/>
    <p:sldLayoutId id="2147483977" r:id="rId10"/>
    <p:sldLayoutId id="2147483824" r:id="rId11"/>
    <p:sldLayoutId id="2147483998" r:id="rId12"/>
    <p:sldLayoutId id="2147483997" r:id="rId13"/>
    <p:sldLayoutId id="2147483995" r:id="rId14"/>
    <p:sldLayoutId id="2147483993" r:id="rId15"/>
    <p:sldLayoutId id="2147483992" r:id="rId16"/>
    <p:sldLayoutId id="2147483991" r:id="rId17"/>
    <p:sldLayoutId id="2147483990" r:id="rId18"/>
    <p:sldLayoutId id="2147483989" r:id="rId19"/>
    <p:sldLayoutId id="2147483988" r:id="rId20"/>
    <p:sldLayoutId id="2147483987" r:id="rId21"/>
    <p:sldLayoutId id="2147483979" r:id="rId22"/>
    <p:sldLayoutId id="2147483986" r:id="rId23"/>
    <p:sldLayoutId id="2147483985" r:id="rId24"/>
    <p:sldLayoutId id="2147483984" r:id="rId25"/>
    <p:sldLayoutId id="2147483823" r:id="rId26"/>
    <p:sldLayoutId id="2147483976" r:id="rId27"/>
    <p:sldLayoutId id="2147483975" r:id="rId28"/>
    <p:sldLayoutId id="2147483974" r:id="rId29"/>
    <p:sldLayoutId id="2147483973" r:id="rId30"/>
    <p:sldLayoutId id="2147483972" r:id="rId31"/>
    <p:sldLayoutId id="2147483971" r:id="rId32"/>
    <p:sldLayoutId id="2147483970" r:id="rId33"/>
    <p:sldLayoutId id="2147483969" r:id="rId34"/>
    <p:sldLayoutId id="2147483968" r:id="rId35"/>
    <p:sldLayoutId id="2147483967" r:id="rId36"/>
    <p:sldLayoutId id="2147483966" r:id="rId37"/>
    <p:sldLayoutId id="2147483965" r:id="rId38"/>
    <p:sldLayoutId id="2147483964" r:id="rId39"/>
    <p:sldLayoutId id="2147483963" r:id="rId40"/>
    <p:sldLayoutId id="2147483962" r:id="rId41"/>
    <p:sldLayoutId id="2147483961" r:id="rId42"/>
    <p:sldLayoutId id="2147483960" r:id="rId43"/>
    <p:sldLayoutId id="2147483959" r:id="rId44"/>
    <p:sldLayoutId id="2147483958" r:id="rId45"/>
    <p:sldLayoutId id="2147483957" r:id="rId46"/>
    <p:sldLayoutId id="2147483956" r:id="rId47"/>
    <p:sldLayoutId id="2147483955" r:id="rId48"/>
    <p:sldLayoutId id="2147483954" r:id="rId49"/>
    <p:sldLayoutId id="2147483953" r:id="rId50"/>
    <p:sldLayoutId id="2147483952" r:id="rId51"/>
    <p:sldLayoutId id="2147483951" r:id="rId52"/>
    <p:sldLayoutId id="2147483950" r:id="rId53"/>
    <p:sldLayoutId id="2147483949" r:id="rId54"/>
    <p:sldLayoutId id="2147483948" r:id="rId55"/>
    <p:sldLayoutId id="2147483947" r:id="rId56"/>
    <p:sldLayoutId id="2147483946" r:id="rId57"/>
    <p:sldLayoutId id="2147483945" r:id="rId58"/>
    <p:sldLayoutId id="2147483944" r:id="rId59"/>
    <p:sldLayoutId id="2147483943" r:id="rId60"/>
    <p:sldLayoutId id="2147483942" r:id="rId61"/>
    <p:sldLayoutId id="2147483941" r:id="rId62"/>
    <p:sldLayoutId id="2147483940" r:id="rId63"/>
    <p:sldLayoutId id="2147483939" r:id="rId64"/>
    <p:sldLayoutId id="2147483938" r:id="rId65"/>
    <p:sldLayoutId id="2147483937" r:id="rId66"/>
    <p:sldLayoutId id="2147483936" r:id="rId67"/>
    <p:sldLayoutId id="2147483935" r:id="rId68"/>
    <p:sldLayoutId id="2147483934" r:id="rId69"/>
    <p:sldLayoutId id="2147483933" r:id="rId70"/>
    <p:sldLayoutId id="2147483932" r:id="rId71"/>
    <p:sldLayoutId id="2147483931" r:id="rId72"/>
    <p:sldLayoutId id="2147483930" r:id="rId73"/>
    <p:sldLayoutId id="2147483929" r:id="rId74"/>
    <p:sldLayoutId id="2147483928" r:id="rId75"/>
    <p:sldLayoutId id="2147483927" r:id="rId76"/>
    <p:sldLayoutId id="2147483923" r:id="rId77"/>
    <p:sldLayoutId id="2147483926" r:id="rId78"/>
    <p:sldLayoutId id="2147483922" r:id="rId79"/>
    <p:sldLayoutId id="2147483921" r:id="rId80"/>
    <p:sldLayoutId id="2147483920" r:id="rId81"/>
    <p:sldLayoutId id="2147483919" r:id="rId8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kern="1200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2952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–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42875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948" userDrawn="1">
          <p15:clr>
            <a:srgbClr val="F26B43"/>
          </p15:clr>
        </p15:guide>
        <p15:guide id="4" orient="horz" pos="3894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7392" userDrawn="1">
          <p15:clr>
            <a:srgbClr val="F26B43"/>
          </p15:clr>
        </p15:guide>
        <p15:guide id="7" pos="4032" userDrawn="1">
          <p15:clr>
            <a:srgbClr val="F26B43"/>
          </p15:clr>
        </p15:guide>
        <p15:guide id="8" pos="288" userDrawn="1">
          <p15:clr>
            <a:srgbClr val="F26B43"/>
          </p15:clr>
        </p15:guide>
        <p15:guide id="9" pos="3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6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docs.microsoft.com/en-us/azure/devops/release-notes/features-timelin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saf-plongee-roissy.pepsup.com/articles/actualites/qu-est-ce-qui-se-prepare--etape-1-869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" r="173"/>
          <a:stretch>
            <a:fillRect/>
          </a:stretch>
        </p:blipFill>
        <p:spPr/>
      </p:pic>
      <p:sp>
        <p:nvSpPr>
          <p:cNvPr id="10" name="Subtitle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Robert Murdoch</a:t>
            </a:r>
          </a:p>
          <a:p>
            <a:r>
              <a:rPr lang="en-US"/>
              <a:t>Manager of Development Support</a:t>
            </a:r>
          </a:p>
          <a:p>
            <a:r>
              <a:rPr lang="en-US"/>
              <a:t>Investments &amp; Corporate IT</a:t>
            </a:r>
          </a:p>
          <a:p>
            <a:r>
              <a:rPr lang="en-US"/>
              <a:t>+1 980 867 7105</a:t>
            </a:r>
          </a:p>
          <a:p>
            <a:r>
              <a:rPr lang="en-US"/>
              <a:t>Robert.murdocht@aig.com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06" y="3913164"/>
            <a:ext cx="635222" cy="781812"/>
          </a:xfr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Corporate Systems TFS migration to Azure DevOps</a:t>
            </a:r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 User Update #1</a:t>
            </a:r>
            <a:endParaRPr lang="en-US" altLang="en-US" dirty="0"/>
          </a:p>
          <a:p>
            <a:r>
              <a:rPr lang="en-US" dirty="0"/>
              <a:t>Q4 2019</a:t>
            </a:r>
            <a:endParaRPr lang="en-US" alt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20" name="Freeform 19"/>
          <p:cNvSpPr>
            <a:spLocks noChangeArrowheads="1"/>
          </p:cNvSpPr>
          <p:nvPr/>
        </p:nvSpPr>
        <p:spPr bwMode="gray">
          <a:xfrm rot="16200000" flipH="1">
            <a:off x="11333807" y="5515"/>
            <a:ext cx="863707" cy="852680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A4E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3999" y="446791"/>
            <a:ext cx="9144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>
                <a:solidFill>
                  <a:schemeClr val="tx1">
                    <a:lumMod val="20000"/>
                    <a:lumOff val="80000"/>
                  </a:schemeClr>
                </a:solidFill>
              </a:rPr>
              <a:t>FPO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80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announcement, this deck, this meeting, the first email, etc.</a:t>
            </a:r>
            <a:endParaRPr lang="en-US" dirty="0"/>
          </a:p>
          <a:p>
            <a:r>
              <a:rPr lang="en-US" altLang="en-US" dirty="0"/>
              <a:t>AIG customizations no longer supported</a:t>
            </a:r>
          </a:p>
          <a:p>
            <a:r>
              <a:rPr lang="en-US" altLang="en-US" dirty="0"/>
              <a:t>Identity and access management changes</a:t>
            </a:r>
          </a:p>
          <a:p>
            <a:r>
              <a:rPr lang="en-US" altLang="en-US" dirty="0"/>
              <a:t>New user experience</a:t>
            </a:r>
          </a:p>
          <a:p>
            <a:r>
              <a:rPr lang="en-US" altLang="en-US" dirty="0"/>
              <a:t>Nuance</a:t>
            </a:r>
          </a:p>
          <a:p>
            <a:r>
              <a:rPr lang="en-US" altLang="en-US" dirty="0"/>
              <a:t>Timeline</a:t>
            </a:r>
          </a:p>
          <a:p>
            <a:endParaRPr lang="en-US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Rundown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Themes of the project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05E45A-03BB-464B-8278-1A9522AE72B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8" name="Picture 4" descr="C:\Users\rmurdoch\AppData\Local\Temp\SNAGHTML1642fa7.PNG">
            <a:extLst>
              <a:ext uri="{FF2B5EF4-FFF2-40B4-BE49-F238E27FC236}">
                <a16:creationId xmlns:a16="http://schemas.microsoft.com/office/drawing/2014/main" id="{F234B150-1B39-4289-89D5-8603F78E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922" y="0"/>
            <a:ext cx="3069821" cy="580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382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8FCAF7-CBD3-436E-B566-259F2B3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6538"/>
            <a:ext cx="6502893" cy="4672584"/>
          </a:xfrm>
        </p:spPr>
        <p:txBody>
          <a:bodyPr/>
          <a:lstStyle/>
          <a:p>
            <a:r>
              <a:rPr lang="en-US" dirty="0"/>
              <a:t>Lower our TCO (Total Cost of Ownership)</a:t>
            </a:r>
          </a:p>
          <a:p>
            <a:pPr lvl="1"/>
            <a:r>
              <a:rPr lang="en-US" dirty="0"/>
              <a:t>Shift the burden to Microsoft</a:t>
            </a:r>
          </a:p>
          <a:p>
            <a:pPr lvl="1"/>
            <a:r>
              <a:rPr lang="en-US" dirty="0"/>
              <a:t>Reduce off shore labor costs</a:t>
            </a:r>
          </a:p>
          <a:p>
            <a:pPr lvl="1"/>
            <a:r>
              <a:rPr lang="en-US" dirty="0"/>
              <a:t>Reduce Microsoft premier support costs</a:t>
            </a:r>
          </a:p>
          <a:p>
            <a:pPr lvl="1"/>
            <a:r>
              <a:rPr lang="en-US" dirty="0"/>
              <a:t>Licensing is cost neutral</a:t>
            </a:r>
          </a:p>
          <a:p>
            <a:r>
              <a:rPr lang="en-US" dirty="0"/>
              <a:t>Rapidly adopt new value at Microsoft’s pace</a:t>
            </a:r>
          </a:p>
          <a:p>
            <a:pPr lvl="1"/>
            <a:r>
              <a:rPr lang="en-US" dirty="0"/>
              <a:t>Shipping new features every 2-3 weeks</a:t>
            </a:r>
          </a:p>
          <a:p>
            <a:r>
              <a:rPr lang="en-US" dirty="0"/>
              <a:t>Allow AIG staff to focus on automation instead of platform administration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9BA370-FBE5-43B9-9050-DB2D8D05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Announcing Azure DevOps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756B7-7E29-44F4-B950-6D7ED99799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https://docs.microsoft.com/en-us/azure/devops/release-notes/features-timeline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7AD6F-9767-4473-8B66-75C7F8016A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03C34-1386-4B21-9F4F-B4941945F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05E45A-03BB-464B-8278-1A9522AE72B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1FD10-82DD-4B3B-B200-1BADD7992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60093" y="1414385"/>
            <a:ext cx="4647786" cy="505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1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6FC9DB-9C48-4802-97E4-13271963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6538"/>
            <a:ext cx="5304408" cy="4672584"/>
          </a:xfrm>
        </p:spPr>
        <p:txBody>
          <a:bodyPr/>
          <a:lstStyle/>
          <a:p>
            <a:r>
              <a:rPr lang="en-US" dirty="0"/>
              <a:t>Saga, Theme, Epic, User Story hierarchy </a:t>
            </a:r>
            <a:br>
              <a:rPr lang="en-US" dirty="0"/>
            </a:br>
            <a:r>
              <a:rPr lang="en-US" dirty="0"/>
              <a:t>  change to </a:t>
            </a:r>
            <a:br>
              <a:rPr lang="en-US" dirty="0"/>
            </a:br>
            <a:r>
              <a:rPr lang="en-US" dirty="0"/>
              <a:t>Epic (hidden by default), Feature, User Story</a:t>
            </a:r>
          </a:p>
          <a:p>
            <a:pPr lvl="1"/>
            <a:r>
              <a:rPr lang="en-US" dirty="0"/>
              <a:t>Who’s using this? (none on in our research)</a:t>
            </a:r>
          </a:p>
          <a:p>
            <a:pPr lvl="1"/>
            <a:r>
              <a:rPr lang="en-US" dirty="0"/>
              <a:t>Need help migrating, let us know.</a:t>
            </a:r>
          </a:p>
          <a:p>
            <a:pPr lvl="1"/>
            <a:endParaRPr lang="en-US" dirty="0"/>
          </a:p>
          <a:p>
            <a:r>
              <a:rPr lang="en-US" dirty="0"/>
              <a:t>AIG Team Field to OOTB Area Path</a:t>
            </a:r>
          </a:p>
          <a:p>
            <a:pPr lvl="1"/>
            <a:r>
              <a:rPr lang="en-US" dirty="0"/>
              <a:t>Separate communication to affected teams</a:t>
            </a:r>
          </a:p>
          <a:p>
            <a:pPr lvl="1"/>
            <a:r>
              <a:rPr lang="en-US" dirty="0"/>
              <a:t>We’ll provide migration path</a:t>
            </a:r>
          </a:p>
          <a:p>
            <a:pPr lvl="1"/>
            <a:endParaRPr lang="en-US" dirty="0"/>
          </a:p>
          <a:p>
            <a:r>
              <a:rPr lang="en-US" dirty="0"/>
              <a:t>Promote Request</a:t>
            </a:r>
          </a:p>
          <a:p>
            <a:pPr lvl="1"/>
            <a:r>
              <a:rPr lang="en-US" dirty="0"/>
              <a:t>Major overhaul – separate communication </a:t>
            </a:r>
          </a:p>
          <a:p>
            <a:pPr lvl="1"/>
            <a:r>
              <a:rPr lang="en-US" dirty="0"/>
              <a:t>More automation coming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60155-D555-449F-A459-96020B1B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AIG Customizations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FCC1B-4787-4377-ADA4-411FDE222C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A8D80-9656-4DE7-9684-681936C8AF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Take away - Many of the customizations you aren’t using will go away – small number will be affected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02AB-E8C1-48B6-A7CE-AED2C0FE1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05E45A-03BB-464B-8278-1A9522AE72B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C:\Users\rmurdoch\AppData\Local\Temp\SNAGHTML18bff5d.PNG">
            <a:extLst>
              <a:ext uri="{FF2B5EF4-FFF2-40B4-BE49-F238E27FC236}">
                <a16:creationId xmlns:a16="http://schemas.microsoft.com/office/drawing/2014/main" id="{96752AFE-2405-4367-87B1-72ED9737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18" y="1340401"/>
            <a:ext cx="3170096" cy="141907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EC98B424-811D-413F-9CBF-672B96001E14}"/>
              </a:ext>
            </a:extLst>
          </p:cNvPr>
          <p:cNvSpPr/>
          <p:nvPr/>
        </p:nvSpPr>
        <p:spPr>
          <a:xfrm>
            <a:off x="5845682" y="1223880"/>
            <a:ext cx="500637" cy="1645920"/>
          </a:xfrm>
          <a:prstGeom prst="leftBrace">
            <a:avLst>
              <a:gd name="adj1" fmla="val 8333"/>
              <a:gd name="adj2" fmla="val 43827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F73CA01-C992-4C53-98ED-73720521485C}"/>
              </a:ext>
            </a:extLst>
          </p:cNvPr>
          <p:cNvSpPr/>
          <p:nvPr/>
        </p:nvSpPr>
        <p:spPr>
          <a:xfrm>
            <a:off x="5845682" y="2972971"/>
            <a:ext cx="500636" cy="2143973"/>
          </a:xfrm>
          <a:prstGeom prst="leftBrace">
            <a:avLst>
              <a:gd name="adj1" fmla="val 8333"/>
              <a:gd name="adj2" fmla="val 37943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925E78-26FE-4D20-A173-194F6B3E3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18" y="3119875"/>
            <a:ext cx="4408551" cy="186325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05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04A6E4-7AF7-49F1-9AD0-2271DB6C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6538"/>
            <a:ext cx="6700982" cy="4672584"/>
          </a:xfrm>
        </p:spPr>
        <p:txBody>
          <a:bodyPr/>
          <a:lstStyle/>
          <a:p>
            <a:r>
              <a:rPr lang="en-US" dirty="0"/>
              <a:t>Motivated to pay Microsoft based on actual usage</a:t>
            </a:r>
          </a:p>
          <a:p>
            <a:endParaRPr lang="en-US" dirty="0"/>
          </a:p>
          <a:p>
            <a:r>
              <a:rPr lang="en-US" dirty="0"/>
              <a:t>Managing a pool of Basic User Subscriptions (</a:t>
            </a:r>
            <a:r>
              <a:rPr lang="en-US" dirty="0" err="1"/>
              <a:t>fka</a:t>
            </a:r>
            <a:r>
              <a:rPr lang="en-US" dirty="0"/>
              <a:t> CAL)</a:t>
            </a:r>
          </a:p>
          <a:p>
            <a:pPr lvl="1"/>
            <a:r>
              <a:rPr lang="en-US" dirty="0"/>
              <a:t>Visual Studio Subscriptions excluded (get ‘</a:t>
            </a:r>
            <a:r>
              <a:rPr lang="en-US" dirty="0" err="1"/>
              <a:t>em</a:t>
            </a:r>
            <a:r>
              <a:rPr lang="en-US" dirty="0"/>
              <a:t> associated)</a:t>
            </a:r>
          </a:p>
          <a:p>
            <a:pPr lvl="1"/>
            <a:endParaRPr lang="en-US" dirty="0"/>
          </a:p>
          <a:p>
            <a:r>
              <a:rPr lang="en-US" dirty="0"/>
              <a:t>Every 30 days, don’t use it, access level reduced to</a:t>
            </a:r>
          </a:p>
          <a:p>
            <a:pPr lvl="1"/>
            <a:r>
              <a:rPr lang="en-US" dirty="0"/>
              <a:t>Subscriber Access Level (free tier)</a:t>
            </a:r>
          </a:p>
          <a:p>
            <a:pPr lvl="1"/>
            <a:endParaRPr lang="en-US" dirty="0"/>
          </a:p>
          <a:p>
            <a:r>
              <a:rPr lang="en-US" dirty="0"/>
              <a:t>Terminations</a:t>
            </a:r>
          </a:p>
          <a:p>
            <a:pPr lvl="1"/>
            <a:r>
              <a:rPr lang="en-US" dirty="0"/>
              <a:t>License removed from pool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461A96-D57A-43FF-935F-89F73367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Identity and Access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D39FA-FE77-465C-A5F3-F188C8EC44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D4250-8DB4-477D-A922-662C80A4AE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Take away – don’t use it, lose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1BCA-EFA4-4A5B-9A7C-355BBB3EB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05E45A-03BB-464B-8278-1A9522AE72B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37786-7BFD-441D-9E16-7E39702E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804" y="1329821"/>
            <a:ext cx="3728734" cy="41871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2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3CE1DF-2EF9-4E26-84E9-96E999A4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6538"/>
            <a:ext cx="4936836" cy="467258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Navigation</a:t>
            </a:r>
          </a:p>
          <a:p>
            <a:pPr lvl="1"/>
            <a:r>
              <a:rPr lang="en-US" dirty="0"/>
              <a:t>Moves to left</a:t>
            </a:r>
          </a:p>
          <a:p>
            <a:pPr lvl="1"/>
            <a:r>
              <a:rPr lang="en-US" dirty="0"/>
              <a:t>Search for teams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What’s new</a:t>
            </a:r>
            <a:endParaRPr lang="en-US" dirty="0">
              <a:cs typeface="Arial"/>
            </a:endParaRPr>
          </a:p>
          <a:p>
            <a:pPr lvl="1"/>
            <a:r>
              <a:rPr lang="en-US" dirty="0"/>
              <a:t>Pipeline folders</a:t>
            </a:r>
            <a:endParaRPr lang="en-US" dirty="0">
              <a:cs typeface="Arial"/>
            </a:endParaRPr>
          </a:p>
          <a:p>
            <a:pPr lvl="1"/>
            <a:r>
              <a:rPr lang="en-US" dirty="0"/>
              <a:t>Audit</a:t>
            </a:r>
            <a:endParaRPr lang="en-US" dirty="0">
              <a:cs typeface="Arial"/>
            </a:endParaRP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sz="1800" dirty="0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D8525F-1A75-42D2-82FC-9D586B21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User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96753-772F-4B28-ABEE-35922AA0B4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5256D-CA36-48B0-BB78-7C3862F128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Take away – It is discoverable, but you should visit it once before go live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4F5F-9A07-462F-B455-E407454D6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05E45A-03BB-464B-8278-1A9522AE72B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6" name="Picture 4" descr="C:\Users\rmurdoch\AppData\Local\Temp\SNAGHTML1a6f79a.PNG">
            <a:extLst>
              <a:ext uri="{FF2B5EF4-FFF2-40B4-BE49-F238E27FC236}">
                <a16:creationId xmlns:a16="http://schemas.microsoft.com/office/drawing/2014/main" id="{80AC8DE1-6ABF-4CA9-8DE4-90A083AFB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579" y="1120140"/>
            <a:ext cx="4856973" cy="43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7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A5A242-423C-4EEE-BA3A-2F9BA0B4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On a given Monday, you’ll change your browser short-cut – duh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Source Code</a:t>
            </a:r>
          </a:p>
          <a:p>
            <a:pPr lvl="1"/>
            <a:r>
              <a:rPr lang="en-US" dirty="0"/>
              <a:t>TFVC Workspaces migrate</a:t>
            </a:r>
          </a:p>
          <a:p>
            <a:pPr lvl="1"/>
            <a:r>
              <a:rPr lang="en-US" dirty="0"/>
              <a:t>GIT Repos will need to update your remotes</a:t>
            </a:r>
          </a:p>
          <a:p>
            <a:pPr marL="333375" lvl="1" indent="0">
              <a:buNone/>
            </a:pPr>
            <a:endParaRPr lang="en-US" dirty="0"/>
          </a:p>
          <a:p>
            <a:pPr marL="333375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Excel Team Foundation Add In</a:t>
            </a:r>
          </a:p>
          <a:p>
            <a:pPr lvl="1"/>
            <a:r>
              <a:rPr lang="en-US" dirty="0"/>
              <a:t>Stop using it (deprecated)</a:t>
            </a:r>
            <a:endParaRPr lang="en-US" dirty="0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A93845-04EC-4047-9772-7809E963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AC0F8-ACD0-4094-A7C7-28D798D96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426FE-F144-4508-88A8-19FA7FEC75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Minutia you can probably guess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07166-3544-434A-9B11-56442D5F5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05E45A-03BB-464B-8278-1A9522AE72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4E5B7-940E-4CF3-84A7-45A25159923B}"/>
              </a:ext>
            </a:extLst>
          </p:cNvPr>
          <p:cNvSpPr txBox="1"/>
          <p:nvPr/>
        </p:nvSpPr>
        <p:spPr>
          <a:xfrm>
            <a:off x="2902340" y="3541557"/>
            <a:ext cx="638732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SFMono-Regular"/>
              </a:rPr>
              <a:t>  git remote set-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url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origin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7AC385-5D43-4B20-95A5-75C4B636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340" y="1878664"/>
            <a:ext cx="6387320" cy="439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69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EAC4D0-BE3C-42D2-AF9D-322B9349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6538"/>
            <a:ext cx="5915891" cy="4672584"/>
          </a:xfrm>
        </p:spPr>
        <p:txBody>
          <a:bodyPr/>
          <a:lstStyle/>
          <a:p>
            <a:r>
              <a:rPr lang="en-US" dirty="0"/>
              <a:t>Pull ahead work</a:t>
            </a:r>
          </a:p>
          <a:p>
            <a:pPr lvl="1"/>
            <a:r>
              <a:rPr lang="en-US" dirty="0"/>
              <a:t>Oct, early November</a:t>
            </a:r>
          </a:p>
          <a:p>
            <a:pPr lvl="1"/>
            <a:endParaRPr lang="en-US" dirty="0"/>
          </a:p>
          <a:p>
            <a:r>
              <a:rPr lang="en-US" dirty="0"/>
              <a:t>Migration - CCI collection</a:t>
            </a:r>
          </a:p>
          <a:p>
            <a:pPr lvl="2"/>
            <a:r>
              <a:rPr lang="en-US" dirty="0"/>
              <a:t>No PRs, No </a:t>
            </a:r>
            <a:r>
              <a:rPr lang="en-US" dirty="0" err="1"/>
              <a:t>Heirarchy</a:t>
            </a:r>
            <a:r>
              <a:rPr lang="en-US" dirty="0"/>
              <a:t>, No Team Field</a:t>
            </a:r>
          </a:p>
          <a:p>
            <a:pPr lvl="2"/>
            <a:endParaRPr lang="en-US" dirty="0"/>
          </a:p>
          <a:p>
            <a:r>
              <a:rPr lang="en-US" dirty="0"/>
              <a:t>Migration - </a:t>
            </a:r>
            <a:r>
              <a:rPr lang="en-US" dirty="0" err="1"/>
              <a:t>AIGApps</a:t>
            </a:r>
            <a:endParaRPr lang="en-US" dirty="0"/>
          </a:p>
          <a:p>
            <a:pPr lvl="1"/>
            <a:r>
              <a:rPr lang="en-US" dirty="0"/>
              <a:t>23</a:t>
            </a:r>
            <a:r>
              <a:rPr lang="en-US" baseline="30000" dirty="0"/>
              <a:t>rd</a:t>
            </a:r>
            <a:r>
              <a:rPr lang="en-US" dirty="0"/>
              <a:t> November </a:t>
            </a:r>
          </a:p>
          <a:p>
            <a:pPr lvl="1"/>
            <a:r>
              <a:rPr lang="en-US" dirty="0"/>
              <a:t>3 day event starting Friday COB (EST) to Sunday 8:00 P.M. (EST)</a:t>
            </a:r>
          </a:p>
          <a:p>
            <a:pPr lvl="1"/>
            <a:r>
              <a:rPr lang="en-US" dirty="0"/>
              <a:t>AVP testing from 3-8 Sunday</a:t>
            </a:r>
          </a:p>
          <a:p>
            <a:pPr lvl="1"/>
            <a:endParaRPr lang="en-US" dirty="0"/>
          </a:p>
          <a:p>
            <a:r>
              <a:rPr lang="en-US" dirty="0"/>
              <a:t>Cloud freeze might cause a delay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3C4B5-83F8-449E-92CD-CB34E66C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5B5CC-5DB8-464A-812F-F7E2726067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E3E01-BAAF-4294-93A2-8BF3301419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Take away - Q4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3A3A-7AAB-4F90-8C73-9BA94BA8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05E45A-03BB-464B-8278-1A9522AE72B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C5292-BFF6-47F9-8739-48874291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17" y="2107251"/>
            <a:ext cx="4741093" cy="34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14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IG Master Simple">
  <a:themeElements>
    <a:clrScheme name="AIG FINAL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00A4E4"/>
      </a:accent1>
      <a:accent2>
        <a:srgbClr val="FBCA5C"/>
      </a:accent2>
      <a:accent3>
        <a:srgbClr val="92B45B"/>
      </a:accent3>
      <a:accent4>
        <a:srgbClr val="0073AE"/>
      </a:accent4>
      <a:accent5>
        <a:srgbClr val="FDDF9D"/>
      </a:accent5>
      <a:accent6>
        <a:srgbClr val="BDD19D"/>
      </a:accent6>
      <a:hlink>
        <a:srgbClr val="00A4E4"/>
      </a:hlink>
      <a:folHlink>
        <a:srgbClr val="76777B"/>
      </a:folHlink>
    </a:clrScheme>
    <a:fontScheme name="AI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E1D9608B89F46B285B7B226F5C2F9" ma:contentTypeVersion="10" ma:contentTypeDescription="Create a new document." ma:contentTypeScope="" ma:versionID="d90683d7fb0e813e6275e8944eef9255">
  <xsd:schema xmlns:xsd="http://www.w3.org/2001/XMLSchema" xmlns:xs="http://www.w3.org/2001/XMLSchema" xmlns:p="http://schemas.microsoft.com/office/2006/metadata/properties" xmlns:ns2="e9743623-5e9a-4ff3-85bc-265bdb1598ca" xmlns:ns3="92519ce0-0f34-40bd-a6f0-3719e5ecb96e" targetNamespace="http://schemas.microsoft.com/office/2006/metadata/properties" ma:root="true" ma:fieldsID="273372bebfef57c0552de8a4df969ffd" ns2:_="" ns3:_="">
    <xsd:import namespace="e9743623-5e9a-4ff3-85bc-265bdb1598ca"/>
    <xsd:import namespace="92519ce0-0f34-40bd-a6f0-3719e5ecb9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43623-5e9a-4ff3-85bc-265bdb159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519ce0-0f34-40bd-a6f0-3719e5ecb96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D6CEB6-7189-4C9D-8FC1-9C3E37611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743623-5e9a-4ff3-85bc-265bdb1598ca"/>
    <ds:schemaRef ds:uri="92519ce0-0f34-40bd-a6f0-3719e5ecb9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04B77A-5F48-43DC-AAA2-28DE02AD050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3FE35A-BD6B-4141-AC4B-E2B4F3719C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459</Words>
  <Application>Microsoft Office PowerPoint</Application>
  <PresentationFormat>Widescreen</PresentationFormat>
  <Paragraphs>102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AIG Master Simple</vt:lpstr>
      <vt:lpstr>Corporate Systems TFS migration to Azure DevOps</vt:lpstr>
      <vt:lpstr>Rundown</vt:lpstr>
      <vt:lpstr>Announcing Azure DevOps </vt:lpstr>
      <vt:lpstr>AIG Customizations</vt:lpstr>
      <vt:lpstr>Identity and Access Management</vt:lpstr>
      <vt:lpstr>New User Experience</vt:lpstr>
      <vt:lpstr>Nuance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ScottF</dc:creator>
  <cp:lastModifiedBy>Murdoch, Robert</cp:lastModifiedBy>
  <cp:revision>17</cp:revision>
  <cp:lastPrinted>2014-10-24T19:19:28Z</cp:lastPrinted>
  <dcterms:created xsi:type="dcterms:W3CDTF">2014-10-21T13:47:23Z</dcterms:created>
  <dcterms:modified xsi:type="dcterms:W3CDTF">2019-10-08T20:27:19Z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F4687011-DBFC-4165-B85C-CDB8D45249ED</vt:lpwstr>
  </property>
  <property fmtid="{D5CDD505-2E9C-101B-9397-08002B2CF9AE}" pid="3" name="ArticulatePath">
    <vt:lpwstr>AIG27973_Content Drafts_C</vt:lpwstr>
  </property>
  <property fmtid="{D5CDD505-2E9C-101B-9397-08002B2CF9AE}" pid="4" name="ContentTypeId">
    <vt:lpwstr>0x0101006C1E1D9608B89F46B285B7B226F5C2F9</vt:lpwstr>
  </property>
  <property fmtid="{D5CDD505-2E9C-101B-9397-08002B2CF9AE}" pid="5" name="_dlc_DocIdItemGuid">
    <vt:lpwstr>30c90ccf-3390-43eb-82ff-ad05abc0d965</vt:lpwstr>
  </property>
  <property fmtid="{D5CDD505-2E9C-101B-9397-08002B2CF9AE}" pid="6" name="AuthorIds_UIVersion_4608">
    <vt:lpwstr>12</vt:lpwstr>
  </property>
</Properties>
</file>