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7" r:id="rId2"/>
    <p:sldId id="274" r:id="rId3"/>
    <p:sldId id="282" r:id="rId4"/>
    <p:sldId id="284" r:id="rId5"/>
    <p:sldId id="285" r:id="rId6"/>
    <p:sldId id="286" r:id="rId7"/>
    <p:sldId id="287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AEB202"/>
    <a:srgbClr val="95B301"/>
    <a:srgbClr val="CCCC00"/>
    <a:srgbClr val="BFBFBF"/>
    <a:srgbClr val="E2FE58"/>
    <a:srgbClr val="E4F86C"/>
    <a:srgbClr val="000000"/>
    <a:srgbClr val="DFFF85"/>
    <a:srgbClr val="99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434" y="-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86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6953D2-D45D-4FD6-AAEA-F8BD538FA63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50F71B-12F2-44EC-AFC8-B521945A8D3C}">
      <dgm:prSet phldrT="[Text]" custT="1"/>
      <dgm:spPr>
        <a:noFill/>
        <a:ln>
          <a:solidFill>
            <a:srgbClr val="5F5F5F"/>
          </a:solidFill>
        </a:ln>
      </dgm:spPr>
      <dgm:t>
        <a:bodyPr/>
        <a:lstStyle/>
        <a:p>
          <a:pPr algn="ctr"/>
          <a:r>
            <a:rPr lang="en-US" sz="1000" dirty="0" smtClean="0">
              <a:solidFill>
                <a:srgbClr val="5F5F5F"/>
              </a:solidFill>
            </a:rPr>
            <a:t>Marco Drumond</a:t>
          </a:r>
          <a:endParaRPr lang="en-US" sz="1000" dirty="0">
            <a:solidFill>
              <a:srgbClr val="5F5F5F"/>
            </a:solidFill>
          </a:endParaRPr>
        </a:p>
        <a:p>
          <a:pPr algn="ctr"/>
          <a:r>
            <a:rPr lang="en-US" sz="1000" dirty="0">
              <a:solidFill>
                <a:srgbClr val="5F5F5F"/>
              </a:solidFill>
            </a:rPr>
            <a:t>Director</a:t>
          </a:r>
        </a:p>
        <a:p>
          <a:pPr algn="ctr"/>
          <a:r>
            <a:rPr lang="en-US" sz="1000" dirty="0" smtClean="0">
              <a:solidFill>
                <a:srgbClr val="5F5F5F"/>
              </a:solidFill>
            </a:rPr>
            <a:t>Treasury Operations</a:t>
          </a:r>
          <a:endParaRPr lang="en-US" sz="1000" dirty="0">
            <a:solidFill>
              <a:srgbClr val="5F5F5F"/>
            </a:solidFill>
          </a:endParaRPr>
        </a:p>
      </dgm:t>
    </dgm:pt>
    <dgm:pt modelId="{3EF3E546-6E11-4BBD-B72B-C456D6080350}" type="parTrans" cxnId="{52C5DF9B-4957-41CC-9605-BE812544DC1E}">
      <dgm:prSet/>
      <dgm:spPr/>
      <dgm:t>
        <a:bodyPr/>
        <a:lstStyle/>
        <a:p>
          <a:pPr algn="ctr"/>
          <a:endParaRPr lang="en-US" sz="1000"/>
        </a:p>
      </dgm:t>
    </dgm:pt>
    <dgm:pt modelId="{4D4A558C-DD32-41C7-98DC-3EFC77B403C2}" type="sibTrans" cxnId="{52C5DF9B-4957-41CC-9605-BE812544DC1E}">
      <dgm:prSet/>
      <dgm:spPr/>
      <dgm:t>
        <a:bodyPr/>
        <a:lstStyle/>
        <a:p>
          <a:pPr algn="ctr"/>
          <a:endParaRPr lang="en-US" sz="1000"/>
        </a:p>
      </dgm:t>
    </dgm:pt>
    <dgm:pt modelId="{74F9D819-061F-45AD-A2B3-718A7E69796B}">
      <dgm:prSet phldrT="[Text]" custT="1"/>
      <dgm:spPr>
        <a:noFill/>
        <a:ln>
          <a:solidFill>
            <a:srgbClr val="5F5F5F"/>
          </a:solidFill>
        </a:ln>
      </dgm:spPr>
      <dgm:t>
        <a:bodyPr/>
        <a:lstStyle/>
        <a:p>
          <a:pPr algn="ctr"/>
          <a:r>
            <a:rPr lang="en-US" sz="1000" dirty="0" smtClean="0">
              <a:solidFill>
                <a:srgbClr val="5F5F5F"/>
              </a:solidFill>
            </a:rPr>
            <a:t>Allan Bisessar</a:t>
          </a:r>
          <a:endParaRPr lang="en-US" sz="1000" dirty="0">
            <a:solidFill>
              <a:srgbClr val="5F5F5F"/>
            </a:solidFill>
          </a:endParaRPr>
        </a:p>
        <a:p>
          <a:pPr algn="ctr"/>
          <a:r>
            <a:rPr lang="en-US" sz="1000" dirty="0">
              <a:solidFill>
                <a:srgbClr val="5F5F5F"/>
              </a:solidFill>
            </a:rPr>
            <a:t>Manager</a:t>
          </a:r>
        </a:p>
        <a:p>
          <a:pPr algn="ctr"/>
          <a:r>
            <a:rPr lang="en-US" sz="1000" dirty="0" smtClean="0">
              <a:solidFill>
                <a:srgbClr val="5F5F5F"/>
              </a:solidFill>
            </a:rPr>
            <a:t>Collateral and Securities Lending Operations</a:t>
          </a:r>
          <a:endParaRPr lang="en-US" sz="1000" dirty="0">
            <a:solidFill>
              <a:srgbClr val="5F5F5F"/>
            </a:solidFill>
          </a:endParaRPr>
        </a:p>
      </dgm:t>
    </dgm:pt>
    <dgm:pt modelId="{2EE73387-36B6-425D-B44C-CA56A02948B6}" type="parTrans" cxnId="{71BCACE8-2E6E-4C4E-83F5-46B590A34D86}">
      <dgm:prSet/>
      <dgm:spPr>
        <a:ln>
          <a:solidFill>
            <a:srgbClr val="5F5F5F"/>
          </a:solidFill>
        </a:ln>
      </dgm:spPr>
      <dgm:t>
        <a:bodyPr/>
        <a:lstStyle/>
        <a:p>
          <a:pPr algn="ctr"/>
          <a:endParaRPr lang="en-US" sz="1000"/>
        </a:p>
      </dgm:t>
    </dgm:pt>
    <dgm:pt modelId="{4ADA634E-06A0-4222-9708-FF55ACF67BD5}" type="sibTrans" cxnId="{71BCACE8-2E6E-4C4E-83F5-46B590A34D86}">
      <dgm:prSet/>
      <dgm:spPr/>
      <dgm:t>
        <a:bodyPr/>
        <a:lstStyle/>
        <a:p>
          <a:pPr algn="ctr"/>
          <a:endParaRPr lang="en-US" sz="1000"/>
        </a:p>
      </dgm:t>
    </dgm:pt>
    <dgm:pt modelId="{F50516D0-51DC-4887-8EE2-725F411CCFD4}">
      <dgm:prSet phldrT="[Text]" custT="1"/>
      <dgm:spPr>
        <a:solidFill>
          <a:srgbClr val="AEB202"/>
        </a:solidFill>
      </dgm:spPr>
      <dgm:t>
        <a:bodyPr/>
        <a:lstStyle/>
        <a:p>
          <a:pPr algn="ctr"/>
          <a:r>
            <a:rPr lang="en-US" sz="1000" dirty="0" smtClean="0"/>
            <a:t>Lelanie Baldos</a:t>
          </a:r>
          <a:endParaRPr lang="en-US" sz="1000" dirty="0"/>
        </a:p>
        <a:p>
          <a:pPr algn="ctr"/>
          <a:r>
            <a:rPr lang="en-US" sz="1000" dirty="0" smtClean="0"/>
            <a:t>Sr. Associate, Treasury Operations</a:t>
          </a:r>
          <a:endParaRPr lang="en-US" sz="1000" dirty="0"/>
        </a:p>
      </dgm:t>
    </dgm:pt>
    <dgm:pt modelId="{5F644964-9D1B-4053-A03B-E239547854B0}" type="parTrans" cxnId="{D0CB41F7-1686-4A35-8F7F-1CA870FDFAB3}">
      <dgm:prSet/>
      <dgm:spPr>
        <a:ln>
          <a:solidFill>
            <a:srgbClr val="5F5F5F"/>
          </a:solidFill>
        </a:ln>
      </dgm:spPr>
      <dgm:t>
        <a:bodyPr/>
        <a:lstStyle/>
        <a:p>
          <a:pPr algn="ctr"/>
          <a:endParaRPr lang="en-US" sz="1000"/>
        </a:p>
      </dgm:t>
    </dgm:pt>
    <dgm:pt modelId="{879BAF3B-C173-4511-BC17-F0C31609AA3E}" type="sibTrans" cxnId="{D0CB41F7-1686-4A35-8F7F-1CA870FDFAB3}">
      <dgm:prSet/>
      <dgm:spPr/>
      <dgm:t>
        <a:bodyPr/>
        <a:lstStyle/>
        <a:p>
          <a:pPr algn="ctr"/>
          <a:endParaRPr lang="en-US" sz="1000"/>
        </a:p>
      </dgm:t>
    </dgm:pt>
    <dgm:pt modelId="{37F91779-173C-4AB9-90E3-48D053E7AE90}">
      <dgm:prSet custT="1"/>
      <dgm:spPr>
        <a:solidFill>
          <a:srgbClr val="AEB202"/>
        </a:solidFill>
      </dgm:spPr>
      <dgm:t>
        <a:bodyPr/>
        <a:lstStyle/>
        <a:p>
          <a:pPr algn="ctr"/>
          <a:r>
            <a:rPr lang="en-US" sz="1000" dirty="0" smtClean="0"/>
            <a:t>Gideon Ong</a:t>
          </a:r>
        </a:p>
        <a:p>
          <a:pPr algn="ctr"/>
          <a:r>
            <a:rPr lang="en-US" sz="1000" dirty="0" smtClean="0"/>
            <a:t>Sr. Associate, Treasury Operations</a:t>
          </a:r>
          <a:endParaRPr lang="en-US" sz="1000" dirty="0"/>
        </a:p>
      </dgm:t>
    </dgm:pt>
    <dgm:pt modelId="{55933E03-3EFA-41FF-BDBD-D9304BA7748F}" type="parTrans" cxnId="{C12D6037-551E-4F13-8FD4-379809242416}">
      <dgm:prSet/>
      <dgm:spPr>
        <a:ln>
          <a:solidFill>
            <a:srgbClr val="5F5F5F"/>
          </a:solidFill>
        </a:ln>
      </dgm:spPr>
      <dgm:t>
        <a:bodyPr/>
        <a:lstStyle/>
        <a:p>
          <a:pPr algn="ctr"/>
          <a:endParaRPr lang="en-US" sz="1000"/>
        </a:p>
      </dgm:t>
    </dgm:pt>
    <dgm:pt modelId="{3DC2767A-C883-4D3E-9D2B-2B8855DA0745}" type="sibTrans" cxnId="{C12D6037-551E-4F13-8FD4-379809242416}">
      <dgm:prSet/>
      <dgm:spPr/>
      <dgm:t>
        <a:bodyPr/>
        <a:lstStyle/>
        <a:p>
          <a:pPr algn="ctr"/>
          <a:endParaRPr lang="en-US" sz="1000"/>
        </a:p>
      </dgm:t>
    </dgm:pt>
    <dgm:pt modelId="{B97D6399-3EE1-4C03-BCCC-FC09737D4927}">
      <dgm:prSet custT="1"/>
      <dgm:spPr>
        <a:solidFill>
          <a:srgbClr val="AEB202"/>
        </a:solidFill>
      </dgm:spPr>
      <dgm:t>
        <a:bodyPr/>
        <a:lstStyle/>
        <a:p>
          <a:pPr algn="ctr"/>
          <a:r>
            <a:rPr lang="en-US" sz="1000" dirty="0" smtClean="0"/>
            <a:t>Ida Luong</a:t>
          </a:r>
          <a:endParaRPr lang="en-US" sz="1000" dirty="0"/>
        </a:p>
        <a:p>
          <a:pPr algn="ctr"/>
          <a:r>
            <a:rPr lang="en-US" sz="1000" dirty="0" smtClean="0"/>
            <a:t>Associate, Treasury Operations</a:t>
          </a:r>
          <a:endParaRPr lang="en-US" sz="1000" dirty="0"/>
        </a:p>
      </dgm:t>
    </dgm:pt>
    <dgm:pt modelId="{609C3125-ADB2-45E6-9351-3A711C7AEED3}" type="parTrans" cxnId="{6C3CA466-8E66-49A1-9D7A-C7B042413B7E}">
      <dgm:prSet/>
      <dgm:spPr>
        <a:ln>
          <a:solidFill>
            <a:srgbClr val="5F5F5F"/>
          </a:solidFill>
        </a:ln>
      </dgm:spPr>
      <dgm:t>
        <a:bodyPr/>
        <a:lstStyle/>
        <a:p>
          <a:pPr algn="ctr"/>
          <a:endParaRPr lang="en-US" sz="1000"/>
        </a:p>
      </dgm:t>
    </dgm:pt>
    <dgm:pt modelId="{E5C79027-5F72-4708-8441-65203B227293}" type="sibTrans" cxnId="{6C3CA466-8E66-49A1-9D7A-C7B042413B7E}">
      <dgm:prSet/>
      <dgm:spPr/>
      <dgm:t>
        <a:bodyPr/>
        <a:lstStyle/>
        <a:p>
          <a:pPr algn="ctr"/>
          <a:endParaRPr lang="en-US" sz="1000"/>
        </a:p>
      </dgm:t>
    </dgm:pt>
    <dgm:pt modelId="{71A9088B-7879-47B4-9ECE-4FDC16D9B5C7}">
      <dgm:prSet custT="1"/>
      <dgm:spPr>
        <a:solidFill>
          <a:srgbClr val="AEB202"/>
        </a:solidFill>
      </dgm:spPr>
      <dgm:t>
        <a:bodyPr/>
        <a:lstStyle/>
        <a:p>
          <a:pPr algn="ctr"/>
          <a:r>
            <a:rPr lang="en-US" sz="1000" dirty="0" smtClean="0"/>
            <a:t>Marilou Ting-Cheng</a:t>
          </a:r>
          <a:endParaRPr lang="en-US" sz="1000" dirty="0"/>
        </a:p>
        <a:p>
          <a:pPr algn="ctr"/>
          <a:r>
            <a:rPr lang="en-US" sz="1000" dirty="0" smtClean="0"/>
            <a:t>Treasury Analyst</a:t>
          </a:r>
          <a:endParaRPr lang="en-US" sz="1000" dirty="0"/>
        </a:p>
      </dgm:t>
    </dgm:pt>
    <dgm:pt modelId="{F536C9CE-E1A0-4689-A4DD-55FDBD5DD7EB}" type="parTrans" cxnId="{A6A92D52-A41D-432C-AC42-E0AD1D508BF8}">
      <dgm:prSet/>
      <dgm:spPr>
        <a:ln>
          <a:solidFill>
            <a:srgbClr val="5F5F5F"/>
          </a:solidFill>
        </a:ln>
      </dgm:spPr>
      <dgm:t>
        <a:bodyPr/>
        <a:lstStyle/>
        <a:p>
          <a:pPr algn="ctr"/>
          <a:endParaRPr lang="en-US" sz="1000"/>
        </a:p>
      </dgm:t>
    </dgm:pt>
    <dgm:pt modelId="{973505FC-F8F5-4E04-A7EE-97D4B83FDF11}" type="sibTrans" cxnId="{A6A92D52-A41D-432C-AC42-E0AD1D508BF8}">
      <dgm:prSet/>
      <dgm:spPr/>
      <dgm:t>
        <a:bodyPr/>
        <a:lstStyle/>
        <a:p>
          <a:pPr algn="ctr"/>
          <a:endParaRPr lang="en-US" sz="1000"/>
        </a:p>
      </dgm:t>
    </dgm:pt>
    <dgm:pt modelId="{0F8272A5-33E4-43B6-BE33-8B98EB496352}">
      <dgm:prSet custT="1"/>
      <dgm:spPr>
        <a:solidFill>
          <a:srgbClr val="AEB202"/>
        </a:solidFill>
      </dgm:spPr>
      <dgm:t>
        <a:bodyPr/>
        <a:lstStyle/>
        <a:p>
          <a:pPr algn="ctr"/>
          <a:r>
            <a:rPr lang="en-US" sz="1000" dirty="0" smtClean="0"/>
            <a:t>Ilia Shapenko</a:t>
          </a:r>
          <a:endParaRPr lang="en-US" sz="1000" dirty="0"/>
        </a:p>
        <a:p>
          <a:pPr algn="ctr"/>
          <a:r>
            <a:rPr lang="en-US" sz="1000" dirty="0" smtClean="0"/>
            <a:t>Associate, Treasury Operations</a:t>
          </a:r>
          <a:endParaRPr lang="en-US" sz="1000" dirty="0"/>
        </a:p>
      </dgm:t>
    </dgm:pt>
    <dgm:pt modelId="{842A9DAE-29B5-43D4-976D-9F89F2E45EE6}" type="parTrans" cxnId="{F1982A46-F6E2-4969-9C6A-DA97481E0849}">
      <dgm:prSet/>
      <dgm:spPr>
        <a:ln>
          <a:solidFill>
            <a:srgbClr val="5F5F5F"/>
          </a:solidFill>
        </a:ln>
      </dgm:spPr>
      <dgm:t>
        <a:bodyPr/>
        <a:lstStyle/>
        <a:p>
          <a:pPr algn="ctr"/>
          <a:endParaRPr lang="en-US" sz="1000"/>
        </a:p>
      </dgm:t>
    </dgm:pt>
    <dgm:pt modelId="{DD31C0EF-3F77-4E47-9953-FBE06A116A64}" type="sibTrans" cxnId="{F1982A46-F6E2-4969-9C6A-DA97481E0849}">
      <dgm:prSet/>
      <dgm:spPr/>
      <dgm:t>
        <a:bodyPr/>
        <a:lstStyle/>
        <a:p>
          <a:pPr algn="ctr"/>
          <a:endParaRPr lang="en-US" sz="1000"/>
        </a:p>
      </dgm:t>
    </dgm:pt>
    <dgm:pt modelId="{04F679CC-D65D-4889-B30D-BF723F72D637}">
      <dgm:prSet custT="1"/>
      <dgm:spPr>
        <a:solidFill>
          <a:srgbClr val="AEB202"/>
        </a:solidFill>
      </dgm:spPr>
      <dgm:t>
        <a:bodyPr/>
        <a:lstStyle/>
        <a:p>
          <a:pPr algn="ctr"/>
          <a:r>
            <a:rPr lang="en-US" sz="1000" dirty="0" smtClean="0"/>
            <a:t>Fion Chan</a:t>
          </a:r>
          <a:endParaRPr lang="en-US" sz="1000" dirty="0"/>
        </a:p>
        <a:p>
          <a:pPr algn="ctr"/>
          <a:r>
            <a:rPr lang="en-US" sz="1000" dirty="0" smtClean="0"/>
            <a:t>Associate, Treasury Operations</a:t>
          </a:r>
          <a:endParaRPr lang="en-US" sz="1000" dirty="0"/>
        </a:p>
      </dgm:t>
    </dgm:pt>
    <dgm:pt modelId="{59BA84BC-B334-4196-A38E-959DBD24ECD6}" type="parTrans" cxnId="{9042A453-CFC5-48F8-8921-1C45A9DACB00}">
      <dgm:prSet/>
      <dgm:spPr>
        <a:ln>
          <a:solidFill>
            <a:srgbClr val="5F5F5F"/>
          </a:solidFill>
        </a:ln>
      </dgm:spPr>
      <dgm:t>
        <a:bodyPr/>
        <a:lstStyle/>
        <a:p>
          <a:pPr algn="ctr"/>
          <a:endParaRPr lang="en-US" sz="1000"/>
        </a:p>
      </dgm:t>
    </dgm:pt>
    <dgm:pt modelId="{A683B25A-F8D8-4CCF-8EC2-93F5EEBD2F86}" type="sibTrans" cxnId="{9042A453-CFC5-48F8-8921-1C45A9DACB00}">
      <dgm:prSet/>
      <dgm:spPr/>
      <dgm:t>
        <a:bodyPr/>
        <a:lstStyle/>
        <a:p>
          <a:pPr algn="ctr"/>
          <a:endParaRPr lang="en-US" sz="1000"/>
        </a:p>
      </dgm:t>
    </dgm:pt>
    <dgm:pt modelId="{33B30F7A-E8F8-4FF4-96BE-7B328C6053B8}">
      <dgm:prSet custT="1"/>
      <dgm:spPr>
        <a:solidFill>
          <a:srgbClr val="AEB202"/>
        </a:solidFill>
      </dgm:spPr>
      <dgm:t>
        <a:bodyPr/>
        <a:lstStyle/>
        <a:p>
          <a:pPr algn="ctr"/>
          <a:r>
            <a:rPr lang="en-US" sz="1000" dirty="0" smtClean="0"/>
            <a:t>Nisha Mistry</a:t>
          </a:r>
          <a:endParaRPr lang="en-US" sz="1000" dirty="0"/>
        </a:p>
        <a:p>
          <a:pPr algn="ctr"/>
          <a:r>
            <a:rPr lang="en-US" sz="1000" dirty="0" smtClean="0"/>
            <a:t>Associate, Treasury Operations</a:t>
          </a:r>
          <a:endParaRPr lang="en-US" sz="1000" dirty="0"/>
        </a:p>
      </dgm:t>
    </dgm:pt>
    <dgm:pt modelId="{2DCA43C0-E9DB-4F2B-B713-F652DCA47765}" type="sibTrans" cxnId="{1FE1B5ED-463B-448B-BD16-FBD9D867860A}">
      <dgm:prSet/>
      <dgm:spPr/>
      <dgm:t>
        <a:bodyPr/>
        <a:lstStyle/>
        <a:p>
          <a:pPr algn="ctr"/>
          <a:endParaRPr lang="en-US" sz="1000"/>
        </a:p>
      </dgm:t>
    </dgm:pt>
    <dgm:pt modelId="{A6060026-9E50-46EA-A619-67A8E50DA6D8}" type="parTrans" cxnId="{1FE1B5ED-463B-448B-BD16-FBD9D867860A}">
      <dgm:prSet/>
      <dgm:spPr>
        <a:ln>
          <a:solidFill>
            <a:srgbClr val="5F5F5F"/>
          </a:solidFill>
        </a:ln>
      </dgm:spPr>
      <dgm:t>
        <a:bodyPr/>
        <a:lstStyle/>
        <a:p>
          <a:pPr algn="ctr"/>
          <a:endParaRPr lang="en-US" sz="1000"/>
        </a:p>
      </dgm:t>
    </dgm:pt>
    <dgm:pt modelId="{42A38545-2CF5-4E0E-9D44-BF7B42243495}" type="pres">
      <dgm:prSet presAssocID="{C36953D2-D45D-4FD6-AAEA-F8BD538FA63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77AC694-1BC1-40A1-A3F8-58B7A87F40AA}" type="pres">
      <dgm:prSet presAssocID="{2850F71B-12F2-44EC-AFC8-B521945A8D3C}" presName="hierRoot1" presStyleCnt="0">
        <dgm:presLayoutVars>
          <dgm:hierBranch val="init"/>
        </dgm:presLayoutVars>
      </dgm:prSet>
      <dgm:spPr/>
    </dgm:pt>
    <dgm:pt modelId="{DBBC6543-CC93-4B9B-8934-D5C4F80B5FAD}" type="pres">
      <dgm:prSet presAssocID="{2850F71B-12F2-44EC-AFC8-B521945A8D3C}" presName="rootComposite1" presStyleCnt="0"/>
      <dgm:spPr/>
    </dgm:pt>
    <dgm:pt modelId="{F0B786C8-1F9D-4967-AFD3-CB78AB747E6E}" type="pres">
      <dgm:prSet presAssocID="{2850F71B-12F2-44EC-AFC8-B521945A8D3C}" presName="rootText1" presStyleLbl="node0" presStyleIdx="0" presStyleCnt="1" custScaleX="195565" custScaleY="1650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ACA454-22F5-4576-85E7-AA560213DA26}" type="pres">
      <dgm:prSet presAssocID="{2850F71B-12F2-44EC-AFC8-B521945A8D3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C5974DB-2ED6-4DA0-90CB-117D71321516}" type="pres">
      <dgm:prSet presAssocID="{2850F71B-12F2-44EC-AFC8-B521945A8D3C}" presName="hierChild2" presStyleCnt="0"/>
      <dgm:spPr/>
    </dgm:pt>
    <dgm:pt modelId="{BAAA3AF6-091D-4EE6-BCC5-3FF558F16E46}" type="pres">
      <dgm:prSet presAssocID="{2EE73387-36B6-425D-B44C-CA56A02948B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CAAB3E0E-11FC-4EF8-8540-BB9A3D0E9CA7}" type="pres">
      <dgm:prSet presAssocID="{74F9D819-061F-45AD-A2B3-718A7E69796B}" presName="hierRoot2" presStyleCnt="0">
        <dgm:presLayoutVars>
          <dgm:hierBranch val="init"/>
        </dgm:presLayoutVars>
      </dgm:prSet>
      <dgm:spPr/>
    </dgm:pt>
    <dgm:pt modelId="{AB173538-52E7-448C-A638-5328BDEAC97A}" type="pres">
      <dgm:prSet presAssocID="{74F9D819-061F-45AD-A2B3-718A7E69796B}" presName="rootComposite" presStyleCnt="0"/>
      <dgm:spPr/>
    </dgm:pt>
    <dgm:pt modelId="{32CF2D40-DB2B-4B72-96F8-47A031C39D8F}" type="pres">
      <dgm:prSet presAssocID="{74F9D819-061F-45AD-A2B3-718A7E69796B}" presName="rootText" presStyleLbl="node2" presStyleIdx="0" presStyleCnt="4" custScaleX="189789" custScaleY="186026" custLinFactNeighborX="1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4416A2-1736-4DF1-92BD-542A34A182D8}" type="pres">
      <dgm:prSet presAssocID="{74F9D819-061F-45AD-A2B3-718A7E69796B}" presName="rootConnector" presStyleLbl="node2" presStyleIdx="0" presStyleCnt="4"/>
      <dgm:spPr/>
      <dgm:t>
        <a:bodyPr/>
        <a:lstStyle/>
        <a:p>
          <a:endParaRPr lang="en-US"/>
        </a:p>
      </dgm:t>
    </dgm:pt>
    <dgm:pt modelId="{F0FC5FF2-94DC-4C36-B11B-9DA9C25970A4}" type="pres">
      <dgm:prSet presAssocID="{74F9D819-061F-45AD-A2B3-718A7E69796B}" presName="hierChild4" presStyleCnt="0"/>
      <dgm:spPr/>
    </dgm:pt>
    <dgm:pt modelId="{80821D53-ACDB-40F1-B573-E90BCDAEC203}" type="pres">
      <dgm:prSet presAssocID="{55933E03-3EFA-41FF-BDBD-D9304BA7748F}" presName="Name37" presStyleLbl="parChTrans1D3" presStyleIdx="0" presStyleCnt="4"/>
      <dgm:spPr/>
      <dgm:t>
        <a:bodyPr/>
        <a:lstStyle/>
        <a:p>
          <a:endParaRPr lang="en-US"/>
        </a:p>
      </dgm:t>
    </dgm:pt>
    <dgm:pt modelId="{3872EB24-9BCD-4355-9818-093DAFCC62BF}" type="pres">
      <dgm:prSet presAssocID="{37F91779-173C-4AB9-90E3-48D053E7AE90}" presName="hierRoot2" presStyleCnt="0">
        <dgm:presLayoutVars>
          <dgm:hierBranch val="init"/>
        </dgm:presLayoutVars>
      </dgm:prSet>
      <dgm:spPr/>
    </dgm:pt>
    <dgm:pt modelId="{12C9FA6F-4A48-4982-809F-9F2021924166}" type="pres">
      <dgm:prSet presAssocID="{37F91779-173C-4AB9-90E3-48D053E7AE90}" presName="rootComposite" presStyleCnt="0"/>
      <dgm:spPr/>
    </dgm:pt>
    <dgm:pt modelId="{196F358F-D56A-4105-82FE-9F90C378D910}" type="pres">
      <dgm:prSet presAssocID="{37F91779-173C-4AB9-90E3-48D053E7AE90}" presName="rootText" presStyleLbl="node3" presStyleIdx="0" presStyleCnt="4" custScaleX="1760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13EB5C-BC56-434C-B04B-1D5516357606}" type="pres">
      <dgm:prSet presAssocID="{37F91779-173C-4AB9-90E3-48D053E7AE90}" presName="rootConnector" presStyleLbl="node3" presStyleIdx="0" presStyleCnt="4"/>
      <dgm:spPr/>
      <dgm:t>
        <a:bodyPr/>
        <a:lstStyle/>
        <a:p>
          <a:endParaRPr lang="en-US"/>
        </a:p>
      </dgm:t>
    </dgm:pt>
    <dgm:pt modelId="{DB9F8BF7-99AB-4BE6-BD70-6F52E18223E0}" type="pres">
      <dgm:prSet presAssocID="{37F91779-173C-4AB9-90E3-48D053E7AE90}" presName="hierChild4" presStyleCnt="0"/>
      <dgm:spPr/>
    </dgm:pt>
    <dgm:pt modelId="{02582303-EF35-4F30-9709-091515EE0ABA}" type="pres">
      <dgm:prSet presAssocID="{37F91779-173C-4AB9-90E3-48D053E7AE90}" presName="hierChild5" presStyleCnt="0"/>
      <dgm:spPr/>
    </dgm:pt>
    <dgm:pt modelId="{16673E39-5144-41A4-A70B-64DD5AE5956C}" type="pres">
      <dgm:prSet presAssocID="{A6060026-9E50-46EA-A619-67A8E50DA6D8}" presName="Name37" presStyleLbl="parChTrans1D3" presStyleIdx="1" presStyleCnt="4"/>
      <dgm:spPr/>
      <dgm:t>
        <a:bodyPr/>
        <a:lstStyle/>
        <a:p>
          <a:endParaRPr lang="en-US"/>
        </a:p>
      </dgm:t>
    </dgm:pt>
    <dgm:pt modelId="{C387174F-7E55-4856-A4D2-96F3B9CB3A9A}" type="pres">
      <dgm:prSet presAssocID="{33B30F7A-E8F8-4FF4-96BE-7B328C6053B8}" presName="hierRoot2" presStyleCnt="0">
        <dgm:presLayoutVars>
          <dgm:hierBranch val="init"/>
        </dgm:presLayoutVars>
      </dgm:prSet>
      <dgm:spPr/>
    </dgm:pt>
    <dgm:pt modelId="{4D219B1E-678E-4DFB-8FC2-E7683A85D467}" type="pres">
      <dgm:prSet presAssocID="{33B30F7A-E8F8-4FF4-96BE-7B328C6053B8}" presName="rootComposite" presStyleCnt="0"/>
      <dgm:spPr/>
    </dgm:pt>
    <dgm:pt modelId="{CFF8A5D1-AE8D-4C1E-80D6-B3EACB169552}" type="pres">
      <dgm:prSet presAssocID="{33B30F7A-E8F8-4FF4-96BE-7B328C6053B8}" presName="rootText" presStyleLbl="node3" presStyleIdx="1" presStyleCnt="4" custScaleX="1746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B37E1B-889F-42BA-8A65-BD6D9811FF18}" type="pres">
      <dgm:prSet presAssocID="{33B30F7A-E8F8-4FF4-96BE-7B328C6053B8}" presName="rootConnector" presStyleLbl="node3" presStyleIdx="1" presStyleCnt="4"/>
      <dgm:spPr/>
      <dgm:t>
        <a:bodyPr/>
        <a:lstStyle/>
        <a:p>
          <a:endParaRPr lang="en-US"/>
        </a:p>
      </dgm:t>
    </dgm:pt>
    <dgm:pt modelId="{1F98512A-A567-443A-9284-6A2D323ED4EC}" type="pres">
      <dgm:prSet presAssocID="{33B30F7A-E8F8-4FF4-96BE-7B328C6053B8}" presName="hierChild4" presStyleCnt="0"/>
      <dgm:spPr/>
    </dgm:pt>
    <dgm:pt modelId="{334475BB-8BF2-49A1-9FAC-C064A10F0619}" type="pres">
      <dgm:prSet presAssocID="{33B30F7A-E8F8-4FF4-96BE-7B328C6053B8}" presName="hierChild5" presStyleCnt="0"/>
      <dgm:spPr/>
    </dgm:pt>
    <dgm:pt modelId="{9F71FD73-03BB-4DDD-A93C-EA84A0F52973}" type="pres">
      <dgm:prSet presAssocID="{842A9DAE-29B5-43D4-976D-9F89F2E45EE6}" presName="Name37" presStyleLbl="parChTrans1D3" presStyleIdx="2" presStyleCnt="4"/>
      <dgm:spPr/>
      <dgm:t>
        <a:bodyPr/>
        <a:lstStyle/>
        <a:p>
          <a:endParaRPr lang="en-US"/>
        </a:p>
      </dgm:t>
    </dgm:pt>
    <dgm:pt modelId="{27835EB5-673F-420A-85F4-0FEDF5ACB7A9}" type="pres">
      <dgm:prSet presAssocID="{0F8272A5-33E4-43B6-BE33-8B98EB496352}" presName="hierRoot2" presStyleCnt="0">
        <dgm:presLayoutVars>
          <dgm:hierBranch val="init"/>
        </dgm:presLayoutVars>
      </dgm:prSet>
      <dgm:spPr/>
    </dgm:pt>
    <dgm:pt modelId="{0CE31E97-C61F-452E-B573-B4DD966BFE76}" type="pres">
      <dgm:prSet presAssocID="{0F8272A5-33E4-43B6-BE33-8B98EB496352}" presName="rootComposite" presStyleCnt="0"/>
      <dgm:spPr/>
    </dgm:pt>
    <dgm:pt modelId="{B340833D-34A8-4D51-8BB2-335E75F9C5D9}" type="pres">
      <dgm:prSet presAssocID="{0F8272A5-33E4-43B6-BE33-8B98EB496352}" presName="rootText" presStyleLbl="node3" presStyleIdx="2" presStyleCnt="4" custScaleX="1669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45629A-A24C-463A-AA1A-10B560A7DB2C}" type="pres">
      <dgm:prSet presAssocID="{0F8272A5-33E4-43B6-BE33-8B98EB496352}" presName="rootConnector" presStyleLbl="node3" presStyleIdx="2" presStyleCnt="4"/>
      <dgm:spPr/>
      <dgm:t>
        <a:bodyPr/>
        <a:lstStyle/>
        <a:p>
          <a:endParaRPr lang="en-US"/>
        </a:p>
      </dgm:t>
    </dgm:pt>
    <dgm:pt modelId="{4A7D673F-AF15-4E5E-AB06-944D5B6B9CEC}" type="pres">
      <dgm:prSet presAssocID="{0F8272A5-33E4-43B6-BE33-8B98EB496352}" presName="hierChild4" presStyleCnt="0"/>
      <dgm:spPr/>
    </dgm:pt>
    <dgm:pt modelId="{4E3E6884-C0DD-43E9-9F57-8A82A0AE7AB2}" type="pres">
      <dgm:prSet presAssocID="{0F8272A5-33E4-43B6-BE33-8B98EB496352}" presName="hierChild5" presStyleCnt="0"/>
      <dgm:spPr/>
    </dgm:pt>
    <dgm:pt modelId="{BC201EF8-F578-4E9F-988D-2F2F3F180280}" type="pres">
      <dgm:prSet presAssocID="{59BA84BC-B334-4196-A38E-959DBD24ECD6}" presName="Name37" presStyleLbl="parChTrans1D3" presStyleIdx="3" presStyleCnt="4"/>
      <dgm:spPr/>
      <dgm:t>
        <a:bodyPr/>
        <a:lstStyle/>
        <a:p>
          <a:endParaRPr lang="en-US"/>
        </a:p>
      </dgm:t>
    </dgm:pt>
    <dgm:pt modelId="{03926C2A-E2DF-4766-9DB1-4044F5467175}" type="pres">
      <dgm:prSet presAssocID="{04F679CC-D65D-4889-B30D-BF723F72D637}" presName="hierRoot2" presStyleCnt="0">
        <dgm:presLayoutVars>
          <dgm:hierBranch val="init"/>
        </dgm:presLayoutVars>
      </dgm:prSet>
      <dgm:spPr/>
    </dgm:pt>
    <dgm:pt modelId="{F909BCEA-94B2-4E43-924B-E13579C50290}" type="pres">
      <dgm:prSet presAssocID="{04F679CC-D65D-4889-B30D-BF723F72D637}" presName="rootComposite" presStyleCnt="0"/>
      <dgm:spPr/>
    </dgm:pt>
    <dgm:pt modelId="{0B995148-26FA-4A9C-B367-BFBB80FA20F9}" type="pres">
      <dgm:prSet presAssocID="{04F679CC-D65D-4889-B30D-BF723F72D637}" presName="rootText" presStyleLbl="node3" presStyleIdx="3" presStyleCnt="4" custScaleX="1758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F19907-B390-4581-8CD9-708F0FE03FA5}" type="pres">
      <dgm:prSet presAssocID="{04F679CC-D65D-4889-B30D-BF723F72D637}" presName="rootConnector" presStyleLbl="node3" presStyleIdx="3" presStyleCnt="4"/>
      <dgm:spPr/>
      <dgm:t>
        <a:bodyPr/>
        <a:lstStyle/>
        <a:p>
          <a:endParaRPr lang="en-US"/>
        </a:p>
      </dgm:t>
    </dgm:pt>
    <dgm:pt modelId="{2E71C987-8C2B-402A-BCF2-DC3B245B0BD5}" type="pres">
      <dgm:prSet presAssocID="{04F679CC-D65D-4889-B30D-BF723F72D637}" presName="hierChild4" presStyleCnt="0"/>
      <dgm:spPr/>
    </dgm:pt>
    <dgm:pt modelId="{E403B96B-A413-467D-9081-6937AAED59FF}" type="pres">
      <dgm:prSet presAssocID="{04F679CC-D65D-4889-B30D-BF723F72D637}" presName="hierChild5" presStyleCnt="0"/>
      <dgm:spPr/>
    </dgm:pt>
    <dgm:pt modelId="{DCC651D4-D0EB-48B0-BE02-8CA7E2C2A1E7}" type="pres">
      <dgm:prSet presAssocID="{74F9D819-061F-45AD-A2B3-718A7E69796B}" presName="hierChild5" presStyleCnt="0"/>
      <dgm:spPr/>
    </dgm:pt>
    <dgm:pt modelId="{C8D82776-4FED-4721-8C6E-E862244DD6B9}" type="pres">
      <dgm:prSet presAssocID="{5F644964-9D1B-4053-A03B-E239547854B0}" presName="Name37" presStyleLbl="parChTrans1D2" presStyleIdx="1" presStyleCnt="4"/>
      <dgm:spPr/>
      <dgm:t>
        <a:bodyPr/>
        <a:lstStyle/>
        <a:p>
          <a:endParaRPr lang="en-US"/>
        </a:p>
      </dgm:t>
    </dgm:pt>
    <dgm:pt modelId="{3AE489A3-4434-4EC9-A79E-AFD03F713920}" type="pres">
      <dgm:prSet presAssocID="{F50516D0-51DC-4887-8EE2-725F411CCFD4}" presName="hierRoot2" presStyleCnt="0">
        <dgm:presLayoutVars>
          <dgm:hierBranch val="init"/>
        </dgm:presLayoutVars>
      </dgm:prSet>
      <dgm:spPr/>
    </dgm:pt>
    <dgm:pt modelId="{409A5B0F-EFE4-4E25-A219-0A6F3D6019FF}" type="pres">
      <dgm:prSet presAssocID="{F50516D0-51DC-4887-8EE2-725F411CCFD4}" presName="rootComposite" presStyleCnt="0"/>
      <dgm:spPr/>
    </dgm:pt>
    <dgm:pt modelId="{BB2B5981-72BA-4510-A1E6-FEB09F76922D}" type="pres">
      <dgm:prSet presAssocID="{F50516D0-51DC-4887-8EE2-725F411CCFD4}" presName="rootText" presStyleLbl="node2" presStyleIdx="1" presStyleCnt="4" custScaleX="151341" custScaleY="124660" custLinFactX="92597" custLinFactY="40656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B06E93-41A3-4DD5-86A3-27B75342102C}" type="pres">
      <dgm:prSet presAssocID="{F50516D0-51DC-4887-8EE2-725F411CCFD4}" presName="rootConnector" presStyleLbl="node2" presStyleIdx="1" presStyleCnt="4"/>
      <dgm:spPr/>
      <dgm:t>
        <a:bodyPr/>
        <a:lstStyle/>
        <a:p>
          <a:endParaRPr lang="en-US"/>
        </a:p>
      </dgm:t>
    </dgm:pt>
    <dgm:pt modelId="{9226319A-6F4A-4B18-B082-2458B6E497B0}" type="pres">
      <dgm:prSet presAssocID="{F50516D0-51DC-4887-8EE2-725F411CCFD4}" presName="hierChild4" presStyleCnt="0"/>
      <dgm:spPr/>
    </dgm:pt>
    <dgm:pt modelId="{8BE9A77D-1CC9-4C9F-88A8-911A8891AEC0}" type="pres">
      <dgm:prSet presAssocID="{F50516D0-51DC-4887-8EE2-725F411CCFD4}" presName="hierChild5" presStyleCnt="0"/>
      <dgm:spPr/>
    </dgm:pt>
    <dgm:pt modelId="{AFD97534-0D98-4080-96DC-9B6BCE16FF3D}" type="pres">
      <dgm:prSet presAssocID="{609C3125-ADB2-45E6-9351-3A711C7AEED3}" presName="Name37" presStyleLbl="parChTrans1D2" presStyleIdx="2" presStyleCnt="4"/>
      <dgm:spPr/>
      <dgm:t>
        <a:bodyPr/>
        <a:lstStyle/>
        <a:p>
          <a:endParaRPr lang="en-US"/>
        </a:p>
      </dgm:t>
    </dgm:pt>
    <dgm:pt modelId="{754D9104-17F3-4920-A307-1293184C6CF6}" type="pres">
      <dgm:prSet presAssocID="{B97D6399-3EE1-4C03-BCCC-FC09737D4927}" presName="hierRoot2" presStyleCnt="0">
        <dgm:presLayoutVars>
          <dgm:hierBranch val="init"/>
        </dgm:presLayoutVars>
      </dgm:prSet>
      <dgm:spPr/>
    </dgm:pt>
    <dgm:pt modelId="{EA7989BC-FB58-4B98-A106-D604E33B7DE5}" type="pres">
      <dgm:prSet presAssocID="{B97D6399-3EE1-4C03-BCCC-FC09737D4927}" presName="rootComposite" presStyleCnt="0"/>
      <dgm:spPr/>
    </dgm:pt>
    <dgm:pt modelId="{94540B3B-DDC8-4E1F-8BDF-CA03D42FB559}" type="pres">
      <dgm:prSet presAssocID="{B97D6399-3EE1-4C03-BCCC-FC09737D4927}" presName="rootText" presStyleLbl="node2" presStyleIdx="2" presStyleCnt="4" custScaleX="140933" custScaleY="124641" custLinFactY="116774" custLinFactNeighborX="26000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3362E4-92D1-43E5-B72F-3D9BE7E72C60}" type="pres">
      <dgm:prSet presAssocID="{B97D6399-3EE1-4C03-BCCC-FC09737D4927}" presName="rootConnector" presStyleLbl="node2" presStyleIdx="2" presStyleCnt="4"/>
      <dgm:spPr/>
      <dgm:t>
        <a:bodyPr/>
        <a:lstStyle/>
        <a:p>
          <a:endParaRPr lang="en-US"/>
        </a:p>
      </dgm:t>
    </dgm:pt>
    <dgm:pt modelId="{8C3D560F-E15A-487C-A7DE-86AEBC94A407}" type="pres">
      <dgm:prSet presAssocID="{B97D6399-3EE1-4C03-BCCC-FC09737D4927}" presName="hierChild4" presStyleCnt="0"/>
      <dgm:spPr/>
    </dgm:pt>
    <dgm:pt modelId="{D008FA36-F5A5-4343-919F-7129FA49485A}" type="pres">
      <dgm:prSet presAssocID="{B97D6399-3EE1-4C03-BCCC-FC09737D4927}" presName="hierChild5" presStyleCnt="0"/>
      <dgm:spPr/>
    </dgm:pt>
    <dgm:pt modelId="{617A6E87-51B4-4CBC-8533-2854ED6C3463}" type="pres">
      <dgm:prSet presAssocID="{F536C9CE-E1A0-4689-A4DD-55FDBD5DD7EB}" presName="Name37" presStyleLbl="parChTrans1D2" presStyleIdx="3" presStyleCnt="4"/>
      <dgm:spPr/>
      <dgm:t>
        <a:bodyPr/>
        <a:lstStyle/>
        <a:p>
          <a:endParaRPr lang="en-US"/>
        </a:p>
      </dgm:t>
    </dgm:pt>
    <dgm:pt modelId="{821E9D7B-4757-49F0-8875-0F14A395F1D4}" type="pres">
      <dgm:prSet presAssocID="{71A9088B-7879-47B4-9ECE-4FDC16D9B5C7}" presName="hierRoot2" presStyleCnt="0">
        <dgm:presLayoutVars>
          <dgm:hierBranch val="init"/>
        </dgm:presLayoutVars>
      </dgm:prSet>
      <dgm:spPr/>
    </dgm:pt>
    <dgm:pt modelId="{FA525B62-4569-4B4E-B9EC-6D290531D5E8}" type="pres">
      <dgm:prSet presAssocID="{71A9088B-7879-47B4-9ECE-4FDC16D9B5C7}" presName="rootComposite" presStyleCnt="0"/>
      <dgm:spPr/>
    </dgm:pt>
    <dgm:pt modelId="{0B4E08B3-FC73-49E7-BE20-BD4443E1F106}" type="pres">
      <dgm:prSet presAssocID="{71A9088B-7879-47B4-9ECE-4FDC16D9B5C7}" presName="rootText" presStyleLbl="node2" presStyleIdx="3" presStyleCnt="4" custScaleX="158371" custScaleY="115828" custLinFactX="-43041" custLinFactY="200000" custLinFactNeighborX="-100000" custLinFactNeighborY="2830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172C15-B77E-4939-9773-1452CA53D4C0}" type="pres">
      <dgm:prSet presAssocID="{71A9088B-7879-47B4-9ECE-4FDC16D9B5C7}" presName="rootConnector" presStyleLbl="node2" presStyleIdx="3" presStyleCnt="4"/>
      <dgm:spPr/>
      <dgm:t>
        <a:bodyPr/>
        <a:lstStyle/>
        <a:p>
          <a:endParaRPr lang="en-US"/>
        </a:p>
      </dgm:t>
    </dgm:pt>
    <dgm:pt modelId="{71C53257-AE5D-45BC-827E-809265CFEB36}" type="pres">
      <dgm:prSet presAssocID="{71A9088B-7879-47B4-9ECE-4FDC16D9B5C7}" presName="hierChild4" presStyleCnt="0"/>
      <dgm:spPr/>
    </dgm:pt>
    <dgm:pt modelId="{AFB3058D-0068-47EA-81EF-3F0F695AF65C}" type="pres">
      <dgm:prSet presAssocID="{71A9088B-7879-47B4-9ECE-4FDC16D9B5C7}" presName="hierChild5" presStyleCnt="0"/>
      <dgm:spPr/>
    </dgm:pt>
    <dgm:pt modelId="{2AC0634E-9D4E-4E88-AF87-DCB40FD2D1EA}" type="pres">
      <dgm:prSet presAssocID="{2850F71B-12F2-44EC-AFC8-B521945A8D3C}" presName="hierChild3" presStyleCnt="0"/>
      <dgm:spPr/>
    </dgm:pt>
  </dgm:ptLst>
  <dgm:cxnLst>
    <dgm:cxn modelId="{3706EFCB-81F3-4ECE-917D-D8D32C09FE07}" type="presOf" srcId="{2850F71B-12F2-44EC-AFC8-B521945A8D3C}" destId="{F0B786C8-1F9D-4967-AFD3-CB78AB747E6E}" srcOrd="0" destOrd="0" presId="urn:microsoft.com/office/officeart/2005/8/layout/orgChart1"/>
    <dgm:cxn modelId="{216C3BCD-F603-4692-8B23-1FFC8EA80795}" type="presOf" srcId="{71A9088B-7879-47B4-9ECE-4FDC16D9B5C7}" destId="{C1172C15-B77E-4939-9773-1452CA53D4C0}" srcOrd="1" destOrd="0" presId="urn:microsoft.com/office/officeart/2005/8/layout/orgChart1"/>
    <dgm:cxn modelId="{B09A74A2-71B3-4F80-A3B4-33D44BC73740}" type="presOf" srcId="{5F644964-9D1B-4053-A03B-E239547854B0}" destId="{C8D82776-4FED-4721-8C6E-E862244DD6B9}" srcOrd="0" destOrd="0" presId="urn:microsoft.com/office/officeart/2005/8/layout/orgChart1"/>
    <dgm:cxn modelId="{3606ECDD-B503-4BFE-A55E-CE26339B7DD7}" type="presOf" srcId="{2EE73387-36B6-425D-B44C-CA56A02948B6}" destId="{BAAA3AF6-091D-4EE6-BCC5-3FF558F16E46}" srcOrd="0" destOrd="0" presId="urn:microsoft.com/office/officeart/2005/8/layout/orgChart1"/>
    <dgm:cxn modelId="{6C3CA466-8E66-49A1-9D7A-C7B042413B7E}" srcId="{2850F71B-12F2-44EC-AFC8-B521945A8D3C}" destId="{B97D6399-3EE1-4C03-BCCC-FC09737D4927}" srcOrd="2" destOrd="0" parTransId="{609C3125-ADB2-45E6-9351-3A711C7AEED3}" sibTransId="{E5C79027-5F72-4708-8441-65203B227293}"/>
    <dgm:cxn modelId="{72F2FC28-E7A4-4F30-8748-374E0AA1FD9B}" type="presOf" srcId="{842A9DAE-29B5-43D4-976D-9F89F2E45EE6}" destId="{9F71FD73-03BB-4DDD-A93C-EA84A0F52973}" srcOrd="0" destOrd="0" presId="urn:microsoft.com/office/officeart/2005/8/layout/orgChart1"/>
    <dgm:cxn modelId="{52C5DF9B-4957-41CC-9605-BE812544DC1E}" srcId="{C36953D2-D45D-4FD6-AAEA-F8BD538FA630}" destId="{2850F71B-12F2-44EC-AFC8-B521945A8D3C}" srcOrd="0" destOrd="0" parTransId="{3EF3E546-6E11-4BBD-B72B-C456D6080350}" sibTransId="{4D4A558C-DD32-41C7-98DC-3EFC77B403C2}"/>
    <dgm:cxn modelId="{A6A92D52-A41D-432C-AC42-E0AD1D508BF8}" srcId="{2850F71B-12F2-44EC-AFC8-B521945A8D3C}" destId="{71A9088B-7879-47B4-9ECE-4FDC16D9B5C7}" srcOrd="3" destOrd="0" parTransId="{F536C9CE-E1A0-4689-A4DD-55FDBD5DD7EB}" sibTransId="{973505FC-F8F5-4E04-A7EE-97D4B83FDF11}"/>
    <dgm:cxn modelId="{1309BD5B-ABD1-4AFD-9A1F-7919E26D8AAA}" type="presOf" srcId="{C36953D2-D45D-4FD6-AAEA-F8BD538FA630}" destId="{42A38545-2CF5-4E0E-9D44-BF7B42243495}" srcOrd="0" destOrd="0" presId="urn:microsoft.com/office/officeart/2005/8/layout/orgChart1"/>
    <dgm:cxn modelId="{F1982A46-F6E2-4969-9C6A-DA97481E0849}" srcId="{74F9D819-061F-45AD-A2B3-718A7E69796B}" destId="{0F8272A5-33E4-43B6-BE33-8B98EB496352}" srcOrd="2" destOrd="0" parTransId="{842A9DAE-29B5-43D4-976D-9F89F2E45EE6}" sibTransId="{DD31C0EF-3F77-4E47-9953-FBE06A116A64}"/>
    <dgm:cxn modelId="{3D288386-EB17-4EB2-8CAF-ED4764F535F2}" type="presOf" srcId="{74F9D819-061F-45AD-A2B3-718A7E69796B}" destId="{6F4416A2-1736-4DF1-92BD-542A34A182D8}" srcOrd="1" destOrd="0" presId="urn:microsoft.com/office/officeart/2005/8/layout/orgChart1"/>
    <dgm:cxn modelId="{CD54F8E8-EBAB-450C-B951-B1F53E1C4FA3}" type="presOf" srcId="{B97D6399-3EE1-4C03-BCCC-FC09737D4927}" destId="{94540B3B-DDC8-4E1F-8BDF-CA03D42FB559}" srcOrd="0" destOrd="0" presId="urn:microsoft.com/office/officeart/2005/8/layout/orgChart1"/>
    <dgm:cxn modelId="{D31CE83D-58D5-46BC-B5E3-C8EE9ED99CC5}" type="presOf" srcId="{33B30F7A-E8F8-4FF4-96BE-7B328C6053B8}" destId="{61B37E1B-889F-42BA-8A65-BD6D9811FF18}" srcOrd="1" destOrd="0" presId="urn:microsoft.com/office/officeart/2005/8/layout/orgChart1"/>
    <dgm:cxn modelId="{B0EFB8E4-CA6E-48D3-81DB-B61DAE301A6A}" type="presOf" srcId="{F50516D0-51DC-4887-8EE2-725F411CCFD4}" destId="{BB2B5981-72BA-4510-A1E6-FEB09F76922D}" srcOrd="0" destOrd="0" presId="urn:microsoft.com/office/officeart/2005/8/layout/orgChart1"/>
    <dgm:cxn modelId="{36C450C1-460F-4934-81FD-875D61C38A30}" type="presOf" srcId="{37F91779-173C-4AB9-90E3-48D053E7AE90}" destId="{196F358F-D56A-4105-82FE-9F90C378D910}" srcOrd="0" destOrd="0" presId="urn:microsoft.com/office/officeart/2005/8/layout/orgChart1"/>
    <dgm:cxn modelId="{9042A453-CFC5-48F8-8921-1C45A9DACB00}" srcId="{74F9D819-061F-45AD-A2B3-718A7E69796B}" destId="{04F679CC-D65D-4889-B30D-BF723F72D637}" srcOrd="3" destOrd="0" parTransId="{59BA84BC-B334-4196-A38E-959DBD24ECD6}" sibTransId="{A683B25A-F8D8-4CCF-8EC2-93F5EEBD2F86}"/>
    <dgm:cxn modelId="{1D11F319-87E8-46E9-ADAA-7F7026DEE658}" type="presOf" srcId="{33B30F7A-E8F8-4FF4-96BE-7B328C6053B8}" destId="{CFF8A5D1-AE8D-4C1E-80D6-B3EACB169552}" srcOrd="0" destOrd="0" presId="urn:microsoft.com/office/officeart/2005/8/layout/orgChart1"/>
    <dgm:cxn modelId="{235FA4D0-4313-42C2-A677-626FAD2D3FB0}" type="presOf" srcId="{A6060026-9E50-46EA-A619-67A8E50DA6D8}" destId="{16673E39-5144-41A4-A70B-64DD5AE5956C}" srcOrd="0" destOrd="0" presId="urn:microsoft.com/office/officeart/2005/8/layout/orgChart1"/>
    <dgm:cxn modelId="{FF31261D-50C0-4314-899C-C3C3E507023D}" type="presOf" srcId="{71A9088B-7879-47B4-9ECE-4FDC16D9B5C7}" destId="{0B4E08B3-FC73-49E7-BE20-BD4443E1F106}" srcOrd="0" destOrd="0" presId="urn:microsoft.com/office/officeart/2005/8/layout/orgChart1"/>
    <dgm:cxn modelId="{D0CB41F7-1686-4A35-8F7F-1CA870FDFAB3}" srcId="{2850F71B-12F2-44EC-AFC8-B521945A8D3C}" destId="{F50516D0-51DC-4887-8EE2-725F411CCFD4}" srcOrd="1" destOrd="0" parTransId="{5F644964-9D1B-4053-A03B-E239547854B0}" sibTransId="{879BAF3B-C173-4511-BC17-F0C31609AA3E}"/>
    <dgm:cxn modelId="{C12D6037-551E-4F13-8FD4-379809242416}" srcId="{74F9D819-061F-45AD-A2B3-718A7E69796B}" destId="{37F91779-173C-4AB9-90E3-48D053E7AE90}" srcOrd="0" destOrd="0" parTransId="{55933E03-3EFA-41FF-BDBD-D9304BA7748F}" sibTransId="{3DC2767A-C883-4D3E-9D2B-2B8855DA0745}"/>
    <dgm:cxn modelId="{97144C1D-D806-4412-9429-4207A26D83A5}" type="presOf" srcId="{0F8272A5-33E4-43B6-BE33-8B98EB496352}" destId="{B340833D-34A8-4D51-8BB2-335E75F9C5D9}" srcOrd="0" destOrd="0" presId="urn:microsoft.com/office/officeart/2005/8/layout/orgChart1"/>
    <dgm:cxn modelId="{71BCACE8-2E6E-4C4E-83F5-46B590A34D86}" srcId="{2850F71B-12F2-44EC-AFC8-B521945A8D3C}" destId="{74F9D819-061F-45AD-A2B3-718A7E69796B}" srcOrd="0" destOrd="0" parTransId="{2EE73387-36B6-425D-B44C-CA56A02948B6}" sibTransId="{4ADA634E-06A0-4222-9708-FF55ACF67BD5}"/>
    <dgm:cxn modelId="{27955697-2D8D-411B-83CB-A89D5D1752B6}" type="presOf" srcId="{0F8272A5-33E4-43B6-BE33-8B98EB496352}" destId="{8845629A-A24C-463A-AA1A-10B560A7DB2C}" srcOrd="1" destOrd="0" presId="urn:microsoft.com/office/officeart/2005/8/layout/orgChart1"/>
    <dgm:cxn modelId="{2EDBAE98-0FC5-4F03-94A2-8FA66BD98AF4}" type="presOf" srcId="{609C3125-ADB2-45E6-9351-3A711C7AEED3}" destId="{AFD97534-0D98-4080-96DC-9B6BCE16FF3D}" srcOrd="0" destOrd="0" presId="urn:microsoft.com/office/officeart/2005/8/layout/orgChart1"/>
    <dgm:cxn modelId="{5EDF7103-A84E-4B91-921F-00FB4A976346}" type="presOf" srcId="{74F9D819-061F-45AD-A2B3-718A7E69796B}" destId="{32CF2D40-DB2B-4B72-96F8-47A031C39D8F}" srcOrd="0" destOrd="0" presId="urn:microsoft.com/office/officeart/2005/8/layout/orgChart1"/>
    <dgm:cxn modelId="{1FE1B5ED-463B-448B-BD16-FBD9D867860A}" srcId="{74F9D819-061F-45AD-A2B3-718A7E69796B}" destId="{33B30F7A-E8F8-4FF4-96BE-7B328C6053B8}" srcOrd="1" destOrd="0" parTransId="{A6060026-9E50-46EA-A619-67A8E50DA6D8}" sibTransId="{2DCA43C0-E9DB-4F2B-B713-F652DCA47765}"/>
    <dgm:cxn modelId="{63D11FB9-5D9F-4F90-9DE9-4341D6E3B22F}" type="presOf" srcId="{04F679CC-D65D-4889-B30D-BF723F72D637}" destId="{7FF19907-B390-4581-8CD9-708F0FE03FA5}" srcOrd="1" destOrd="0" presId="urn:microsoft.com/office/officeart/2005/8/layout/orgChart1"/>
    <dgm:cxn modelId="{16300ADE-BA85-4CC0-8CFF-CC76DBD1FBD3}" type="presOf" srcId="{F536C9CE-E1A0-4689-A4DD-55FDBD5DD7EB}" destId="{617A6E87-51B4-4CBC-8533-2854ED6C3463}" srcOrd="0" destOrd="0" presId="urn:microsoft.com/office/officeart/2005/8/layout/orgChart1"/>
    <dgm:cxn modelId="{33EAE0D7-5DA5-406C-9F53-BC28EE7F7D24}" type="presOf" srcId="{F50516D0-51DC-4887-8EE2-725F411CCFD4}" destId="{26B06E93-41A3-4DD5-86A3-27B75342102C}" srcOrd="1" destOrd="0" presId="urn:microsoft.com/office/officeart/2005/8/layout/orgChart1"/>
    <dgm:cxn modelId="{7F4B1591-F4EA-495F-98F1-43D33C5C60C9}" type="presOf" srcId="{59BA84BC-B334-4196-A38E-959DBD24ECD6}" destId="{BC201EF8-F578-4E9F-988D-2F2F3F180280}" srcOrd="0" destOrd="0" presId="urn:microsoft.com/office/officeart/2005/8/layout/orgChart1"/>
    <dgm:cxn modelId="{ECDE1C47-4743-465B-8389-D5595F1FD3A2}" type="presOf" srcId="{04F679CC-D65D-4889-B30D-BF723F72D637}" destId="{0B995148-26FA-4A9C-B367-BFBB80FA20F9}" srcOrd="0" destOrd="0" presId="urn:microsoft.com/office/officeart/2005/8/layout/orgChart1"/>
    <dgm:cxn modelId="{6D3E6BAD-2FE7-4562-9C70-C23BA58C03F7}" type="presOf" srcId="{37F91779-173C-4AB9-90E3-48D053E7AE90}" destId="{1213EB5C-BC56-434C-B04B-1D5516357606}" srcOrd="1" destOrd="0" presId="urn:microsoft.com/office/officeart/2005/8/layout/orgChart1"/>
    <dgm:cxn modelId="{C95AA2ED-9715-4B87-806E-654112AFA6AF}" type="presOf" srcId="{B97D6399-3EE1-4C03-BCCC-FC09737D4927}" destId="{023362E4-92D1-43E5-B72F-3D9BE7E72C60}" srcOrd="1" destOrd="0" presId="urn:microsoft.com/office/officeart/2005/8/layout/orgChart1"/>
    <dgm:cxn modelId="{56978D45-E496-448B-939C-17F8C33CA4EC}" type="presOf" srcId="{2850F71B-12F2-44EC-AFC8-B521945A8D3C}" destId="{8DACA454-22F5-4576-85E7-AA560213DA26}" srcOrd="1" destOrd="0" presId="urn:microsoft.com/office/officeart/2005/8/layout/orgChart1"/>
    <dgm:cxn modelId="{A0A5D5AA-18AD-4A20-AEC6-4A596C1FF532}" type="presOf" srcId="{55933E03-3EFA-41FF-BDBD-D9304BA7748F}" destId="{80821D53-ACDB-40F1-B573-E90BCDAEC203}" srcOrd="0" destOrd="0" presId="urn:microsoft.com/office/officeart/2005/8/layout/orgChart1"/>
    <dgm:cxn modelId="{ECF953C4-867D-4D69-BD4A-C59F5562B7FE}" type="presParOf" srcId="{42A38545-2CF5-4E0E-9D44-BF7B42243495}" destId="{E77AC694-1BC1-40A1-A3F8-58B7A87F40AA}" srcOrd="0" destOrd="0" presId="urn:microsoft.com/office/officeart/2005/8/layout/orgChart1"/>
    <dgm:cxn modelId="{3D82B4A9-7ECB-43CC-8667-1904FAF4B1CE}" type="presParOf" srcId="{E77AC694-1BC1-40A1-A3F8-58B7A87F40AA}" destId="{DBBC6543-CC93-4B9B-8934-D5C4F80B5FAD}" srcOrd="0" destOrd="0" presId="urn:microsoft.com/office/officeart/2005/8/layout/orgChart1"/>
    <dgm:cxn modelId="{3E8B530A-E862-42A4-8D9E-CA986F3AC8E8}" type="presParOf" srcId="{DBBC6543-CC93-4B9B-8934-D5C4F80B5FAD}" destId="{F0B786C8-1F9D-4967-AFD3-CB78AB747E6E}" srcOrd="0" destOrd="0" presId="urn:microsoft.com/office/officeart/2005/8/layout/orgChart1"/>
    <dgm:cxn modelId="{85EF6BE3-6226-4278-8161-F4250287DAFF}" type="presParOf" srcId="{DBBC6543-CC93-4B9B-8934-D5C4F80B5FAD}" destId="{8DACA454-22F5-4576-85E7-AA560213DA26}" srcOrd="1" destOrd="0" presId="urn:microsoft.com/office/officeart/2005/8/layout/orgChart1"/>
    <dgm:cxn modelId="{986CD266-759D-430B-A198-822BC9D63F98}" type="presParOf" srcId="{E77AC694-1BC1-40A1-A3F8-58B7A87F40AA}" destId="{FC5974DB-2ED6-4DA0-90CB-117D71321516}" srcOrd="1" destOrd="0" presId="urn:microsoft.com/office/officeart/2005/8/layout/orgChart1"/>
    <dgm:cxn modelId="{3BFC8443-F260-46ED-AAAF-7F11FFA49B78}" type="presParOf" srcId="{FC5974DB-2ED6-4DA0-90CB-117D71321516}" destId="{BAAA3AF6-091D-4EE6-BCC5-3FF558F16E46}" srcOrd="0" destOrd="0" presId="urn:microsoft.com/office/officeart/2005/8/layout/orgChart1"/>
    <dgm:cxn modelId="{AB6D08B9-5CF0-4901-A576-60038EA1FD5E}" type="presParOf" srcId="{FC5974DB-2ED6-4DA0-90CB-117D71321516}" destId="{CAAB3E0E-11FC-4EF8-8540-BB9A3D0E9CA7}" srcOrd="1" destOrd="0" presId="urn:microsoft.com/office/officeart/2005/8/layout/orgChart1"/>
    <dgm:cxn modelId="{03D5D6A9-579E-4317-8539-59C85B9DF0B3}" type="presParOf" srcId="{CAAB3E0E-11FC-4EF8-8540-BB9A3D0E9CA7}" destId="{AB173538-52E7-448C-A638-5328BDEAC97A}" srcOrd="0" destOrd="0" presId="urn:microsoft.com/office/officeart/2005/8/layout/orgChart1"/>
    <dgm:cxn modelId="{531CB96E-D14D-4C48-B1D7-7E4567BCD525}" type="presParOf" srcId="{AB173538-52E7-448C-A638-5328BDEAC97A}" destId="{32CF2D40-DB2B-4B72-96F8-47A031C39D8F}" srcOrd="0" destOrd="0" presId="urn:microsoft.com/office/officeart/2005/8/layout/orgChart1"/>
    <dgm:cxn modelId="{03101D69-96D2-4FF6-9799-29E89E1EA995}" type="presParOf" srcId="{AB173538-52E7-448C-A638-5328BDEAC97A}" destId="{6F4416A2-1736-4DF1-92BD-542A34A182D8}" srcOrd="1" destOrd="0" presId="urn:microsoft.com/office/officeart/2005/8/layout/orgChart1"/>
    <dgm:cxn modelId="{A4F0A093-AB49-477E-ABC2-21FA6E3E8911}" type="presParOf" srcId="{CAAB3E0E-11FC-4EF8-8540-BB9A3D0E9CA7}" destId="{F0FC5FF2-94DC-4C36-B11B-9DA9C25970A4}" srcOrd="1" destOrd="0" presId="urn:microsoft.com/office/officeart/2005/8/layout/orgChart1"/>
    <dgm:cxn modelId="{043FE5A7-010A-44FE-9D47-A649605111A8}" type="presParOf" srcId="{F0FC5FF2-94DC-4C36-B11B-9DA9C25970A4}" destId="{80821D53-ACDB-40F1-B573-E90BCDAEC203}" srcOrd="0" destOrd="0" presId="urn:microsoft.com/office/officeart/2005/8/layout/orgChart1"/>
    <dgm:cxn modelId="{29DA80AB-12E7-4F8A-B415-F056AF41DCEC}" type="presParOf" srcId="{F0FC5FF2-94DC-4C36-B11B-9DA9C25970A4}" destId="{3872EB24-9BCD-4355-9818-093DAFCC62BF}" srcOrd="1" destOrd="0" presId="urn:microsoft.com/office/officeart/2005/8/layout/orgChart1"/>
    <dgm:cxn modelId="{77A47708-A37C-47E7-8F28-E106665710DC}" type="presParOf" srcId="{3872EB24-9BCD-4355-9818-093DAFCC62BF}" destId="{12C9FA6F-4A48-4982-809F-9F2021924166}" srcOrd="0" destOrd="0" presId="urn:microsoft.com/office/officeart/2005/8/layout/orgChart1"/>
    <dgm:cxn modelId="{291771CC-B769-474B-911F-88AB7CEAE174}" type="presParOf" srcId="{12C9FA6F-4A48-4982-809F-9F2021924166}" destId="{196F358F-D56A-4105-82FE-9F90C378D910}" srcOrd="0" destOrd="0" presId="urn:microsoft.com/office/officeart/2005/8/layout/orgChart1"/>
    <dgm:cxn modelId="{E9588428-BB92-4E10-81A8-99159B264E0C}" type="presParOf" srcId="{12C9FA6F-4A48-4982-809F-9F2021924166}" destId="{1213EB5C-BC56-434C-B04B-1D5516357606}" srcOrd="1" destOrd="0" presId="urn:microsoft.com/office/officeart/2005/8/layout/orgChart1"/>
    <dgm:cxn modelId="{2204FCAE-2AA5-4E6B-8319-03A0E503D90E}" type="presParOf" srcId="{3872EB24-9BCD-4355-9818-093DAFCC62BF}" destId="{DB9F8BF7-99AB-4BE6-BD70-6F52E18223E0}" srcOrd="1" destOrd="0" presId="urn:microsoft.com/office/officeart/2005/8/layout/orgChart1"/>
    <dgm:cxn modelId="{E4C3B89A-5F56-4C26-AAAE-6DD664CAC17E}" type="presParOf" srcId="{3872EB24-9BCD-4355-9818-093DAFCC62BF}" destId="{02582303-EF35-4F30-9709-091515EE0ABA}" srcOrd="2" destOrd="0" presId="urn:microsoft.com/office/officeart/2005/8/layout/orgChart1"/>
    <dgm:cxn modelId="{7930A4C3-CE65-4ED1-93BA-779F90734358}" type="presParOf" srcId="{F0FC5FF2-94DC-4C36-B11B-9DA9C25970A4}" destId="{16673E39-5144-41A4-A70B-64DD5AE5956C}" srcOrd="2" destOrd="0" presId="urn:microsoft.com/office/officeart/2005/8/layout/orgChart1"/>
    <dgm:cxn modelId="{BB6772B7-08DC-4936-8C18-6E9C348E8C9B}" type="presParOf" srcId="{F0FC5FF2-94DC-4C36-B11B-9DA9C25970A4}" destId="{C387174F-7E55-4856-A4D2-96F3B9CB3A9A}" srcOrd="3" destOrd="0" presId="urn:microsoft.com/office/officeart/2005/8/layout/orgChart1"/>
    <dgm:cxn modelId="{77C8155F-2D80-412F-86FD-820AF43C665F}" type="presParOf" srcId="{C387174F-7E55-4856-A4D2-96F3B9CB3A9A}" destId="{4D219B1E-678E-4DFB-8FC2-E7683A85D467}" srcOrd="0" destOrd="0" presId="urn:microsoft.com/office/officeart/2005/8/layout/orgChart1"/>
    <dgm:cxn modelId="{9A1483BC-3454-40D1-B9D9-1111BD9672B1}" type="presParOf" srcId="{4D219B1E-678E-4DFB-8FC2-E7683A85D467}" destId="{CFF8A5D1-AE8D-4C1E-80D6-B3EACB169552}" srcOrd="0" destOrd="0" presId="urn:microsoft.com/office/officeart/2005/8/layout/orgChart1"/>
    <dgm:cxn modelId="{94922A45-D262-4E7E-9739-B4AABF7C9A13}" type="presParOf" srcId="{4D219B1E-678E-4DFB-8FC2-E7683A85D467}" destId="{61B37E1B-889F-42BA-8A65-BD6D9811FF18}" srcOrd="1" destOrd="0" presId="urn:microsoft.com/office/officeart/2005/8/layout/orgChart1"/>
    <dgm:cxn modelId="{75087718-E7CD-4FED-B60F-2C6A11A5DF2B}" type="presParOf" srcId="{C387174F-7E55-4856-A4D2-96F3B9CB3A9A}" destId="{1F98512A-A567-443A-9284-6A2D323ED4EC}" srcOrd="1" destOrd="0" presId="urn:microsoft.com/office/officeart/2005/8/layout/orgChart1"/>
    <dgm:cxn modelId="{A790438B-99BD-462C-9C7C-AE414CD4FD6C}" type="presParOf" srcId="{C387174F-7E55-4856-A4D2-96F3B9CB3A9A}" destId="{334475BB-8BF2-49A1-9FAC-C064A10F0619}" srcOrd="2" destOrd="0" presId="urn:microsoft.com/office/officeart/2005/8/layout/orgChart1"/>
    <dgm:cxn modelId="{DC6868D6-DD0D-42D6-8793-67E3BA054827}" type="presParOf" srcId="{F0FC5FF2-94DC-4C36-B11B-9DA9C25970A4}" destId="{9F71FD73-03BB-4DDD-A93C-EA84A0F52973}" srcOrd="4" destOrd="0" presId="urn:microsoft.com/office/officeart/2005/8/layout/orgChart1"/>
    <dgm:cxn modelId="{059EFC60-414F-44F8-B87A-D1971BE7B87F}" type="presParOf" srcId="{F0FC5FF2-94DC-4C36-B11B-9DA9C25970A4}" destId="{27835EB5-673F-420A-85F4-0FEDF5ACB7A9}" srcOrd="5" destOrd="0" presId="urn:microsoft.com/office/officeart/2005/8/layout/orgChart1"/>
    <dgm:cxn modelId="{6BF3684B-93EA-4B91-B3BA-910922A9410B}" type="presParOf" srcId="{27835EB5-673F-420A-85F4-0FEDF5ACB7A9}" destId="{0CE31E97-C61F-452E-B573-B4DD966BFE76}" srcOrd="0" destOrd="0" presId="urn:microsoft.com/office/officeart/2005/8/layout/orgChart1"/>
    <dgm:cxn modelId="{12A694D7-B37D-4A2F-B395-1E973312F865}" type="presParOf" srcId="{0CE31E97-C61F-452E-B573-B4DD966BFE76}" destId="{B340833D-34A8-4D51-8BB2-335E75F9C5D9}" srcOrd="0" destOrd="0" presId="urn:microsoft.com/office/officeart/2005/8/layout/orgChart1"/>
    <dgm:cxn modelId="{AC146E9E-B7D4-4661-9503-F673EED8048A}" type="presParOf" srcId="{0CE31E97-C61F-452E-B573-B4DD966BFE76}" destId="{8845629A-A24C-463A-AA1A-10B560A7DB2C}" srcOrd="1" destOrd="0" presId="urn:microsoft.com/office/officeart/2005/8/layout/orgChart1"/>
    <dgm:cxn modelId="{8F107E69-670B-4496-86E9-0B3FA8266A45}" type="presParOf" srcId="{27835EB5-673F-420A-85F4-0FEDF5ACB7A9}" destId="{4A7D673F-AF15-4E5E-AB06-944D5B6B9CEC}" srcOrd="1" destOrd="0" presId="urn:microsoft.com/office/officeart/2005/8/layout/orgChart1"/>
    <dgm:cxn modelId="{219C37A5-8674-40AD-B0CA-12BA21FA70B7}" type="presParOf" srcId="{27835EB5-673F-420A-85F4-0FEDF5ACB7A9}" destId="{4E3E6884-C0DD-43E9-9F57-8A82A0AE7AB2}" srcOrd="2" destOrd="0" presId="urn:microsoft.com/office/officeart/2005/8/layout/orgChart1"/>
    <dgm:cxn modelId="{430A1387-D59E-4CF6-978D-DEB676756B86}" type="presParOf" srcId="{F0FC5FF2-94DC-4C36-B11B-9DA9C25970A4}" destId="{BC201EF8-F578-4E9F-988D-2F2F3F180280}" srcOrd="6" destOrd="0" presId="urn:microsoft.com/office/officeart/2005/8/layout/orgChart1"/>
    <dgm:cxn modelId="{A2EAA0C2-D406-45F4-A8A8-CA42A304F898}" type="presParOf" srcId="{F0FC5FF2-94DC-4C36-B11B-9DA9C25970A4}" destId="{03926C2A-E2DF-4766-9DB1-4044F5467175}" srcOrd="7" destOrd="0" presId="urn:microsoft.com/office/officeart/2005/8/layout/orgChart1"/>
    <dgm:cxn modelId="{96AA864B-C396-42E2-8AF8-F269ADCB7FF9}" type="presParOf" srcId="{03926C2A-E2DF-4766-9DB1-4044F5467175}" destId="{F909BCEA-94B2-4E43-924B-E13579C50290}" srcOrd="0" destOrd="0" presId="urn:microsoft.com/office/officeart/2005/8/layout/orgChart1"/>
    <dgm:cxn modelId="{2931FAF1-9EE6-45AD-91A8-A632E4E8039E}" type="presParOf" srcId="{F909BCEA-94B2-4E43-924B-E13579C50290}" destId="{0B995148-26FA-4A9C-B367-BFBB80FA20F9}" srcOrd="0" destOrd="0" presId="urn:microsoft.com/office/officeart/2005/8/layout/orgChart1"/>
    <dgm:cxn modelId="{4D5F9078-5789-4F1E-8233-7B05AFBBB2FC}" type="presParOf" srcId="{F909BCEA-94B2-4E43-924B-E13579C50290}" destId="{7FF19907-B390-4581-8CD9-708F0FE03FA5}" srcOrd="1" destOrd="0" presId="urn:microsoft.com/office/officeart/2005/8/layout/orgChart1"/>
    <dgm:cxn modelId="{CB912161-1CE5-4056-88F7-AB27B2F894A3}" type="presParOf" srcId="{03926C2A-E2DF-4766-9DB1-4044F5467175}" destId="{2E71C987-8C2B-402A-BCF2-DC3B245B0BD5}" srcOrd="1" destOrd="0" presId="urn:microsoft.com/office/officeart/2005/8/layout/orgChart1"/>
    <dgm:cxn modelId="{E0550C31-E596-4E42-B09E-F0D2DA695C75}" type="presParOf" srcId="{03926C2A-E2DF-4766-9DB1-4044F5467175}" destId="{E403B96B-A413-467D-9081-6937AAED59FF}" srcOrd="2" destOrd="0" presId="urn:microsoft.com/office/officeart/2005/8/layout/orgChart1"/>
    <dgm:cxn modelId="{B8D8C39F-770F-4867-8D4A-1C9369240298}" type="presParOf" srcId="{CAAB3E0E-11FC-4EF8-8540-BB9A3D0E9CA7}" destId="{DCC651D4-D0EB-48B0-BE02-8CA7E2C2A1E7}" srcOrd="2" destOrd="0" presId="urn:microsoft.com/office/officeart/2005/8/layout/orgChart1"/>
    <dgm:cxn modelId="{04D0FF31-F90B-4FA4-8FAF-6357B7CFEE89}" type="presParOf" srcId="{FC5974DB-2ED6-4DA0-90CB-117D71321516}" destId="{C8D82776-4FED-4721-8C6E-E862244DD6B9}" srcOrd="2" destOrd="0" presId="urn:microsoft.com/office/officeart/2005/8/layout/orgChart1"/>
    <dgm:cxn modelId="{69CFED18-56ED-443F-894A-64D5847FA184}" type="presParOf" srcId="{FC5974DB-2ED6-4DA0-90CB-117D71321516}" destId="{3AE489A3-4434-4EC9-A79E-AFD03F713920}" srcOrd="3" destOrd="0" presId="urn:microsoft.com/office/officeart/2005/8/layout/orgChart1"/>
    <dgm:cxn modelId="{BF26A523-135A-4DA0-A477-7D3459C38266}" type="presParOf" srcId="{3AE489A3-4434-4EC9-A79E-AFD03F713920}" destId="{409A5B0F-EFE4-4E25-A219-0A6F3D6019FF}" srcOrd="0" destOrd="0" presId="urn:microsoft.com/office/officeart/2005/8/layout/orgChart1"/>
    <dgm:cxn modelId="{D5C94875-9D05-41B5-98D4-9D9A8D443BB4}" type="presParOf" srcId="{409A5B0F-EFE4-4E25-A219-0A6F3D6019FF}" destId="{BB2B5981-72BA-4510-A1E6-FEB09F76922D}" srcOrd="0" destOrd="0" presId="urn:microsoft.com/office/officeart/2005/8/layout/orgChart1"/>
    <dgm:cxn modelId="{3BA83FE5-CDC2-477C-956E-38EAF1CADBC3}" type="presParOf" srcId="{409A5B0F-EFE4-4E25-A219-0A6F3D6019FF}" destId="{26B06E93-41A3-4DD5-86A3-27B75342102C}" srcOrd="1" destOrd="0" presId="urn:microsoft.com/office/officeart/2005/8/layout/orgChart1"/>
    <dgm:cxn modelId="{8AFDE50F-2566-4808-A853-D48D80DE7A66}" type="presParOf" srcId="{3AE489A3-4434-4EC9-A79E-AFD03F713920}" destId="{9226319A-6F4A-4B18-B082-2458B6E497B0}" srcOrd="1" destOrd="0" presId="urn:microsoft.com/office/officeart/2005/8/layout/orgChart1"/>
    <dgm:cxn modelId="{73C31AC4-3A66-45D7-804E-8EA4FDBD3A32}" type="presParOf" srcId="{3AE489A3-4434-4EC9-A79E-AFD03F713920}" destId="{8BE9A77D-1CC9-4C9F-88A8-911A8891AEC0}" srcOrd="2" destOrd="0" presId="urn:microsoft.com/office/officeart/2005/8/layout/orgChart1"/>
    <dgm:cxn modelId="{509CDABF-17EE-45E6-8BAB-EE771F1A73CA}" type="presParOf" srcId="{FC5974DB-2ED6-4DA0-90CB-117D71321516}" destId="{AFD97534-0D98-4080-96DC-9B6BCE16FF3D}" srcOrd="4" destOrd="0" presId="urn:microsoft.com/office/officeart/2005/8/layout/orgChart1"/>
    <dgm:cxn modelId="{1272CA4D-6D4C-4240-AD9D-8B9FD4DBFD1D}" type="presParOf" srcId="{FC5974DB-2ED6-4DA0-90CB-117D71321516}" destId="{754D9104-17F3-4920-A307-1293184C6CF6}" srcOrd="5" destOrd="0" presId="urn:microsoft.com/office/officeart/2005/8/layout/orgChart1"/>
    <dgm:cxn modelId="{7A3C8652-DB8F-4168-8EDE-D49B2F3BAAF2}" type="presParOf" srcId="{754D9104-17F3-4920-A307-1293184C6CF6}" destId="{EA7989BC-FB58-4B98-A106-D604E33B7DE5}" srcOrd="0" destOrd="0" presId="urn:microsoft.com/office/officeart/2005/8/layout/orgChart1"/>
    <dgm:cxn modelId="{C40FE4F0-12E3-4169-906F-85AF50AE8BFF}" type="presParOf" srcId="{EA7989BC-FB58-4B98-A106-D604E33B7DE5}" destId="{94540B3B-DDC8-4E1F-8BDF-CA03D42FB559}" srcOrd="0" destOrd="0" presId="urn:microsoft.com/office/officeart/2005/8/layout/orgChart1"/>
    <dgm:cxn modelId="{B0A9420D-6550-4258-B2E3-BACDFE845246}" type="presParOf" srcId="{EA7989BC-FB58-4B98-A106-D604E33B7DE5}" destId="{023362E4-92D1-43E5-B72F-3D9BE7E72C60}" srcOrd="1" destOrd="0" presId="urn:microsoft.com/office/officeart/2005/8/layout/orgChart1"/>
    <dgm:cxn modelId="{CB02FEA4-857C-4EC2-900A-924181C70A61}" type="presParOf" srcId="{754D9104-17F3-4920-A307-1293184C6CF6}" destId="{8C3D560F-E15A-487C-A7DE-86AEBC94A407}" srcOrd="1" destOrd="0" presId="urn:microsoft.com/office/officeart/2005/8/layout/orgChart1"/>
    <dgm:cxn modelId="{79853A37-A876-47BC-A189-669912F51F4B}" type="presParOf" srcId="{754D9104-17F3-4920-A307-1293184C6CF6}" destId="{D008FA36-F5A5-4343-919F-7129FA49485A}" srcOrd="2" destOrd="0" presId="urn:microsoft.com/office/officeart/2005/8/layout/orgChart1"/>
    <dgm:cxn modelId="{ED5E4B3C-C4CD-414B-85BB-87DD16AFBCB1}" type="presParOf" srcId="{FC5974DB-2ED6-4DA0-90CB-117D71321516}" destId="{617A6E87-51B4-4CBC-8533-2854ED6C3463}" srcOrd="6" destOrd="0" presId="urn:microsoft.com/office/officeart/2005/8/layout/orgChart1"/>
    <dgm:cxn modelId="{36ADF94B-A723-4374-8571-B291E089EAE0}" type="presParOf" srcId="{FC5974DB-2ED6-4DA0-90CB-117D71321516}" destId="{821E9D7B-4757-49F0-8875-0F14A395F1D4}" srcOrd="7" destOrd="0" presId="urn:microsoft.com/office/officeart/2005/8/layout/orgChart1"/>
    <dgm:cxn modelId="{6C82EB17-C8AC-4A47-8A64-541F91C42629}" type="presParOf" srcId="{821E9D7B-4757-49F0-8875-0F14A395F1D4}" destId="{FA525B62-4569-4B4E-B9EC-6D290531D5E8}" srcOrd="0" destOrd="0" presId="urn:microsoft.com/office/officeart/2005/8/layout/orgChart1"/>
    <dgm:cxn modelId="{71D659DE-C632-49E9-9A84-1AD838A2A4EF}" type="presParOf" srcId="{FA525B62-4569-4B4E-B9EC-6D290531D5E8}" destId="{0B4E08B3-FC73-49E7-BE20-BD4443E1F106}" srcOrd="0" destOrd="0" presId="urn:microsoft.com/office/officeart/2005/8/layout/orgChart1"/>
    <dgm:cxn modelId="{B0F9B7E2-EB68-4CEE-A00C-84FF14DB3642}" type="presParOf" srcId="{FA525B62-4569-4B4E-B9EC-6D290531D5E8}" destId="{C1172C15-B77E-4939-9773-1452CA53D4C0}" srcOrd="1" destOrd="0" presId="urn:microsoft.com/office/officeart/2005/8/layout/orgChart1"/>
    <dgm:cxn modelId="{0CB5E56E-019C-4E3C-AB59-EDF980EDFFFF}" type="presParOf" srcId="{821E9D7B-4757-49F0-8875-0F14A395F1D4}" destId="{71C53257-AE5D-45BC-827E-809265CFEB36}" srcOrd="1" destOrd="0" presId="urn:microsoft.com/office/officeart/2005/8/layout/orgChart1"/>
    <dgm:cxn modelId="{3943CCED-800B-4C60-A617-C0B745BB13CF}" type="presParOf" srcId="{821E9D7B-4757-49F0-8875-0F14A395F1D4}" destId="{AFB3058D-0068-47EA-81EF-3F0F695AF65C}" srcOrd="2" destOrd="0" presId="urn:microsoft.com/office/officeart/2005/8/layout/orgChart1"/>
    <dgm:cxn modelId="{EFA63B2F-B6C7-4B71-8422-8EB468A24D59}" type="presParOf" srcId="{E77AC694-1BC1-40A1-A3F8-58B7A87F40AA}" destId="{2AC0634E-9D4E-4E88-AF87-DCB40FD2D1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17A6E87-51B4-4CBC-8533-2854ED6C3463}">
      <dsp:nvSpPr>
        <dsp:cNvPr id="0" name=""/>
        <dsp:cNvSpPr/>
      </dsp:nvSpPr>
      <dsp:spPr>
        <a:xfrm>
          <a:off x="4060031" y="805068"/>
          <a:ext cx="1261072" cy="2556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4279"/>
              </a:lnTo>
              <a:lnTo>
                <a:pt x="1261072" y="2454279"/>
              </a:lnTo>
              <a:lnTo>
                <a:pt x="1261072" y="2556536"/>
              </a:lnTo>
            </a:path>
          </a:pathLst>
        </a:custGeom>
        <a:noFill/>
        <a:ln w="25400" cap="flat" cmpd="sng" algn="ctr">
          <a:solidFill>
            <a:srgbClr val="5F5F5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97534-0D98-4080-96DC-9B6BCE16FF3D}">
      <dsp:nvSpPr>
        <dsp:cNvPr id="0" name=""/>
        <dsp:cNvSpPr/>
      </dsp:nvSpPr>
      <dsp:spPr>
        <a:xfrm>
          <a:off x="4060031" y="805068"/>
          <a:ext cx="1245383" cy="1747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4743"/>
              </a:lnTo>
              <a:lnTo>
                <a:pt x="1245383" y="1644743"/>
              </a:lnTo>
              <a:lnTo>
                <a:pt x="1245383" y="1747000"/>
              </a:lnTo>
            </a:path>
          </a:pathLst>
        </a:custGeom>
        <a:noFill/>
        <a:ln w="25400" cap="flat" cmpd="sng" algn="ctr">
          <a:solidFill>
            <a:srgbClr val="5F5F5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82776-4FED-4721-8C6E-E862244DD6B9}">
      <dsp:nvSpPr>
        <dsp:cNvPr id="0" name=""/>
        <dsp:cNvSpPr/>
      </dsp:nvSpPr>
      <dsp:spPr>
        <a:xfrm>
          <a:off x="4060031" y="805068"/>
          <a:ext cx="1240124" cy="889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161"/>
              </a:lnTo>
              <a:lnTo>
                <a:pt x="1240124" y="787161"/>
              </a:lnTo>
              <a:lnTo>
                <a:pt x="1240124" y="889418"/>
              </a:lnTo>
            </a:path>
          </a:pathLst>
        </a:custGeom>
        <a:noFill/>
        <a:ln w="25400" cap="flat" cmpd="sng" algn="ctr">
          <a:solidFill>
            <a:srgbClr val="5F5F5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01EF8-F578-4E9F-988D-2F2F3F180280}">
      <dsp:nvSpPr>
        <dsp:cNvPr id="0" name=""/>
        <dsp:cNvSpPr/>
      </dsp:nvSpPr>
      <dsp:spPr>
        <a:xfrm>
          <a:off x="837681" y="1915409"/>
          <a:ext cx="259150" cy="2522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2329"/>
              </a:lnTo>
              <a:lnTo>
                <a:pt x="259150" y="2522329"/>
              </a:lnTo>
            </a:path>
          </a:pathLst>
        </a:custGeom>
        <a:noFill/>
        <a:ln w="25400" cap="flat" cmpd="sng" algn="ctr">
          <a:solidFill>
            <a:srgbClr val="5F5F5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1FD73-03BB-4DDD-A93C-EA84A0F52973}">
      <dsp:nvSpPr>
        <dsp:cNvPr id="0" name=""/>
        <dsp:cNvSpPr/>
      </dsp:nvSpPr>
      <dsp:spPr>
        <a:xfrm>
          <a:off x="837681" y="1915409"/>
          <a:ext cx="259150" cy="1830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879"/>
              </a:lnTo>
              <a:lnTo>
                <a:pt x="259150" y="1830879"/>
              </a:lnTo>
            </a:path>
          </a:pathLst>
        </a:custGeom>
        <a:noFill/>
        <a:ln w="25400" cap="flat" cmpd="sng" algn="ctr">
          <a:solidFill>
            <a:srgbClr val="5F5F5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673E39-5144-41A4-A70B-64DD5AE5956C}">
      <dsp:nvSpPr>
        <dsp:cNvPr id="0" name=""/>
        <dsp:cNvSpPr/>
      </dsp:nvSpPr>
      <dsp:spPr>
        <a:xfrm>
          <a:off x="837681" y="1915409"/>
          <a:ext cx="259150" cy="1139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9430"/>
              </a:lnTo>
              <a:lnTo>
                <a:pt x="259150" y="1139430"/>
              </a:lnTo>
            </a:path>
          </a:pathLst>
        </a:custGeom>
        <a:noFill/>
        <a:ln w="25400" cap="flat" cmpd="sng" algn="ctr">
          <a:solidFill>
            <a:srgbClr val="5F5F5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21D53-ACDB-40F1-B573-E90BCDAEC203}">
      <dsp:nvSpPr>
        <dsp:cNvPr id="0" name=""/>
        <dsp:cNvSpPr/>
      </dsp:nvSpPr>
      <dsp:spPr>
        <a:xfrm>
          <a:off x="837681" y="1915409"/>
          <a:ext cx="259150" cy="447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981"/>
              </a:lnTo>
              <a:lnTo>
                <a:pt x="259150" y="447981"/>
              </a:lnTo>
            </a:path>
          </a:pathLst>
        </a:custGeom>
        <a:noFill/>
        <a:ln w="25400" cap="flat" cmpd="sng" algn="ctr">
          <a:solidFill>
            <a:srgbClr val="5F5F5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A3AF6-091D-4EE6-BCC5-3FF558F16E46}">
      <dsp:nvSpPr>
        <dsp:cNvPr id="0" name=""/>
        <dsp:cNvSpPr/>
      </dsp:nvSpPr>
      <dsp:spPr>
        <a:xfrm>
          <a:off x="1577002" y="805068"/>
          <a:ext cx="2483028" cy="204513"/>
        </a:xfrm>
        <a:custGeom>
          <a:avLst/>
          <a:gdLst/>
          <a:ahLst/>
          <a:cxnLst/>
          <a:rect l="0" t="0" r="0" b="0"/>
          <a:pathLst>
            <a:path>
              <a:moveTo>
                <a:pt x="2483028" y="0"/>
              </a:moveTo>
              <a:lnTo>
                <a:pt x="2483028" y="102256"/>
              </a:lnTo>
              <a:lnTo>
                <a:pt x="0" y="102256"/>
              </a:lnTo>
              <a:lnTo>
                <a:pt x="0" y="204513"/>
              </a:lnTo>
            </a:path>
          </a:pathLst>
        </a:custGeom>
        <a:noFill/>
        <a:ln w="25400" cap="flat" cmpd="sng" algn="ctr">
          <a:solidFill>
            <a:srgbClr val="5F5F5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786C8-1F9D-4967-AFD3-CB78AB747E6E}">
      <dsp:nvSpPr>
        <dsp:cNvPr id="0" name=""/>
        <dsp:cNvSpPr/>
      </dsp:nvSpPr>
      <dsp:spPr>
        <a:xfrm>
          <a:off x="3107754" y="1151"/>
          <a:ext cx="1904553" cy="803916"/>
        </a:xfrm>
        <a:prstGeom prst="rect">
          <a:avLst/>
        </a:prstGeom>
        <a:noFill/>
        <a:ln w="25400" cap="flat" cmpd="sng" algn="ctr">
          <a:solidFill>
            <a:srgbClr val="5F5F5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5F5F5F"/>
              </a:solidFill>
            </a:rPr>
            <a:t>Marco Drumond</a:t>
          </a:r>
          <a:endParaRPr lang="en-US" sz="1000" kern="1200" dirty="0">
            <a:solidFill>
              <a:srgbClr val="5F5F5F"/>
            </a:solidFill>
          </a:endParaRP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5F5F5F"/>
              </a:solidFill>
            </a:rPr>
            <a:t>Director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5F5F5F"/>
              </a:solidFill>
            </a:rPr>
            <a:t>Treasury Operations</a:t>
          </a:r>
          <a:endParaRPr lang="en-US" sz="1000" kern="1200" dirty="0">
            <a:solidFill>
              <a:srgbClr val="5F5F5F"/>
            </a:solidFill>
          </a:endParaRPr>
        </a:p>
      </dsp:txBody>
      <dsp:txXfrm>
        <a:off x="3107754" y="1151"/>
        <a:ext cx="1904553" cy="803916"/>
      </dsp:txXfrm>
    </dsp:sp>
    <dsp:sp modelId="{32CF2D40-DB2B-4B72-96F8-47A031C39D8F}">
      <dsp:nvSpPr>
        <dsp:cNvPr id="0" name=""/>
        <dsp:cNvSpPr/>
      </dsp:nvSpPr>
      <dsp:spPr>
        <a:xfrm>
          <a:off x="652851" y="1009581"/>
          <a:ext cx="1848302" cy="905827"/>
        </a:xfrm>
        <a:prstGeom prst="rect">
          <a:avLst/>
        </a:prstGeom>
        <a:noFill/>
        <a:ln w="25400" cap="flat" cmpd="sng" algn="ctr">
          <a:solidFill>
            <a:srgbClr val="5F5F5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5F5F5F"/>
              </a:solidFill>
            </a:rPr>
            <a:t>Allan Bisessar</a:t>
          </a:r>
          <a:endParaRPr lang="en-US" sz="1000" kern="1200" dirty="0">
            <a:solidFill>
              <a:srgbClr val="5F5F5F"/>
            </a:solidFill>
          </a:endParaRP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rgbClr val="5F5F5F"/>
              </a:solidFill>
            </a:rPr>
            <a:t>Manager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5F5F5F"/>
              </a:solidFill>
            </a:rPr>
            <a:t>Collateral and Securities Lending Operations</a:t>
          </a:r>
          <a:endParaRPr lang="en-US" sz="1000" kern="1200" dirty="0">
            <a:solidFill>
              <a:srgbClr val="5F5F5F"/>
            </a:solidFill>
          </a:endParaRPr>
        </a:p>
      </dsp:txBody>
      <dsp:txXfrm>
        <a:off x="652851" y="1009581"/>
        <a:ext cx="1848302" cy="905827"/>
      </dsp:txXfrm>
    </dsp:sp>
    <dsp:sp modelId="{196F358F-D56A-4105-82FE-9F90C378D910}">
      <dsp:nvSpPr>
        <dsp:cNvPr id="0" name=""/>
        <dsp:cNvSpPr/>
      </dsp:nvSpPr>
      <dsp:spPr>
        <a:xfrm>
          <a:off x="1096832" y="2119923"/>
          <a:ext cx="1714248" cy="486936"/>
        </a:xfrm>
        <a:prstGeom prst="rect">
          <a:avLst/>
        </a:prstGeom>
        <a:solidFill>
          <a:srgbClr val="AEB20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Gideon Ong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Sr. Associate, Treasury Operations</a:t>
          </a:r>
          <a:endParaRPr lang="en-US" sz="1000" kern="1200" dirty="0"/>
        </a:p>
      </dsp:txBody>
      <dsp:txXfrm>
        <a:off x="1096832" y="2119923"/>
        <a:ext cx="1714248" cy="486936"/>
      </dsp:txXfrm>
    </dsp:sp>
    <dsp:sp modelId="{CFF8A5D1-AE8D-4C1E-80D6-B3EACB169552}">
      <dsp:nvSpPr>
        <dsp:cNvPr id="0" name=""/>
        <dsp:cNvSpPr/>
      </dsp:nvSpPr>
      <dsp:spPr>
        <a:xfrm>
          <a:off x="1096832" y="2811372"/>
          <a:ext cx="1700458" cy="486936"/>
        </a:xfrm>
        <a:prstGeom prst="rect">
          <a:avLst/>
        </a:prstGeom>
        <a:solidFill>
          <a:srgbClr val="AEB20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Nisha Mistry</a:t>
          </a:r>
          <a:endParaRPr lang="en-US" sz="1000" kern="1200" dirty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Associate, Treasury Operations</a:t>
          </a:r>
          <a:endParaRPr lang="en-US" sz="1000" kern="1200" dirty="0"/>
        </a:p>
      </dsp:txBody>
      <dsp:txXfrm>
        <a:off x="1096832" y="2811372"/>
        <a:ext cx="1700458" cy="486936"/>
      </dsp:txXfrm>
    </dsp:sp>
    <dsp:sp modelId="{B340833D-34A8-4D51-8BB2-335E75F9C5D9}">
      <dsp:nvSpPr>
        <dsp:cNvPr id="0" name=""/>
        <dsp:cNvSpPr/>
      </dsp:nvSpPr>
      <dsp:spPr>
        <a:xfrm>
          <a:off x="1096832" y="3502821"/>
          <a:ext cx="1626171" cy="486936"/>
        </a:xfrm>
        <a:prstGeom prst="rect">
          <a:avLst/>
        </a:prstGeom>
        <a:solidFill>
          <a:srgbClr val="AEB20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Ilia Shapenko</a:t>
          </a:r>
          <a:endParaRPr lang="en-US" sz="1000" kern="1200" dirty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Associate, Treasury Operations</a:t>
          </a:r>
          <a:endParaRPr lang="en-US" sz="1000" kern="1200" dirty="0"/>
        </a:p>
      </dsp:txBody>
      <dsp:txXfrm>
        <a:off x="1096832" y="3502821"/>
        <a:ext cx="1626171" cy="486936"/>
      </dsp:txXfrm>
    </dsp:sp>
    <dsp:sp modelId="{0B995148-26FA-4A9C-B367-BFBB80FA20F9}">
      <dsp:nvSpPr>
        <dsp:cNvPr id="0" name=""/>
        <dsp:cNvSpPr/>
      </dsp:nvSpPr>
      <dsp:spPr>
        <a:xfrm>
          <a:off x="1096832" y="4194271"/>
          <a:ext cx="1712398" cy="486936"/>
        </a:xfrm>
        <a:prstGeom prst="rect">
          <a:avLst/>
        </a:prstGeom>
        <a:solidFill>
          <a:srgbClr val="AEB20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Fion Chan</a:t>
          </a:r>
          <a:endParaRPr lang="en-US" sz="1000" kern="1200" dirty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Associate, Treasury Operations</a:t>
          </a:r>
          <a:endParaRPr lang="en-US" sz="1000" kern="1200" dirty="0"/>
        </a:p>
      </dsp:txBody>
      <dsp:txXfrm>
        <a:off x="1096832" y="4194271"/>
        <a:ext cx="1712398" cy="486936"/>
      </dsp:txXfrm>
    </dsp:sp>
    <dsp:sp modelId="{BB2B5981-72BA-4510-A1E6-FEB09F76922D}">
      <dsp:nvSpPr>
        <dsp:cNvPr id="0" name=""/>
        <dsp:cNvSpPr/>
      </dsp:nvSpPr>
      <dsp:spPr>
        <a:xfrm>
          <a:off x="4563221" y="1694486"/>
          <a:ext cx="1473868" cy="607014"/>
        </a:xfrm>
        <a:prstGeom prst="rect">
          <a:avLst/>
        </a:prstGeom>
        <a:solidFill>
          <a:srgbClr val="AEB20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Lelanie Baldos</a:t>
          </a:r>
          <a:endParaRPr lang="en-US" sz="1000" kern="1200" dirty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Sr. Associate, Treasury Operations</a:t>
          </a:r>
          <a:endParaRPr lang="en-US" sz="1000" kern="1200" dirty="0"/>
        </a:p>
      </dsp:txBody>
      <dsp:txXfrm>
        <a:off x="4563221" y="1694486"/>
        <a:ext cx="1473868" cy="607014"/>
      </dsp:txXfrm>
    </dsp:sp>
    <dsp:sp modelId="{94540B3B-DDC8-4E1F-8BDF-CA03D42FB559}">
      <dsp:nvSpPr>
        <dsp:cNvPr id="0" name=""/>
        <dsp:cNvSpPr/>
      </dsp:nvSpPr>
      <dsp:spPr>
        <a:xfrm>
          <a:off x="4619160" y="2552069"/>
          <a:ext cx="1372507" cy="606922"/>
        </a:xfrm>
        <a:prstGeom prst="rect">
          <a:avLst/>
        </a:prstGeom>
        <a:solidFill>
          <a:srgbClr val="AEB20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Ida Luong</a:t>
          </a:r>
          <a:endParaRPr lang="en-US" sz="1000" kern="1200" dirty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Associate, Treasury Operations</a:t>
          </a:r>
          <a:endParaRPr lang="en-US" sz="1000" kern="1200" dirty="0"/>
        </a:p>
      </dsp:txBody>
      <dsp:txXfrm>
        <a:off x="4619160" y="2552069"/>
        <a:ext cx="1372507" cy="606922"/>
      </dsp:txXfrm>
    </dsp:sp>
    <dsp:sp modelId="{0B4E08B3-FC73-49E7-BE20-BD4443E1F106}">
      <dsp:nvSpPr>
        <dsp:cNvPr id="0" name=""/>
        <dsp:cNvSpPr/>
      </dsp:nvSpPr>
      <dsp:spPr>
        <a:xfrm>
          <a:off x="4549937" y="3361605"/>
          <a:ext cx="1542331" cy="564008"/>
        </a:xfrm>
        <a:prstGeom prst="rect">
          <a:avLst/>
        </a:prstGeom>
        <a:solidFill>
          <a:srgbClr val="AEB20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Marilou Ting-Cheng</a:t>
          </a:r>
          <a:endParaRPr lang="en-US" sz="1000" kern="1200" dirty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Treasury Analyst</a:t>
          </a:r>
          <a:endParaRPr lang="en-US" sz="1000" kern="1200" dirty="0"/>
        </a:p>
      </dsp:txBody>
      <dsp:txXfrm>
        <a:off x="4549937" y="3361605"/>
        <a:ext cx="1542331" cy="564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40CC3-D2C2-49E6-A68C-F015380DFCAF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272C6-CE2A-49F4-8217-D460E9E9D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D0949-D68B-4B2B-97D0-AFE24BC1B778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8C20-87B7-4F86-A355-BF06C940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urtains.jpg"/>
          <p:cNvPicPr>
            <a:picLocks noChangeAspect="1"/>
          </p:cNvPicPr>
          <p:nvPr userDrawn="1"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-1" y="-1"/>
            <a:ext cx="245942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rgbClr val="5F5F5F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84753"/>
            <a:ext cx="7026442" cy="1703294"/>
          </a:xfrm>
        </p:spPr>
        <p:txBody>
          <a:bodyPr/>
          <a:lstStyle>
            <a:lvl1pPr marL="0" indent="0" algn="r">
              <a:buNone/>
              <a:defRPr b="1">
                <a:solidFill>
                  <a:srgbClr val="95B30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Hoopp_Logo_CorpName_390_7546_CMYK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14800" y="4856018"/>
            <a:ext cx="5029200" cy="18287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opp_Logo_390_7546_CMY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35270" y="5873919"/>
            <a:ext cx="2528048" cy="9192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511" y="1655379"/>
            <a:ext cx="4855778" cy="4470784"/>
          </a:xfrm>
        </p:spPr>
        <p:txBody>
          <a:bodyPr/>
          <a:lstStyle>
            <a:lvl1pPr>
              <a:buClr>
                <a:srgbClr val="AEB202"/>
              </a:buClr>
              <a:buSzPct val="70000"/>
              <a:buFont typeface="Wingdings" pitchFamily="2" charset="2"/>
              <a:buChar char="l"/>
              <a:defRPr sz="2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rgbClr val="AEB202"/>
              </a:buClr>
              <a:buSzPct val="90000"/>
              <a:defRPr sz="24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AEB202"/>
              </a:buClr>
              <a:buSzPct val="90000"/>
              <a:defRPr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rgbClr val="AEB202"/>
              </a:buClr>
              <a:buSzPct val="90000"/>
              <a:defRPr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4pPr>
            <a:lvl5pPr>
              <a:buClr>
                <a:srgbClr val="AEB202"/>
              </a:buClr>
              <a:buSzPct val="90000"/>
              <a:defRPr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5310" y="6356350"/>
            <a:ext cx="8828689" cy="501650"/>
          </a:xfrm>
        </p:spPr>
        <p:txBody>
          <a:bodyPr/>
          <a:lstStyle>
            <a:lvl1pPr algn="ctr">
              <a:defRPr/>
            </a:lvl1pPr>
          </a:lstStyle>
          <a:p>
            <a:pPr algn="l"/>
            <a:fld id="{2F653C8A-14B6-4B9C-8B89-7E679CF446B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60947" y="106197"/>
            <a:ext cx="8783053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281289" y="1187114"/>
            <a:ext cx="8638675" cy="0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opp_Logo_390_7546_CMY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35270" y="5873919"/>
            <a:ext cx="2528048" cy="9192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041" y="1655379"/>
            <a:ext cx="8119248" cy="4470784"/>
          </a:xfrm>
        </p:spPr>
        <p:txBody>
          <a:bodyPr/>
          <a:lstStyle>
            <a:lvl1pPr>
              <a:buClr>
                <a:srgbClr val="AEB202"/>
              </a:buClr>
              <a:buSzPct val="70000"/>
              <a:buFont typeface="Wingdings" pitchFamily="2" charset="2"/>
              <a:buChar char="l"/>
              <a:defRPr sz="2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rgbClr val="AEB202"/>
              </a:buClr>
              <a:buSzPct val="90000"/>
              <a:defRPr sz="24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AEB202"/>
              </a:buClr>
              <a:buSzPct val="90000"/>
              <a:defRPr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rgbClr val="AEB202"/>
              </a:buClr>
              <a:buSzPct val="90000"/>
              <a:defRPr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4pPr>
            <a:lvl5pPr>
              <a:buClr>
                <a:srgbClr val="AEB202"/>
              </a:buClr>
              <a:buSzPct val="90000"/>
              <a:defRPr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60947" y="106197"/>
            <a:ext cx="8783053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281289" y="1187114"/>
            <a:ext cx="8638675" cy="0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5310" y="6356350"/>
            <a:ext cx="8828689" cy="501650"/>
          </a:xfrm>
        </p:spPr>
        <p:txBody>
          <a:bodyPr/>
          <a:lstStyle>
            <a:lvl1pPr algn="ctr">
              <a:defRPr/>
            </a:lvl1pPr>
          </a:lstStyle>
          <a:p>
            <a:pPr algn="l"/>
            <a:fld id="{2F653C8A-14B6-4B9C-8B89-7E679CF446B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Clr>
                <a:srgbClr val="AEB202"/>
              </a:buClr>
              <a:buSzPct val="70000"/>
              <a:buFont typeface="Wingdings" pitchFamily="2" charset="2"/>
              <a:buChar char="l"/>
              <a:defRPr sz="2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0947" y="106197"/>
            <a:ext cx="8783053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1289" y="1187114"/>
            <a:ext cx="8638675" cy="0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40166" y="1610711"/>
            <a:ext cx="4038600" cy="4525963"/>
          </a:xfrm>
        </p:spPr>
        <p:txBody>
          <a:bodyPr/>
          <a:lstStyle>
            <a:lvl1pPr>
              <a:buClr>
                <a:srgbClr val="AEB202"/>
              </a:buClr>
              <a:buSzPct val="70000"/>
              <a:buFont typeface="Wingdings" pitchFamily="2" charset="2"/>
              <a:buChar char="l"/>
              <a:defRPr sz="2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 descr="Hoopp_Logo_390_7546_CMY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35270" y="5873919"/>
            <a:ext cx="2528048" cy="91929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5310" y="6356350"/>
            <a:ext cx="8828689" cy="501650"/>
          </a:xfrm>
        </p:spPr>
        <p:txBody>
          <a:bodyPr/>
          <a:lstStyle>
            <a:lvl1pPr algn="ctr">
              <a:defRPr/>
            </a:lvl1pPr>
          </a:lstStyle>
          <a:p>
            <a:pPr algn="l"/>
            <a:fld id="{2F653C8A-14B6-4B9C-8B89-7E679CF446B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AEB20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rgbClr val="AEB202"/>
              </a:buClr>
              <a:buSzPct val="70000"/>
              <a:buFont typeface="Wingdings" pitchFamily="2" charset="2"/>
              <a:buChar char="l"/>
              <a:defRPr sz="2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rgbClr val="AEB202"/>
              </a:buClr>
              <a:defRPr sz="20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AEB202"/>
              </a:buClr>
              <a:defRPr sz="1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rgbClr val="AEB202"/>
              </a:buClr>
              <a:defRPr sz="16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4pPr>
            <a:lvl5pPr>
              <a:buClr>
                <a:srgbClr val="AEB202"/>
              </a:buClr>
              <a:defRPr sz="16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AEB20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Clr>
                <a:srgbClr val="AEB202"/>
              </a:buClr>
              <a:buSzPct val="70000"/>
              <a:buFont typeface="Wingdings" pitchFamily="2" charset="2"/>
              <a:buChar char="l"/>
              <a:defRPr sz="2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rgbClr val="AEB202"/>
              </a:buClr>
              <a:defRPr sz="20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AEB202"/>
              </a:buClr>
              <a:defRPr sz="1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rgbClr val="AEB202"/>
              </a:buClr>
              <a:defRPr sz="16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4pPr>
            <a:lvl5pPr>
              <a:buClr>
                <a:srgbClr val="AEB202"/>
              </a:buClr>
              <a:defRPr sz="16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0947" y="106197"/>
            <a:ext cx="8783053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1289" y="1187114"/>
            <a:ext cx="8638675" cy="0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oopp_Logo_390_7546_CMY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35270" y="5873919"/>
            <a:ext cx="2528048" cy="91929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5310" y="6356350"/>
            <a:ext cx="8828689" cy="501650"/>
          </a:xfrm>
        </p:spPr>
        <p:txBody>
          <a:bodyPr/>
          <a:lstStyle>
            <a:lvl1pPr algn="ctr">
              <a:defRPr/>
            </a:lvl1pPr>
          </a:lstStyle>
          <a:p>
            <a:pPr algn="l"/>
            <a:fld id="{2F653C8A-14B6-4B9C-8B89-7E679CF446B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60947" y="106197"/>
            <a:ext cx="8783053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1289" y="1187114"/>
            <a:ext cx="8638675" cy="0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Hoopp_Logo_390_7546_CMY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35270" y="5873919"/>
            <a:ext cx="2528048" cy="91929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5310" y="6356350"/>
            <a:ext cx="8828689" cy="501650"/>
          </a:xfrm>
        </p:spPr>
        <p:txBody>
          <a:bodyPr/>
          <a:lstStyle>
            <a:lvl1pPr algn="ctr">
              <a:defRPr/>
            </a:lvl1pPr>
          </a:lstStyle>
          <a:p>
            <a:pPr algn="l"/>
            <a:fld id="{2F653C8A-14B6-4B9C-8B89-7E679CF446B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5310" y="6356350"/>
            <a:ext cx="8828689" cy="501650"/>
          </a:xfrm>
        </p:spPr>
        <p:txBody>
          <a:bodyPr/>
          <a:lstStyle>
            <a:lvl1pPr algn="ctr">
              <a:defRPr/>
            </a:lvl1pPr>
          </a:lstStyle>
          <a:p>
            <a:pPr algn="l"/>
            <a:fld id="{2F653C8A-14B6-4B9C-8B89-7E679CF446B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05558"/>
            <a:ext cx="5486400" cy="566738"/>
          </a:xfrm>
        </p:spPr>
        <p:txBody>
          <a:bodyPr anchor="b">
            <a:normAutofit/>
          </a:bodyPr>
          <a:lstStyle>
            <a:lvl1pPr algn="ctr">
              <a:defRPr sz="2000" b="1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02156"/>
            <a:ext cx="5486400" cy="402021"/>
          </a:xfrm>
        </p:spPr>
        <p:txBody>
          <a:bodyPr>
            <a:normAutofit/>
          </a:bodyPr>
          <a:lstStyle>
            <a:lvl1pPr marL="0" indent="0" algn="ctr">
              <a:buNone/>
              <a:defRPr sz="1600" i="1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5310" y="6356350"/>
            <a:ext cx="8828689" cy="501650"/>
          </a:xfrm>
        </p:spPr>
        <p:txBody>
          <a:bodyPr/>
          <a:lstStyle>
            <a:lvl1pPr algn="ctr">
              <a:defRPr/>
            </a:lvl1pPr>
          </a:lstStyle>
          <a:p>
            <a:pPr algn="l"/>
            <a:fld id="{2F653C8A-14B6-4B9C-8B89-7E679CF446BB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9" name="Picture 8" descr="Hoopp_Logo_390_7546_CMY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35270" y="5873919"/>
            <a:ext cx="2528048" cy="91929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AB4BD-F9E9-47DC-8E3F-C18E19BB5BDB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3C8A-14B6-4B9C-8B89-7E679CF446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0" r:id="rId2"/>
    <p:sldLayoutId id="2147483669" r:id="rId3"/>
    <p:sldLayoutId id="2147483652" r:id="rId4"/>
    <p:sldLayoutId id="2147483670" r:id="rId5"/>
    <p:sldLayoutId id="2147483654" r:id="rId6"/>
    <p:sldLayoutId id="2147483655" r:id="rId7"/>
    <p:sldLayoutId id="2147483671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>
                <a:latin typeface="Arial" pitchFamily="34" charset="0"/>
                <a:ea typeface="Calibri"/>
                <a:cs typeface="Arial" pitchFamily="34" charset="0"/>
              </a:rPr>
              <a:t>Orientation for Business Analysts New </a:t>
            </a:r>
            <a:r>
              <a:rPr lang="en-CA" dirty="0" smtClean="0">
                <a:ea typeface="Calibri"/>
              </a:rPr>
              <a:t>Hires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10422"/>
            <a:ext cx="7026442" cy="1703294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Treasury Operations</a:t>
            </a:r>
            <a:endParaRPr lang="en-US" dirty="0" smtClean="0"/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December 7, 2010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Structure</a:t>
            </a:r>
          </a:p>
          <a:p>
            <a:r>
              <a:rPr lang="en-US" dirty="0" smtClean="0"/>
              <a:t>Collateral Management Overview</a:t>
            </a:r>
          </a:p>
          <a:p>
            <a:r>
              <a:rPr lang="en-US" dirty="0" smtClean="0"/>
              <a:t>Securities Lending Overview</a:t>
            </a:r>
          </a:p>
          <a:p>
            <a:r>
              <a:rPr lang="en-US" dirty="0" smtClean="0"/>
              <a:t>Cash Management Overview</a:t>
            </a:r>
          </a:p>
          <a:p>
            <a:r>
              <a:rPr lang="en-US" dirty="0" smtClean="0"/>
              <a:t>Settlements Overview</a:t>
            </a:r>
          </a:p>
          <a:p>
            <a:r>
              <a:rPr lang="en-US" dirty="0" smtClean="0"/>
              <a:t>Partnership with IT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Structure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45620" y="1308538"/>
          <a:ext cx="8120063" cy="4682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Collateral is required for Derivatives, Repo’s, Futures, and Securities Lending</a:t>
            </a:r>
          </a:p>
          <a:p>
            <a:r>
              <a:rPr lang="en-US" dirty="0" smtClean="0"/>
              <a:t>Dimension Calculates Margin requirements Daily</a:t>
            </a:r>
          </a:p>
          <a:p>
            <a:r>
              <a:rPr lang="en-US" dirty="0" smtClean="0"/>
              <a:t>Treasury Operations monitors available positions daily to ensure securities are substituted as required</a:t>
            </a:r>
          </a:p>
          <a:p>
            <a:r>
              <a:rPr lang="en-US" dirty="0" smtClean="0"/>
              <a:t>Average approximately 750 collateral movements per month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Collateral Management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Securities are borrowed to cover short sales</a:t>
            </a:r>
          </a:p>
          <a:p>
            <a:r>
              <a:rPr lang="en-US" dirty="0" smtClean="0"/>
              <a:t>HOOPP also manages it’s own “pure” securities lending program</a:t>
            </a:r>
          </a:p>
          <a:p>
            <a:r>
              <a:rPr lang="en-US" dirty="0" smtClean="0"/>
              <a:t>Northern Trust does some agency lending on HOOPP’s behalf</a:t>
            </a:r>
          </a:p>
          <a:p>
            <a:r>
              <a:rPr lang="en-US" dirty="0" smtClean="0"/>
              <a:t>Lending income/fees are calculated daily and settled monthly</a:t>
            </a:r>
          </a:p>
          <a:p>
            <a:r>
              <a:rPr lang="en-US" dirty="0" smtClean="0"/>
              <a:t>15 billion dollar program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Securities Lending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Responsible for ensuring cash projections and start of day cash balance is accurate</a:t>
            </a:r>
          </a:p>
          <a:p>
            <a:r>
              <a:rPr lang="en-US" dirty="0" smtClean="0"/>
              <a:t>Reconcile daily with our custodian</a:t>
            </a:r>
          </a:p>
          <a:p>
            <a:r>
              <a:rPr lang="en-US" dirty="0" smtClean="0"/>
              <a:t>Issue claims and make payments on obligations resulting from income on Collateral and lending activity</a:t>
            </a:r>
          </a:p>
          <a:p>
            <a:r>
              <a:rPr lang="en-US" dirty="0" smtClean="0"/>
              <a:t>Confirm all FX transactions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Cash Management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Confirm Trades with brokers</a:t>
            </a:r>
          </a:p>
          <a:p>
            <a:r>
              <a:rPr lang="en-US" dirty="0" smtClean="0"/>
              <a:t>Work with Data team to ensure all trades are sent to NT</a:t>
            </a:r>
          </a:p>
          <a:p>
            <a:r>
              <a:rPr lang="en-US" dirty="0" smtClean="0"/>
              <a:t>Resolve any interest claims resulting from failed trades</a:t>
            </a:r>
          </a:p>
          <a:p>
            <a:r>
              <a:rPr lang="en-US" dirty="0" smtClean="0"/>
              <a:t>Constantly communicate with custodian and brokers to ensure daily settlement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Settlements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Enhance or build new reports to meet operational needs</a:t>
            </a:r>
          </a:p>
          <a:p>
            <a:r>
              <a:rPr lang="en-US" dirty="0" smtClean="0"/>
              <a:t>Automate workflow</a:t>
            </a:r>
          </a:p>
          <a:p>
            <a:r>
              <a:rPr lang="en-US" dirty="0" smtClean="0"/>
              <a:t>Research new SCD functionality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Partnership with IT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261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Orientation for Business Analysts New Hires</vt:lpstr>
      <vt:lpstr>Agenda</vt:lpstr>
      <vt:lpstr>Team Structure</vt:lpstr>
      <vt:lpstr>Collateral Management</vt:lpstr>
      <vt:lpstr>Securities Lending</vt:lpstr>
      <vt:lpstr>Cash Management</vt:lpstr>
      <vt:lpstr>Settlements</vt:lpstr>
      <vt:lpstr>Partnership with IT</vt:lpstr>
    </vt:vector>
  </TitlesOfParts>
  <Company>HOOPP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Jayne Patterson</dc:creator>
  <cp:lastModifiedBy> </cp:lastModifiedBy>
  <cp:revision>74</cp:revision>
  <dcterms:created xsi:type="dcterms:W3CDTF">2010-01-13T19:33:12Z</dcterms:created>
  <dcterms:modified xsi:type="dcterms:W3CDTF">2010-12-06T17:13:32Z</dcterms:modified>
</cp:coreProperties>
</file>