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0066"/>
    <a:srgbClr val="993366"/>
    <a:srgbClr val="3B6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29AB2-5D41-4B69-8DBE-E36DBA7C5B1D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1_2" csCatId="accent1" phldr="1"/>
      <dgm:spPr/>
    </dgm:pt>
    <dgm:pt modelId="{BE5D9E8E-5665-4BF5-BA8E-F11DF47C4C3F}">
      <dgm:prSet phldrT="[Text]" custT="1"/>
      <dgm:spPr>
        <a:solidFill>
          <a:srgbClr val="3B6769">
            <a:alpha val="89804"/>
          </a:srgbClr>
        </a:solidFill>
      </dgm:spPr>
      <dgm:t>
        <a:bodyPr/>
        <a:lstStyle/>
        <a:p>
          <a:r>
            <a:rPr lang="en-US" sz="1600" b="1" dirty="0">
              <a:solidFill>
                <a:srgbClr val="00CC99"/>
              </a:solidFill>
            </a:rPr>
            <a:t>Continuous Integration</a:t>
          </a:r>
        </a:p>
      </dgm:t>
    </dgm:pt>
    <dgm:pt modelId="{05B7A715-866A-4D82-9E60-32680C961BF3}" type="parTrans" cxnId="{380C348A-2855-4458-BC5E-70D48F2009F1}">
      <dgm:prSet/>
      <dgm:spPr/>
      <dgm:t>
        <a:bodyPr/>
        <a:lstStyle/>
        <a:p>
          <a:endParaRPr lang="en-US"/>
        </a:p>
      </dgm:t>
    </dgm:pt>
    <dgm:pt modelId="{183CDCA5-1EE3-44FE-9A23-2CA496CB2F0B}" type="sibTrans" cxnId="{380C348A-2855-4458-BC5E-70D48F2009F1}">
      <dgm:prSet/>
      <dgm:spPr/>
      <dgm:t>
        <a:bodyPr/>
        <a:lstStyle/>
        <a:p>
          <a:endParaRPr lang="en-US"/>
        </a:p>
      </dgm:t>
    </dgm:pt>
    <dgm:pt modelId="{D8BBF517-EF31-4602-A601-B902D71768EF}">
      <dgm:prSet phldrT="[Text]" custT="1"/>
      <dgm:spPr>
        <a:solidFill>
          <a:srgbClr val="993366">
            <a:alpha val="90000"/>
          </a:srgbClr>
        </a:solidFill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Continuous Delivery</a:t>
          </a:r>
        </a:p>
      </dgm:t>
    </dgm:pt>
    <dgm:pt modelId="{4FD2CBB5-9E8B-4C2A-9565-BC983F1445CF}" type="parTrans" cxnId="{99420113-37AE-4B6F-996C-272C7FA1D26C}">
      <dgm:prSet/>
      <dgm:spPr/>
      <dgm:t>
        <a:bodyPr/>
        <a:lstStyle/>
        <a:p>
          <a:endParaRPr lang="en-US"/>
        </a:p>
      </dgm:t>
    </dgm:pt>
    <dgm:pt modelId="{9AA95DB5-B10B-498F-BEF8-6E2BDD7450E1}" type="sibTrans" cxnId="{99420113-37AE-4B6F-996C-272C7FA1D26C}">
      <dgm:prSet/>
      <dgm:spPr/>
      <dgm:t>
        <a:bodyPr/>
        <a:lstStyle/>
        <a:p>
          <a:endParaRPr lang="en-US"/>
        </a:p>
      </dgm:t>
    </dgm:pt>
    <dgm:pt modelId="{CA464E96-BDEC-4128-9D14-BD7F72C5B4F1}">
      <dgm:prSet phldrT="[Text]" custT="1"/>
      <dgm:spPr>
        <a:solidFill>
          <a:srgbClr val="CC0000">
            <a:alpha val="90000"/>
          </a:srgbClr>
        </a:solidFill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Continuous Deployment</a:t>
          </a:r>
        </a:p>
      </dgm:t>
    </dgm:pt>
    <dgm:pt modelId="{BAE87C45-20EA-40D3-895A-F55BB88D8C2B}" type="parTrans" cxnId="{8296C0A4-7730-4B8A-9486-76367701B1D6}">
      <dgm:prSet/>
      <dgm:spPr/>
      <dgm:t>
        <a:bodyPr/>
        <a:lstStyle/>
        <a:p>
          <a:endParaRPr lang="en-US"/>
        </a:p>
      </dgm:t>
    </dgm:pt>
    <dgm:pt modelId="{2B412390-58F4-402C-895A-5D0CDCCC48FB}" type="sibTrans" cxnId="{8296C0A4-7730-4B8A-9486-76367701B1D6}">
      <dgm:prSet/>
      <dgm:spPr/>
      <dgm:t>
        <a:bodyPr/>
        <a:lstStyle/>
        <a:p>
          <a:endParaRPr lang="en-US"/>
        </a:p>
      </dgm:t>
    </dgm:pt>
    <dgm:pt modelId="{2B60F6A3-0600-43B0-9DCB-B20C6CF3A732}" type="pres">
      <dgm:prSet presAssocID="{2A529AB2-5D41-4B69-8DBE-E36DBA7C5B1D}" presName="Name0" presStyleCnt="0">
        <dgm:presLayoutVars>
          <dgm:dir/>
          <dgm:resizeHandles val="exact"/>
        </dgm:presLayoutVars>
      </dgm:prSet>
      <dgm:spPr/>
    </dgm:pt>
    <dgm:pt modelId="{92E2D8BE-4CF3-40B5-B718-DF8BD5C278A9}" type="pres">
      <dgm:prSet presAssocID="{BE5D9E8E-5665-4BF5-BA8E-F11DF47C4C3F}" presName="composite" presStyleCnt="0"/>
      <dgm:spPr/>
    </dgm:pt>
    <dgm:pt modelId="{86DB0331-AA89-4CA6-9DAC-9C4EEAB5540E}" type="pres">
      <dgm:prSet presAssocID="{BE5D9E8E-5665-4BF5-BA8E-F11DF47C4C3F}" presName="bgChev" presStyleLbl="node1" presStyleIdx="0" presStyleCnt="3"/>
      <dgm:spPr>
        <a:solidFill>
          <a:srgbClr val="3B6769"/>
        </a:solidFill>
      </dgm:spPr>
    </dgm:pt>
    <dgm:pt modelId="{E66B9B1F-30E2-4423-838C-93C37EE802D5}" type="pres">
      <dgm:prSet presAssocID="{BE5D9E8E-5665-4BF5-BA8E-F11DF47C4C3F}" presName="txNode" presStyleLbl="fgAcc1" presStyleIdx="0" presStyleCnt="3" custScaleX="70742" custScaleY="60448" custLinFactNeighborX="-21583" custLinFactNeighborY="-26374">
        <dgm:presLayoutVars>
          <dgm:bulletEnabled val="1"/>
        </dgm:presLayoutVars>
      </dgm:prSet>
      <dgm:spPr/>
    </dgm:pt>
    <dgm:pt modelId="{FF02A1A0-EA6C-4858-B202-E7C0D35C882B}" type="pres">
      <dgm:prSet presAssocID="{183CDCA5-1EE3-44FE-9A23-2CA496CB2F0B}" presName="compositeSpace" presStyleCnt="0"/>
      <dgm:spPr/>
    </dgm:pt>
    <dgm:pt modelId="{A3827284-73A9-4485-94BF-2B0B45F3DB9E}" type="pres">
      <dgm:prSet presAssocID="{D8BBF517-EF31-4602-A601-B902D71768EF}" presName="composite" presStyleCnt="0"/>
      <dgm:spPr/>
    </dgm:pt>
    <dgm:pt modelId="{595B1494-27B2-46AA-8857-6454939C9DFC}" type="pres">
      <dgm:prSet presAssocID="{D8BBF517-EF31-4602-A601-B902D71768EF}" presName="bgChev" presStyleLbl="node1" presStyleIdx="1" presStyleCnt="3"/>
      <dgm:spPr>
        <a:solidFill>
          <a:srgbClr val="993366"/>
        </a:solidFill>
      </dgm:spPr>
    </dgm:pt>
    <dgm:pt modelId="{982E5517-C7E1-4843-B414-D2F50AE4118B}" type="pres">
      <dgm:prSet presAssocID="{D8BBF517-EF31-4602-A601-B902D71768EF}" presName="txNode" presStyleLbl="fgAcc1" presStyleIdx="1" presStyleCnt="3" custScaleX="65044" custScaleY="67873" custLinFactNeighborX="-23343" custLinFactNeighborY="-26497">
        <dgm:presLayoutVars>
          <dgm:bulletEnabled val="1"/>
        </dgm:presLayoutVars>
      </dgm:prSet>
      <dgm:spPr/>
    </dgm:pt>
    <dgm:pt modelId="{25E84C06-C779-4987-9481-6F12B206BA0B}" type="pres">
      <dgm:prSet presAssocID="{9AA95DB5-B10B-498F-BEF8-6E2BDD7450E1}" presName="compositeSpace" presStyleCnt="0"/>
      <dgm:spPr/>
    </dgm:pt>
    <dgm:pt modelId="{739769FE-140A-4258-A1C4-488344A8A7C4}" type="pres">
      <dgm:prSet presAssocID="{CA464E96-BDEC-4128-9D14-BD7F72C5B4F1}" presName="composite" presStyleCnt="0"/>
      <dgm:spPr/>
    </dgm:pt>
    <dgm:pt modelId="{E1A7C06A-9497-4DFA-9A31-C0F78DF3A0F2}" type="pres">
      <dgm:prSet presAssocID="{CA464E96-BDEC-4128-9D14-BD7F72C5B4F1}" presName="bgChev" presStyleLbl="node1" presStyleIdx="2" presStyleCnt="3"/>
      <dgm:spPr>
        <a:solidFill>
          <a:srgbClr val="CC0000"/>
        </a:solidFill>
      </dgm:spPr>
    </dgm:pt>
    <dgm:pt modelId="{1D263F40-4CE8-4DC8-BB23-3275F947ADEC}" type="pres">
      <dgm:prSet presAssocID="{CA464E96-BDEC-4128-9D14-BD7F72C5B4F1}" presName="txNode" presStyleLbl="fgAcc1" presStyleIdx="2" presStyleCnt="3" custScaleX="65398" custScaleY="55992" custLinFactNeighborX="-22951" custLinFactNeighborY="-25259">
        <dgm:presLayoutVars>
          <dgm:bulletEnabled val="1"/>
        </dgm:presLayoutVars>
      </dgm:prSet>
      <dgm:spPr/>
    </dgm:pt>
  </dgm:ptLst>
  <dgm:cxnLst>
    <dgm:cxn modelId="{86C04212-F475-4812-A8C1-F70ED3C817EC}" type="presOf" srcId="{CA464E96-BDEC-4128-9D14-BD7F72C5B4F1}" destId="{1D263F40-4CE8-4DC8-BB23-3275F947ADEC}" srcOrd="0" destOrd="0" presId="urn:microsoft.com/office/officeart/2005/8/layout/chevronAccent+Icon"/>
    <dgm:cxn modelId="{99420113-37AE-4B6F-996C-272C7FA1D26C}" srcId="{2A529AB2-5D41-4B69-8DBE-E36DBA7C5B1D}" destId="{D8BBF517-EF31-4602-A601-B902D71768EF}" srcOrd="1" destOrd="0" parTransId="{4FD2CBB5-9E8B-4C2A-9565-BC983F1445CF}" sibTransId="{9AA95DB5-B10B-498F-BEF8-6E2BDD7450E1}"/>
    <dgm:cxn modelId="{DE5BF832-6DEA-4977-BCDC-133E60F07E8B}" type="presOf" srcId="{2A529AB2-5D41-4B69-8DBE-E36DBA7C5B1D}" destId="{2B60F6A3-0600-43B0-9DCB-B20C6CF3A732}" srcOrd="0" destOrd="0" presId="urn:microsoft.com/office/officeart/2005/8/layout/chevronAccent+Icon"/>
    <dgm:cxn modelId="{380C348A-2855-4458-BC5E-70D48F2009F1}" srcId="{2A529AB2-5D41-4B69-8DBE-E36DBA7C5B1D}" destId="{BE5D9E8E-5665-4BF5-BA8E-F11DF47C4C3F}" srcOrd="0" destOrd="0" parTransId="{05B7A715-866A-4D82-9E60-32680C961BF3}" sibTransId="{183CDCA5-1EE3-44FE-9A23-2CA496CB2F0B}"/>
    <dgm:cxn modelId="{8296C0A4-7730-4B8A-9486-76367701B1D6}" srcId="{2A529AB2-5D41-4B69-8DBE-E36DBA7C5B1D}" destId="{CA464E96-BDEC-4128-9D14-BD7F72C5B4F1}" srcOrd="2" destOrd="0" parTransId="{BAE87C45-20EA-40D3-895A-F55BB88D8C2B}" sibTransId="{2B412390-58F4-402C-895A-5D0CDCCC48FB}"/>
    <dgm:cxn modelId="{F03596AA-6B38-40BC-9B6E-B240D2122A29}" type="presOf" srcId="{D8BBF517-EF31-4602-A601-B902D71768EF}" destId="{982E5517-C7E1-4843-B414-D2F50AE4118B}" srcOrd="0" destOrd="0" presId="urn:microsoft.com/office/officeart/2005/8/layout/chevronAccent+Icon"/>
    <dgm:cxn modelId="{E557AFCD-3C02-4334-A81E-CA5A313F8B0B}" type="presOf" srcId="{BE5D9E8E-5665-4BF5-BA8E-F11DF47C4C3F}" destId="{E66B9B1F-30E2-4423-838C-93C37EE802D5}" srcOrd="0" destOrd="0" presId="urn:microsoft.com/office/officeart/2005/8/layout/chevronAccent+Icon"/>
    <dgm:cxn modelId="{6EF7C4DD-7F92-4B26-B76D-B4EE098495A6}" type="presParOf" srcId="{2B60F6A3-0600-43B0-9DCB-B20C6CF3A732}" destId="{92E2D8BE-4CF3-40B5-B718-DF8BD5C278A9}" srcOrd="0" destOrd="0" presId="urn:microsoft.com/office/officeart/2005/8/layout/chevronAccent+Icon"/>
    <dgm:cxn modelId="{5DF8FFB6-8A89-465E-BA76-1579481B470C}" type="presParOf" srcId="{92E2D8BE-4CF3-40B5-B718-DF8BD5C278A9}" destId="{86DB0331-AA89-4CA6-9DAC-9C4EEAB5540E}" srcOrd="0" destOrd="0" presId="urn:microsoft.com/office/officeart/2005/8/layout/chevronAccent+Icon"/>
    <dgm:cxn modelId="{6888E044-CBD7-4DCD-AFDE-D44D1150F37A}" type="presParOf" srcId="{92E2D8BE-4CF3-40B5-B718-DF8BD5C278A9}" destId="{E66B9B1F-30E2-4423-838C-93C37EE802D5}" srcOrd="1" destOrd="0" presId="urn:microsoft.com/office/officeart/2005/8/layout/chevronAccent+Icon"/>
    <dgm:cxn modelId="{02475F50-A117-4856-8251-1B0192931F78}" type="presParOf" srcId="{2B60F6A3-0600-43B0-9DCB-B20C6CF3A732}" destId="{FF02A1A0-EA6C-4858-B202-E7C0D35C882B}" srcOrd="1" destOrd="0" presId="urn:microsoft.com/office/officeart/2005/8/layout/chevronAccent+Icon"/>
    <dgm:cxn modelId="{592A88A3-EE92-455D-8D50-E52CF96745F1}" type="presParOf" srcId="{2B60F6A3-0600-43B0-9DCB-B20C6CF3A732}" destId="{A3827284-73A9-4485-94BF-2B0B45F3DB9E}" srcOrd="2" destOrd="0" presId="urn:microsoft.com/office/officeart/2005/8/layout/chevronAccent+Icon"/>
    <dgm:cxn modelId="{C2894500-7792-4D28-8BAF-B38D8B08080E}" type="presParOf" srcId="{A3827284-73A9-4485-94BF-2B0B45F3DB9E}" destId="{595B1494-27B2-46AA-8857-6454939C9DFC}" srcOrd="0" destOrd="0" presId="urn:microsoft.com/office/officeart/2005/8/layout/chevronAccent+Icon"/>
    <dgm:cxn modelId="{F8C33962-5739-4BE4-BCBF-9E16C8D23ECF}" type="presParOf" srcId="{A3827284-73A9-4485-94BF-2B0B45F3DB9E}" destId="{982E5517-C7E1-4843-B414-D2F50AE4118B}" srcOrd="1" destOrd="0" presId="urn:microsoft.com/office/officeart/2005/8/layout/chevronAccent+Icon"/>
    <dgm:cxn modelId="{D4B88B74-F721-4CC8-A6CC-5B755DB16EB1}" type="presParOf" srcId="{2B60F6A3-0600-43B0-9DCB-B20C6CF3A732}" destId="{25E84C06-C779-4987-9481-6F12B206BA0B}" srcOrd="3" destOrd="0" presId="urn:microsoft.com/office/officeart/2005/8/layout/chevronAccent+Icon"/>
    <dgm:cxn modelId="{23C5A57F-33AD-462E-AC32-57538C92C2F0}" type="presParOf" srcId="{2B60F6A3-0600-43B0-9DCB-B20C6CF3A732}" destId="{739769FE-140A-4258-A1C4-488344A8A7C4}" srcOrd="4" destOrd="0" presId="urn:microsoft.com/office/officeart/2005/8/layout/chevronAccent+Icon"/>
    <dgm:cxn modelId="{466CB81F-1D59-46E5-85BC-9AB621906019}" type="presParOf" srcId="{739769FE-140A-4258-A1C4-488344A8A7C4}" destId="{E1A7C06A-9497-4DFA-9A31-C0F78DF3A0F2}" srcOrd="0" destOrd="0" presId="urn:microsoft.com/office/officeart/2005/8/layout/chevronAccent+Icon"/>
    <dgm:cxn modelId="{70A8945A-490D-4991-BD0D-EDF65CDC5754}" type="presParOf" srcId="{739769FE-140A-4258-A1C4-488344A8A7C4}" destId="{1D263F40-4CE8-4DC8-BB23-3275F947ADE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416EC-6BA4-4A6C-9B25-4A71D76D29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FD36422-D7E2-4D8B-80BF-0FB9AC5E6B6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Build</a:t>
          </a:r>
        </a:p>
      </dgm:t>
    </dgm:pt>
    <dgm:pt modelId="{897B8D2D-4324-401A-844A-71C18844E89F}" type="parTrans" cxnId="{D68B17CB-B024-4F2D-8F12-09894D81793E}">
      <dgm:prSet/>
      <dgm:spPr/>
      <dgm:t>
        <a:bodyPr/>
        <a:lstStyle/>
        <a:p>
          <a:endParaRPr lang="en-US"/>
        </a:p>
      </dgm:t>
    </dgm:pt>
    <dgm:pt modelId="{06BD21A1-09A7-4AB9-9B5B-CB84A9EE4D4E}" type="sibTrans" cxnId="{D68B17CB-B024-4F2D-8F12-09894D81793E}">
      <dgm:prSet/>
      <dgm:spPr/>
      <dgm:t>
        <a:bodyPr/>
        <a:lstStyle/>
        <a:p>
          <a:endParaRPr lang="en-US"/>
        </a:p>
      </dgm:t>
    </dgm:pt>
    <dgm:pt modelId="{FDF3E766-D78B-4EC6-84A2-7A7298DAC27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Test</a:t>
          </a:r>
        </a:p>
      </dgm:t>
    </dgm:pt>
    <dgm:pt modelId="{A7D1574E-30EC-4F34-A712-73F7F45D1178}" type="parTrans" cxnId="{0B6F30E4-FB26-4E9D-B837-0D847442E49B}">
      <dgm:prSet/>
      <dgm:spPr/>
      <dgm:t>
        <a:bodyPr/>
        <a:lstStyle/>
        <a:p>
          <a:endParaRPr lang="en-US"/>
        </a:p>
      </dgm:t>
    </dgm:pt>
    <dgm:pt modelId="{7E70A40D-1683-4A6B-AF0C-6BB8F8E5D480}" type="sibTrans" cxnId="{0B6F30E4-FB26-4E9D-B837-0D847442E49B}">
      <dgm:prSet/>
      <dgm:spPr/>
      <dgm:t>
        <a:bodyPr/>
        <a:lstStyle/>
        <a:p>
          <a:endParaRPr lang="en-US"/>
        </a:p>
      </dgm:t>
    </dgm:pt>
    <dgm:pt modelId="{86134F70-DD86-4F54-B538-343738DBFFA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Merge</a:t>
          </a:r>
        </a:p>
      </dgm:t>
    </dgm:pt>
    <dgm:pt modelId="{7532739D-7615-42A8-8C9B-DDDE337EC609}" type="parTrans" cxnId="{0C0DBBE8-483B-43CE-A0CD-6843DF8548F9}">
      <dgm:prSet/>
      <dgm:spPr/>
      <dgm:t>
        <a:bodyPr/>
        <a:lstStyle/>
        <a:p>
          <a:endParaRPr lang="en-US"/>
        </a:p>
      </dgm:t>
    </dgm:pt>
    <dgm:pt modelId="{D4206426-A75B-4EC0-BBB2-D9D2E9B8052B}" type="sibTrans" cxnId="{0C0DBBE8-483B-43CE-A0CD-6843DF8548F9}">
      <dgm:prSet/>
      <dgm:spPr/>
      <dgm:t>
        <a:bodyPr/>
        <a:lstStyle/>
        <a:p>
          <a:endParaRPr lang="en-US"/>
        </a:p>
      </dgm:t>
    </dgm:pt>
    <dgm:pt modelId="{2B76F83C-EA88-45E4-99E6-55E837F3C5DC}" type="pres">
      <dgm:prSet presAssocID="{740416EC-6BA4-4A6C-9B25-4A71D76D29F4}" presName="Name0" presStyleCnt="0">
        <dgm:presLayoutVars>
          <dgm:dir/>
          <dgm:resizeHandles val="exact"/>
        </dgm:presLayoutVars>
      </dgm:prSet>
      <dgm:spPr/>
    </dgm:pt>
    <dgm:pt modelId="{2894D00B-19F3-42E7-AFDD-AFF9BDAE8E56}" type="pres">
      <dgm:prSet presAssocID="{0FD36422-D7E2-4D8B-80BF-0FB9AC5E6B62}" presName="node" presStyleLbl="node1" presStyleIdx="0" presStyleCnt="3" custScaleY="138034">
        <dgm:presLayoutVars>
          <dgm:bulletEnabled val="1"/>
        </dgm:presLayoutVars>
      </dgm:prSet>
      <dgm:spPr/>
    </dgm:pt>
    <dgm:pt modelId="{5FC388A3-F650-4778-B737-A5C183ECE446}" type="pres">
      <dgm:prSet presAssocID="{06BD21A1-09A7-4AB9-9B5B-CB84A9EE4D4E}" presName="sibTrans" presStyleLbl="sibTrans2D1" presStyleIdx="0" presStyleCnt="2"/>
      <dgm:spPr/>
    </dgm:pt>
    <dgm:pt modelId="{B9F14606-251A-417D-BBA2-DA265B1C853A}" type="pres">
      <dgm:prSet presAssocID="{06BD21A1-09A7-4AB9-9B5B-CB84A9EE4D4E}" presName="connectorText" presStyleLbl="sibTrans2D1" presStyleIdx="0" presStyleCnt="2"/>
      <dgm:spPr/>
    </dgm:pt>
    <dgm:pt modelId="{71ED01AF-3BEA-4D38-A479-CD14597121A9}" type="pres">
      <dgm:prSet presAssocID="{FDF3E766-D78B-4EC6-84A2-7A7298DAC278}" presName="node" presStyleLbl="node1" presStyleIdx="1" presStyleCnt="3" custScaleY="138034">
        <dgm:presLayoutVars>
          <dgm:bulletEnabled val="1"/>
        </dgm:presLayoutVars>
      </dgm:prSet>
      <dgm:spPr/>
    </dgm:pt>
    <dgm:pt modelId="{B02B3969-F618-4A4D-8E25-57B389EB6F41}" type="pres">
      <dgm:prSet presAssocID="{7E70A40D-1683-4A6B-AF0C-6BB8F8E5D480}" presName="sibTrans" presStyleLbl="sibTrans2D1" presStyleIdx="1" presStyleCnt="2"/>
      <dgm:spPr/>
    </dgm:pt>
    <dgm:pt modelId="{AF06A984-C6F2-47B3-A77D-62940EB33EFE}" type="pres">
      <dgm:prSet presAssocID="{7E70A40D-1683-4A6B-AF0C-6BB8F8E5D480}" presName="connectorText" presStyleLbl="sibTrans2D1" presStyleIdx="1" presStyleCnt="2"/>
      <dgm:spPr/>
    </dgm:pt>
    <dgm:pt modelId="{A38C549C-4216-40B3-A52C-A7EA48920C6B}" type="pres">
      <dgm:prSet presAssocID="{86134F70-DD86-4F54-B538-343738DBFFA7}" presName="node" presStyleLbl="node1" presStyleIdx="2" presStyleCnt="3" custScaleY="138034" custLinFactNeighborX="2827">
        <dgm:presLayoutVars>
          <dgm:bulletEnabled val="1"/>
        </dgm:presLayoutVars>
      </dgm:prSet>
      <dgm:spPr/>
    </dgm:pt>
  </dgm:ptLst>
  <dgm:cxnLst>
    <dgm:cxn modelId="{14844800-E977-4CD7-BCC6-B0B94863DABF}" type="presOf" srcId="{06BD21A1-09A7-4AB9-9B5B-CB84A9EE4D4E}" destId="{B9F14606-251A-417D-BBA2-DA265B1C853A}" srcOrd="1" destOrd="0" presId="urn:microsoft.com/office/officeart/2005/8/layout/process1"/>
    <dgm:cxn modelId="{206DEA05-040C-4045-BC53-04729785CB31}" type="presOf" srcId="{86134F70-DD86-4F54-B538-343738DBFFA7}" destId="{A38C549C-4216-40B3-A52C-A7EA48920C6B}" srcOrd="0" destOrd="0" presId="urn:microsoft.com/office/officeart/2005/8/layout/process1"/>
    <dgm:cxn modelId="{C6927708-CB7E-46F3-8DE4-52E3824C07D6}" type="presOf" srcId="{7E70A40D-1683-4A6B-AF0C-6BB8F8E5D480}" destId="{B02B3969-F618-4A4D-8E25-57B389EB6F41}" srcOrd="0" destOrd="0" presId="urn:microsoft.com/office/officeart/2005/8/layout/process1"/>
    <dgm:cxn modelId="{A2320D0E-CEA5-419A-A685-19DA35B3A374}" type="presOf" srcId="{FDF3E766-D78B-4EC6-84A2-7A7298DAC278}" destId="{71ED01AF-3BEA-4D38-A479-CD14597121A9}" srcOrd="0" destOrd="0" presId="urn:microsoft.com/office/officeart/2005/8/layout/process1"/>
    <dgm:cxn modelId="{53936720-CD6C-4F9B-9A0B-18188FF0AA3A}" type="presOf" srcId="{740416EC-6BA4-4A6C-9B25-4A71D76D29F4}" destId="{2B76F83C-EA88-45E4-99E6-55E837F3C5DC}" srcOrd="0" destOrd="0" presId="urn:microsoft.com/office/officeart/2005/8/layout/process1"/>
    <dgm:cxn modelId="{C2763B5E-8C2B-4E75-81E2-75ADA5D0E0BE}" type="presOf" srcId="{06BD21A1-09A7-4AB9-9B5B-CB84A9EE4D4E}" destId="{5FC388A3-F650-4778-B737-A5C183ECE446}" srcOrd="0" destOrd="0" presId="urn:microsoft.com/office/officeart/2005/8/layout/process1"/>
    <dgm:cxn modelId="{7D949E41-58DA-4FB2-9E5E-589C51596544}" type="presOf" srcId="{0FD36422-D7E2-4D8B-80BF-0FB9AC5E6B62}" destId="{2894D00B-19F3-42E7-AFDD-AFF9BDAE8E56}" srcOrd="0" destOrd="0" presId="urn:microsoft.com/office/officeart/2005/8/layout/process1"/>
    <dgm:cxn modelId="{E6071BC6-4F27-4AD9-8A8B-D1DB4D919304}" type="presOf" srcId="{7E70A40D-1683-4A6B-AF0C-6BB8F8E5D480}" destId="{AF06A984-C6F2-47B3-A77D-62940EB33EFE}" srcOrd="1" destOrd="0" presId="urn:microsoft.com/office/officeart/2005/8/layout/process1"/>
    <dgm:cxn modelId="{D68B17CB-B024-4F2D-8F12-09894D81793E}" srcId="{740416EC-6BA4-4A6C-9B25-4A71D76D29F4}" destId="{0FD36422-D7E2-4D8B-80BF-0FB9AC5E6B62}" srcOrd="0" destOrd="0" parTransId="{897B8D2D-4324-401A-844A-71C18844E89F}" sibTransId="{06BD21A1-09A7-4AB9-9B5B-CB84A9EE4D4E}"/>
    <dgm:cxn modelId="{0B6F30E4-FB26-4E9D-B837-0D847442E49B}" srcId="{740416EC-6BA4-4A6C-9B25-4A71D76D29F4}" destId="{FDF3E766-D78B-4EC6-84A2-7A7298DAC278}" srcOrd="1" destOrd="0" parTransId="{A7D1574E-30EC-4F34-A712-73F7F45D1178}" sibTransId="{7E70A40D-1683-4A6B-AF0C-6BB8F8E5D480}"/>
    <dgm:cxn modelId="{0C0DBBE8-483B-43CE-A0CD-6843DF8548F9}" srcId="{740416EC-6BA4-4A6C-9B25-4A71D76D29F4}" destId="{86134F70-DD86-4F54-B538-343738DBFFA7}" srcOrd="2" destOrd="0" parTransId="{7532739D-7615-42A8-8C9B-DDDE337EC609}" sibTransId="{D4206426-A75B-4EC0-BBB2-D9D2E9B8052B}"/>
    <dgm:cxn modelId="{CB71032B-0BD7-457D-AF9C-01B65D4F5C7D}" type="presParOf" srcId="{2B76F83C-EA88-45E4-99E6-55E837F3C5DC}" destId="{2894D00B-19F3-42E7-AFDD-AFF9BDAE8E56}" srcOrd="0" destOrd="0" presId="urn:microsoft.com/office/officeart/2005/8/layout/process1"/>
    <dgm:cxn modelId="{573F16CE-0007-40BE-A1CB-24893985916B}" type="presParOf" srcId="{2B76F83C-EA88-45E4-99E6-55E837F3C5DC}" destId="{5FC388A3-F650-4778-B737-A5C183ECE446}" srcOrd="1" destOrd="0" presId="urn:microsoft.com/office/officeart/2005/8/layout/process1"/>
    <dgm:cxn modelId="{F10355A0-F1FF-4CE3-8885-28B81E12890D}" type="presParOf" srcId="{5FC388A3-F650-4778-B737-A5C183ECE446}" destId="{B9F14606-251A-417D-BBA2-DA265B1C853A}" srcOrd="0" destOrd="0" presId="urn:microsoft.com/office/officeart/2005/8/layout/process1"/>
    <dgm:cxn modelId="{42C3FA5D-B7AD-4C52-85F6-3A3D42EF7043}" type="presParOf" srcId="{2B76F83C-EA88-45E4-99E6-55E837F3C5DC}" destId="{71ED01AF-3BEA-4D38-A479-CD14597121A9}" srcOrd="2" destOrd="0" presId="urn:microsoft.com/office/officeart/2005/8/layout/process1"/>
    <dgm:cxn modelId="{E238F3E9-EA48-4355-945D-68843659979C}" type="presParOf" srcId="{2B76F83C-EA88-45E4-99E6-55E837F3C5DC}" destId="{B02B3969-F618-4A4D-8E25-57B389EB6F41}" srcOrd="3" destOrd="0" presId="urn:microsoft.com/office/officeart/2005/8/layout/process1"/>
    <dgm:cxn modelId="{A7E8F163-867C-4DC5-A06B-2C221D94955E}" type="presParOf" srcId="{B02B3969-F618-4A4D-8E25-57B389EB6F41}" destId="{AF06A984-C6F2-47B3-A77D-62940EB33EFE}" srcOrd="0" destOrd="0" presId="urn:microsoft.com/office/officeart/2005/8/layout/process1"/>
    <dgm:cxn modelId="{3C2218DA-5D3B-4468-B123-2618F7E29581}" type="presParOf" srcId="{2B76F83C-EA88-45E4-99E6-55E837F3C5DC}" destId="{A38C549C-4216-40B3-A52C-A7EA48920C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416EC-6BA4-4A6C-9B25-4A71D76D29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F3E766-D78B-4EC6-84A2-7A7298DAC27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rgbClr val="0070C0"/>
              </a:solidFill>
            </a:rPr>
            <a:t>Automatic Release to Repository</a:t>
          </a:r>
        </a:p>
      </dgm:t>
    </dgm:pt>
    <dgm:pt modelId="{A7D1574E-30EC-4F34-A712-73F7F45D1178}" type="parTrans" cxnId="{0B6F30E4-FB26-4E9D-B837-0D847442E49B}">
      <dgm:prSet/>
      <dgm:spPr/>
      <dgm:t>
        <a:bodyPr/>
        <a:lstStyle/>
        <a:p>
          <a:endParaRPr lang="en-US"/>
        </a:p>
      </dgm:t>
    </dgm:pt>
    <dgm:pt modelId="{7E70A40D-1683-4A6B-AF0C-6BB8F8E5D480}" type="sibTrans" cxnId="{0B6F30E4-FB26-4E9D-B837-0D847442E49B}">
      <dgm:prSet/>
      <dgm:spPr/>
      <dgm:t>
        <a:bodyPr/>
        <a:lstStyle/>
        <a:p>
          <a:endParaRPr lang="en-US"/>
        </a:p>
      </dgm:t>
    </dgm:pt>
    <dgm:pt modelId="{2B76F83C-EA88-45E4-99E6-55E837F3C5DC}" type="pres">
      <dgm:prSet presAssocID="{740416EC-6BA4-4A6C-9B25-4A71D76D29F4}" presName="Name0" presStyleCnt="0">
        <dgm:presLayoutVars>
          <dgm:dir/>
          <dgm:resizeHandles val="exact"/>
        </dgm:presLayoutVars>
      </dgm:prSet>
      <dgm:spPr/>
    </dgm:pt>
    <dgm:pt modelId="{71ED01AF-3BEA-4D38-A479-CD14597121A9}" type="pres">
      <dgm:prSet presAssocID="{FDF3E766-D78B-4EC6-84A2-7A7298DAC278}" presName="node" presStyleLbl="node1" presStyleIdx="0" presStyleCnt="1">
        <dgm:presLayoutVars>
          <dgm:bulletEnabled val="1"/>
        </dgm:presLayoutVars>
      </dgm:prSet>
      <dgm:spPr/>
    </dgm:pt>
  </dgm:ptLst>
  <dgm:cxnLst>
    <dgm:cxn modelId="{A2320D0E-CEA5-419A-A685-19DA35B3A374}" type="presOf" srcId="{FDF3E766-D78B-4EC6-84A2-7A7298DAC278}" destId="{71ED01AF-3BEA-4D38-A479-CD14597121A9}" srcOrd="0" destOrd="0" presId="urn:microsoft.com/office/officeart/2005/8/layout/process1"/>
    <dgm:cxn modelId="{53936720-CD6C-4F9B-9A0B-18188FF0AA3A}" type="presOf" srcId="{740416EC-6BA4-4A6C-9B25-4A71D76D29F4}" destId="{2B76F83C-EA88-45E4-99E6-55E837F3C5DC}" srcOrd="0" destOrd="0" presId="urn:microsoft.com/office/officeart/2005/8/layout/process1"/>
    <dgm:cxn modelId="{0B6F30E4-FB26-4E9D-B837-0D847442E49B}" srcId="{740416EC-6BA4-4A6C-9B25-4A71D76D29F4}" destId="{FDF3E766-D78B-4EC6-84A2-7A7298DAC278}" srcOrd="0" destOrd="0" parTransId="{A7D1574E-30EC-4F34-A712-73F7F45D1178}" sibTransId="{7E70A40D-1683-4A6B-AF0C-6BB8F8E5D480}"/>
    <dgm:cxn modelId="{42C3FA5D-B7AD-4C52-85F6-3A3D42EF7043}" type="presParOf" srcId="{2B76F83C-EA88-45E4-99E6-55E837F3C5DC}" destId="{71ED01AF-3BEA-4D38-A479-CD14597121A9}" srcOrd="0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416EC-6BA4-4A6C-9B25-4A71D76D29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F3E766-D78B-4EC6-84A2-7A7298DAC27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rgbClr val="0070C0"/>
              </a:solidFill>
            </a:rPr>
            <a:t>Automatic Deployment to Production</a:t>
          </a:r>
        </a:p>
      </dgm:t>
    </dgm:pt>
    <dgm:pt modelId="{A7D1574E-30EC-4F34-A712-73F7F45D1178}" type="parTrans" cxnId="{0B6F30E4-FB26-4E9D-B837-0D847442E49B}">
      <dgm:prSet/>
      <dgm:spPr/>
      <dgm:t>
        <a:bodyPr/>
        <a:lstStyle/>
        <a:p>
          <a:endParaRPr lang="en-US"/>
        </a:p>
      </dgm:t>
    </dgm:pt>
    <dgm:pt modelId="{7E70A40D-1683-4A6B-AF0C-6BB8F8E5D480}" type="sibTrans" cxnId="{0B6F30E4-FB26-4E9D-B837-0D847442E49B}">
      <dgm:prSet/>
      <dgm:spPr/>
      <dgm:t>
        <a:bodyPr/>
        <a:lstStyle/>
        <a:p>
          <a:endParaRPr lang="en-US"/>
        </a:p>
      </dgm:t>
    </dgm:pt>
    <dgm:pt modelId="{2B76F83C-EA88-45E4-99E6-55E837F3C5DC}" type="pres">
      <dgm:prSet presAssocID="{740416EC-6BA4-4A6C-9B25-4A71D76D29F4}" presName="Name0" presStyleCnt="0">
        <dgm:presLayoutVars>
          <dgm:dir/>
          <dgm:resizeHandles val="exact"/>
        </dgm:presLayoutVars>
      </dgm:prSet>
      <dgm:spPr/>
    </dgm:pt>
    <dgm:pt modelId="{71ED01AF-3BEA-4D38-A479-CD14597121A9}" type="pres">
      <dgm:prSet presAssocID="{FDF3E766-D78B-4EC6-84A2-7A7298DAC278}" presName="node" presStyleLbl="node1" presStyleIdx="0" presStyleCnt="1">
        <dgm:presLayoutVars>
          <dgm:bulletEnabled val="1"/>
        </dgm:presLayoutVars>
      </dgm:prSet>
      <dgm:spPr/>
    </dgm:pt>
  </dgm:ptLst>
  <dgm:cxnLst>
    <dgm:cxn modelId="{A2320D0E-CEA5-419A-A685-19DA35B3A374}" type="presOf" srcId="{FDF3E766-D78B-4EC6-84A2-7A7298DAC278}" destId="{71ED01AF-3BEA-4D38-A479-CD14597121A9}" srcOrd="0" destOrd="0" presId="urn:microsoft.com/office/officeart/2005/8/layout/process1"/>
    <dgm:cxn modelId="{53936720-CD6C-4F9B-9A0B-18188FF0AA3A}" type="presOf" srcId="{740416EC-6BA4-4A6C-9B25-4A71D76D29F4}" destId="{2B76F83C-EA88-45E4-99E6-55E837F3C5DC}" srcOrd="0" destOrd="0" presId="urn:microsoft.com/office/officeart/2005/8/layout/process1"/>
    <dgm:cxn modelId="{0B6F30E4-FB26-4E9D-B837-0D847442E49B}" srcId="{740416EC-6BA4-4A6C-9B25-4A71D76D29F4}" destId="{FDF3E766-D78B-4EC6-84A2-7A7298DAC278}" srcOrd="0" destOrd="0" parTransId="{A7D1574E-30EC-4F34-A712-73F7F45D1178}" sibTransId="{7E70A40D-1683-4A6B-AF0C-6BB8F8E5D480}"/>
    <dgm:cxn modelId="{42C3FA5D-B7AD-4C52-85F6-3A3D42EF7043}" type="presParOf" srcId="{2B76F83C-EA88-45E4-99E6-55E837F3C5DC}" destId="{71ED01AF-3BEA-4D38-A479-CD14597121A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529AB2-5D41-4B69-8DBE-E36DBA7C5B1D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D9E8E-5665-4BF5-BA8E-F11DF47C4C3F}">
      <dgm:prSet phldrT="[Text]" custT="1"/>
      <dgm:spPr>
        <a:solidFill>
          <a:srgbClr val="3B6769">
            <a:alpha val="89804"/>
          </a:srgbClr>
        </a:solidFill>
      </dgm:spPr>
      <dgm:t>
        <a:bodyPr/>
        <a:lstStyle/>
        <a:p>
          <a:r>
            <a:rPr lang="en-US" sz="1600" b="1" dirty="0">
              <a:solidFill>
                <a:srgbClr val="00CC99"/>
              </a:solidFill>
            </a:rPr>
            <a:t>Continuous Integration</a:t>
          </a:r>
        </a:p>
      </dgm:t>
    </dgm:pt>
    <dgm:pt modelId="{05B7A715-866A-4D82-9E60-32680C961BF3}" type="parTrans" cxnId="{380C348A-2855-4458-BC5E-70D48F2009F1}">
      <dgm:prSet/>
      <dgm:spPr/>
      <dgm:t>
        <a:bodyPr/>
        <a:lstStyle/>
        <a:p>
          <a:endParaRPr lang="en-US"/>
        </a:p>
      </dgm:t>
    </dgm:pt>
    <dgm:pt modelId="{183CDCA5-1EE3-44FE-9A23-2CA496CB2F0B}" type="sibTrans" cxnId="{380C348A-2855-4458-BC5E-70D48F2009F1}">
      <dgm:prSet/>
      <dgm:spPr/>
      <dgm:t>
        <a:bodyPr/>
        <a:lstStyle/>
        <a:p>
          <a:endParaRPr lang="en-US"/>
        </a:p>
      </dgm:t>
    </dgm:pt>
    <dgm:pt modelId="{D8BBF517-EF31-4602-A601-B902D71768EF}">
      <dgm:prSet phldrT="[Text]" custT="1"/>
      <dgm:spPr>
        <a:solidFill>
          <a:srgbClr val="993366">
            <a:alpha val="90000"/>
          </a:srgbClr>
        </a:solidFill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Continuous Delivery</a:t>
          </a:r>
        </a:p>
      </dgm:t>
    </dgm:pt>
    <dgm:pt modelId="{4FD2CBB5-9E8B-4C2A-9565-BC983F1445CF}" type="parTrans" cxnId="{99420113-37AE-4B6F-996C-272C7FA1D26C}">
      <dgm:prSet/>
      <dgm:spPr/>
      <dgm:t>
        <a:bodyPr/>
        <a:lstStyle/>
        <a:p>
          <a:endParaRPr lang="en-US"/>
        </a:p>
      </dgm:t>
    </dgm:pt>
    <dgm:pt modelId="{9AA95DB5-B10B-498F-BEF8-6E2BDD7450E1}" type="sibTrans" cxnId="{99420113-37AE-4B6F-996C-272C7FA1D26C}">
      <dgm:prSet/>
      <dgm:spPr/>
      <dgm:t>
        <a:bodyPr/>
        <a:lstStyle/>
        <a:p>
          <a:endParaRPr lang="en-US"/>
        </a:p>
      </dgm:t>
    </dgm:pt>
    <dgm:pt modelId="{CA464E96-BDEC-4128-9D14-BD7F72C5B4F1}">
      <dgm:prSet phldrT="[Text]" custT="1"/>
      <dgm:spPr>
        <a:solidFill>
          <a:srgbClr val="CC0000">
            <a:alpha val="90000"/>
          </a:srgbClr>
        </a:solidFill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Continuous Deployment</a:t>
          </a:r>
        </a:p>
      </dgm:t>
    </dgm:pt>
    <dgm:pt modelId="{BAE87C45-20EA-40D3-895A-F55BB88D8C2B}" type="parTrans" cxnId="{8296C0A4-7730-4B8A-9486-76367701B1D6}">
      <dgm:prSet/>
      <dgm:spPr/>
      <dgm:t>
        <a:bodyPr/>
        <a:lstStyle/>
        <a:p>
          <a:endParaRPr lang="en-US"/>
        </a:p>
      </dgm:t>
    </dgm:pt>
    <dgm:pt modelId="{2B412390-58F4-402C-895A-5D0CDCCC48FB}" type="sibTrans" cxnId="{8296C0A4-7730-4B8A-9486-76367701B1D6}">
      <dgm:prSet/>
      <dgm:spPr/>
      <dgm:t>
        <a:bodyPr/>
        <a:lstStyle/>
        <a:p>
          <a:endParaRPr lang="en-US"/>
        </a:p>
      </dgm:t>
    </dgm:pt>
    <dgm:pt modelId="{2B60F6A3-0600-43B0-9DCB-B20C6CF3A732}" type="pres">
      <dgm:prSet presAssocID="{2A529AB2-5D41-4B69-8DBE-E36DBA7C5B1D}" presName="Name0" presStyleCnt="0">
        <dgm:presLayoutVars>
          <dgm:dir/>
          <dgm:resizeHandles val="exact"/>
        </dgm:presLayoutVars>
      </dgm:prSet>
      <dgm:spPr/>
    </dgm:pt>
    <dgm:pt modelId="{92E2D8BE-4CF3-40B5-B718-DF8BD5C278A9}" type="pres">
      <dgm:prSet presAssocID="{BE5D9E8E-5665-4BF5-BA8E-F11DF47C4C3F}" presName="composite" presStyleCnt="0"/>
      <dgm:spPr/>
    </dgm:pt>
    <dgm:pt modelId="{86DB0331-AA89-4CA6-9DAC-9C4EEAB5540E}" type="pres">
      <dgm:prSet presAssocID="{BE5D9E8E-5665-4BF5-BA8E-F11DF47C4C3F}" presName="bgChev" presStyleLbl="node1" presStyleIdx="0" presStyleCnt="3"/>
      <dgm:spPr>
        <a:solidFill>
          <a:srgbClr val="3B6769"/>
        </a:solidFill>
      </dgm:spPr>
    </dgm:pt>
    <dgm:pt modelId="{E66B9B1F-30E2-4423-838C-93C37EE802D5}" type="pres">
      <dgm:prSet presAssocID="{BE5D9E8E-5665-4BF5-BA8E-F11DF47C4C3F}" presName="txNode" presStyleLbl="fgAcc1" presStyleIdx="0" presStyleCnt="3" custScaleX="70742" custScaleY="60448" custLinFactNeighborX="-21583" custLinFactNeighborY="-26374">
        <dgm:presLayoutVars>
          <dgm:bulletEnabled val="1"/>
        </dgm:presLayoutVars>
      </dgm:prSet>
      <dgm:spPr/>
    </dgm:pt>
    <dgm:pt modelId="{FF02A1A0-EA6C-4858-B202-E7C0D35C882B}" type="pres">
      <dgm:prSet presAssocID="{183CDCA5-1EE3-44FE-9A23-2CA496CB2F0B}" presName="compositeSpace" presStyleCnt="0"/>
      <dgm:spPr/>
    </dgm:pt>
    <dgm:pt modelId="{A3827284-73A9-4485-94BF-2B0B45F3DB9E}" type="pres">
      <dgm:prSet presAssocID="{D8BBF517-EF31-4602-A601-B902D71768EF}" presName="composite" presStyleCnt="0"/>
      <dgm:spPr/>
    </dgm:pt>
    <dgm:pt modelId="{595B1494-27B2-46AA-8857-6454939C9DFC}" type="pres">
      <dgm:prSet presAssocID="{D8BBF517-EF31-4602-A601-B902D71768EF}" presName="bgChev" presStyleLbl="node1" presStyleIdx="1" presStyleCnt="3"/>
      <dgm:spPr>
        <a:solidFill>
          <a:srgbClr val="993366"/>
        </a:solidFill>
      </dgm:spPr>
    </dgm:pt>
    <dgm:pt modelId="{982E5517-C7E1-4843-B414-D2F50AE4118B}" type="pres">
      <dgm:prSet presAssocID="{D8BBF517-EF31-4602-A601-B902D71768EF}" presName="txNode" presStyleLbl="fgAcc1" presStyleIdx="1" presStyleCnt="3" custScaleX="65044" custScaleY="67873" custLinFactNeighborX="-23343" custLinFactNeighborY="-26497">
        <dgm:presLayoutVars>
          <dgm:bulletEnabled val="1"/>
        </dgm:presLayoutVars>
      </dgm:prSet>
      <dgm:spPr/>
    </dgm:pt>
    <dgm:pt modelId="{25E84C06-C779-4987-9481-6F12B206BA0B}" type="pres">
      <dgm:prSet presAssocID="{9AA95DB5-B10B-498F-BEF8-6E2BDD7450E1}" presName="compositeSpace" presStyleCnt="0"/>
      <dgm:spPr/>
    </dgm:pt>
    <dgm:pt modelId="{739769FE-140A-4258-A1C4-488344A8A7C4}" type="pres">
      <dgm:prSet presAssocID="{CA464E96-BDEC-4128-9D14-BD7F72C5B4F1}" presName="composite" presStyleCnt="0"/>
      <dgm:spPr/>
    </dgm:pt>
    <dgm:pt modelId="{E1A7C06A-9497-4DFA-9A31-C0F78DF3A0F2}" type="pres">
      <dgm:prSet presAssocID="{CA464E96-BDEC-4128-9D14-BD7F72C5B4F1}" presName="bgChev" presStyleLbl="node1" presStyleIdx="2" presStyleCnt="3"/>
      <dgm:spPr>
        <a:solidFill>
          <a:srgbClr val="CC0000"/>
        </a:solidFill>
      </dgm:spPr>
    </dgm:pt>
    <dgm:pt modelId="{1D263F40-4CE8-4DC8-BB23-3275F947ADEC}" type="pres">
      <dgm:prSet presAssocID="{CA464E96-BDEC-4128-9D14-BD7F72C5B4F1}" presName="txNode" presStyleLbl="fgAcc1" presStyleIdx="2" presStyleCnt="3" custScaleX="65398" custScaleY="55992" custLinFactNeighborX="-22951" custLinFactNeighborY="-25259">
        <dgm:presLayoutVars>
          <dgm:bulletEnabled val="1"/>
        </dgm:presLayoutVars>
      </dgm:prSet>
      <dgm:spPr/>
    </dgm:pt>
  </dgm:ptLst>
  <dgm:cxnLst>
    <dgm:cxn modelId="{86C04212-F475-4812-A8C1-F70ED3C817EC}" type="presOf" srcId="{CA464E96-BDEC-4128-9D14-BD7F72C5B4F1}" destId="{1D263F40-4CE8-4DC8-BB23-3275F947ADEC}" srcOrd="0" destOrd="0" presId="urn:microsoft.com/office/officeart/2005/8/layout/chevronAccent+Icon"/>
    <dgm:cxn modelId="{99420113-37AE-4B6F-996C-272C7FA1D26C}" srcId="{2A529AB2-5D41-4B69-8DBE-E36DBA7C5B1D}" destId="{D8BBF517-EF31-4602-A601-B902D71768EF}" srcOrd="1" destOrd="0" parTransId="{4FD2CBB5-9E8B-4C2A-9565-BC983F1445CF}" sibTransId="{9AA95DB5-B10B-498F-BEF8-6E2BDD7450E1}"/>
    <dgm:cxn modelId="{DE5BF832-6DEA-4977-BCDC-133E60F07E8B}" type="presOf" srcId="{2A529AB2-5D41-4B69-8DBE-E36DBA7C5B1D}" destId="{2B60F6A3-0600-43B0-9DCB-B20C6CF3A732}" srcOrd="0" destOrd="0" presId="urn:microsoft.com/office/officeart/2005/8/layout/chevronAccent+Icon"/>
    <dgm:cxn modelId="{380C348A-2855-4458-BC5E-70D48F2009F1}" srcId="{2A529AB2-5D41-4B69-8DBE-E36DBA7C5B1D}" destId="{BE5D9E8E-5665-4BF5-BA8E-F11DF47C4C3F}" srcOrd="0" destOrd="0" parTransId="{05B7A715-866A-4D82-9E60-32680C961BF3}" sibTransId="{183CDCA5-1EE3-44FE-9A23-2CA496CB2F0B}"/>
    <dgm:cxn modelId="{8296C0A4-7730-4B8A-9486-76367701B1D6}" srcId="{2A529AB2-5D41-4B69-8DBE-E36DBA7C5B1D}" destId="{CA464E96-BDEC-4128-9D14-BD7F72C5B4F1}" srcOrd="2" destOrd="0" parTransId="{BAE87C45-20EA-40D3-895A-F55BB88D8C2B}" sibTransId="{2B412390-58F4-402C-895A-5D0CDCCC48FB}"/>
    <dgm:cxn modelId="{F03596AA-6B38-40BC-9B6E-B240D2122A29}" type="presOf" srcId="{D8BBF517-EF31-4602-A601-B902D71768EF}" destId="{982E5517-C7E1-4843-B414-D2F50AE4118B}" srcOrd="0" destOrd="0" presId="urn:microsoft.com/office/officeart/2005/8/layout/chevronAccent+Icon"/>
    <dgm:cxn modelId="{E557AFCD-3C02-4334-A81E-CA5A313F8B0B}" type="presOf" srcId="{BE5D9E8E-5665-4BF5-BA8E-F11DF47C4C3F}" destId="{E66B9B1F-30E2-4423-838C-93C37EE802D5}" srcOrd="0" destOrd="0" presId="urn:microsoft.com/office/officeart/2005/8/layout/chevronAccent+Icon"/>
    <dgm:cxn modelId="{6EF7C4DD-7F92-4B26-B76D-B4EE098495A6}" type="presParOf" srcId="{2B60F6A3-0600-43B0-9DCB-B20C6CF3A732}" destId="{92E2D8BE-4CF3-40B5-B718-DF8BD5C278A9}" srcOrd="0" destOrd="0" presId="urn:microsoft.com/office/officeart/2005/8/layout/chevronAccent+Icon"/>
    <dgm:cxn modelId="{5DF8FFB6-8A89-465E-BA76-1579481B470C}" type="presParOf" srcId="{92E2D8BE-4CF3-40B5-B718-DF8BD5C278A9}" destId="{86DB0331-AA89-4CA6-9DAC-9C4EEAB5540E}" srcOrd="0" destOrd="0" presId="urn:microsoft.com/office/officeart/2005/8/layout/chevronAccent+Icon"/>
    <dgm:cxn modelId="{6888E044-CBD7-4DCD-AFDE-D44D1150F37A}" type="presParOf" srcId="{92E2D8BE-4CF3-40B5-B718-DF8BD5C278A9}" destId="{E66B9B1F-30E2-4423-838C-93C37EE802D5}" srcOrd="1" destOrd="0" presId="urn:microsoft.com/office/officeart/2005/8/layout/chevronAccent+Icon"/>
    <dgm:cxn modelId="{02475F50-A117-4856-8251-1B0192931F78}" type="presParOf" srcId="{2B60F6A3-0600-43B0-9DCB-B20C6CF3A732}" destId="{FF02A1A0-EA6C-4858-B202-E7C0D35C882B}" srcOrd="1" destOrd="0" presId="urn:microsoft.com/office/officeart/2005/8/layout/chevronAccent+Icon"/>
    <dgm:cxn modelId="{592A88A3-EE92-455D-8D50-E52CF96745F1}" type="presParOf" srcId="{2B60F6A3-0600-43B0-9DCB-B20C6CF3A732}" destId="{A3827284-73A9-4485-94BF-2B0B45F3DB9E}" srcOrd="2" destOrd="0" presId="urn:microsoft.com/office/officeart/2005/8/layout/chevronAccent+Icon"/>
    <dgm:cxn modelId="{C2894500-7792-4D28-8BAF-B38D8B08080E}" type="presParOf" srcId="{A3827284-73A9-4485-94BF-2B0B45F3DB9E}" destId="{595B1494-27B2-46AA-8857-6454939C9DFC}" srcOrd="0" destOrd="0" presId="urn:microsoft.com/office/officeart/2005/8/layout/chevronAccent+Icon"/>
    <dgm:cxn modelId="{F8C33962-5739-4BE4-BCBF-9E16C8D23ECF}" type="presParOf" srcId="{A3827284-73A9-4485-94BF-2B0B45F3DB9E}" destId="{982E5517-C7E1-4843-B414-D2F50AE4118B}" srcOrd="1" destOrd="0" presId="urn:microsoft.com/office/officeart/2005/8/layout/chevronAccent+Icon"/>
    <dgm:cxn modelId="{D4B88B74-F721-4CC8-A6CC-5B755DB16EB1}" type="presParOf" srcId="{2B60F6A3-0600-43B0-9DCB-B20C6CF3A732}" destId="{25E84C06-C779-4987-9481-6F12B206BA0B}" srcOrd="3" destOrd="0" presId="urn:microsoft.com/office/officeart/2005/8/layout/chevronAccent+Icon"/>
    <dgm:cxn modelId="{23C5A57F-33AD-462E-AC32-57538C92C2F0}" type="presParOf" srcId="{2B60F6A3-0600-43B0-9DCB-B20C6CF3A732}" destId="{739769FE-140A-4258-A1C4-488344A8A7C4}" srcOrd="4" destOrd="0" presId="urn:microsoft.com/office/officeart/2005/8/layout/chevronAccent+Icon"/>
    <dgm:cxn modelId="{466CB81F-1D59-46E5-85BC-9AB621906019}" type="presParOf" srcId="{739769FE-140A-4258-A1C4-488344A8A7C4}" destId="{E1A7C06A-9497-4DFA-9A31-C0F78DF3A0F2}" srcOrd="0" destOrd="0" presId="urn:microsoft.com/office/officeart/2005/8/layout/chevronAccent+Icon"/>
    <dgm:cxn modelId="{70A8945A-490D-4991-BD0D-EDF65CDC5754}" type="presParOf" srcId="{739769FE-140A-4258-A1C4-488344A8A7C4}" destId="{1D263F40-4CE8-4DC8-BB23-3275F947ADE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B0331-AA89-4CA6-9DAC-9C4EEAB5540E}">
      <dsp:nvSpPr>
        <dsp:cNvPr id="0" name=""/>
        <dsp:cNvSpPr/>
      </dsp:nvSpPr>
      <dsp:spPr>
        <a:xfrm>
          <a:off x="579" y="1095376"/>
          <a:ext cx="2653903" cy="1024406"/>
        </a:xfrm>
        <a:prstGeom prst="chevron">
          <a:avLst>
            <a:gd name="adj" fmla="val 40000"/>
          </a:avLst>
        </a:prstGeom>
        <a:solidFill>
          <a:srgbClr val="3B676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B9B1F-30E2-4423-838C-93C37EE802D5}">
      <dsp:nvSpPr>
        <dsp:cNvPr id="0" name=""/>
        <dsp:cNvSpPr/>
      </dsp:nvSpPr>
      <dsp:spPr>
        <a:xfrm>
          <a:off x="552442" y="1283887"/>
          <a:ext cx="1585380" cy="619233"/>
        </a:xfrm>
        <a:prstGeom prst="roundRect">
          <a:avLst>
            <a:gd name="adj" fmla="val 10000"/>
          </a:avLst>
        </a:prstGeom>
        <a:solidFill>
          <a:srgbClr val="3B6769">
            <a:alpha val="89804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CC99"/>
              </a:solidFill>
            </a:rPr>
            <a:t>Continuous Integration</a:t>
          </a:r>
        </a:p>
      </dsp:txBody>
      <dsp:txXfrm>
        <a:off x="570579" y="1302024"/>
        <a:ext cx="1549106" cy="582959"/>
      </dsp:txXfrm>
    </dsp:sp>
    <dsp:sp modelId="{595B1494-27B2-46AA-8857-6454939C9DFC}">
      <dsp:nvSpPr>
        <dsp:cNvPr id="0" name=""/>
        <dsp:cNvSpPr/>
      </dsp:nvSpPr>
      <dsp:spPr>
        <a:xfrm>
          <a:off x="2737048" y="1076360"/>
          <a:ext cx="2653903" cy="1024406"/>
        </a:xfrm>
        <a:prstGeom prst="chevron">
          <a:avLst>
            <a:gd name="adj" fmla="val 40000"/>
          </a:avLst>
        </a:prstGeom>
        <a:solidFill>
          <a:srgbClr val="9933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E5517-C7E1-4843-B414-D2F50AE4118B}">
      <dsp:nvSpPr>
        <dsp:cNvPr id="0" name=""/>
        <dsp:cNvSpPr/>
      </dsp:nvSpPr>
      <dsp:spPr>
        <a:xfrm>
          <a:off x="3313316" y="1225580"/>
          <a:ext cx="1457684" cy="695295"/>
        </a:xfrm>
        <a:prstGeom prst="roundRect">
          <a:avLst>
            <a:gd name="adj" fmla="val 10000"/>
          </a:avLst>
        </a:prstGeom>
        <a:solidFill>
          <a:srgbClr val="993366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Continuous Delivery</a:t>
          </a:r>
        </a:p>
      </dsp:txBody>
      <dsp:txXfrm>
        <a:off x="3333680" y="1245944"/>
        <a:ext cx="1416956" cy="654567"/>
      </dsp:txXfrm>
    </dsp:sp>
    <dsp:sp modelId="{E1A7C06A-9497-4DFA-9A31-C0F78DF3A0F2}">
      <dsp:nvSpPr>
        <dsp:cNvPr id="0" name=""/>
        <dsp:cNvSpPr/>
      </dsp:nvSpPr>
      <dsp:spPr>
        <a:xfrm>
          <a:off x="5473517" y="1106788"/>
          <a:ext cx="2653903" cy="1024406"/>
        </a:xfrm>
        <a:prstGeom prst="chevron">
          <a:avLst>
            <a:gd name="adj" fmla="val 40000"/>
          </a:avLst>
        </a:prstGeom>
        <a:solidFill>
          <a:srgbClr val="CC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263F40-4CE8-4DC8-BB23-3275F947ADEC}">
      <dsp:nvSpPr>
        <dsp:cNvPr id="0" name=""/>
        <dsp:cNvSpPr/>
      </dsp:nvSpPr>
      <dsp:spPr>
        <a:xfrm>
          <a:off x="6054604" y="1329545"/>
          <a:ext cx="1465617" cy="573585"/>
        </a:xfrm>
        <a:prstGeom prst="roundRect">
          <a:avLst>
            <a:gd name="adj" fmla="val 10000"/>
          </a:avLst>
        </a:prstGeom>
        <a:solidFill>
          <a:srgbClr val="CC0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Continuous Deployment</a:t>
          </a:r>
        </a:p>
      </dsp:txBody>
      <dsp:txXfrm>
        <a:off x="6071404" y="1346345"/>
        <a:ext cx="1432017" cy="539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4D00B-19F3-42E7-AFDD-AFF9BDAE8E56}">
      <dsp:nvSpPr>
        <dsp:cNvPr id="0" name=""/>
        <dsp:cNvSpPr/>
      </dsp:nvSpPr>
      <dsp:spPr>
        <a:xfrm>
          <a:off x="2287" y="434584"/>
          <a:ext cx="683612" cy="56617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Build</a:t>
          </a:r>
        </a:p>
      </dsp:txBody>
      <dsp:txXfrm>
        <a:off x="18870" y="451167"/>
        <a:ext cx="650446" cy="533004"/>
      </dsp:txXfrm>
    </dsp:sp>
    <dsp:sp modelId="{5FC388A3-F650-4778-B737-A5C183ECE446}">
      <dsp:nvSpPr>
        <dsp:cNvPr id="0" name=""/>
        <dsp:cNvSpPr/>
      </dsp:nvSpPr>
      <dsp:spPr>
        <a:xfrm>
          <a:off x="754261" y="632901"/>
          <a:ext cx="144925" cy="169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54261" y="666808"/>
        <a:ext cx="101448" cy="101721"/>
      </dsp:txXfrm>
    </dsp:sp>
    <dsp:sp modelId="{71ED01AF-3BEA-4D38-A479-CD14597121A9}">
      <dsp:nvSpPr>
        <dsp:cNvPr id="0" name=""/>
        <dsp:cNvSpPr/>
      </dsp:nvSpPr>
      <dsp:spPr>
        <a:xfrm>
          <a:off x="959345" y="434584"/>
          <a:ext cx="683612" cy="56617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Test</a:t>
          </a:r>
        </a:p>
      </dsp:txBody>
      <dsp:txXfrm>
        <a:off x="975928" y="451167"/>
        <a:ext cx="650446" cy="533004"/>
      </dsp:txXfrm>
    </dsp:sp>
    <dsp:sp modelId="{B02B3969-F618-4A4D-8E25-57B389EB6F41}">
      <dsp:nvSpPr>
        <dsp:cNvPr id="0" name=""/>
        <dsp:cNvSpPr/>
      </dsp:nvSpPr>
      <dsp:spPr>
        <a:xfrm>
          <a:off x="1711890" y="632901"/>
          <a:ext cx="146138" cy="169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711890" y="666808"/>
        <a:ext cx="102297" cy="101721"/>
      </dsp:txXfrm>
    </dsp:sp>
    <dsp:sp modelId="{A38C549C-4216-40B3-A52C-A7EA48920C6B}">
      <dsp:nvSpPr>
        <dsp:cNvPr id="0" name=""/>
        <dsp:cNvSpPr/>
      </dsp:nvSpPr>
      <dsp:spPr>
        <a:xfrm>
          <a:off x="1918690" y="434584"/>
          <a:ext cx="683612" cy="56617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Merge</a:t>
          </a:r>
        </a:p>
      </dsp:txBody>
      <dsp:txXfrm>
        <a:off x="1935273" y="451167"/>
        <a:ext cx="650446" cy="533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D01AF-3BEA-4D38-A479-CD14597121A9}">
      <dsp:nvSpPr>
        <dsp:cNvPr id="0" name=""/>
        <dsp:cNvSpPr/>
      </dsp:nvSpPr>
      <dsp:spPr>
        <a:xfrm>
          <a:off x="1222" y="0"/>
          <a:ext cx="2502060" cy="57778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70C0"/>
              </a:solidFill>
            </a:rPr>
            <a:t>Automatic Release to Repository</a:t>
          </a:r>
        </a:p>
      </dsp:txBody>
      <dsp:txXfrm>
        <a:off x="18145" y="16923"/>
        <a:ext cx="2468214" cy="543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D01AF-3BEA-4D38-A479-CD14597121A9}">
      <dsp:nvSpPr>
        <dsp:cNvPr id="0" name=""/>
        <dsp:cNvSpPr/>
      </dsp:nvSpPr>
      <dsp:spPr>
        <a:xfrm>
          <a:off x="1222" y="0"/>
          <a:ext cx="2502060" cy="57778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70C0"/>
              </a:solidFill>
            </a:rPr>
            <a:t>Automatic Deployment to Production</a:t>
          </a:r>
        </a:p>
      </dsp:txBody>
      <dsp:txXfrm>
        <a:off x="18145" y="16923"/>
        <a:ext cx="2468214" cy="543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B0331-AA89-4CA6-9DAC-9C4EEAB5540E}">
      <dsp:nvSpPr>
        <dsp:cNvPr id="0" name=""/>
        <dsp:cNvSpPr/>
      </dsp:nvSpPr>
      <dsp:spPr>
        <a:xfrm>
          <a:off x="579" y="1095376"/>
          <a:ext cx="2653903" cy="1024406"/>
        </a:xfrm>
        <a:prstGeom prst="chevron">
          <a:avLst>
            <a:gd name="adj" fmla="val 40000"/>
          </a:avLst>
        </a:prstGeom>
        <a:solidFill>
          <a:srgbClr val="3B676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B9B1F-30E2-4423-838C-93C37EE802D5}">
      <dsp:nvSpPr>
        <dsp:cNvPr id="0" name=""/>
        <dsp:cNvSpPr/>
      </dsp:nvSpPr>
      <dsp:spPr>
        <a:xfrm>
          <a:off x="552442" y="1283887"/>
          <a:ext cx="1585380" cy="619233"/>
        </a:xfrm>
        <a:prstGeom prst="roundRect">
          <a:avLst>
            <a:gd name="adj" fmla="val 10000"/>
          </a:avLst>
        </a:prstGeom>
        <a:solidFill>
          <a:srgbClr val="3B6769">
            <a:alpha val="89804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CC99"/>
              </a:solidFill>
            </a:rPr>
            <a:t>Continuous Integration</a:t>
          </a:r>
        </a:p>
      </dsp:txBody>
      <dsp:txXfrm>
        <a:off x="570579" y="1302024"/>
        <a:ext cx="1549106" cy="582959"/>
      </dsp:txXfrm>
    </dsp:sp>
    <dsp:sp modelId="{595B1494-27B2-46AA-8857-6454939C9DFC}">
      <dsp:nvSpPr>
        <dsp:cNvPr id="0" name=""/>
        <dsp:cNvSpPr/>
      </dsp:nvSpPr>
      <dsp:spPr>
        <a:xfrm>
          <a:off x="2737048" y="1076360"/>
          <a:ext cx="2653903" cy="1024406"/>
        </a:xfrm>
        <a:prstGeom prst="chevron">
          <a:avLst>
            <a:gd name="adj" fmla="val 40000"/>
          </a:avLst>
        </a:prstGeom>
        <a:solidFill>
          <a:srgbClr val="9933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E5517-C7E1-4843-B414-D2F50AE4118B}">
      <dsp:nvSpPr>
        <dsp:cNvPr id="0" name=""/>
        <dsp:cNvSpPr/>
      </dsp:nvSpPr>
      <dsp:spPr>
        <a:xfrm>
          <a:off x="3313316" y="1225580"/>
          <a:ext cx="1457684" cy="695295"/>
        </a:xfrm>
        <a:prstGeom prst="roundRect">
          <a:avLst>
            <a:gd name="adj" fmla="val 10000"/>
          </a:avLst>
        </a:prstGeom>
        <a:solidFill>
          <a:srgbClr val="993366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Continuous Delivery</a:t>
          </a:r>
        </a:p>
      </dsp:txBody>
      <dsp:txXfrm>
        <a:off x="3333680" y="1245944"/>
        <a:ext cx="1416956" cy="654567"/>
      </dsp:txXfrm>
    </dsp:sp>
    <dsp:sp modelId="{E1A7C06A-9497-4DFA-9A31-C0F78DF3A0F2}">
      <dsp:nvSpPr>
        <dsp:cNvPr id="0" name=""/>
        <dsp:cNvSpPr/>
      </dsp:nvSpPr>
      <dsp:spPr>
        <a:xfrm>
          <a:off x="5473517" y="1106788"/>
          <a:ext cx="2653903" cy="1024406"/>
        </a:xfrm>
        <a:prstGeom prst="chevron">
          <a:avLst>
            <a:gd name="adj" fmla="val 40000"/>
          </a:avLst>
        </a:prstGeom>
        <a:solidFill>
          <a:srgbClr val="CC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263F40-4CE8-4DC8-BB23-3275F947ADEC}">
      <dsp:nvSpPr>
        <dsp:cNvPr id="0" name=""/>
        <dsp:cNvSpPr/>
      </dsp:nvSpPr>
      <dsp:spPr>
        <a:xfrm>
          <a:off x="6054604" y="1329545"/>
          <a:ext cx="1465617" cy="573585"/>
        </a:xfrm>
        <a:prstGeom prst="roundRect">
          <a:avLst>
            <a:gd name="adj" fmla="val 10000"/>
          </a:avLst>
        </a:prstGeom>
        <a:solidFill>
          <a:srgbClr val="CC0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Continuous Deployment</a:t>
          </a:r>
        </a:p>
      </dsp:txBody>
      <dsp:txXfrm>
        <a:off x="6071404" y="1346345"/>
        <a:ext cx="1432017" cy="539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633"/>
            <a:ext cx="10515600" cy="996747"/>
          </a:xfrm>
        </p:spPr>
        <p:txBody>
          <a:bodyPr anchor="t" anchorCtr="0">
            <a:normAutofit/>
          </a:bodyPr>
          <a:lstStyle>
            <a:lvl1pPr>
              <a:defRPr sz="3400" b="1" baseline="0">
                <a:solidFill>
                  <a:srgbClr val="0712E7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 sz="20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 sz="20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8F32-8CC6-40BB-9B58-77DED828DF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5844-FABD-48F2-983D-06B1804D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wcohen/10-605/debugging-tips.pdf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Testing Python Projects in Data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 V Nguyen</a:t>
            </a:r>
          </a:p>
        </p:txBody>
      </p:sp>
    </p:spTree>
    <p:extLst>
      <p:ext uri="{BB962C8B-B14F-4D97-AF65-F5344CB8AC3E}">
        <p14:creationId xmlns:p14="http://schemas.microsoft.com/office/powerpoint/2010/main" val="238754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133231"/>
            <a:ext cx="980635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Considerations for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ML is (especially) hard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(Seemingly) random range of “almost”-correct equilibrium (end)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Solutions? Write Tests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Subtle, Case-specific Problems? Write (more) Tests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Generative Learner? Generative training/test </a:t>
            </a:r>
            <a:r>
              <a:rPr lang="en-US" sz="1400" dirty="0" err="1"/>
              <a:t>algo</a:t>
            </a:r>
            <a:r>
              <a:rPr lang="en-US" sz="1400" dirty="0"/>
              <a:t>/data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Discriminative Learner? </a:t>
            </a:r>
            <a:r>
              <a:rPr lang="en-US" sz="1400" dirty="0" err="1"/>
              <a:t>SGD</a:t>
            </a:r>
            <a:r>
              <a:rPr lang="en-US" sz="1400" dirty="0"/>
              <a:t> (gradient step, loss min.,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Approaches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Model Assertions (running and training time)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Runtime monitoring, Corrective action, Active Learning, Weak Supervision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Debugging Tasks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Classification (training data), Root cause (Pearl’s Probability of Sufficiency), etc.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25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pic>
        <p:nvPicPr>
          <p:cNvPr id="3" name="Picture 4" descr="http://www.religionnews.com/wp-content/uploads/2012/12/qan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3306" y="1580745"/>
            <a:ext cx="4267200" cy="426720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415" y="976923"/>
            <a:ext cx="9604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/>
              <a:t>Cadamuro</a:t>
            </a:r>
            <a:r>
              <a:rPr lang="en-US" sz="1200" dirty="0"/>
              <a:t> G., et. al. (Preprint) “Debugging Machine Learning Models”, University of Washington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err="1"/>
              <a:t>Chakarov</a:t>
            </a:r>
            <a:r>
              <a:rPr lang="en-US" sz="1200" dirty="0"/>
              <a:t> A. </a:t>
            </a:r>
            <a:r>
              <a:rPr lang="en-US" sz="1200" dirty="0" err="1"/>
              <a:t>et.al</a:t>
            </a:r>
            <a:r>
              <a:rPr lang="en-US" sz="1200" dirty="0"/>
              <a:t>. 2016 “Debugging Machine Learning Tasks”, University of Colorado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Cohen W. (Presentation) “Debugging Machine Learning Algorithms” CMU (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err="1">
                <a:hlinkClick r:id="rId2"/>
              </a:rPr>
              <a:t>www.cs.cmu.edu</a:t>
            </a:r>
            <a:r>
              <a:rPr lang="en-US" sz="1200" dirty="0">
                <a:hlinkClick r:id="rId2"/>
              </a:rPr>
              <a:t>/~</a:t>
            </a:r>
            <a:r>
              <a:rPr lang="en-US" sz="1200" dirty="0" err="1">
                <a:hlinkClick r:id="rId2"/>
              </a:rPr>
              <a:t>wcohen</a:t>
            </a:r>
            <a:r>
              <a:rPr lang="en-US" sz="1200" dirty="0">
                <a:hlinkClick r:id="rId2"/>
              </a:rPr>
              <a:t>/10-605/debugging-</a:t>
            </a:r>
            <a:r>
              <a:rPr lang="en-US" sz="1200" dirty="0" err="1">
                <a:hlinkClick r:id="rId2"/>
              </a:rPr>
              <a:t>tips.pdf</a:t>
            </a:r>
            <a:r>
              <a:rPr lang="en-US" sz="1200" dirty="0"/>
              <a:t> 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Kang D. </a:t>
            </a:r>
            <a:r>
              <a:rPr lang="en-US" sz="1200" dirty="0" err="1"/>
              <a:t>et.al</a:t>
            </a:r>
            <a:r>
              <a:rPr lang="en-US" sz="1200" dirty="0"/>
              <a:t>. </a:t>
            </a:r>
            <a:r>
              <a:rPr lang="en-US" sz="1200"/>
              <a:t>(Preprint) “Model Assertions for Debugging Machine Learning”, Stanford DAWN Project</a:t>
            </a:r>
            <a:endParaRPr lang="en-US" sz="1200" dirty="0"/>
          </a:p>
          <a:p>
            <a:pPr marL="228600" indent="-228600">
              <a:buFontTx/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542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43" y="521687"/>
            <a:ext cx="5932714" cy="1916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82" y="2688247"/>
            <a:ext cx="6934352" cy="30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5" y="486143"/>
            <a:ext cx="10476190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Hat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366962"/>
            <a:ext cx="988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9431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633"/>
            <a:ext cx="10515600" cy="996747"/>
          </a:xfrm>
        </p:spPr>
        <p:txBody>
          <a:bodyPr/>
          <a:lstStyle/>
          <a:p>
            <a:r>
              <a:rPr lang="en-US" dirty="0"/>
              <a:t>CI/CD in Data Sciences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AF7D262-26DD-4245-BDEB-EF5ACA62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57200"/>
              </p:ext>
            </p:extLst>
          </p:nvPr>
        </p:nvGraphicFramePr>
        <p:xfrm>
          <a:off x="2263321" y="417459"/>
          <a:ext cx="8128000" cy="326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B3D276F-EC95-4110-A0F3-75C79C646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208477"/>
              </p:ext>
            </p:extLst>
          </p:nvPr>
        </p:nvGraphicFramePr>
        <p:xfrm>
          <a:off x="2139968" y="2250794"/>
          <a:ext cx="2602303" cy="143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83B2A79-329C-4B20-A181-ADEF643F0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136425"/>
              </p:ext>
            </p:extLst>
          </p:nvPr>
        </p:nvGraphicFramePr>
        <p:xfrm>
          <a:off x="4945634" y="2685378"/>
          <a:ext cx="2504506" cy="57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B2D6E56-9420-498C-AABF-F1C14EFD2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793585"/>
              </p:ext>
            </p:extLst>
          </p:nvPr>
        </p:nvGraphicFramePr>
        <p:xfrm>
          <a:off x="7683452" y="2685377"/>
          <a:ext cx="2504506" cy="57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7EF7A3-47F2-46EE-BF76-3FDE555425EF}"/>
              </a:ext>
            </a:extLst>
          </p:cNvPr>
          <p:cNvSpPr txBox="1"/>
          <p:nvPr/>
        </p:nvSpPr>
        <p:spPr>
          <a:xfrm>
            <a:off x="525245" y="3437005"/>
            <a:ext cx="111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CI/CD Data Sciences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F6445-6497-4E8F-822D-E920C36ED4CF}"/>
              </a:ext>
            </a:extLst>
          </p:cNvPr>
          <p:cNvSpPr txBox="1"/>
          <p:nvPr/>
        </p:nvSpPr>
        <p:spPr>
          <a:xfrm>
            <a:off x="2139968" y="3437005"/>
            <a:ext cx="2602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Repeatable </a:t>
            </a:r>
            <a:r>
              <a:rPr lang="en-US" sz="1400" dirty="0" err="1"/>
              <a:t>envs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Tested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9BC7D-95BC-4EBB-80B2-4A7B12EDE50E}"/>
              </a:ext>
            </a:extLst>
          </p:cNvPr>
          <p:cNvSpPr txBox="1"/>
          <p:nvPr/>
        </p:nvSpPr>
        <p:spPr>
          <a:xfrm>
            <a:off x="5026169" y="3437005"/>
            <a:ext cx="2602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Actionable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Containerized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Catalogued 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8AEF8-8EE2-49E0-9D0E-EF296EAB1B3A}"/>
              </a:ext>
            </a:extLst>
          </p:cNvPr>
          <p:cNvSpPr txBox="1"/>
          <p:nvPr/>
        </p:nvSpPr>
        <p:spPr>
          <a:xfrm>
            <a:off x="7566169" y="3443355"/>
            <a:ext cx="3036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Productionable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Monetized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Insight-based decision-making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F41BA-208B-43E0-AB4C-7EB810C18782}"/>
              </a:ext>
            </a:extLst>
          </p:cNvPr>
          <p:cNvSpPr txBox="1"/>
          <p:nvPr/>
        </p:nvSpPr>
        <p:spPr>
          <a:xfrm>
            <a:off x="504259" y="4586355"/>
            <a:ext cx="134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Audit/ Compliance</a:t>
            </a:r>
          </a:p>
          <a:p>
            <a:pPr algn="ctr"/>
            <a:r>
              <a:rPr lang="en-US" sz="1600" b="1" dirty="0"/>
              <a:t>Concerns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3D221-6674-41D4-9439-02CEDAB5BAEB}"/>
              </a:ext>
            </a:extLst>
          </p:cNvPr>
          <p:cNvSpPr txBox="1"/>
          <p:nvPr/>
        </p:nvSpPr>
        <p:spPr>
          <a:xfrm>
            <a:off x="2152668" y="4586355"/>
            <a:ext cx="260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“Vetted” source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Tested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6F3E1-28CA-4853-A66E-A9AEFE778472}"/>
              </a:ext>
            </a:extLst>
          </p:cNvPr>
          <p:cNvSpPr txBox="1"/>
          <p:nvPr/>
        </p:nvSpPr>
        <p:spPr>
          <a:xfrm>
            <a:off x="5038869" y="4586355"/>
            <a:ext cx="260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Secured repository from malicious attack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4A4C0-DB93-4BB8-8B0E-0D515B7E4651}"/>
              </a:ext>
            </a:extLst>
          </p:cNvPr>
          <p:cNvSpPr txBox="1"/>
          <p:nvPr/>
        </p:nvSpPr>
        <p:spPr>
          <a:xfrm>
            <a:off x="7578869" y="4592705"/>
            <a:ext cx="3036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Insights traceable back to algorithms, learning data,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Engineering code not maliciously deployed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Engineering code not deployed by unauthorized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11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6ECA-3EB2-49CD-BBCF-A1613546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Ecosystem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55C307-D5CD-4B29-84F7-300818BCB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721205"/>
              </p:ext>
            </p:extLst>
          </p:nvPr>
        </p:nvGraphicFramePr>
        <p:xfrm>
          <a:off x="1983248" y="182551"/>
          <a:ext cx="8128000" cy="326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69850E5-2725-4DF6-B773-FB6FB2C74080}"/>
              </a:ext>
            </a:extLst>
          </p:cNvPr>
          <p:cNvGrpSpPr/>
          <p:nvPr/>
        </p:nvGrpSpPr>
        <p:grpSpPr>
          <a:xfrm>
            <a:off x="1219120" y="2638456"/>
            <a:ext cx="1778080" cy="577787"/>
            <a:chOff x="1222" y="0"/>
            <a:chExt cx="2502060" cy="57778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E406F6-9795-438E-AE2E-CD6718A942F4}"/>
                </a:ext>
              </a:extLst>
            </p:cNvPr>
            <p:cNvSpPr/>
            <p:nvPr/>
          </p:nvSpPr>
          <p:spPr>
            <a:xfrm>
              <a:off x="1222" y="0"/>
              <a:ext cx="2502060" cy="57778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C550A5E-724C-4485-8DEC-5D9864AEEF5B}"/>
                </a:ext>
              </a:extLst>
            </p:cNvPr>
            <p:cNvSpPr txBox="1"/>
            <p:nvPr/>
          </p:nvSpPr>
          <p:spPr>
            <a:xfrm>
              <a:off x="18145" y="16923"/>
              <a:ext cx="2468214" cy="543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70C0"/>
                  </a:solidFill>
                </a:rPr>
                <a:t>Code &amp; Commit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36EA14-F67D-4FCF-8F04-B90EFCE7DE5A}"/>
              </a:ext>
            </a:extLst>
          </p:cNvPr>
          <p:cNvGrpSpPr/>
          <p:nvPr/>
        </p:nvGrpSpPr>
        <p:grpSpPr>
          <a:xfrm>
            <a:off x="3054270" y="2638456"/>
            <a:ext cx="1778080" cy="577787"/>
            <a:chOff x="1222" y="0"/>
            <a:chExt cx="2502060" cy="57778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09DB27B-1CDA-443B-8E06-F4C5BFF72CB2}"/>
                </a:ext>
              </a:extLst>
            </p:cNvPr>
            <p:cNvSpPr/>
            <p:nvPr/>
          </p:nvSpPr>
          <p:spPr>
            <a:xfrm>
              <a:off x="1222" y="0"/>
              <a:ext cx="2502060" cy="57778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6CE26E8A-913C-4E1B-804F-83A148D40DFD}"/>
                </a:ext>
              </a:extLst>
            </p:cNvPr>
            <p:cNvSpPr txBox="1"/>
            <p:nvPr/>
          </p:nvSpPr>
          <p:spPr>
            <a:xfrm>
              <a:off x="18145" y="16923"/>
              <a:ext cx="2468214" cy="543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70C0"/>
                  </a:solidFill>
                </a:rPr>
                <a:t>Build &amp; Config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6E5E18-AADE-4B7F-BF80-CC0220EEA3BC}"/>
              </a:ext>
            </a:extLst>
          </p:cNvPr>
          <p:cNvGrpSpPr/>
          <p:nvPr/>
        </p:nvGrpSpPr>
        <p:grpSpPr>
          <a:xfrm>
            <a:off x="4883149" y="2638456"/>
            <a:ext cx="1778080" cy="577787"/>
            <a:chOff x="1222" y="0"/>
            <a:chExt cx="2502060" cy="5777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609B1B-6071-4325-8C33-E2A0FAFC723E}"/>
                </a:ext>
              </a:extLst>
            </p:cNvPr>
            <p:cNvSpPr/>
            <p:nvPr/>
          </p:nvSpPr>
          <p:spPr>
            <a:xfrm>
              <a:off x="1222" y="0"/>
              <a:ext cx="2502060" cy="57778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27A4CD9-5E08-4F1D-827A-9C9BFA91A3A1}"/>
                </a:ext>
              </a:extLst>
            </p:cNvPr>
            <p:cNvSpPr txBox="1"/>
            <p:nvPr/>
          </p:nvSpPr>
          <p:spPr>
            <a:xfrm>
              <a:off x="18145" y="16923"/>
              <a:ext cx="2468214" cy="543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70C0"/>
                  </a:solidFill>
                </a:rPr>
                <a:t>Scan &amp; Test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265D49-344A-410B-9A00-054E98B96F00}"/>
              </a:ext>
            </a:extLst>
          </p:cNvPr>
          <p:cNvGrpSpPr/>
          <p:nvPr/>
        </p:nvGrpSpPr>
        <p:grpSpPr>
          <a:xfrm>
            <a:off x="6718299" y="2638456"/>
            <a:ext cx="1778080" cy="577787"/>
            <a:chOff x="1222" y="0"/>
            <a:chExt cx="2502060" cy="57778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693CF00-0AC3-4838-A125-CEAE72BA19A1}"/>
                </a:ext>
              </a:extLst>
            </p:cNvPr>
            <p:cNvSpPr/>
            <p:nvPr/>
          </p:nvSpPr>
          <p:spPr>
            <a:xfrm>
              <a:off x="1222" y="0"/>
              <a:ext cx="2502060" cy="57778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A7525BF-2AB9-4C51-A876-97DCD0B5D493}"/>
                </a:ext>
              </a:extLst>
            </p:cNvPr>
            <p:cNvSpPr txBox="1"/>
            <p:nvPr/>
          </p:nvSpPr>
          <p:spPr>
            <a:xfrm>
              <a:off x="18145" y="16923"/>
              <a:ext cx="2468214" cy="543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70C0"/>
                  </a:solidFill>
                </a:rPr>
                <a:t>Release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FAD1F2-3391-4540-B240-EFEC5C93295A}"/>
              </a:ext>
            </a:extLst>
          </p:cNvPr>
          <p:cNvGrpSpPr/>
          <p:nvPr/>
        </p:nvGrpSpPr>
        <p:grpSpPr>
          <a:xfrm>
            <a:off x="8623299" y="2651156"/>
            <a:ext cx="1778080" cy="577787"/>
            <a:chOff x="1222" y="0"/>
            <a:chExt cx="2502060" cy="57778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59AA5D0-977C-4236-ABFE-ED2C3CC76B6E}"/>
                </a:ext>
              </a:extLst>
            </p:cNvPr>
            <p:cNvSpPr/>
            <p:nvPr/>
          </p:nvSpPr>
          <p:spPr>
            <a:xfrm>
              <a:off x="1222" y="0"/>
              <a:ext cx="2502060" cy="57778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5EC5D32D-FF2F-48C9-AC6E-CED579F1DD16}"/>
                </a:ext>
              </a:extLst>
            </p:cNvPr>
            <p:cNvSpPr txBox="1"/>
            <p:nvPr/>
          </p:nvSpPr>
          <p:spPr>
            <a:xfrm>
              <a:off x="18145" y="10573"/>
              <a:ext cx="2468213" cy="543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70C0"/>
                  </a:solidFill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02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PEP-8 and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72931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32232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21968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956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553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328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Office Theme</vt:lpstr>
      <vt:lpstr>Testing Python Projects in Data Sciences</vt:lpstr>
      <vt:lpstr>Agenda</vt:lpstr>
      <vt:lpstr>CI/CD in Data Sciences</vt:lpstr>
      <vt:lpstr>CI/CD Ecosystem</vt:lpstr>
      <vt:lpstr>PEP-8 and Code Analysis</vt:lpstr>
      <vt:lpstr>Unit Testing</vt:lpstr>
      <vt:lpstr>Integration Testing</vt:lpstr>
      <vt:lpstr>Acceptance Testing</vt:lpstr>
      <vt:lpstr>References</vt:lpstr>
      <vt:lpstr>What Next?</vt:lpstr>
      <vt:lpstr>Question &amp; Answer</vt:lpstr>
      <vt:lpstr>References</vt:lpstr>
      <vt:lpstr>CI/CD</vt:lpstr>
      <vt:lpstr>PowerPoint Presentation</vt:lpstr>
      <vt:lpstr>Red Hat</vt:lpstr>
    </vt:vector>
  </TitlesOfParts>
  <Company>American International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Nguyen, Hoangvinh</dc:creator>
  <cp:lastModifiedBy>Hoang Vinh Nguyen</cp:lastModifiedBy>
  <cp:revision>15</cp:revision>
  <dcterms:created xsi:type="dcterms:W3CDTF">2019-04-25T19:39:03Z</dcterms:created>
  <dcterms:modified xsi:type="dcterms:W3CDTF">2019-04-29T23:14:58Z</dcterms:modified>
</cp:coreProperties>
</file>