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 id="2147483691" r:id="rId2"/>
  </p:sldMasterIdLst>
  <p:notesMasterIdLst>
    <p:notesMasterId r:id="rId10"/>
  </p:notesMasterIdLst>
  <p:handoutMasterIdLst>
    <p:handoutMasterId r:id="rId11"/>
  </p:handoutMasterIdLst>
  <p:sldIdLst>
    <p:sldId id="339" r:id="rId3"/>
    <p:sldId id="525" r:id="rId4"/>
    <p:sldId id="477" r:id="rId5"/>
    <p:sldId id="502" r:id="rId6"/>
    <p:sldId id="516" r:id="rId7"/>
    <p:sldId id="524" r:id="rId8"/>
    <p:sldId id="555" r:id="rId9"/>
  </p:sldIdLst>
  <p:sldSz cx="9144000" cy="6858000" type="screen4x3"/>
  <p:notesSz cx="7010400" cy="92964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a Ward" initials="LW" lastIdx="1" clrIdx="0">
    <p:extLst>
      <p:ext uri="{19B8F6BF-5375-455C-9EA6-DF929625EA0E}">
        <p15:presenceInfo xmlns:p15="http://schemas.microsoft.com/office/powerpoint/2012/main" userId="Linda Ward" providerId="None"/>
      </p:ext>
    </p:extLst>
  </p:cmAuthor>
  <p:cmAuthor id="2" name="Allen Lum" initials="AL" lastIdx="7" clrIdx="1">
    <p:extLst>
      <p:ext uri="{19B8F6BF-5375-455C-9EA6-DF929625EA0E}">
        <p15:presenceInfo xmlns:p15="http://schemas.microsoft.com/office/powerpoint/2012/main" userId="Allen Lum" providerId="None"/>
      </p:ext>
    </p:extLst>
  </p:cmAuthor>
  <p:cmAuthor id="3" name="Debi Gupta" initials="DG" lastIdx="9" clrIdx="2">
    <p:extLst>
      <p:ext uri="{19B8F6BF-5375-455C-9EA6-DF929625EA0E}">
        <p15:presenceInfo xmlns:p15="http://schemas.microsoft.com/office/powerpoint/2012/main" userId="Debi Gupta" providerId="None"/>
      </p:ext>
    </p:extLst>
  </p:cmAuthor>
  <p:cmAuthor id="4" name="MaxTumarinson" initials="M" lastIdx="6" clrIdx="3">
    <p:extLst>
      <p:ext uri="{19B8F6BF-5375-455C-9EA6-DF929625EA0E}">
        <p15:presenceInfo xmlns:p15="http://schemas.microsoft.com/office/powerpoint/2012/main" userId="MaxTumarinson" providerId="None"/>
      </p:ext>
    </p:extLst>
  </p:cmAuthor>
  <p:cmAuthor id="5" name="Florence Ronaghan" initials="FR" lastIdx="1" clrIdx="4">
    <p:extLst>
      <p:ext uri="{19B8F6BF-5375-455C-9EA6-DF929625EA0E}">
        <p15:presenceInfo xmlns:p15="http://schemas.microsoft.com/office/powerpoint/2012/main" userId="S-1-5-21-343818398-1336601894-725345543-127361" providerId="AD"/>
      </p:ext>
    </p:extLst>
  </p:cmAuthor>
  <p:cmAuthor id="6" name="Hoang Vinh Nguyen" initials="HVN" lastIdx="9" clrIdx="5">
    <p:extLst>
      <p:ext uri="{19B8F6BF-5375-455C-9EA6-DF929625EA0E}">
        <p15:presenceInfo xmlns:p15="http://schemas.microsoft.com/office/powerpoint/2012/main" userId="S-1-5-21-343818398-1336601894-725345543-1597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DA502"/>
    <a:srgbClr val="FD5E4D"/>
    <a:srgbClr val="EB735F"/>
    <a:srgbClr val="FF8000"/>
    <a:srgbClr val="000000"/>
    <a:srgbClr val="5B0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61" autoAdjust="0"/>
    <p:restoredTop sz="93800" autoAdjust="0"/>
  </p:normalViewPr>
  <p:slideViewPr>
    <p:cSldViewPr snapToGrid="0" showGuides="1">
      <p:cViewPr>
        <p:scale>
          <a:sx n="90" d="100"/>
          <a:sy n="90" d="100"/>
        </p:scale>
        <p:origin x="896" y="-856"/>
      </p:cViewPr>
      <p:guideLst>
        <p:guide orient="horz" pos="2184"/>
        <p:guide pos="2880"/>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showGuides="1">
      <p:cViewPr varScale="1">
        <p:scale>
          <a:sx n="66" d="100"/>
          <a:sy n="66" d="100"/>
        </p:scale>
        <p:origin x="277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18" tIns="46559" rIns="93118" bIns="46559" rtlCol="0"/>
          <a:lstStyle>
            <a:lvl1pPr algn="l">
              <a:defRPr sz="1200"/>
            </a:lvl1pPr>
          </a:lstStyle>
          <a:p>
            <a:endParaRPr lang="en-US" dirty="0"/>
          </a:p>
        </p:txBody>
      </p:sp>
      <p:sp>
        <p:nvSpPr>
          <p:cNvPr id="3" name="Date Placeholder 2"/>
          <p:cNvSpPr>
            <a:spLocks noGrp="1"/>
          </p:cNvSpPr>
          <p:nvPr>
            <p:ph type="dt" sz="quarter" idx="1"/>
          </p:nvPr>
        </p:nvSpPr>
        <p:spPr>
          <a:xfrm>
            <a:off x="3970938" y="1"/>
            <a:ext cx="3037840" cy="466434"/>
          </a:xfrm>
          <a:prstGeom prst="rect">
            <a:avLst/>
          </a:prstGeom>
        </p:spPr>
        <p:txBody>
          <a:bodyPr vert="horz" lIns="93118" tIns="46559" rIns="93118" bIns="46559" rtlCol="0"/>
          <a:lstStyle>
            <a:lvl1pPr algn="r">
              <a:defRPr sz="1200"/>
            </a:lvl1pPr>
          </a:lstStyle>
          <a:p>
            <a:fld id="{C4A4226E-7A37-49F3-A3EB-D6A762EBF797}" type="datetimeFigureOut">
              <a:rPr lang="en-US" smtClean="0"/>
              <a:t>3/24/2022</a:t>
            </a:fld>
            <a:endParaRPr lang="en-US" dirty="0"/>
          </a:p>
        </p:txBody>
      </p:sp>
      <p:sp>
        <p:nvSpPr>
          <p:cNvPr id="4" name="Footer Placeholder 3"/>
          <p:cNvSpPr>
            <a:spLocks noGrp="1"/>
          </p:cNvSpPr>
          <p:nvPr>
            <p:ph type="ftr" sz="quarter" idx="2"/>
          </p:nvPr>
        </p:nvSpPr>
        <p:spPr>
          <a:xfrm>
            <a:off x="0" y="8829972"/>
            <a:ext cx="3037840" cy="466433"/>
          </a:xfrm>
          <a:prstGeom prst="rect">
            <a:avLst/>
          </a:prstGeom>
        </p:spPr>
        <p:txBody>
          <a:bodyPr vert="horz" lIns="93118" tIns="46559" rIns="93118" bIns="4655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72"/>
            <a:ext cx="3037840" cy="466433"/>
          </a:xfrm>
          <a:prstGeom prst="rect">
            <a:avLst/>
          </a:prstGeom>
        </p:spPr>
        <p:txBody>
          <a:bodyPr vert="horz" lIns="93118" tIns="46559" rIns="93118" bIns="46559" rtlCol="0" anchor="b"/>
          <a:lstStyle>
            <a:lvl1pPr algn="r">
              <a:defRPr sz="1200"/>
            </a:lvl1pPr>
          </a:lstStyle>
          <a:p>
            <a:fld id="{797DD6C6-F1C6-49D4-9B33-F6D981E91223}" type="slidenum">
              <a:rPr lang="en-US" smtClean="0"/>
              <a:t>‹#›</a:t>
            </a:fld>
            <a:endParaRPr lang="en-US" dirty="0"/>
          </a:p>
        </p:txBody>
      </p:sp>
    </p:spTree>
    <p:extLst>
      <p:ext uri="{BB962C8B-B14F-4D97-AF65-F5344CB8AC3E}">
        <p14:creationId xmlns:p14="http://schemas.microsoft.com/office/powerpoint/2010/main" val="2423699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145" cy="465743"/>
          </a:xfrm>
          <a:prstGeom prst="rect">
            <a:avLst/>
          </a:prstGeom>
        </p:spPr>
        <p:txBody>
          <a:bodyPr vert="horz" lIns="88139" tIns="44070" rIns="88139" bIns="44070" rtlCol="0"/>
          <a:lstStyle>
            <a:lvl1pPr algn="l">
              <a:defRPr sz="1200"/>
            </a:lvl1pPr>
          </a:lstStyle>
          <a:p>
            <a:endParaRPr lang="en-US" dirty="0"/>
          </a:p>
        </p:txBody>
      </p:sp>
      <p:sp>
        <p:nvSpPr>
          <p:cNvPr id="3" name="Date Placeholder 2"/>
          <p:cNvSpPr>
            <a:spLocks noGrp="1"/>
          </p:cNvSpPr>
          <p:nvPr>
            <p:ph type="dt" idx="1"/>
          </p:nvPr>
        </p:nvSpPr>
        <p:spPr>
          <a:xfrm>
            <a:off x="3970734" y="0"/>
            <a:ext cx="3038145" cy="465743"/>
          </a:xfrm>
          <a:prstGeom prst="rect">
            <a:avLst/>
          </a:prstGeom>
        </p:spPr>
        <p:txBody>
          <a:bodyPr vert="horz" lIns="88139" tIns="44070" rIns="88139" bIns="44070" rtlCol="0"/>
          <a:lstStyle>
            <a:lvl1pPr algn="r">
              <a:defRPr sz="1200"/>
            </a:lvl1pPr>
          </a:lstStyle>
          <a:p>
            <a:fld id="{F082D8EA-A47D-458F-B887-F0F4D2D4B68D}" type="datetimeFigureOut">
              <a:rPr lang="en-US" smtClean="0"/>
              <a:t>3/24/2022</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88139" tIns="44070" rIns="88139" bIns="44070" rtlCol="0" anchor="ctr"/>
          <a:lstStyle/>
          <a:p>
            <a:endParaRPr lang="en-US" dirty="0"/>
          </a:p>
        </p:txBody>
      </p:sp>
      <p:sp>
        <p:nvSpPr>
          <p:cNvPr id="5" name="Notes Placeholder 4"/>
          <p:cNvSpPr>
            <a:spLocks noGrp="1"/>
          </p:cNvSpPr>
          <p:nvPr>
            <p:ph type="body" sz="quarter" idx="3"/>
          </p:nvPr>
        </p:nvSpPr>
        <p:spPr>
          <a:xfrm>
            <a:off x="701345" y="4474508"/>
            <a:ext cx="5607711" cy="3659842"/>
          </a:xfrm>
          <a:prstGeom prst="rect">
            <a:avLst/>
          </a:prstGeom>
        </p:spPr>
        <p:txBody>
          <a:bodyPr vert="horz" lIns="88139" tIns="44070" rIns="88139" bIns="4407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0658"/>
            <a:ext cx="3038145" cy="465742"/>
          </a:xfrm>
          <a:prstGeom prst="rect">
            <a:avLst/>
          </a:prstGeom>
        </p:spPr>
        <p:txBody>
          <a:bodyPr vert="horz" lIns="88139" tIns="44070" rIns="88139" bIns="4407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734" y="8830658"/>
            <a:ext cx="3038145" cy="465742"/>
          </a:xfrm>
          <a:prstGeom prst="rect">
            <a:avLst/>
          </a:prstGeom>
        </p:spPr>
        <p:txBody>
          <a:bodyPr vert="horz" lIns="88139" tIns="44070" rIns="88139" bIns="44070" rtlCol="0" anchor="b"/>
          <a:lstStyle>
            <a:lvl1pPr algn="r">
              <a:defRPr sz="1200"/>
            </a:lvl1pPr>
          </a:lstStyle>
          <a:p>
            <a:fld id="{282A4991-D715-4468-87FD-29293CB01BF9}" type="slidenum">
              <a:rPr lang="en-US" smtClean="0"/>
              <a:t>‹#›</a:t>
            </a:fld>
            <a:endParaRPr lang="en-US" dirty="0"/>
          </a:p>
        </p:txBody>
      </p:sp>
    </p:spTree>
    <p:extLst>
      <p:ext uri="{BB962C8B-B14F-4D97-AF65-F5344CB8AC3E}">
        <p14:creationId xmlns:p14="http://schemas.microsoft.com/office/powerpoint/2010/main" val="1479836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2A4991-D715-4468-87FD-29293CB01B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493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2A4991-D715-4468-87FD-29293CB01B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2937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2A4991-D715-4468-87FD-29293CB01B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9043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2A4991-D715-4468-87FD-29293CB01B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3481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tags" Target="../tags/tag35.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tags" Target="../tags/tag37.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tags" Target="../tags/tag41.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tags" Target="../tags/tag4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sp>
        <p:nvSpPr>
          <p:cNvPr id="3"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_Cover_Presenter_Info"/>
          <p:cNvSpPr>
            <a:spLocks noGrp="1"/>
          </p:cNvSpPr>
          <p:nvPr>
            <p:ph type="body" sz="quarter" idx="10" hasCustomPrompt="1"/>
          </p:nvPr>
        </p:nvSpPr>
        <p:spPr>
          <a:xfrm>
            <a:off x="455676" y="4495800"/>
            <a:ext cx="2743200" cy="1371600"/>
          </a:xfrm>
        </p:spPr>
        <p:txBody>
          <a:bodyPr lIns="0" rIns="0">
            <a:noAutofit/>
          </a:bodyPr>
          <a:lstStyle>
            <a:lvl1pPr>
              <a:buNone/>
              <a:defRPr sz="1000" baseline="0">
                <a:solidFill>
                  <a:schemeClr val="tx1">
                    <a:lumMod val="65000"/>
                    <a:lumOff val="35000"/>
                  </a:schemeClr>
                </a:solidFill>
              </a:defRPr>
            </a:lvl1pPr>
            <a:lvl2pPr>
              <a:buNone/>
              <a:defRPr sz="1000"/>
            </a:lvl2pPr>
            <a:lvl3pPr>
              <a:buNone/>
              <a:defRPr sz="1000"/>
            </a:lvl3pPr>
            <a:lvl4pPr>
              <a:buNone/>
              <a:defRPr sz="1000"/>
            </a:lvl4pPr>
            <a:lvl5pPr>
              <a:defRPr sz="1000"/>
            </a:lvl5pPr>
          </a:lstStyle>
          <a:p>
            <a:pPr lvl="0"/>
            <a:r>
              <a:rPr lang="en-US" dirty="0" smtClean="0"/>
              <a:t>Presenter Name</a:t>
            </a:r>
          </a:p>
          <a:p>
            <a:pPr lvl="0"/>
            <a:r>
              <a:rPr lang="en-US" dirty="0" smtClean="0"/>
              <a:t>Apple Bank for Savings</a:t>
            </a:r>
          </a:p>
          <a:p>
            <a:pPr lvl="0"/>
            <a:r>
              <a:rPr lang="en-US" dirty="0" smtClean="0"/>
              <a:t>Department</a:t>
            </a:r>
          </a:p>
          <a:p>
            <a:pPr lvl="0"/>
            <a:r>
              <a:rPr lang="en-US" dirty="0" smtClean="0"/>
              <a:t>(212) 224-####</a:t>
            </a:r>
          </a:p>
          <a:p>
            <a:pPr lvl="0"/>
            <a:r>
              <a:rPr lang="en-US" dirty="0" smtClean="0"/>
              <a:t>first.last@applebank.com</a:t>
            </a:r>
          </a:p>
          <a:p>
            <a:pPr lvl="0"/>
            <a:r>
              <a:rPr lang="en-US" dirty="0" smtClean="0"/>
              <a:t>www.applebank.com</a:t>
            </a:r>
          </a:p>
        </p:txBody>
      </p:sp>
      <p:sp>
        <p:nvSpPr>
          <p:cNvPr id="15" name="Text Placeholder 14"/>
          <p:cNvSpPr>
            <a:spLocks noGrp="1"/>
          </p:cNvSpPr>
          <p:nvPr>
            <p:ph type="body" sz="quarter" idx="14" hasCustomPrompt="1"/>
          </p:nvPr>
        </p:nvSpPr>
        <p:spPr>
          <a:xfrm>
            <a:off x="454152" y="3886200"/>
            <a:ext cx="2744723" cy="228600"/>
          </a:xfrm>
        </p:spPr>
        <p:txBody>
          <a:bodyPr lIns="0" tIns="0" rIns="0" bIns="0">
            <a:noAutofit/>
          </a:bodyPr>
          <a:lstStyle>
            <a:lvl1pPr>
              <a:buNone/>
              <a:defRPr sz="1400" baseline="0">
                <a:solidFill>
                  <a:schemeClr val="tx1">
                    <a:lumMod val="65000"/>
                    <a:lumOff val="35000"/>
                  </a:schemeClr>
                </a:solidFill>
              </a:defRPr>
            </a:lvl1pPr>
            <a:lvl2pPr>
              <a:defRPr sz="1400"/>
            </a:lvl2pPr>
            <a:lvl3pPr>
              <a:defRPr sz="1400"/>
            </a:lvl3pPr>
            <a:lvl4pPr>
              <a:defRPr sz="1400"/>
            </a:lvl4pPr>
            <a:lvl5pPr>
              <a:defRPr sz="1400"/>
            </a:lvl5pPr>
          </a:lstStyle>
          <a:p>
            <a:pPr lvl="0"/>
            <a:r>
              <a:rPr lang="en-US" dirty="0" smtClean="0"/>
              <a:t>Date</a:t>
            </a:r>
            <a:endParaRPr lang="en-US" dirty="0"/>
          </a:p>
        </p:txBody>
      </p:sp>
      <p:sp>
        <p:nvSpPr>
          <p:cNvPr id="5" name="Text Placeholder 4"/>
          <p:cNvSpPr>
            <a:spLocks noGrp="1"/>
          </p:cNvSpPr>
          <p:nvPr>
            <p:ph type="body" sz="quarter" idx="30" hasCustomPrompt="1"/>
          </p:nvPr>
        </p:nvSpPr>
        <p:spPr>
          <a:xfrm>
            <a:off x="457200" y="3276600"/>
            <a:ext cx="8229600" cy="457200"/>
          </a:xfrm>
        </p:spPr>
        <p:txBody>
          <a:bodyPr lIns="91440" rIns="91440" anchor="ctr" anchorCtr="0">
            <a:normAutofit/>
          </a:bodyPr>
          <a:lstStyle>
            <a:lvl1pPr marL="0" indent="0">
              <a:buNone/>
              <a:defRPr sz="2400" baseline="0">
                <a:solidFill>
                  <a:schemeClr val="accent1"/>
                </a:solidFill>
                <a:latin typeface="+mj-lt"/>
                <a:cs typeface="Arial" panose="020B0604020202020204" pitchFamily="34" charset="0"/>
              </a:defRPr>
            </a:lvl1pPr>
          </a:lstStyle>
          <a:p>
            <a:pPr lvl="0"/>
            <a:r>
              <a:rPr lang="en-US" dirty="0" smtClean="0"/>
              <a:t>Presentation Subtitle</a:t>
            </a:r>
            <a:endParaRPr lang="en-US" dirty="0"/>
          </a:p>
        </p:txBody>
      </p:sp>
      <p:sp>
        <p:nvSpPr>
          <p:cNvPr id="2" name="Title 1"/>
          <p:cNvSpPr>
            <a:spLocks noGrp="1"/>
          </p:cNvSpPr>
          <p:nvPr>
            <p:ph type="title" hasCustomPrompt="1"/>
          </p:nvPr>
        </p:nvSpPr>
        <p:spPr>
          <a:xfrm>
            <a:off x="454152" y="2819400"/>
            <a:ext cx="8232648" cy="457200"/>
          </a:xfrm>
          <a:solidFill>
            <a:schemeClr val="tx2"/>
          </a:solidFill>
        </p:spPr>
        <p:txBody>
          <a:bodyPr vert="horz" lIns="91440" tIns="45720" rIns="91440" bIns="45720" rtlCol="0" anchor="ctr" anchorCtr="0">
            <a:noAutofit/>
          </a:bodyPr>
          <a:lstStyle>
            <a:lvl1pPr>
              <a:defRPr lang="en-US" sz="3200" baseline="0" dirty="0">
                <a:solidFill>
                  <a:schemeClr val="bg1"/>
                </a:solidFill>
                <a:latin typeface="+mj-lt"/>
                <a:ea typeface="+mn-ea"/>
              </a:defRPr>
            </a:lvl1pPr>
          </a:lstStyle>
          <a:p>
            <a:pPr marL="0" lvl="0" indent="0">
              <a:spcBef>
                <a:spcPct val="20000"/>
              </a:spcBef>
              <a:buFont typeface="Arial" pitchFamily="34" charset="0"/>
            </a:pPr>
            <a:r>
              <a:rPr lang="en-US" dirty="0" smtClean="0"/>
              <a:t>Presentation Title</a:t>
            </a:r>
            <a:endParaRPr lang="en-US" dirty="0"/>
          </a:p>
        </p:txBody>
      </p:sp>
      <p:pic>
        <p:nvPicPr>
          <p:cNvPr id="2050" name="Picture 2" descr="Apple Bank"/>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4152" y="603704"/>
            <a:ext cx="1668562" cy="720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40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op/Middle/Bottom Tiles">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_Content_Third_Top_With_Title"/>
          <p:cNvSpPr>
            <a:spLocks noGrp="1"/>
          </p:cNvSpPr>
          <p:nvPr>
            <p:ph idx="1" hasCustomPrompt="1"/>
          </p:nvPr>
        </p:nvSpPr>
        <p:spPr>
          <a:xfrm>
            <a:off x="457200" y="1578426"/>
            <a:ext cx="8229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18" name="_Slide_Message"/>
          <p:cNvSpPr>
            <a:spLocks noGrp="1"/>
          </p:cNvSpPr>
          <p:nvPr>
            <p:ph type="body" sz="quarter" idx="18" hasCustomPrompt="1"/>
          </p:nvPr>
        </p:nvSpPr>
        <p:spPr>
          <a:xfrm>
            <a:off x="457200" y="740226"/>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Third_Top"/>
          <p:cNvSpPr>
            <a:spLocks noGrp="1"/>
          </p:cNvSpPr>
          <p:nvPr>
            <p:ph type="body" sz="quarter" idx="21" hasCustomPrompt="1"/>
          </p:nvPr>
        </p:nvSpPr>
        <p:spPr>
          <a:xfrm>
            <a:off x="457200" y="1273626"/>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Third_Middle"/>
          <p:cNvSpPr>
            <a:spLocks noGrp="1"/>
          </p:cNvSpPr>
          <p:nvPr>
            <p:ph type="body" sz="quarter" idx="22" hasCustomPrompt="1"/>
          </p:nvPr>
        </p:nvSpPr>
        <p:spPr>
          <a:xfrm>
            <a:off x="457200" y="2721426"/>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7" name="_Content_Third_Middle_With_Title"/>
          <p:cNvSpPr>
            <a:spLocks noGrp="1"/>
          </p:cNvSpPr>
          <p:nvPr>
            <p:ph idx="23" hasCustomPrompt="1"/>
          </p:nvPr>
        </p:nvSpPr>
        <p:spPr>
          <a:xfrm>
            <a:off x="457200" y="3026226"/>
            <a:ext cx="8229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2" name="_Title_Third_Bottom"/>
          <p:cNvSpPr>
            <a:spLocks noGrp="1"/>
          </p:cNvSpPr>
          <p:nvPr>
            <p:ph type="body" sz="quarter" idx="24" hasCustomPrompt="1"/>
          </p:nvPr>
        </p:nvSpPr>
        <p:spPr>
          <a:xfrm>
            <a:off x="457200" y="4169226"/>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3" name="_Content_Third_Bottom_With_Title"/>
          <p:cNvSpPr>
            <a:spLocks noGrp="1"/>
          </p:cNvSpPr>
          <p:nvPr>
            <p:ph idx="25" hasCustomPrompt="1"/>
          </p:nvPr>
        </p:nvSpPr>
        <p:spPr>
          <a:xfrm>
            <a:off x="457200" y="4474026"/>
            <a:ext cx="8229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1"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dirty="0"/>
          </a:p>
        </p:txBody>
      </p:sp>
      <p:sp>
        <p:nvSpPr>
          <p:cNvPr id="5" name="Title 4"/>
          <p:cNvSpPr>
            <a:spLocks noGrp="1"/>
          </p:cNvSpPr>
          <p:nvPr>
            <p:ph type="title"/>
          </p:nvPr>
        </p:nvSpPr>
        <p:spPr>
          <a:xfrm>
            <a:off x="457200" y="228598"/>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8437592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adrant Tiles">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_Content_Quad_TopLeft_With_Title"/>
          <p:cNvSpPr>
            <a:spLocks noGrp="1"/>
          </p:cNvSpPr>
          <p:nvPr>
            <p:ph idx="1" hasCustomPrompt="1"/>
          </p:nvPr>
        </p:nvSpPr>
        <p:spPr>
          <a:xfrm>
            <a:off x="457200" y="1567544"/>
            <a:ext cx="4038600" cy="17526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29344"/>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Quad_TopLeft"/>
          <p:cNvSpPr>
            <a:spLocks noGrp="1"/>
          </p:cNvSpPr>
          <p:nvPr>
            <p:ph type="body" sz="quarter" idx="21" hasCustomPrompt="1"/>
          </p:nvPr>
        </p:nvSpPr>
        <p:spPr>
          <a:xfrm>
            <a:off x="457200" y="12627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Quad_BottomLeft"/>
          <p:cNvSpPr>
            <a:spLocks noGrp="1"/>
          </p:cNvSpPr>
          <p:nvPr>
            <p:ph type="body" sz="quarter" idx="22" hasCustomPrompt="1"/>
          </p:nvPr>
        </p:nvSpPr>
        <p:spPr>
          <a:xfrm>
            <a:off x="457200" y="34725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5" name="_Content_Quad_BottomLeft_With_Title"/>
          <p:cNvSpPr>
            <a:spLocks noGrp="1"/>
          </p:cNvSpPr>
          <p:nvPr>
            <p:ph idx="23" hasCustomPrompt="1"/>
          </p:nvPr>
        </p:nvSpPr>
        <p:spPr>
          <a:xfrm>
            <a:off x="457200" y="3777344"/>
            <a:ext cx="4038600" cy="1752601"/>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_Content_Quad_TopRight_With_Title"/>
          <p:cNvSpPr>
            <a:spLocks noGrp="1"/>
          </p:cNvSpPr>
          <p:nvPr>
            <p:ph idx="24" hasCustomPrompt="1"/>
          </p:nvPr>
        </p:nvSpPr>
        <p:spPr>
          <a:xfrm>
            <a:off x="4648200" y="1567544"/>
            <a:ext cx="4038600" cy="17526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_Title_Quad_TopRight"/>
          <p:cNvSpPr>
            <a:spLocks noGrp="1"/>
          </p:cNvSpPr>
          <p:nvPr>
            <p:ph type="body" sz="quarter" idx="25" hasCustomPrompt="1"/>
          </p:nvPr>
        </p:nvSpPr>
        <p:spPr>
          <a:xfrm>
            <a:off x="4648200" y="12627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3" name="_Title_Quad_BottomRight"/>
          <p:cNvSpPr>
            <a:spLocks noGrp="1"/>
          </p:cNvSpPr>
          <p:nvPr>
            <p:ph type="body" sz="quarter" idx="26" hasCustomPrompt="1"/>
          </p:nvPr>
        </p:nvSpPr>
        <p:spPr>
          <a:xfrm>
            <a:off x="4648200" y="34725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4" name="_Content_Quad_BottomRight_With_Title"/>
          <p:cNvSpPr>
            <a:spLocks noGrp="1"/>
          </p:cNvSpPr>
          <p:nvPr>
            <p:ph idx="27" hasCustomPrompt="1"/>
          </p:nvPr>
        </p:nvSpPr>
        <p:spPr>
          <a:xfrm>
            <a:off x="4648200" y="3777344"/>
            <a:ext cx="4038600" cy="1752601"/>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6"/>
          <p:cNvSpPr>
            <a:spLocks noGrp="1"/>
          </p:cNvSpPr>
          <p:nvPr>
            <p:ph type="body" sz="quarter" idx="30" hasCustomPrompt="1"/>
            <p:custDataLst>
              <p:tags r:id="rId2"/>
            </p:custDataLst>
          </p:nvPr>
        </p:nvSpPr>
        <p:spPr>
          <a:xfrm>
            <a:off x="1828800" y="6237516"/>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dirty="0"/>
          </a:p>
        </p:txBody>
      </p:sp>
      <p:sp>
        <p:nvSpPr>
          <p:cNvPr id="5" name="Title 4"/>
          <p:cNvSpPr>
            <a:spLocks noGrp="1"/>
          </p:cNvSpPr>
          <p:nvPr>
            <p:ph type="title"/>
          </p:nvPr>
        </p:nvSpPr>
        <p:spPr>
          <a:xfrm>
            <a:off x="457200" y="239481"/>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705275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Pack Tile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57200" y="239487"/>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
        <p:nvSpPr>
          <p:cNvPr id="3" name="_Content_Third_Top_With_Title"/>
          <p:cNvSpPr>
            <a:spLocks noGrp="1"/>
          </p:cNvSpPr>
          <p:nvPr>
            <p:ph idx="1" hasCustomPrompt="1"/>
          </p:nvPr>
        </p:nvSpPr>
        <p:spPr>
          <a:xfrm>
            <a:off x="457200" y="15784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18" name="_Slide_Message"/>
          <p:cNvSpPr>
            <a:spLocks noGrp="1"/>
          </p:cNvSpPr>
          <p:nvPr>
            <p:ph type="body" sz="quarter" idx="18" hasCustomPrompt="1"/>
          </p:nvPr>
        </p:nvSpPr>
        <p:spPr>
          <a:xfrm>
            <a:off x="457200" y="740227"/>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Third_Top"/>
          <p:cNvSpPr>
            <a:spLocks noGrp="1"/>
          </p:cNvSpPr>
          <p:nvPr>
            <p:ph type="body" sz="quarter" idx="21" hasCustomPrompt="1"/>
          </p:nvPr>
        </p:nvSpPr>
        <p:spPr>
          <a:xfrm>
            <a:off x="457200" y="12736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Third_Middle"/>
          <p:cNvSpPr>
            <a:spLocks noGrp="1"/>
          </p:cNvSpPr>
          <p:nvPr>
            <p:ph type="body" sz="quarter" idx="22" hasCustomPrompt="1"/>
          </p:nvPr>
        </p:nvSpPr>
        <p:spPr>
          <a:xfrm>
            <a:off x="457200" y="27214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7" name="_Content_Third_Middle_With_Title"/>
          <p:cNvSpPr>
            <a:spLocks noGrp="1"/>
          </p:cNvSpPr>
          <p:nvPr>
            <p:ph idx="23" hasCustomPrompt="1"/>
          </p:nvPr>
        </p:nvSpPr>
        <p:spPr>
          <a:xfrm>
            <a:off x="457200" y="30262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2" name="_Title_Third_Bottom"/>
          <p:cNvSpPr>
            <a:spLocks noGrp="1"/>
          </p:cNvSpPr>
          <p:nvPr>
            <p:ph type="body" sz="quarter" idx="24" hasCustomPrompt="1"/>
          </p:nvPr>
        </p:nvSpPr>
        <p:spPr>
          <a:xfrm>
            <a:off x="457200" y="41692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3" name="_Content_Third_Bottom_With_Title"/>
          <p:cNvSpPr>
            <a:spLocks noGrp="1"/>
          </p:cNvSpPr>
          <p:nvPr>
            <p:ph idx="25" hasCustomPrompt="1"/>
          </p:nvPr>
        </p:nvSpPr>
        <p:spPr>
          <a:xfrm>
            <a:off x="457200" y="44740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1" name="Text Placeholder 6"/>
          <p:cNvSpPr>
            <a:spLocks noGrp="1"/>
          </p:cNvSpPr>
          <p:nvPr>
            <p:ph type="body" sz="quarter" idx="30" hasCustomPrompt="1"/>
            <p:custDataLst>
              <p:tags r:id="rId2"/>
            </p:custDataLst>
          </p:nvPr>
        </p:nvSpPr>
        <p:spPr>
          <a:xfrm>
            <a:off x="1828800" y="6237516"/>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21" name="_Content_Third_Top_With_Title"/>
          <p:cNvSpPr>
            <a:spLocks noGrp="1"/>
          </p:cNvSpPr>
          <p:nvPr>
            <p:ph idx="33" hasCustomPrompt="1"/>
          </p:nvPr>
        </p:nvSpPr>
        <p:spPr>
          <a:xfrm>
            <a:off x="4648200" y="15784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4" name="_Title_Third_Top"/>
          <p:cNvSpPr>
            <a:spLocks noGrp="1"/>
          </p:cNvSpPr>
          <p:nvPr>
            <p:ph type="body" sz="quarter" idx="34" hasCustomPrompt="1"/>
          </p:nvPr>
        </p:nvSpPr>
        <p:spPr>
          <a:xfrm>
            <a:off x="4648200" y="12736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5" name="_Title_Third_Middle"/>
          <p:cNvSpPr>
            <a:spLocks noGrp="1"/>
          </p:cNvSpPr>
          <p:nvPr>
            <p:ph type="body" sz="quarter" idx="35" hasCustomPrompt="1"/>
          </p:nvPr>
        </p:nvSpPr>
        <p:spPr>
          <a:xfrm>
            <a:off x="4648200" y="27214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7" name="_Content_Third_Middle_With_Title"/>
          <p:cNvSpPr>
            <a:spLocks noGrp="1"/>
          </p:cNvSpPr>
          <p:nvPr>
            <p:ph idx="36" hasCustomPrompt="1"/>
          </p:nvPr>
        </p:nvSpPr>
        <p:spPr>
          <a:xfrm>
            <a:off x="4648200" y="30262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3" name="_Title_Third_Bottom"/>
          <p:cNvSpPr>
            <a:spLocks noGrp="1"/>
          </p:cNvSpPr>
          <p:nvPr>
            <p:ph type="body" sz="quarter" idx="37" hasCustomPrompt="1"/>
          </p:nvPr>
        </p:nvSpPr>
        <p:spPr>
          <a:xfrm>
            <a:off x="4648200" y="41692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35" name="_Content_Third_Bottom_With_Title"/>
          <p:cNvSpPr>
            <a:spLocks noGrp="1"/>
          </p:cNvSpPr>
          <p:nvPr>
            <p:ph idx="38" hasCustomPrompt="1"/>
          </p:nvPr>
        </p:nvSpPr>
        <p:spPr>
          <a:xfrm>
            <a:off x="4648200" y="44740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3"/>
          <p:cNvSpPr>
            <a:spLocks noGrp="1"/>
          </p:cNvSpPr>
          <p:nvPr>
            <p:ph type="sldNum" sz="quarter" idx="39"/>
          </p:nvPr>
        </p:nvSpPr>
        <p:spPr/>
        <p:txBody>
          <a:bodyPr/>
          <a:lstStyle/>
          <a:p>
            <a:fld id="{CE92EEA8-FB63-4E62-A576-8CA4CEECC80E}" type="slidenum">
              <a:rPr lang="en-US" smtClean="0"/>
              <a:t>‹#›</a:t>
            </a:fld>
            <a:endParaRPr lang="en-US" dirty="0"/>
          </a:p>
        </p:txBody>
      </p:sp>
    </p:spTree>
    <p:extLst>
      <p:ext uri="{BB962C8B-B14F-4D97-AF65-F5344CB8AC3E}">
        <p14:creationId xmlns:p14="http://schemas.microsoft.com/office/powerpoint/2010/main" val="818124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gal Notices">
    <p:spTree>
      <p:nvGrpSpPr>
        <p:cNvPr id="1" name=""/>
        <p:cNvGrpSpPr/>
        <p:nvPr/>
      </p:nvGrpSpPr>
      <p:grpSpPr>
        <a:xfrm>
          <a:off x="0" y="0"/>
          <a:ext cx="0" cy="0"/>
          <a:chOff x="0" y="0"/>
          <a:chExt cx="0" cy="0"/>
        </a:xfrm>
      </p:grpSpPr>
      <p:sp>
        <p:nvSpPr>
          <p:cNvPr id="5"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457200" y="1143000"/>
            <a:ext cx="8229600" cy="4953000"/>
          </a:xfrm>
          <a:prstGeom prst="rect">
            <a:avLst/>
          </a:prstGeom>
        </p:spPr>
        <p:txBody>
          <a:bodyPr vert="horz" lIns="0" tIns="0" rIns="0" bIns="0" rtlCol="0">
            <a:normAutofit/>
          </a:bodyPr>
          <a:lstStyle>
            <a:lvl1pPr lvl="0" indent="0">
              <a:spcBef>
                <a:spcPts val="0"/>
              </a:spcBef>
              <a:spcAft>
                <a:spcPts val="600"/>
              </a:spcAft>
              <a:buFont typeface="Arial" pitchFamily="34" charset="0"/>
              <a:buNone/>
              <a:defRPr sz="1000">
                <a:solidFill>
                  <a:schemeClr val="tx1">
                    <a:lumMod val="65000"/>
                    <a:lumOff val="35000"/>
                  </a:schemeClr>
                </a:solidFill>
              </a:defRPr>
            </a:lvl1pPr>
            <a:lvl2pPr indent="0">
              <a:spcBef>
                <a:spcPct val="20000"/>
              </a:spcBef>
              <a:buFont typeface="Arial" pitchFamily="34" charset="0"/>
              <a:buNone/>
              <a:defRPr sz="1200"/>
            </a:lvl2pPr>
            <a:lvl3pPr indent="0">
              <a:spcBef>
                <a:spcPct val="20000"/>
              </a:spcBef>
              <a:buFont typeface="Arial" pitchFamily="34" charset="0"/>
              <a:buNone/>
              <a:defRPr sz="1200"/>
            </a:lvl3pPr>
            <a:lvl4pPr indent="0">
              <a:spcBef>
                <a:spcPct val="20000"/>
              </a:spcBef>
              <a:buFont typeface="Arial" pitchFamily="34" charset="0"/>
              <a:buNone/>
              <a:defRPr sz="1200"/>
            </a:lvl4pPr>
            <a:lvl5pPr indent="0">
              <a:spcBef>
                <a:spcPct val="20000"/>
              </a:spcBef>
              <a:buFont typeface="Arial" pitchFamily="34" charset="0"/>
              <a:buNone/>
              <a:defRPr sz="12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dirty="0" smtClean="0">
                <a:latin typeface="+mn-lt"/>
                <a:cs typeface="Arial" panose="020B0604020202020204" pitchFamily="34" charset="0"/>
              </a:rPr>
              <a:t>Disclaimer</a:t>
            </a:r>
            <a:endParaRPr lang="en-US" dirty="0">
              <a:latin typeface="+mn-lt"/>
              <a:cs typeface="Arial" panose="020B0604020202020204" pitchFamily="34" charset="0"/>
            </a:endParaRPr>
          </a:p>
        </p:txBody>
      </p:sp>
      <p:sp>
        <p:nvSpPr>
          <p:cNvPr id="3" name="Slide Number Placeholder 2"/>
          <p:cNvSpPr>
            <a:spLocks noGrp="1"/>
          </p:cNvSpPr>
          <p:nvPr>
            <p:ph type="sldNum" sz="quarter" idx="10"/>
          </p:nvPr>
        </p:nvSpPr>
        <p:spPr/>
        <p:txBody>
          <a:bodyPr/>
          <a:lstStyle/>
          <a:p>
            <a:fld id="{CE92EEA8-FB63-4E62-A576-8CA4CEECC80E}" type="slidenum">
              <a:rPr lang="en-US" smtClean="0"/>
              <a:t>‹#›</a:t>
            </a:fld>
            <a:endParaRPr lang="en-US" dirty="0"/>
          </a:p>
        </p:txBody>
      </p:sp>
      <p:sp>
        <p:nvSpPr>
          <p:cNvPr id="4" name="Title 3"/>
          <p:cNvSpPr>
            <a:spLocks noGrp="1"/>
          </p:cNvSpPr>
          <p:nvPr>
            <p:ph type="title"/>
          </p:nvPr>
        </p:nvSpPr>
        <p:spPr>
          <a:xfrm>
            <a:off x="457200" y="217716"/>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881732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ntact">
    <p:spTree>
      <p:nvGrpSpPr>
        <p:cNvPr id="1" name=""/>
        <p:cNvGrpSpPr/>
        <p:nvPr/>
      </p:nvGrpSpPr>
      <p:grpSpPr>
        <a:xfrm>
          <a:off x="0" y="0"/>
          <a:ext cx="0" cy="0"/>
          <a:chOff x="0" y="0"/>
          <a:chExt cx="0" cy="0"/>
        </a:xfrm>
      </p:grpSpPr>
      <p:sp>
        <p:nvSpPr>
          <p:cNvPr id="4"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457200" y="533400"/>
            <a:ext cx="8229600" cy="5562600"/>
          </a:xfrm>
          <a:prstGeom prst="rect">
            <a:avLst/>
          </a:prstGeom>
        </p:spPr>
        <p:txBody>
          <a:bodyPr vert="horz" lIns="0" tIns="0" rIns="0" bIns="0" rtlCol="0">
            <a:normAutofit/>
          </a:bodyPr>
          <a:lstStyle>
            <a:lvl1pPr lvl="0" indent="0">
              <a:spcBef>
                <a:spcPts val="0"/>
              </a:spcBef>
              <a:spcAft>
                <a:spcPts val="600"/>
              </a:spcAft>
              <a:buFont typeface="Arial" pitchFamily="34" charset="0"/>
              <a:buNone/>
              <a:defRPr sz="1000">
                <a:solidFill>
                  <a:schemeClr val="tx1">
                    <a:lumMod val="65000"/>
                    <a:lumOff val="35000"/>
                  </a:schemeClr>
                </a:solidFill>
              </a:defRPr>
            </a:lvl1pPr>
            <a:lvl2pPr indent="0">
              <a:spcBef>
                <a:spcPct val="20000"/>
              </a:spcBef>
              <a:buFont typeface="Arial" pitchFamily="34" charset="0"/>
              <a:buNone/>
              <a:defRPr sz="1200"/>
            </a:lvl2pPr>
            <a:lvl3pPr indent="0">
              <a:spcBef>
                <a:spcPct val="20000"/>
              </a:spcBef>
              <a:buFont typeface="Arial" pitchFamily="34" charset="0"/>
              <a:buNone/>
              <a:defRPr sz="1200"/>
            </a:lvl3pPr>
            <a:lvl4pPr indent="0">
              <a:spcBef>
                <a:spcPct val="20000"/>
              </a:spcBef>
              <a:buFont typeface="Arial" pitchFamily="34" charset="0"/>
              <a:buNone/>
              <a:defRPr sz="1200"/>
            </a:lvl4pPr>
            <a:lvl5pPr indent="0">
              <a:spcBef>
                <a:spcPct val="20000"/>
              </a:spcBef>
              <a:buFont typeface="Arial" pitchFamily="34" charset="0"/>
              <a:buNone/>
              <a:defRPr sz="12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spcAft>
                <a:spcPts val="0"/>
              </a:spcAft>
            </a:pPr>
            <a:r>
              <a:rPr lang="en-US" dirty="0" smtClean="0">
                <a:latin typeface="+mn-lt"/>
                <a:cs typeface="Arial" panose="020B0604020202020204" pitchFamily="34" charset="0"/>
              </a:rPr>
              <a:t>Apple Bank for Savings</a:t>
            </a:r>
            <a:endParaRPr lang="en-US" baseline="0" dirty="0" smtClean="0">
              <a:latin typeface="+mn-lt"/>
              <a:cs typeface="Arial" panose="020B0604020202020204" pitchFamily="34" charset="0"/>
            </a:endParaRPr>
          </a:p>
          <a:p>
            <a:pPr lvl="0">
              <a:spcAft>
                <a:spcPts val="0"/>
              </a:spcAft>
            </a:pPr>
            <a:r>
              <a:rPr lang="en-US" baseline="0" dirty="0" smtClean="0">
                <a:latin typeface="+mn-lt"/>
                <a:cs typeface="Arial" panose="020B0604020202020204" pitchFamily="34" charset="0"/>
              </a:rPr>
              <a:t>122 East 42</a:t>
            </a:r>
            <a:r>
              <a:rPr lang="en-US" baseline="30000" dirty="0" smtClean="0">
                <a:latin typeface="+mn-lt"/>
                <a:cs typeface="Arial" panose="020B0604020202020204" pitchFamily="34" charset="0"/>
              </a:rPr>
              <a:t>nd</a:t>
            </a:r>
            <a:r>
              <a:rPr lang="en-US" baseline="0" dirty="0" smtClean="0">
                <a:latin typeface="+mn-lt"/>
                <a:cs typeface="Arial" panose="020B0604020202020204" pitchFamily="34" charset="0"/>
              </a:rPr>
              <a:t> Street</a:t>
            </a:r>
          </a:p>
          <a:p>
            <a:pPr lvl="0">
              <a:spcAft>
                <a:spcPts val="0"/>
              </a:spcAft>
            </a:pPr>
            <a:r>
              <a:rPr lang="en-US" baseline="0" dirty="0" smtClean="0">
                <a:latin typeface="+mn-lt"/>
                <a:cs typeface="Arial" panose="020B0604020202020204" pitchFamily="34" charset="0"/>
              </a:rPr>
              <a:t>New York, NY 10168</a:t>
            </a:r>
          </a:p>
          <a:p>
            <a:pPr lvl="0">
              <a:spcAft>
                <a:spcPts val="0"/>
              </a:spcAft>
            </a:pPr>
            <a:r>
              <a:rPr lang="en-US" baseline="0" dirty="0" smtClean="0">
                <a:latin typeface="+mn-lt"/>
                <a:cs typeface="Arial" panose="020B0604020202020204" pitchFamily="34" charset="0"/>
              </a:rPr>
              <a:t>212-224-6400</a:t>
            </a:r>
          </a:p>
          <a:p>
            <a:pPr lvl="0">
              <a:spcAft>
                <a:spcPts val="0"/>
              </a:spcAft>
            </a:pPr>
            <a:r>
              <a:rPr lang="en-US" baseline="0" dirty="0" smtClean="0">
                <a:latin typeface="+mn-lt"/>
                <a:cs typeface="Arial" panose="020B0604020202020204" pitchFamily="34" charset="0"/>
              </a:rPr>
              <a:t>www.applebank.com</a:t>
            </a:r>
          </a:p>
          <a:p>
            <a:pPr lvl="0">
              <a:spcAft>
                <a:spcPts val="0"/>
              </a:spcAft>
            </a:pPr>
            <a:endParaRPr lang="en-US" baseline="0" dirty="0" smtClean="0">
              <a:latin typeface="+mn-lt"/>
              <a:cs typeface="Arial" panose="020B0604020202020204" pitchFamily="34" charset="0"/>
            </a:endParaRPr>
          </a:p>
          <a:p>
            <a:pPr lvl="0">
              <a:spcAft>
                <a:spcPts val="0"/>
              </a:spcAft>
            </a:pPr>
            <a:endParaRPr lang="en-US" baseline="0" dirty="0" smtClean="0">
              <a:latin typeface="+mn-lt"/>
              <a:cs typeface="Arial" panose="020B0604020202020204" pitchFamily="34" charset="0"/>
            </a:endParaRPr>
          </a:p>
          <a:p>
            <a:pPr lvl="0">
              <a:spcAft>
                <a:spcPts val="0"/>
              </a:spcAft>
            </a:pPr>
            <a:r>
              <a:rPr lang="en-US" baseline="0" dirty="0" smtClean="0">
                <a:latin typeface="+mn-lt"/>
                <a:cs typeface="Arial" panose="020B0604020202020204" pitchFamily="34" charset="0"/>
              </a:rPr>
              <a:t>Established 1863</a:t>
            </a:r>
          </a:p>
          <a:p>
            <a:pPr lvl="0">
              <a:spcAft>
                <a:spcPts val="0"/>
              </a:spcAft>
            </a:pPr>
            <a:r>
              <a:rPr lang="en-US" baseline="0" dirty="0" smtClean="0">
                <a:latin typeface="+mn-lt"/>
                <a:cs typeface="Arial" panose="020B0604020202020204" pitchFamily="34" charset="0"/>
              </a:rPr>
              <a:t>Member FDIC</a:t>
            </a:r>
            <a:endParaRPr lang="en-US" dirty="0">
              <a:latin typeface="+mn-lt"/>
              <a:cs typeface="Arial" panose="020B0604020202020204" pitchFamily="34" charset="0"/>
            </a:endParaRPr>
          </a:p>
        </p:txBody>
      </p:sp>
      <p:sp>
        <p:nvSpPr>
          <p:cNvPr id="3" name="Slide Number Placeholder 2"/>
          <p:cNvSpPr>
            <a:spLocks noGrp="1"/>
          </p:cNvSpPr>
          <p:nvPr>
            <p:ph type="sldNum" sz="quarter" idx="10"/>
          </p:nvPr>
        </p:nvSpPr>
        <p:spPr/>
        <p:txBody>
          <a:bodyPr/>
          <a:lstStyle/>
          <a:p>
            <a:fld id="{CE92EEA8-FB63-4E62-A576-8CA4CEECC80E}" type="slidenum">
              <a:rPr lang="en-US" smtClean="0"/>
              <a:t>‹#›</a:t>
            </a:fld>
            <a:endParaRPr lang="en-US" dirty="0"/>
          </a:p>
        </p:txBody>
      </p:sp>
      <p:pic>
        <p:nvPicPr>
          <p:cNvPr id="3074" name="Picture 2" descr="Apple Ban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7201" y="6096000"/>
            <a:ext cx="917396" cy="39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36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0"/>
          </p:nvPr>
        </p:nvSpPr>
        <p:spPr/>
        <p:txBody>
          <a:bodyPr/>
          <a:lstStyle/>
          <a:p>
            <a:fld id="{CE92EEA8-FB63-4E62-A576-8CA4CEECC80E}" type="slidenum">
              <a:rPr lang="en-US" smtClean="0"/>
              <a:t>‹#›</a:t>
            </a:fld>
            <a:endParaRPr lang="en-US" dirty="0"/>
          </a:p>
        </p:txBody>
      </p:sp>
    </p:spTree>
    <p:extLst>
      <p:ext uri="{BB962C8B-B14F-4D97-AF65-F5344CB8AC3E}">
        <p14:creationId xmlns:p14="http://schemas.microsoft.com/office/powerpoint/2010/main" val="20343499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sp>
        <p:nvSpPr>
          <p:cNvPr id="3"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_Cover_Presenter_Info"/>
          <p:cNvSpPr>
            <a:spLocks noGrp="1"/>
          </p:cNvSpPr>
          <p:nvPr>
            <p:ph type="body" sz="quarter" idx="10" hasCustomPrompt="1"/>
          </p:nvPr>
        </p:nvSpPr>
        <p:spPr>
          <a:xfrm>
            <a:off x="455676" y="4495800"/>
            <a:ext cx="2743200" cy="1371600"/>
          </a:xfrm>
        </p:spPr>
        <p:txBody>
          <a:bodyPr lIns="0" rIns="0">
            <a:noAutofit/>
          </a:bodyPr>
          <a:lstStyle>
            <a:lvl1pPr>
              <a:buNone/>
              <a:defRPr sz="1000" baseline="0">
                <a:solidFill>
                  <a:schemeClr val="tx1">
                    <a:lumMod val="65000"/>
                    <a:lumOff val="35000"/>
                  </a:schemeClr>
                </a:solidFill>
              </a:defRPr>
            </a:lvl1pPr>
            <a:lvl2pPr>
              <a:buNone/>
              <a:defRPr sz="1000"/>
            </a:lvl2pPr>
            <a:lvl3pPr>
              <a:buNone/>
              <a:defRPr sz="1000"/>
            </a:lvl3pPr>
            <a:lvl4pPr>
              <a:buNone/>
              <a:defRPr sz="1000"/>
            </a:lvl4pPr>
            <a:lvl5pPr>
              <a:defRPr sz="1000"/>
            </a:lvl5pPr>
          </a:lstStyle>
          <a:p>
            <a:pPr lvl="0"/>
            <a:r>
              <a:rPr lang="en-US" dirty="0" smtClean="0"/>
              <a:t>Presenter Name</a:t>
            </a:r>
          </a:p>
          <a:p>
            <a:pPr lvl="0"/>
            <a:r>
              <a:rPr lang="en-US" dirty="0" smtClean="0"/>
              <a:t>Apple Bank for Savings</a:t>
            </a:r>
          </a:p>
          <a:p>
            <a:pPr lvl="0"/>
            <a:r>
              <a:rPr lang="en-US" dirty="0" smtClean="0"/>
              <a:t>Department</a:t>
            </a:r>
          </a:p>
          <a:p>
            <a:pPr lvl="0"/>
            <a:r>
              <a:rPr lang="en-US" dirty="0" smtClean="0"/>
              <a:t>(212) 224-####</a:t>
            </a:r>
          </a:p>
          <a:p>
            <a:pPr lvl="0"/>
            <a:r>
              <a:rPr lang="en-US" dirty="0" smtClean="0"/>
              <a:t>first.last@applebank.com</a:t>
            </a:r>
          </a:p>
          <a:p>
            <a:pPr lvl="0"/>
            <a:r>
              <a:rPr lang="en-US" dirty="0" smtClean="0"/>
              <a:t>www.applebank.com</a:t>
            </a:r>
          </a:p>
        </p:txBody>
      </p:sp>
      <p:sp>
        <p:nvSpPr>
          <p:cNvPr id="15" name="Text Placeholder 14"/>
          <p:cNvSpPr>
            <a:spLocks noGrp="1"/>
          </p:cNvSpPr>
          <p:nvPr>
            <p:ph type="body" sz="quarter" idx="14" hasCustomPrompt="1"/>
          </p:nvPr>
        </p:nvSpPr>
        <p:spPr>
          <a:xfrm>
            <a:off x="454152" y="3886200"/>
            <a:ext cx="2744723" cy="228600"/>
          </a:xfrm>
        </p:spPr>
        <p:txBody>
          <a:bodyPr lIns="0" tIns="0" rIns="0" bIns="0">
            <a:noAutofit/>
          </a:bodyPr>
          <a:lstStyle>
            <a:lvl1pPr>
              <a:buNone/>
              <a:defRPr sz="1400" baseline="0">
                <a:solidFill>
                  <a:schemeClr val="tx1">
                    <a:lumMod val="65000"/>
                    <a:lumOff val="35000"/>
                  </a:schemeClr>
                </a:solidFill>
              </a:defRPr>
            </a:lvl1pPr>
            <a:lvl2pPr>
              <a:defRPr sz="1400"/>
            </a:lvl2pPr>
            <a:lvl3pPr>
              <a:defRPr sz="1400"/>
            </a:lvl3pPr>
            <a:lvl4pPr>
              <a:defRPr sz="1400"/>
            </a:lvl4pPr>
            <a:lvl5pPr>
              <a:defRPr sz="1400"/>
            </a:lvl5pPr>
          </a:lstStyle>
          <a:p>
            <a:pPr lvl="0"/>
            <a:r>
              <a:rPr lang="en-US" dirty="0" smtClean="0"/>
              <a:t>Date</a:t>
            </a:r>
            <a:endParaRPr lang="en-US" dirty="0"/>
          </a:p>
        </p:txBody>
      </p:sp>
      <p:sp>
        <p:nvSpPr>
          <p:cNvPr id="5" name="Text Placeholder 4"/>
          <p:cNvSpPr>
            <a:spLocks noGrp="1"/>
          </p:cNvSpPr>
          <p:nvPr>
            <p:ph type="body" sz="quarter" idx="30" hasCustomPrompt="1"/>
          </p:nvPr>
        </p:nvSpPr>
        <p:spPr>
          <a:xfrm>
            <a:off x="457200" y="3276600"/>
            <a:ext cx="8229600" cy="457200"/>
          </a:xfrm>
        </p:spPr>
        <p:txBody>
          <a:bodyPr lIns="91440" rIns="91440" anchor="ctr" anchorCtr="0">
            <a:normAutofit/>
          </a:bodyPr>
          <a:lstStyle>
            <a:lvl1pPr marL="0" indent="0">
              <a:buNone/>
              <a:defRPr sz="2400" baseline="0">
                <a:solidFill>
                  <a:schemeClr val="accent1"/>
                </a:solidFill>
                <a:latin typeface="+mj-lt"/>
                <a:cs typeface="Arial" panose="020B0604020202020204" pitchFamily="34" charset="0"/>
              </a:defRPr>
            </a:lvl1pPr>
          </a:lstStyle>
          <a:p>
            <a:pPr lvl="0"/>
            <a:r>
              <a:rPr lang="en-US" dirty="0" smtClean="0"/>
              <a:t>Presentation Subtitle</a:t>
            </a:r>
            <a:endParaRPr lang="en-US" dirty="0"/>
          </a:p>
        </p:txBody>
      </p:sp>
      <p:sp>
        <p:nvSpPr>
          <p:cNvPr id="2" name="Title 1"/>
          <p:cNvSpPr>
            <a:spLocks noGrp="1"/>
          </p:cNvSpPr>
          <p:nvPr>
            <p:ph type="title" hasCustomPrompt="1"/>
          </p:nvPr>
        </p:nvSpPr>
        <p:spPr>
          <a:xfrm>
            <a:off x="454152" y="2819400"/>
            <a:ext cx="8232648" cy="457200"/>
          </a:xfrm>
          <a:solidFill>
            <a:schemeClr val="tx2"/>
          </a:solidFill>
        </p:spPr>
        <p:txBody>
          <a:bodyPr vert="horz" lIns="91440" tIns="45720" rIns="91440" bIns="45720" rtlCol="0" anchor="ctr" anchorCtr="0">
            <a:noAutofit/>
          </a:bodyPr>
          <a:lstStyle>
            <a:lvl1pPr>
              <a:defRPr lang="en-US" sz="3200" baseline="0" dirty="0">
                <a:solidFill>
                  <a:schemeClr val="bg1"/>
                </a:solidFill>
                <a:latin typeface="+mj-lt"/>
                <a:ea typeface="+mn-ea"/>
              </a:defRPr>
            </a:lvl1pPr>
          </a:lstStyle>
          <a:p>
            <a:pPr marL="0" lvl="0" indent="0">
              <a:spcBef>
                <a:spcPct val="20000"/>
              </a:spcBef>
              <a:buFont typeface="Arial" pitchFamily="34" charset="0"/>
            </a:pPr>
            <a:r>
              <a:rPr lang="en-US" dirty="0" smtClean="0"/>
              <a:t>Presentation Title</a:t>
            </a:r>
            <a:endParaRPr lang="en-US" dirty="0"/>
          </a:p>
        </p:txBody>
      </p:sp>
      <p:pic>
        <p:nvPicPr>
          <p:cNvPr id="2050" name="Picture 2" descr="Apple Bank"/>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4152" y="603704"/>
            <a:ext cx="1668562" cy="720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02234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Agenda Level 3" hidden="1"/>
          <p:cNvGrpSpPr/>
          <p:nvPr/>
        </p:nvGrpSpPr>
        <p:grpSpPr>
          <a:xfrm>
            <a:off x="1356944" y="2895600"/>
            <a:ext cx="7329856" cy="369332"/>
            <a:chOff x="1356945" y="1998175"/>
            <a:chExt cx="7329856" cy="369332"/>
          </a:xfrm>
        </p:grpSpPr>
        <p:sp>
          <p:nvSpPr>
            <p:cNvPr id="32" name="DH Agenda 2 Topic"/>
            <p:cNvSpPr txBox="1"/>
            <p:nvPr userDrawn="1"/>
          </p:nvSpPr>
          <p:spPr>
            <a:xfrm>
              <a:off x="1356945" y="1998175"/>
              <a:ext cx="6796456" cy="369332"/>
            </a:xfrm>
            <a:prstGeom prst="rect">
              <a:avLst/>
            </a:prstGeom>
            <a:noFill/>
          </p:spPr>
          <p:txBody>
            <a:bodyPr wrap="square" tIns="0" bIns="0" rtlCol="0" anchor="ctr" anchorCtr="0">
              <a:noAutofit/>
            </a:bodyPr>
            <a:lstStyle/>
            <a:p>
              <a:pPr marL="346075" indent="-346075"/>
              <a:r>
                <a:rPr lang="en-US" dirty="0" smtClean="0">
                  <a:solidFill>
                    <a:srgbClr val="595959"/>
                  </a:solidFill>
                </a:rPr>
                <a:t>[Topic]</a:t>
              </a:r>
              <a:endParaRPr lang="en-US" dirty="0">
                <a:solidFill>
                  <a:srgbClr val="595959"/>
                </a:solidFill>
              </a:endParaRPr>
            </a:p>
          </p:txBody>
        </p:sp>
        <p:sp>
          <p:nvSpPr>
            <p:cNvPr id="33" name="DH Agenda 2 Page"/>
            <p:cNvSpPr txBox="1"/>
            <p:nvPr userDrawn="1"/>
          </p:nvSpPr>
          <p:spPr>
            <a:xfrm>
              <a:off x="8153401" y="1998175"/>
              <a:ext cx="533400" cy="369332"/>
            </a:xfrm>
            <a:prstGeom prst="rect">
              <a:avLst/>
            </a:prstGeom>
            <a:noFill/>
          </p:spPr>
          <p:txBody>
            <a:bodyPr wrap="square" lIns="0" tIns="0" bIns="0" rtlCol="0" anchor="ctr" anchorCtr="0">
              <a:noAutofit/>
            </a:bodyPr>
            <a:lstStyle/>
            <a:p>
              <a:pPr algn="r"/>
              <a:r>
                <a:rPr lang="en-US" dirty="0" smtClean="0">
                  <a:solidFill>
                    <a:srgbClr val="595959"/>
                  </a:solidFill>
                </a:rPr>
                <a:t>[P]</a:t>
              </a:r>
              <a:endParaRPr lang="en-US" dirty="0">
                <a:solidFill>
                  <a:srgbClr val="595959"/>
                </a:solidFill>
              </a:endParaRPr>
            </a:p>
          </p:txBody>
        </p:sp>
      </p:grpSp>
      <p:grpSp>
        <p:nvGrpSpPr>
          <p:cNvPr id="31" name="Agenda Level 2 Active" hidden="1"/>
          <p:cNvGrpSpPr/>
          <p:nvPr/>
        </p:nvGrpSpPr>
        <p:grpSpPr>
          <a:xfrm>
            <a:off x="905607" y="2443707"/>
            <a:ext cx="7781194" cy="369332"/>
            <a:chOff x="905607" y="2443707"/>
            <a:chExt cx="7781194" cy="369332"/>
          </a:xfrm>
        </p:grpSpPr>
        <p:sp>
          <p:nvSpPr>
            <p:cNvPr id="20" name="DH Agenda 2 Topic Active"/>
            <p:cNvSpPr txBox="1"/>
            <p:nvPr userDrawn="1"/>
          </p:nvSpPr>
          <p:spPr>
            <a:xfrm>
              <a:off x="1356945" y="2443707"/>
              <a:ext cx="6796456" cy="369332"/>
            </a:xfrm>
            <a:prstGeom prst="rect">
              <a:avLst/>
            </a:prstGeom>
            <a:solidFill>
              <a:srgbClr val="DCE6F2"/>
            </a:solidFill>
          </p:spPr>
          <p:txBody>
            <a:bodyPr wrap="square" lIns="91440" tIns="0" rIns="91440" bIns="0" rtlCol="0" anchor="ctr" anchorCtr="0">
              <a:noAutofit/>
            </a:bodyPr>
            <a:lstStyle/>
            <a:p>
              <a:pPr marL="346075" indent="-346075"/>
              <a:r>
                <a:rPr lang="en-US" b="1" dirty="0" smtClean="0">
                  <a:solidFill>
                    <a:srgbClr val="595959"/>
                  </a:solidFill>
                </a:rPr>
                <a:t>[Topic]</a:t>
              </a:r>
              <a:endParaRPr lang="en-US" b="1" dirty="0">
                <a:solidFill>
                  <a:srgbClr val="595959"/>
                </a:solidFill>
              </a:endParaRPr>
            </a:p>
          </p:txBody>
        </p:sp>
        <p:sp>
          <p:nvSpPr>
            <p:cNvPr id="21" name="DH Agenda 2 Page Active"/>
            <p:cNvSpPr txBox="1"/>
            <p:nvPr userDrawn="1"/>
          </p:nvSpPr>
          <p:spPr>
            <a:xfrm>
              <a:off x="8153401" y="2443707"/>
              <a:ext cx="533400" cy="369332"/>
            </a:xfrm>
            <a:prstGeom prst="rect">
              <a:avLst/>
            </a:prstGeom>
            <a:solidFill>
              <a:srgbClr val="DCE6F2"/>
            </a:solidFill>
          </p:spPr>
          <p:txBody>
            <a:bodyPr wrap="square" lIns="0" tIns="0" bIns="0" rtlCol="0" anchor="ctr" anchorCtr="0">
              <a:noAutofit/>
            </a:bodyPr>
            <a:lstStyle/>
            <a:p>
              <a:pPr algn="r"/>
              <a:r>
                <a:rPr lang="en-US" b="1" dirty="0" smtClean="0">
                  <a:solidFill>
                    <a:srgbClr val="595959"/>
                  </a:solidFill>
                </a:rPr>
                <a:t>[P]</a:t>
              </a:r>
              <a:endParaRPr lang="en-US" b="1" dirty="0">
                <a:solidFill>
                  <a:srgbClr val="595959"/>
                </a:solidFill>
              </a:endParaRPr>
            </a:p>
          </p:txBody>
        </p:sp>
        <p:sp>
          <p:nvSpPr>
            <p:cNvPr id="26" name="DH Agenda 2 Section Active"/>
            <p:cNvSpPr txBox="1"/>
            <p:nvPr userDrawn="1"/>
          </p:nvSpPr>
          <p:spPr>
            <a:xfrm>
              <a:off x="905607" y="2443707"/>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grpSp>
        <p:nvGrpSpPr>
          <p:cNvPr id="30" name="Agenda Level 2" hidden="1"/>
          <p:cNvGrpSpPr/>
          <p:nvPr/>
        </p:nvGrpSpPr>
        <p:grpSpPr>
          <a:xfrm>
            <a:off x="905607" y="1998175"/>
            <a:ext cx="7781194" cy="369332"/>
            <a:chOff x="905607" y="1998175"/>
            <a:chExt cx="7781194" cy="369332"/>
          </a:xfrm>
        </p:grpSpPr>
        <p:sp>
          <p:nvSpPr>
            <p:cNvPr id="18" name="DH Agenda 2 Topic"/>
            <p:cNvSpPr txBox="1"/>
            <p:nvPr userDrawn="1"/>
          </p:nvSpPr>
          <p:spPr>
            <a:xfrm>
              <a:off x="1356945" y="1998175"/>
              <a:ext cx="6796456" cy="362971"/>
            </a:xfrm>
            <a:prstGeom prst="rect">
              <a:avLst/>
            </a:prstGeom>
            <a:noFill/>
          </p:spPr>
          <p:txBody>
            <a:bodyPr wrap="square" lIns="91440" tIns="0" rIns="91440" bIns="0" rtlCol="0" anchor="ctr" anchorCtr="0">
              <a:noAutofit/>
            </a:bodyPr>
            <a:lstStyle/>
            <a:p>
              <a:pPr marL="346075" indent="-346075"/>
              <a:r>
                <a:rPr lang="en-US" dirty="0" smtClean="0">
                  <a:solidFill>
                    <a:srgbClr val="595959"/>
                  </a:solidFill>
                </a:rPr>
                <a:t>[Topic]</a:t>
              </a:r>
              <a:endParaRPr lang="en-US" dirty="0">
                <a:solidFill>
                  <a:srgbClr val="595959"/>
                </a:solidFill>
              </a:endParaRPr>
            </a:p>
          </p:txBody>
        </p:sp>
        <p:sp>
          <p:nvSpPr>
            <p:cNvPr id="19" name="DH Agenda 2 Page"/>
            <p:cNvSpPr txBox="1"/>
            <p:nvPr userDrawn="1"/>
          </p:nvSpPr>
          <p:spPr>
            <a:xfrm>
              <a:off x="8153401" y="1998175"/>
              <a:ext cx="533400" cy="369332"/>
            </a:xfrm>
            <a:prstGeom prst="rect">
              <a:avLst/>
            </a:prstGeom>
            <a:noFill/>
          </p:spPr>
          <p:txBody>
            <a:bodyPr wrap="square" lIns="0" tIns="0" bIns="0" rtlCol="0" anchor="ctr" anchorCtr="0">
              <a:noAutofit/>
            </a:bodyPr>
            <a:lstStyle/>
            <a:p>
              <a:pPr algn="r"/>
              <a:r>
                <a:rPr lang="en-US" dirty="0" smtClean="0">
                  <a:solidFill>
                    <a:srgbClr val="595959"/>
                  </a:solidFill>
                </a:rPr>
                <a:t>[P]</a:t>
              </a:r>
              <a:endParaRPr lang="en-US" dirty="0">
                <a:solidFill>
                  <a:srgbClr val="595959"/>
                </a:solidFill>
              </a:endParaRPr>
            </a:p>
          </p:txBody>
        </p:sp>
        <p:sp>
          <p:nvSpPr>
            <p:cNvPr id="25" name="DH Agenda 2 Section"/>
            <p:cNvSpPr txBox="1"/>
            <p:nvPr userDrawn="1"/>
          </p:nvSpPr>
          <p:spPr>
            <a:xfrm>
              <a:off x="905607" y="1998175"/>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grpSp>
        <p:nvGrpSpPr>
          <p:cNvPr id="29" name="Agenda Level 1 Active" hidden="1"/>
          <p:cNvGrpSpPr/>
          <p:nvPr/>
        </p:nvGrpSpPr>
        <p:grpSpPr>
          <a:xfrm>
            <a:off x="454269" y="1550182"/>
            <a:ext cx="8235462" cy="369332"/>
            <a:chOff x="454269" y="1550182"/>
            <a:chExt cx="8235462" cy="369332"/>
          </a:xfrm>
        </p:grpSpPr>
        <p:sp>
          <p:nvSpPr>
            <p:cNvPr id="12" name="DH Agenda 1 Topic Active"/>
            <p:cNvSpPr txBox="1"/>
            <p:nvPr userDrawn="1"/>
          </p:nvSpPr>
          <p:spPr>
            <a:xfrm>
              <a:off x="905607" y="1550182"/>
              <a:ext cx="7253655" cy="369332"/>
            </a:xfrm>
            <a:prstGeom prst="rect">
              <a:avLst/>
            </a:prstGeom>
            <a:solidFill>
              <a:srgbClr val="DCE6F2"/>
            </a:solidFill>
          </p:spPr>
          <p:txBody>
            <a:bodyPr wrap="square" lIns="91440" tIns="0" rIns="91440" bIns="0" rtlCol="0" anchor="ctr" anchorCtr="0">
              <a:noAutofit/>
            </a:bodyPr>
            <a:lstStyle/>
            <a:p>
              <a:r>
                <a:rPr lang="en-US" b="1" dirty="0" smtClean="0">
                  <a:solidFill>
                    <a:srgbClr val="595959"/>
                  </a:solidFill>
                </a:rPr>
                <a:t>[Topic]</a:t>
              </a:r>
              <a:endParaRPr lang="en-US" b="1" dirty="0">
                <a:solidFill>
                  <a:srgbClr val="595959"/>
                </a:solidFill>
              </a:endParaRPr>
            </a:p>
          </p:txBody>
        </p:sp>
        <p:sp>
          <p:nvSpPr>
            <p:cNvPr id="13" name="DH Agenda 1 Page Active"/>
            <p:cNvSpPr txBox="1"/>
            <p:nvPr userDrawn="1"/>
          </p:nvSpPr>
          <p:spPr>
            <a:xfrm>
              <a:off x="8156331" y="1550182"/>
              <a:ext cx="533400" cy="369332"/>
            </a:xfrm>
            <a:prstGeom prst="rect">
              <a:avLst/>
            </a:prstGeom>
            <a:solidFill>
              <a:srgbClr val="DCE6F2"/>
            </a:solidFill>
          </p:spPr>
          <p:txBody>
            <a:bodyPr wrap="square" lIns="0" tIns="0" rIns="91440" bIns="0" rtlCol="0" anchor="ctr" anchorCtr="0">
              <a:noAutofit/>
            </a:bodyPr>
            <a:lstStyle/>
            <a:p>
              <a:pPr algn="r"/>
              <a:r>
                <a:rPr lang="en-US" b="1" dirty="0" smtClean="0">
                  <a:solidFill>
                    <a:srgbClr val="595959"/>
                  </a:solidFill>
                </a:rPr>
                <a:t>[P]</a:t>
              </a:r>
              <a:endParaRPr lang="en-US" b="1" dirty="0">
                <a:solidFill>
                  <a:srgbClr val="595959"/>
                </a:solidFill>
              </a:endParaRPr>
            </a:p>
          </p:txBody>
        </p:sp>
        <p:sp>
          <p:nvSpPr>
            <p:cNvPr id="22" name="DH Agenda 1 Section Active"/>
            <p:cNvSpPr txBox="1"/>
            <p:nvPr userDrawn="1"/>
          </p:nvSpPr>
          <p:spPr>
            <a:xfrm>
              <a:off x="454269" y="1550182"/>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grpSp>
        <p:nvGrpSpPr>
          <p:cNvPr id="28" name="Agenda Level 1" hidden="1"/>
          <p:cNvGrpSpPr/>
          <p:nvPr/>
        </p:nvGrpSpPr>
        <p:grpSpPr>
          <a:xfrm>
            <a:off x="451339" y="1107830"/>
            <a:ext cx="8241323" cy="369332"/>
            <a:chOff x="451339" y="1107830"/>
            <a:chExt cx="8241323" cy="369332"/>
          </a:xfrm>
        </p:grpSpPr>
        <p:sp>
          <p:nvSpPr>
            <p:cNvPr id="3" name="DH Agenda 1 Topic"/>
            <p:cNvSpPr txBox="1"/>
            <p:nvPr userDrawn="1"/>
          </p:nvSpPr>
          <p:spPr>
            <a:xfrm>
              <a:off x="908538" y="1107830"/>
              <a:ext cx="7250724" cy="369332"/>
            </a:xfrm>
            <a:prstGeom prst="rect">
              <a:avLst/>
            </a:prstGeom>
            <a:noFill/>
          </p:spPr>
          <p:txBody>
            <a:bodyPr wrap="square" lIns="91440" tIns="0" rIns="91440" bIns="0" rtlCol="0" anchor="ctr" anchorCtr="0">
              <a:noAutofit/>
            </a:bodyPr>
            <a:lstStyle/>
            <a:p>
              <a:r>
                <a:rPr lang="en-US" dirty="0" smtClean="0">
                  <a:solidFill>
                    <a:srgbClr val="595959"/>
                  </a:solidFill>
                </a:rPr>
                <a:t>[Topic]</a:t>
              </a:r>
              <a:endParaRPr lang="en-US" dirty="0">
                <a:solidFill>
                  <a:srgbClr val="595959"/>
                </a:solidFill>
              </a:endParaRPr>
            </a:p>
          </p:txBody>
        </p:sp>
        <p:sp>
          <p:nvSpPr>
            <p:cNvPr id="11" name="DH Agenda 1 Page"/>
            <p:cNvSpPr txBox="1"/>
            <p:nvPr userDrawn="1"/>
          </p:nvSpPr>
          <p:spPr>
            <a:xfrm>
              <a:off x="8229600" y="1107830"/>
              <a:ext cx="463062" cy="369332"/>
            </a:xfrm>
            <a:prstGeom prst="rect">
              <a:avLst/>
            </a:prstGeom>
            <a:noFill/>
          </p:spPr>
          <p:txBody>
            <a:bodyPr wrap="none" lIns="0" tIns="0" rIns="91440" bIns="0" rtlCol="0" anchor="ctr" anchorCtr="0">
              <a:noAutofit/>
            </a:bodyPr>
            <a:lstStyle/>
            <a:p>
              <a:pPr algn="r"/>
              <a:r>
                <a:rPr lang="en-US" dirty="0" smtClean="0">
                  <a:solidFill>
                    <a:srgbClr val="595959"/>
                  </a:solidFill>
                </a:rPr>
                <a:t>[P]</a:t>
              </a:r>
              <a:endParaRPr lang="en-US" dirty="0">
                <a:solidFill>
                  <a:srgbClr val="595959"/>
                </a:solidFill>
              </a:endParaRPr>
            </a:p>
          </p:txBody>
        </p:sp>
        <p:sp>
          <p:nvSpPr>
            <p:cNvPr id="23" name="DH Agenda 1 Section"/>
            <p:cNvSpPr txBox="1"/>
            <p:nvPr userDrawn="1"/>
          </p:nvSpPr>
          <p:spPr>
            <a:xfrm>
              <a:off x="451339" y="1107830"/>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sp>
        <p:nvSpPr>
          <p:cNvPr id="34" name="Slide Number Placeholder 33"/>
          <p:cNvSpPr>
            <a:spLocks noGrp="1"/>
          </p:cNvSpPr>
          <p:nvPr>
            <p:ph type="sldNum" sz="quarter" idx="11"/>
          </p:nvPr>
        </p:nvSpPr>
        <p:spPr>
          <a:xfrm>
            <a:off x="8305800" y="6368141"/>
            <a:ext cx="381000" cy="304800"/>
          </a:xfrm>
        </p:spPr>
        <p:txBody>
          <a:bodyPr/>
          <a:lstStyle/>
          <a:p>
            <a:fld id="{CE92EEA8-FB63-4E62-A576-8CA4CEECC80E}" type="slidenum">
              <a:rPr lang="en-US" smtClean="0"/>
              <a:t>‹#›</a:t>
            </a:fld>
            <a:endParaRPr lang="en-US" dirty="0"/>
          </a:p>
        </p:txBody>
      </p:sp>
      <p:sp>
        <p:nvSpPr>
          <p:cNvPr id="38" name="Title 37"/>
          <p:cNvSpPr>
            <a:spLocks noGrp="1"/>
          </p:cNvSpPr>
          <p:nvPr>
            <p:ph type="title"/>
          </p:nvPr>
        </p:nvSpPr>
        <p:spPr>
          <a:xfrm>
            <a:off x="457200" y="228594"/>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233113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lysheet">
    <p:spTree>
      <p:nvGrpSpPr>
        <p:cNvPr id="1" name=""/>
        <p:cNvGrpSpPr/>
        <p:nvPr/>
      </p:nvGrpSpPr>
      <p:grpSpPr>
        <a:xfrm>
          <a:off x="0" y="0"/>
          <a:ext cx="0" cy="0"/>
          <a:chOff x="0" y="0"/>
          <a:chExt cx="0" cy="0"/>
        </a:xfrm>
      </p:grpSpPr>
      <p:sp>
        <p:nvSpPr>
          <p:cNvPr id="2"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33" hasCustomPrompt="1"/>
          </p:nvPr>
        </p:nvSpPr>
        <p:spPr>
          <a:xfrm>
            <a:off x="457200" y="3200400"/>
            <a:ext cx="8229600" cy="521677"/>
          </a:xfrm>
        </p:spPr>
        <p:txBody>
          <a:bodyPr>
            <a:noAutofit/>
          </a:bodyPr>
          <a:lstStyle>
            <a:lvl1pPr marL="514350" indent="-514350">
              <a:buFont typeface="+mj-lt"/>
              <a:buAutoNum type="alphaUcPeriod"/>
              <a:defRPr sz="2800" b="1">
                <a:solidFill>
                  <a:srgbClr val="376092"/>
                </a:solidFill>
                <a:latin typeface="+mj-lt"/>
                <a:cs typeface="Arial" panose="020B0604020202020204" pitchFamily="34" charset="0"/>
              </a:defRPr>
            </a:lvl1pPr>
            <a:lvl2pPr marL="515938" indent="-514350">
              <a:buFont typeface="+mj-lt"/>
              <a:buAutoNum type="arabicPeriod"/>
              <a:defRPr sz="2800">
                <a:solidFill>
                  <a:schemeClr val="accent1"/>
                </a:solidFill>
                <a:latin typeface="+mj-lt"/>
                <a:cs typeface="Arial" panose="020B0604020202020204" pitchFamily="34" charset="0"/>
              </a:defRPr>
            </a:lvl2pPr>
          </a:lstStyle>
          <a:p>
            <a:pPr lvl="0"/>
            <a:r>
              <a:rPr lang="en-US" dirty="0" smtClean="0"/>
              <a:t>Section topic</a:t>
            </a:r>
          </a:p>
          <a:p>
            <a:pPr lvl="1"/>
            <a:r>
              <a:rPr lang="en-US" dirty="0" smtClean="0"/>
              <a:t>Subsection topic</a:t>
            </a:r>
          </a:p>
        </p:txBody>
      </p:sp>
      <p:sp>
        <p:nvSpPr>
          <p:cNvPr id="3" name="Slide Number Placeholder 2"/>
          <p:cNvSpPr>
            <a:spLocks noGrp="1"/>
          </p:cNvSpPr>
          <p:nvPr>
            <p:ph type="sldNum" sz="quarter" idx="34"/>
          </p:nvPr>
        </p:nvSpPr>
        <p:spPr/>
        <p:txBody>
          <a:bodyPr/>
          <a:lstStyle/>
          <a:p>
            <a:fld id="{CE92EEA8-FB63-4E62-A576-8CA4CEECC80E}" type="slidenum">
              <a:rPr lang="en-US" smtClean="0"/>
              <a:t>‹#›</a:t>
            </a:fld>
            <a:endParaRPr lang="en-US" dirty="0"/>
          </a:p>
        </p:txBody>
      </p:sp>
    </p:spTree>
    <p:extLst>
      <p:ext uri="{BB962C8B-B14F-4D97-AF65-F5344CB8AC3E}">
        <p14:creationId xmlns:p14="http://schemas.microsoft.com/office/powerpoint/2010/main" val="28796430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Intentionally Blank">
    <p:spTree>
      <p:nvGrpSpPr>
        <p:cNvPr id="1" name=""/>
        <p:cNvGrpSpPr/>
        <p:nvPr/>
      </p:nvGrpSpPr>
      <p:grpSpPr>
        <a:xfrm>
          <a:off x="0" y="0"/>
          <a:ext cx="0" cy="0"/>
          <a:chOff x="0" y="0"/>
          <a:chExt cx="0" cy="0"/>
        </a:xfrm>
      </p:grpSpPr>
      <p:sp>
        <p:nvSpPr>
          <p:cNvPr id="2"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3124200"/>
            <a:ext cx="9144000" cy="369332"/>
          </a:xfrm>
          <a:prstGeom prst="rect">
            <a:avLst/>
          </a:prstGeom>
          <a:noFill/>
        </p:spPr>
        <p:txBody>
          <a:bodyPr wrap="square" rtlCol="0" anchor="ctr" anchorCtr="0">
            <a:spAutoFit/>
          </a:bodyPr>
          <a:lstStyle/>
          <a:p>
            <a:pPr algn="ctr"/>
            <a:r>
              <a:rPr lang="en-US" dirty="0" smtClean="0">
                <a:solidFill>
                  <a:schemeClr val="bg1">
                    <a:lumMod val="75000"/>
                  </a:schemeClr>
                </a:solidFill>
              </a:rPr>
              <a:t>This page intentionally left blank</a:t>
            </a:r>
            <a:endParaRPr lang="en-US" dirty="0">
              <a:solidFill>
                <a:schemeClr val="bg1">
                  <a:lumMod val="75000"/>
                </a:schemeClr>
              </a:solidFill>
            </a:endParaRPr>
          </a:p>
        </p:txBody>
      </p:sp>
    </p:spTree>
    <p:extLst>
      <p:ext uri="{BB962C8B-B14F-4D97-AF65-F5344CB8AC3E}">
        <p14:creationId xmlns:p14="http://schemas.microsoft.com/office/powerpoint/2010/main" val="2794786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Agenda Level 3" hidden="1"/>
          <p:cNvGrpSpPr/>
          <p:nvPr/>
        </p:nvGrpSpPr>
        <p:grpSpPr>
          <a:xfrm>
            <a:off x="1356944" y="2895600"/>
            <a:ext cx="7329856" cy="369332"/>
            <a:chOff x="1356945" y="1998175"/>
            <a:chExt cx="7329856" cy="369332"/>
          </a:xfrm>
        </p:grpSpPr>
        <p:sp>
          <p:nvSpPr>
            <p:cNvPr id="32" name="DH Agenda 2 Topic"/>
            <p:cNvSpPr txBox="1"/>
            <p:nvPr userDrawn="1"/>
          </p:nvSpPr>
          <p:spPr>
            <a:xfrm>
              <a:off x="1356945" y="1998175"/>
              <a:ext cx="6796456" cy="369332"/>
            </a:xfrm>
            <a:prstGeom prst="rect">
              <a:avLst/>
            </a:prstGeom>
            <a:noFill/>
          </p:spPr>
          <p:txBody>
            <a:bodyPr wrap="square" tIns="0" bIns="0" rtlCol="0" anchor="ctr" anchorCtr="0">
              <a:noAutofit/>
            </a:bodyPr>
            <a:lstStyle/>
            <a:p>
              <a:pPr marL="346075" indent="-346075"/>
              <a:r>
                <a:rPr lang="en-US" dirty="0" smtClean="0">
                  <a:solidFill>
                    <a:srgbClr val="595959"/>
                  </a:solidFill>
                </a:rPr>
                <a:t>[Topic]</a:t>
              </a:r>
              <a:endParaRPr lang="en-US" dirty="0">
                <a:solidFill>
                  <a:srgbClr val="595959"/>
                </a:solidFill>
              </a:endParaRPr>
            </a:p>
          </p:txBody>
        </p:sp>
        <p:sp>
          <p:nvSpPr>
            <p:cNvPr id="33" name="DH Agenda 2 Page"/>
            <p:cNvSpPr txBox="1"/>
            <p:nvPr userDrawn="1"/>
          </p:nvSpPr>
          <p:spPr>
            <a:xfrm>
              <a:off x="8153401" y="1998175"/>
              <a:ext cx="533400" cy="369332"/>
            </a:xfrm>
            <a:prstGeom prst="rect">
              <a:avLst/>
            </a:prstGeom>
            <a:noFill/>
          </p:spPr>
          <p:txBody>
            <a:bodyPr wrap="square" lIns="0" tIns="0" bIns="0" rtlCol="0" anchor="ctr" anchorCtr="0">
              <a:noAutofit/>
            </a:bodyPr>
            <a:lstStyle/>
            <a:p>
              <a:pPr algn="r"/>
              <a:r>
                <a:rPr lang="en-US" dirty="0" smtClean="0">
                  <a:solidFill>
                    <a:srgbClr val="595959"/>
                  </a:solidFill>
                </a:rPr>
                <a:t>[P]</a:t>
              </a:r>
              <a:endParaRPr lang="en-US" dirty="0">
                <a:solidFill>
                  <a:srgbClr val="595959"/>
                </a:solidFill>
              </a:endParaRPr>
            </a:p>
          </p:txBody>
        </p:sp>
      </p:grpSp>
      <p:grpSp>
        <p:nvGrpSpPr>
          <p:cNvPr id="31" name="Agenda Level 2 Active" hidden="1"/>
          <p:cNvGrpSpPr/>
          <p:nvPr/>
        </p:nvGrpSpPr>
        <p:grpSpPr>
          <a:xfrm>
            <a:off x="905607" y="2443707"/>
            <a:ext cx="7781194" cy="369332"/>
            <a:chOff x="905607" y="2443707"/>
            <a:chExt cx="7781194" cy="369332"/>
          </a:xfrm>
        </p:grpSpPr>
        <p:sp>
          <p:nvSpPr>
            <p:cNvPr id="20" name="DH Agenda 2 Topic Active"/>
            <p:cNvSpPr txBox="1"/>
            <p:nvPr userDrawn="1"/>
          </p:nvSpPr>
          <p:spPr>
            <a:xfrm>
              <a:off x="1356945" y="2443707"/>
              <a:ext cx="6796456" cy="369332"/>
            </a:xfrm>
            <a:prstGeom prst="rect">
              <a:avLst/>
            </a:prstGeom>
            <a:solidFill>
              <a:srgbClr val="DCE6F2"/>
            </a:solidFill>
          </p:spPr>
          <p:txBody>
            <a:bodyPr wrap="square" lIns="91440" tIns="0" rIns="91440" bIns="0" rtlCol="0" anchor="ctr" anchorCtr="0">
              <a:noAutofit/>
            </a:bodyPr>
            <a:lstStyle/>
            <a:p>
              <a:pPr marL="346075" indent="-346075"/>
              <a:r>
                <a:rPr lang="en-US" b="1" dirty="0" smtClean="0">
                  <a:solidFill>
                    <a:srgbClr val="595959"/>
                  </a:solidFill>
                </a:rPr>
                <a:t>[Topic]</a:t>
              </a:r>
              <a:endParaRPr lang="en-US" b="1" dirty="0">
                <a:solidFill>
                  <a:srgbClr val="595959"/>
                </a:solidFill>
              </a:endParaRPr>
            </a:p>
          </p:txBody>
        </p:sp>
        <p:sp>
          <p:nvSpPr>
            <p:cNvPr id="21" name="DH Agenda 2 Page Active"/>
            <p:cNvSpPr txBox="1"/>
            <p:nvPr userDrawn="1"/>
          </p:nvSpPr>
          <p:spPr>
            <a:xfrm>
              <a:off x="8153401" y="2443707"/>
              <a:ext cx="533400" cy="369332"/>
            </a:xfrm>
            <a:prstGeom prst="rect">
              <a:avLst/>
            </a:prstGeom>
            <a:solidFill>
              <a:srgbClr val="DCE6F2"/>
            </a:solidFill>
          </p:spPr>
          <p:txBody>
            <a:bodyPr wrap="square" lIns="0" tIns="0" bIns="0" rtlCol="0" anchor="ctr" anchorCtr="0">
              <a:noAutofit/>
            </a:bodyPr>
            <a:lstStyle/>
            <a:p>
              <a:pPr algn="r"/>
              <a:r>
                <a:rPr lang="en-US" b="1" dirty="0" smtClean="0">
                  <a:solidFill>
                    <a:srgbClr val="595959"/>
                  </a:solidFill>
                </a:rPr>
                <a:t>[P]</a:t>
              </a:r>
              <a:endParaRPr lang="en-US" b="1" dirty="0">
                <a:solidFill>
                  <a:srgbClr val="595959"/>
                </a:solidFill>
              </a:endParaRPr>
            </a:p>
          </p:txBody>
        </p:sp>
        <p:sp>
          <p:nvSpPr>
            <p:cNvPr id="26" name="DH Agenda 2 Section Active"/>
            <p:cNvSpPr txBox="1"/>
            <p:nvPr userDrawn="1"/>
          </p:nvSpPr>
          <p:spPr>
            <a:xfrm>
              <a:off x="905607" y="2443707"/>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grpSp>
        <p:nvGrpSpPr>
          <p:cNvPr id="30" name="Agenda Level 2" hidden="1"/>
          <p:cNvGrpSpPr/>
          <p:nvPr/>
        </p:nvGrpSpPr>
        <p:grpSpPr>
          <a:xfrm>
            <a:off x="905607" y="1998175"/>
            <a:ext cx="7781194" cy="369332"/>
            <a:chOff x="905607" y="1998175"/>
            <a:chExt cx="7781194" cy="369332"/>
          </a:xfrm>
        </p:grpSpPr>
        <p:sp>
          <p:nvSpPr>
            <p:cNvPr id="18" name="DH Agenda 2 Topic"/>
            <p:cNvSpPr txBox="1"/>
            <p:nvPr userDrawn="1"/>
          </p:nvSpPr>
          <p:spPr>
            <a:xfrm>
              <a:off x="1356945" y="1998175"/>
              <a:ext cx="6796456" cy="362971"/>
            </a:xfrm>
            <a:prstGeom prst="rect">
              <a:avLst/>
            </a:prstGeom>
            <a:noFill/>
          </p:spPr>
          <p:txBody>
            <a:bodyPr wrap="square" lIns="91440" tIns="0" rIns="91440" bIns="0" rtlCol="0" anchor="ctr" anchorCtr="0">
              <a:noAutofit/>
            </a:bodyPr>
            <a:lstStyle/>
            <a:p>
              <a:pPr marL="346075" indent="-346075"/>
              <a:r>
                <a:rPr lang="en-US" dirty="0" smtClean="0">
                  <a:solidFill>
                    <a:srgbClr val="595959"/>
                  </a:solidFill>
                </a:rPr>
                <a:t>[Topic]</a:t>
              </a:r>
              <a:endParaRPr lang="en-US" dirty="0">
                <a:solidFill>
                  <a:srgbClr val="595959"/>
                </a:solidFill>
              </a:endParaRPr>
            </a:p>
          </p:txBody>
        </p:sp>
        <p:sp>
          <p:nvSpPr>
            <p:cNvPr id="19" name="DH Agenda 2 Page"/>
            <p:cNvSpPr txBox="1"/>
            <p:nvPr userDrawn="1"/>
          </p:nvSpPr>
          <p:spPr>
            <a:xfrm>
              <a:off x="8153401" y="1998175"/>
              <a:ext cx="533400" cy="369332"/>
            </a:xfrm>
            <a:prstGeom prst="rect">
              <a:avLst/>
            </a:prstGeom>
            <a:noFill/>
          </p:spPr>
          <p:txBody>
            <a:bodyPr wrap="square" lIns="0" tIns="0" bIns="0" rtlCol="0" anchor="ctr" anchorCtr="0">
              <a:noAutofit/>
            </a:bodyPr>
            <a:lstStyle/>
            <a:p>
              <a:pPr algn="r"/>
              <a:r>
                <a:rPr lang="en-US" dirty="0" smtClean="0">
                  <a:solidFill>
                    <a:srgbClr val="595959"/>
                  </a:solidFill>
                </a:rPr>
                <a:t>[P]</a:t>
              </a:r>
              <a:endParaRPr lang="en-US" dirty="0">
                <a:solidFill>
                  <a:srgbClr val="595959"/>
                </a:solidFill>
              </a:endParaRPr>
            </a:p>
          </p:txBody>
        </p:sp>
        <p:sp>
          <p:nvSpPr>
            <p:cNvPr id="25" name="DH Agenda 2 Section"/>
            <p:cNvSpPr txBox="1"/>
            <p:nvPr userDrawn="1"/>
          </p:nvSpPr>
          <p:spPr>
            <a:xfrm>
              <a:off x="905607" y="1998175"/>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grpSp>
        <p:nvGrpSpPr>
          <p:cNvPr id="29" name="Agenda Level 1 Active" hidden="1"/>
          <p:cNvGrpSpPr/>
          <p:nvPr/>
        </p:nvGrpSpPr>
        <p:grpSpPr>
          <a:xfrm>
            <a:off x="454269" y="1550182"/>
            <a:ext cx="8235462" cy="369332"/>
            <a:chOff x="454269" y="1550182"/>
            <a:chExt cx="8235462" cy="369332"/>
          </a:xfrm>
        </p:grpSpPr>
        <p:sp>
          <p:nvSpPr>
            <p:cNvPr id="12" name="DH Agenda 1 Topic Active"/>
            <p:cNvSpPr txBox="1"/>
            <p:nvPr userDrawn="1"/>
          </p:nvSpPr>
          <p:spPr>
            <a:xfrm>
              <a:off x="905607" y="1550182"/>
              <a:ext cx="7253655" cy="369332"/>
            </a:xfrm>
            <a:prstGeom prst="rect">
              <a:avLst/>
            </a:prstGeom>
            <a:solidFill>
              <a:srgbClr val="DCE6F2"/>
            </a:solidFill>
          </p:spPr>
          <p:txBody>
            <a:bodyPr wrap="square" lIns="91440" tIns="0" rIns="91440" bIns="0" rtlCol="0" anchor="ctr" anchorCtr="0">
              <a:noAutofit/>
            </a:bodyPr>
            <a:lstStyle/>
            <a:p>
              <a:r>
                <a:rPr lang="en-US" b="1" dirty="0" smtClean="0">
                  <a:solidFill>
                    <a:srgbClr val="595959"/>
                  </a:solidFill>
                </a:rPr>
                <a:t>[Topic]</a:t>
              </a:r>
              <a:endParaRPr lang="en-US" b="1" dirty="0">
                <a:solidFill>
                  <a:srgbClr val="595959"/>
                </a:solidFill>
              </a:endParaRPr>
            </a:p>
          </p:txBody>
        </p:sp>
        <p:sp>
          <p:nvSpPr>
            <p:cNvPr id="13" name="DH Agenda 1 Page Active"/>
            <p:cNvSpPr txBox="1"/>
            <p:nvPr userDrawn="1"/>
          </p:nvSpPr>
          <p:spPr>
            <a:xfrm>
              <a:off x="8156331" y="1550182"/>
              <a:ext cx="533400" cy="369332"/>
            </a:xfrm>
            <a:prstGeom prst="rect">
              <a:avLst/>
            </a:prstGeom>
            <a:solidFill>
              <a:srgbClr val="DCE6F2"/>
            </a:solidFill>
          </p:spPr>
          <p:txBody>
            <a:bodyPr wrap="square" lIns="0" tIns="0" rIns="91440" bIns="0" rtlCol="0" anchor="ctr" anchorCtr="0">
              <a:noAutofit/>
            </a:bodyPr>
            <a:lstStyle/>
            <a:p>
              <a:pPr algn="r"/>
              <a:r>
                <a:rPr lang="en-US" b="1" dirty="0" smtClean="0">
                  <a:solidFill>
                    <a:srgbClr val="595959"/>
                  </a:solidFill>
                </a:rPr>
                <a:t>[P]</a:t>
              </a:r>
              <a:endParaRPr lang="en-US" b="1" dirty="0">
                <a:solidFill>
                  <a:srgbClr val="595959"/>
                </a:solidFill>
              </a:endParaRPr>
            </a:p>
          </p:txBody>
        </p:sp>
        <p:sp>
          <p:nvSpPr>
            <p:cNvPr id="22" name="DH Agenda 1 Section Active"/>
            <p:cNvSpPr txBox="1"/>
            <p:nvPr userDrawn="1"/>
          </p:nvSpPr>
          <p:spPr>
            <a:xfrm>
              <a:off x="454269" y="1550182"/>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grpSp>
        <p:nvGrpSpPr>
          <p:cNvPr id="28" name="Agenda Level 1" hidden="1"/>
          <p:cNvGrpSpPr/>
          <p:nvPr/>
        </p:nvGrpSpPr>
        <p:grpSpPr>
          <a:xfrm>
            <a:off x="451339" y="1107830"/>
            <a:ext cx="8241323" cy="369332"/>
            <a:chOff x="451339" y="1107830"/>
            <a:chExt cx="8241323" cy="369332"/>
          </a:xfrm>
        </p:grpSpPr>
        <p:sp>
          <p:nvSpPr>
            <p:cNvPr id="3" name="DH Agenda 1 Topic"/>
            <p:cNvSpPr txBox="1"/>
            <p:nvPr userDrawn="1"/>
          </p:nvSpPr>
          <p:spPr>
            <a:xfrm>
              <a:off x="908538" y="1107830"/>
              <a:ext cx="7250724" cy="369332"/>
            </a:xfrm>
            <a:prstGeom prst="rect">
              <a:avLst/>
            </a:prstGeom>
            <a:noFill/>
          </p:spPr>
          <p:txBody>
            <a:bodyPr wrap="square" lIns="91440" tIns="0" rIns="91440" bIns="0" rtlCol="0" anchor="ctr" anchorCtr="0">
              <a:noAutofit/>
            </a:bodyPr>
            <a:lstStyle/>
            <a:p>
              <a:r>
                <a:rPr lang="en-US" dirty="0" smtClean="0">
                  <a:solidFill>
                    <a:srgbClr val="595959"/>
                  </a:solidFill>
                </a:rPr>
                <a:t>[Topic]</a:t>
              </a:r>
              <a:endParaRPr lang="en-US" dirty="0">
                <a:solidFill>
                  <a:srgbClr val="595959"/>
                </a:solidFill>
              </a:endParaRPr>
            </a:p>
          </p:txBody>
        </p:sp>
        <p:sp>
          <p:nvSpPr>
            <p:cNvPr id="11" name="DH Agenda 1 Page"/>
            <p:cNvSpPr txBox="1"/>
            <p:nvPr userDrawn="1"/>
          </p:nvSpPr>
          <p:spPr>
            <a:xfrm>
              <a:off x="8229600" y="1107830"/>
              <a:ext cx="463062" cy="369332"/>
            </a:xfrm>
            <a:prstGeom prst="rect">
              <a:avLst/>
            </a:prstGeom>
            <a:noFill/>
          </p:spPr>
          <p:txBody>
            <a:bodyPr wrap="none" lIns="0" tIns="0" rIns="91440" bIns="0" rtlCol="0" anchor="ctr" anchorCtr="0">
              <a:noAutofit/>
            </a:bodyPr>
            <a:lstStyle/>
            <a:p>
              <a:pPr algn="r"/>
              <a:r>
                <a:rPr lang="en-US" dirty="0" smtClean="0">
                  <a:solidFill>
                    <a:srgbClr val="595959"/>
                  </a:solidFill>
                </a:rPr>
                <a:t>[P]</a:t>
              </a:r>
              <a:endParaRPr lang="en-US" dirty="0">
                <a:solidFill>
                  <a:srgbClr val="595959"/>
                </a:solidFill>
              </a:endParaRPr>
            </a:p>
          </p:txBody>
        </p:sp>
        <p:sp>
          <p:nvSpPr>
            <p:cNvPr id="23" name="DH Agenda 1 Section"/>
            <p:cNvSpPr txBox="1"/>
            <p:nvPr userDrawn="1"/>
          </p:nvSpPr>
          <p:spPr>
            <a:xfrm>
              <a:off x="451339" y="1107830"/>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sp>
        <p:nvSpPr>
          <p:cNvPr id="34" name="Slide Number Placeholder 33"/>
          <p:cNvSpPr>
            <a:spLocks noGrp="1"/>
          </p:cNvSpPr>
          <p:nvPr>
            <p:ph type="sldNum" sz="quarter" idx="11"/>
          </p:nvPr>
        </p:nvSpPr>
        <p:spPr>
          <a:xfrm>
            <a:off x="8305800" y="6368141"/>
            <a:ext cx="381000" cy="304800"/>
          </a:xfrm>
        </p:spPr>
        <p:txBody>
          <a:bodyPr/>
          <a:lstStyle/>
          <a:p>
            <a:fld id="{CE92EEA8-FB63-4E62-A576-8CA4CEECC80E}" type="slidenum">
              <a:rPr lang="en-US" smtClean="0"/>
              <a:t>‹#›</a:t>
            </a:fld>
            <a:endParaRPr lang="en-US" dirty="0"/>
          </a:p>
        </p:txBody>
      </p:sp>
      <p:sp>
        <p:nvSpPr>
          <p:cNvPr id="38" name="Title 37"/>
          <p:cNvSpPr>
            <a:spLocks noGrp="1"/>
          </p:cNvSpPr>
          <p:nvPr>
            <p:ph type="title"/>
          </p:nvPr>
        </p:nvSpPr>
        <p:spPr>
          <a:xfrm>
            <a:off x="457200" y="228594"/>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741544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Canvas">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_Slide_Message"/>
          <p:cNvSpPr>
            <a:spLocks noGrp="1"/>
          </p:cNvSpPr>
          <p:nvPr>
            <p:ph type="body" sz="quarter" idx="18" hasCustomPrompt="1"/>
          </p:nvPr>
        </p:nvSpPr>
        <p:spPr>
          <a:xfrm>
            <a:off x="457200" y="762007"/>
            <a:ext cx="8229600" cy="457200"/>
          </a:xfrm>
        </p:spPr>
        <p:txBody>
          <a:bodyPr vert="horz" lIns="0" tIns="0" rIns="0" bIns="0" rtlCol="0">
            <a:noAutofit/>
          </a:bodyPr>
          <a:lstStyle>
            <a:lvl1pPr marL="0" indent="0">
              <a:buFont typeface="Arial" panose="020B0604020202020204" pitchFamily="34" charset="0"/>
              <a:buNone/>
              <a:defRPr lang="en-US" sz="1400" b="0" baseline="0" dirty="0" smtClean="0">
                <a:solidFill>
                  <a:schemeClr val="accent1"/>
                </a:solidFill>
              </a:defRPr>
            </a:lvl1pPr>
          </a:lstStyle>
          <a:p>
            <a:pPr lvl="0">
              <a:spcBef>
                <a:spcPts val="0"/>
              </a:spcBef>
            </a:pPr>
            <a:r>
              <a:rPr lang="en-US" dirty="0" smtClean="0"/>
              <a:t>Slide Message</a:t>
            </a:r>
          </a:p>
        </p:txBody>
      </p:sp>
      <p:sp>
        <p:nvSpPr>
          <p:cNvPr id="25" name="Text Placeholder 6"/>
          <p:cNvSpPr>
            <a:spLocks noGrp="1"/>
          </p:cNvSpPr>
          <p:nvPr>
            <p:ph type="body" sz="quarter" idx="30" hasCustomPrompt="1"/>
            <p:custDataLst>
              <p:tags r:id="rId2"/>
            </p:custDataLst>
          </p:nvPr>
        </p:nvSpPr>
        <p:spPr>
          <a:xfrm>
            <a:off x="1828800" y="6270174"/>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5" name="Slide Number Placeholder 4"/>
          <p:cNvSpPr>
            <a:spLocks noGrp="1"/>
          </p:cNvSpPr>
          <p:nvPr>
            <p:ph type="sldNum" sz="quarter" idx="31"/>
          </p:nvPr>
        </p:nvSpPr>
        <p:spPr>
          <a:xfrm>
            <a:off x="8305800" y="6193975"/>
            <a:ext cx="381000" cy="304800"/>
          </a:xfrm>
        </p:spPr>
        <p:txBody>
          <a:bodyPr/>
          <a:lstStyle/>
          <a:p>
            <a:fld id="{CE92EEA8-FB63-4E62-A576-8CA4CEECC80E}" type="slidenum">
              <a:rPr lang="en-US" smtClean="0"/>
              <a:t>‹#›</a:t>
            </a:fld>
            <a:endParaRPr lang="en-US" dirty="0"/>
          </a:p>
        </p:txBody>
      </p:sp>
      <p:sp>
        <p:nvSpPr>
          <p:cNvPr id="7" name="Title 6"/>
          <p:cNvSpPr>
            <a:spLocks noGrp="1"/>
          </p:cNvSpPr>
          <p:nvPr>
            <p:ph type="title"/>
          </p:nvPr>
        </p:nvSpPr>
        <p:spPr>
          <a:xfrm>
            <a:off x="457200" y="228603"/>
            <a:ext cx="8229600" cy="457200"/>
          </a:xfrm>
        </p:spPr>
        <p:txBody>
          <a:bodyPr/>
          <a:lstStyle>
            <a:lvl1pPr algn="l" defTabSz="914400" rtl="0" eaLnBrk="1" latinLnBrk="0" hangingPunct="1">
              <a:spcBef>
                <a:spcPct val="0"/>
              </a:spcBef>
              <a:buNone/>
              <a:defRPr lang="en-US" sz="2600" kern="1200" dirty="0">
                <a:solidFill>
                  <a:schemeClr val="tx2"/>
                </a:solidFill>
                <a:latin typeface="+mj-lt"/>
                <a:ea typeface="+mj-ea"/>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5884928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ingle Tile">
    <p:spTree>
      <p:nvGrpSpPr>
        <p:cNvPr id="1" name=""/>
        <p:cNvGrpSpPr/>
        <p:nvPr/>
      </p:nvGrpSpPr>
      <p:grpSpPr>
        <a:xfrm>
          <a:off x="0" y="0"/>
          <a:ext cx="0" cy="0"/>
          <a:chOff x="0" y="0"/>
          <a:chExt cx="0" cy="0"/>
        </a:xfrm>
      </p:grpSpPr>
      <p:sp>
        <p:nvSpPr>
          <p:cNvPr id="4"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_Content_Single_With_Title"/>
          <p:cNvSpPr>
            <a:spLocks noGrp="1"/>
          </p:cNvSpPr>
          <p:nvPr>
            <p:ph idx="1" hasCustomPrompt="1"/>
          </p:nvPr>
        </p:nvSpPr>
        <p:spPr>
          <a:xfrm>
            <a:off x="457200" y="1578424"/>
            <a:ext cx="82296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40224"/>
            <a:ext cx="8229600" cy="457200"/>
          </a:xfrm>
        </p:spPr>
        <p:txBody>
          <a:bodyPr vert="horz" lIns="0" tIns="0" rIns="0" bIns="0" rtlCol="0">
            <a:noAutofit/>
          </a:bodyPr>
          <a:lstStyle>
            <a:lvl1pPr marL="0" indent="0">
              <a:buFont typeface="Arial" panose="020B0604020202020204" pitchFamily="34" charset="0"/>
              <a:buNone/>
              <a:defRPr lang="en-US" sz="1400" b="0" baseline="0" dirty="0" smtClean="0">
                <a:solidFill>
                  <a:schemeClr val="accent1"/>
                </a:solidFill>
              </a:defRPr>
            </a:lvl1pPr>
          </a:lstStyle>
          <a:p>
            <a:pPr lvl="0">
              <a:spcBef>
                <a:spcPts val="0"/>
              </a:spcBef>
            </a:pPr>
            <a:r>
              <a:rPr lang="en-US" dirty="0" smtClean="0"/>
              <a:t>Slide Message</a:t>
            </a:r>
          </a:p>
        </p:txBody>
      </p:sp>
      <p:sp>
        <p:nvSpPr>
          <p:cNvPr id="19" name="_Title_Single"/>
          <p:cNvSpPr>
            <a:spLocks noGrp="1"/>
          </p:cNvSpPr>
          <p:nvPr>
            <p:ph type="body" sz="quarter" idx="21" hasCustomPrompt="1"/>
          </p:nvPr>
        </p:nvSpPr>
        <p:spPr>
          <a:xfrm>
            <a:off x="457200" y="1273624"/>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5"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5" name="Slide Number Placeholder 4"/>
          <p:cNvSpPr>
            <a:spLocks noGrp="1"/>
          </p:cNvSpPr>
          <p:nvPr>
            <p:ph type="sldNum" sz="quarter" idx="31"/>
          </p:nvPr>
        </p:nvSpPr>
        <p:spPr/>
        <p:txBody>
          <a:bodyPr/>
          <a:lstStyle/>
          <a:p>
            <a:fld id="{CE92EEA8-FB63-4E62-A576-8CA4CEECC80E}" type="slidenum">
              <a:rPr lang="en-US" smtClean="0"/>
              <a:t>‹#›</a:t>
            </a:fld>
            <a:endParaRPr lang="en-US" dirty="0"/>
          </a:p>
        </p:txBody>
      </p:sp>
      <p:sp>
        <p:nvSpPr>
          <p:cNvPr id="6" name="Title 5"/>
          <p:cNvSpPr>
            <a:spLocks noGrp="1"/>
          </p:cNvSpPr>
          <p:nvPr>
            <p:ph type="title"/>
          </p:nvPr>
        </p:nvSpPr>
        <p:spPr>
          <a:xfrm>
            <a:off x="457200" y="228597"/>
            <a:ext cx="8229600" cy="457200"/>
          </a:xfrm>
        </p:spPr>
        <p:txBody>
          <a:bodyPr/>
          <a:lstStyle>
            <a:lvl1pPr algn="l" defTabSz="914400" rtl="0" eaLnBrk="1" latinLnBrk="0" hangingPunct="1">
              <a:spcBef>
                <a:spcPct val="0"/>
              </a:spcBef>
              <a:buNone/>
              <a:defRPr lang="en-US" sz="2600" kern="1200" dirty="0">
                <a:solidFill>
                  <a:schemeClr val="tx2"/>
                </a:solidFill>
                <a:latin typeface="+mj-lt"/>
                <a:ea typeface="+mj-ea"/>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1187508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ft/Right Tile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_Content_Half_Left_With_Title"/>
          <p:cNvSpPr>
            <a:spLocks noGrp="1"/>
          </p:cNvSpPr>
          <p:nvPr>
            <p:ph idx="1" hasCustomPrompt="1"/>
          </p:nvPr>
        </p:nvSpPr>
        <p:spPr>
          <a:xfrm>
            <a:off x="457200" y="1589310"/>
            <a:ext cx="4038600" cy="3962401"/>
          </a:xfrm>
          <a:noFill/>
        </p:spPr>
        <p:txBody>
          <a:bodyPr>
            <a:normAutofit/>
          </a:bodyPr>
          <a:lstStyle>
            <a:lvl1pPr marL="233363" indent="-233363">
              <a:defRPr sz="1000"/>
            </a:lvl1pPr>
            <a:lvl2pPr marL="457200" indent="-231775">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51111"/>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7" name="_Title_Half_Left"/>
          <p:cNvSpPr>
            <a:spLocks noGrp="1"/>
          </p:cNvSpPr>
          <p:nvPr>
            <p:ph type="body" sz="quarter" idx="21" hasCustomPrompt="1"/>
          </p:nvPr>
        </p:nvSpPr>
        <p:spPr>
          <a:xfrm>
            <a:off x="457200" y="1284511"/>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9" name="_Title_Half_Right"/>
          <p:cNvSpPr>
            <a:spLocks noGrp="1"/>
          </p:cNvSpPr>
          <p:nvPr>
            <p:ph type="body" sz="quarter" idx="22" hasCustomPrompt="1"/>
          </p:nvPr>
        </p:nvSpPr>
        <p:spPr>
          <a:xfrm>
            <a:off x="4648200" y="1284511"/>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5" name="_Content_Half_Right_With_Title"/>
          <p:cNvSpPr>
            <a:spLocks noGrp="1"/>
          </p:cNvSpPr>
          <p:nvPr>
            <p:ph idx="23" hasCustomPrompt="1"/>
          </p:nvPr>
        </p:nvSpPr>
        <p:spPr>
          <a:xfrm>
            <a:off x="4648200" y="1589310"/>
            <a:ext cx="4038600" cy="3962401"/>
          </a:xfrm>
          <a:noFill/>
        </p:spPr>
        <p:txBody>
          <a:bodyPr>
            <a:normAutofit/>
          </a:bodyPr>
          <a:lstStyle>
            <a:lvl1pPr marL="233363" indent="-233363">
              <a:defRPr sz="1000"/>
            </a:lvl1pPr>
            <a:lvl2pPr marL="457200" indent="-231775">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dirty="0"/>
          </a:p>
        </p:txBody>
      </p:sp>
      <p:sp>
        <p:nvSpPr>
          <p:cNvPr id="5" name="Title 4"/>
          <p:cNvSpPr>
            <a:spLocks noGrp="1"/>
          </p:cNvSpPr>
          <p:nvPr>
            <p:ph type="title"/>
          </p:nvPr>
        </p:nvSpPr>
        <p:spPr/>
        <p:txBody>
          <a:bodyPr/>
          <a:lstStyle>
            <a:lvl1pPr algn="l" defTabSz="914400" rtl="0" eaLnBrk="1" latinLnBrk="0" hangingPunct="1">
              <a:spcBef>
                <a:spcPct val="0"/>
              </a:spcBef>
              <a:buNone/>
              <a:defRPr lang="en-US" sz="2600" kern="1200" dirty="0">
                <a:solidFill>
                  <a:schemeClr val="tx2"/>
                </a:solidFill>
                <a:latin typeface="+mj-lt"/>
                <a:ea typeface="+mj-ea"/>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0841332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op/Bottom Tile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_Content_Half_Top_With_Title"/>
          <p:cNvSpPr>
            <a:spLocks noGrp="1"/>
          </p:cNvSpPr>
          <p:nvPr>
            <p:ph idx="1" hasCustomPrompt="1"/>
          </p:nvPr>
        </p:nvSpPr>
        <p:spPr>
          <a:xfrm>
            <a:off x="457200" y="1589310"/>
            <a:ext cx="8229600" cy="17526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51110"/>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Half_Top"/>
          <p:cNvSpPr>
            <a:spLocks noGrp="1"/>
          </p:cNvSpPr>
          <p:nvPr>
            <p:ph type="body" sz="quarter" idx="21" hasCustomPrompt="1"/>
          </p:nvPr>
        </p:nvSpPr>
        <p:spPr>
          <a:xfrm>
            <a:off x="457200" y="1284510"/>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Half_Bottom"/>
          <p:cNvSpPr>
            <a:spLocks noGrp="1"/>
          </p:cNvSpPr>
          <p:nvPr>
            <p:ph type="body" sz="quarter" idx="22" hasCustomPrompt="1"/>
          </p:nvPr>
        </p:nvSpPr>
        <p:spPr>
          <a:xfrm>
            <a:off x="457200" y="3494310"/>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5" name="_Content_Half_Bottom_With_Title"/>
          <p:cNvSpPr>
            <a:spLocks noGrp="1"/>
          </p:cNvSpPr>
          <p:nvPr>
            <p:ph idx="23" hasCustomPrompt="1"/>
          </p:nvPr>
        </p:nvSpPr>
        <p:spPr>
          <a:xfrm>
            <a:off x="457200" y="3799110"/>
            <a:ext cx="8229600" cy="1752601"/>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dirty="0"/>
          </a:p>
        </p:txBody>
      </p:sp>
      <p:sp>
        <p:nvSpPr>
          <p:cNvPr id="5" name="Title 4"/>
          <p:cNvSpPr>
            <a:spLocks noGrp="1"/>
          </p:cNvSpPr>
          <p:nvPr>
            <p:ph type="title"/>
          </p:nvPr>
        </p:nvSpPr>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8019054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eft/Center/Right Tiles">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_Content_Third_Left_With_Title"/>
          <p:cNvSpPr>
            <a:spLocks noGrp="1"/>
          </p:cNvSpPr>
          <p:nvPr>
            <p:ph idx="1" hasCustomPrompt="1"/>
          </p:nvPr>
        </p:nvSpPr>
        <p:spPr>
          <a:xfrm>
            <a:off x="457200" y="1578426"/>
            <a:ext cx="26670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18" name="_Slide_Message"/>
          <p:cNvSpPr>
            <a:spLocks noGrp="1"/>
          </p:cNvSpPr>
          <p:nvPr>
            <p:ph type="body" sz="quarter" idx="18" hasCustomPrompt="1"/>
          </p:nvPr>
        </p:nvSpPr>
        <p:spPr>
          <a:xfrm>
            <a:off x="457200" y="740226"/>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7" name="_Title_Third_Left"/>
          <p:cNvSpPr>
            <a:spLocks noGrp="1"/>
          </p:cNvSpPr>
          <p:nvPr>
            <p:ph type="body" sz="quarter" idx="23" hasCustomPrompt="1"/>
          </p:nvPr>
        </p:nvSpPr>
        <p:spPr>
          <a:xfrm>
            <a:off x="457201" y="1273626"/>
            <a:ext cx="2666999"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2" name="_Title_Third_Right"/>
          <p:cNvSpPr>
            <a:spLocks noGrp="1"/>
          </p:cNvSpPr>
          <p:nvPr>
            <p:ph type="body" sz="quarter" idx="24" hasCustomPrompt="1"/>
          </p:nvPr>
        </p:nvSpPr>
        <p:spPr>
          <a:xfrm>
            <a:off x="6016754" y="1273626"/>
            <a:ext cx="2670048"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5" name="_Title_Third_Center"/>
          <p:cNvSpPr>
            <a:spLocks noGrp="1"/>
          </p:cNvSpPr>
          <p:nvPr>
            <p:ph type="body" sz="quarter" idx="25" hasCustomPrompt="1"/>
          </p:nvPr>
        </p:nvSpPr>
        <p:spPr>
          <a:xfrm>
            <a:off x="3242734" y="1273626"/>
            <a:ext cx="2658533"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9" name="_Content_Third_Center_With_Title"/>
          <p:cNvSpPr>
            <a:spLocks noGrp="1"/>
          </p:cNvSpPr>
          <p:nvPr>
            <p:ph idx="26" hasCustomPrompt="1"/>
          </p:nvPr>
        </p:nvSpPr>
        <p:spPr>
          <a:xfrm>
            <a:off x="3236976" y="1578426"/>
            <a:ext cx="26670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0" name="_Content_Third_Right_With_Title"/>
          <p:cNvSpPr>
            <a:spLocks noGrp="1"/>
          </p:cNvSpPr>
          <p:nvPr>
            <p:ph idx="27" hasCustomPrompt="1"/>
          </p:nvPr>
        </p:nvSpPr>
        <p:spPr>
          <a:xfrm>
            <a:off x="6019800" y="1578426"/>
            <a:ext cx="26670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2"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dirty="0"/>
          </a:p>
        </p:txBody>
      </p:sp>
      <p:sp>
        <p:nvSpPr>
          <p:cNvPr id="5" name="Title 4"/>
          <p:cNvSpPr>
            <a:spLocks noGrp="1"/>
          </p:cNvSpPr>
          <p:nvPr>
            <p:ph type="title"/>
          </p:nvPr>
        </p:nvSpPr>
        <p:spPr>
          <a:xfrm>
            <a:off x="457200" y="228599"/>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688822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Middle/Bottom Tiles">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_Content_Third_Top_With_Title"/>
          <p:cNvSpPr>
            <a:spLocks noGrp="1"/>
          </p:cNvSpPr>
          <p:nvPr>
            <p:ph idx="1" hasCustomPrompt="1"/>
          </p:nvPr>
        </p:nvSpPr>
        <p:spPr>
          <a:xfrm>
            <a:off x="457200" y="1578426"/>
            <a:ext cx="8229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18" name="_Slide_Message"/>
          <p:cNvSpPr>
            <a:spLocks noGrp="1"/>
          </p:cNvSpPr>
          <p:nvPr>
            <p:ph type="body" sz="quarter" idx="18" hasCustomPrompt="1"/>
          </p:nvPr>
        </p:nvSpPr>
        <p:spPr>
          <a:xfrm>
            <a:off x="457200" y="740226"/>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Third_Top"/>
          <p:cNvSpPr>
            <a:spLocks noGrp="1"/>
          </p:cNvSpPr>
          <p:nvPr>
            <p:ph type="body" sz="quarter" idx="21" hasCustomPrompt="1"/>
          </p:nvPr>
        </p:nvSpPr>
        <p:spPr>
          <a:xfrm>
            <a:off x="457200" y="1273626"/>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Third_Middle"/>
          <p:cNvSpPr>
            <a:spLocks noGrp="1"/>
          </p:cNvSpPr>
          <p:nvPr>
            <p:ph type="body" sz="quarter" idx="22" hasCustomPrompt="1"/>
          </p:nvPr>
        </p:nvSpPr>
        <p:spPr>
          <a:xfrm>
            <a:off x="457200" y="2721426"/>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7" name="_Content_Third_Middle_With_Title"/>
          <p:cNvSpPr>
            <a:spLocks noGrp="1"/>
          </p:cNvSpPr>
          <p:nvPr>
            <p:ph idx="23" hasCustomPrompt="1"/>
          </p:nvPr>
        </p:nvSpPr>
        <p:spPr>
          <a:xfrm>
            <a:off x="457200" y="3026226"/>
            <a:ext cx="8229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2" name="_Title_Third_Bottom"/>
          <p:cNvSpPr>
            <a:spLocks noGrp="1"/>
          </p:cNvSpPr>
          <p:nvPr>
            <p:ph type="body" sz="quarter" idx="24" hasCustomPrompt="1"/>
          </p:nvPr>
        </p:nvSpPr>
        <p:spPr>
          <a:xfrm>
            <a:off x="457200" y="4169226"/>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3" name="_Content_Third_Bottom_With_Title"/>
          <p:cNvSpPr>
            <a:spLocks noGrp="1"/>
          </p:cNvSpPr>
          <p:nvPr>
            <p:ph idx="25" hasCustomPrompt="1"/>
          </p:nvPr>
        </p:nvSpPr>
        <p:spPr>
          <a:xfrm>
            <a:off x="457200" y="4474026"/>
            <a:ext cx="8229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1"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dirty="0"/>
          </a:p>
        </p:txBody>
      </p:sp>
      <p:sp>
        <p:nvSpPr>
          <p:cNvPr id="5" name="Title 4"/>
          <p:cNvSpPr>
            <a:spLocks noGrp="1"/>
          </p:cNvSpPr>
          <p:nvPr>
            <p:ph type="title"/>
          </p:nvPr>
        </p:nvSpPr>
        <p:spPr>
          <a:xfrm>
            <a:off x="457200" y="228598"/>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6749711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adrant Tiles">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_Content_Quad_TopLeft_With_Title"/>
          <p:cNvSpPr>
            <a:spLocks noGrp="1"/>
          </p:cNvSpPr>
          <p:nvPr>
            <p:ph idx="1" hasCustomPrompt="1"/>
          </p:nvPr>
        </p:nvSpPr>
        <p:spPr>
          <a:xfrm>
            <a:off x="457200" y="1567544"/>
            <a:ext cx="4038600" cy="17526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29344"/>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Quad_TopLeft"/>
          <p:cNvSpPr>
            <a:spLocks noGrp="1"/>
          </p:cNvSpPr>
          <p:nvPr>
            <p:ph type="body" sz="quarter" idx="21" hasCustomPrompt="1"/>
          </p:nvPr>
        </p:nvSpPr>
        <p:spPr>
          <a:xfrm>
            <a:off x="457200" y="12627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Quad_BottomLeft"/>
          <p:cNvSpPr>
            <a:spLocks noGrp="1"/>
          </p:cNvSpPr>
          <p:nvPr>
            <p:ph type="body" sz="quarter" idx="22" hasCustomPrompt="1"/>
          </p:nvPr>
        </p:nvSpPr>
        <p:spPr>
          <a:xfrm>
            <a:off x="457200" y="34725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5" name="_Content_Quad_BottomLeft_With_Title"/>
          <p:cNvSpPr>
            <a:spLocks noGrp="1"/>
          </p:cNvSpPr>
          <p:nvPr>
            <p:ph idx="23" hasCustomPrompt="1"/>
          </p:nvPr>
        </p:nvSpPr>
        <p:spPr>
          <a:xfrm>
            <a:off x="457200" y="3777344"/>
            <a:ext cx="4038600" cy="1752601"/>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_Content_Quad_TopRight_With_Title"/>
          <p:cNvSpPr>
            <a:spLocks noGrp="1"/>
          </p:cNvSpPr>
          <p:nvPr>
            <p:ph idx="24" hasCustomPrompt="1"/>
          </p:nvPr>
        </p:nvSpPr>
        <p:spPr>
          <a:xfrm>
            <a:off x="4648200" y="1567544"/>
            <a:ext cx="4038600" cy="17526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_Title_Quad_TopRight"/>
          <p:cNvSpPr>
            <a:spLocks noGrp="1"/>
          </p:cNvSpPr>
          <p:nvPr>
            <p:ph type="body" sz="quarter" idx="25" hasCustomPrompt="1"/>
          </p:nvPr>
        </p:nvSpPr>
        <p:spPr>
          <a:xfrm>
            <a:off x="4648200" y="12627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3" name="_Title_Quad_BottomRight"/>
          <p:cNvSpPr>
            <a:spLocks noGrp="1"/>
          </p:cNvSpPr>
          <p:nvPr>
            <p:ph type="body" sz="quarter" idx="26" hasCustomPrompt="1"/>
          </p:nvPr>
        </p:nvSpPr>
        <p:spPr>
          <a:xfrm>
            <a:off x="4648200" y="34725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4" name="_Content_Quad_BottomRight_With_Title"/>
          <p:cNvSpPr>
            <a:spLocks noGrp="1"/>
          </p:cNvSpPr>
          <p:nvPr>
            <p:ph idx="27" hasCustomPrompt="1"/>
          </p:nvPr>
        </p:nvSpPr>
        <p:spPr>
          <a:xfrm>
            <a:off x="4648200" y="3777344"/>
            <a:ext cx="4038600" cy="1752601"/>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6"/>
          <p:cNvSpPr>
            <a:spLocks noGrp="1"/>
          </p:cNvSpPr>
          <p:nvPr>
            <p:ph type="body" sz="quarter" idx="30" hasCustomPrompt="1"/>
            <p:custDataLst>
              <p:tags r:id="rId2"/>
            </p:custDataLst>
          </p:nvPr>
        </p:nvSpPr>
        <p:spPr>
          <a:xfrm>
            <a:off x="1828800" y="6237516"/>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dirty="0"/>
          </a:p>
        </p:txBody>
      </p:sp>
      <p:sp>
        <p:nvSpPr>
          <p:cNvPr id="5" name="Title 4"/>
          <p:cNvSpPr>
            <a:spLocks noGrp="1"/>
          </p:cNvSpPr>
          <p:nvPr>
            <p:ph type="title"/>
          </p:nvPr>
        </p:nvSpPr>
        <p:spPr>
          <a:xfrm>
            <a:off x="457200" y="239481"/>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489336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Pack Tile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57200" y="239487"/>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
        <p:nvSpPr>
          <p:cNvPr id="3" name="_Content_Third_Top_With_Title"/>
          <p:cNvSpPr>
            <a:spLocks noGrp="1"/>
          </p:cNvSpPr>
          <p:nvPr>
            <p:ph idx="1" hasCustomPrompt="1"/>
          </p:nvPr>
        </p:nvSpPr>
        <p:spPr>
          <a:xfrm>
            <a:off x="457200" y="15784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18" name="_Slide_Message"/>
          <p:cNvSpPr>
            <a:spLocks noGrp="1"/>
          </p:cNvSpPr>
          <p:nvPr>
            <p:ph type="body" sz="quarter" idx="18" hasCustomPrompt="1"/>
          </p:nvPr>
        </p:nvSpPr>
        <p:spPr>
          <a:xfrm>
            <a:off x="457200" y="740227"/>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Third_Top"/>
          <p:cNvSpPr>
            <a:spLocks noGrp="1"/>
          </p:cNvSpPr>
          <p:nvPr>
            <p:ph type="body" sz="quarter" idx="21" hasCustomPrompt="1"/>
          </p:nvPr>
        </p:nvSpPr>
        <p:spPr>
          <a:xfrm>
            <a:off x="457200" y="12736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Third_Middle"/>
          <p:cNvSpPr>
            <a:spLocks noGrp="1"/>
          </p:cNvSpPr>
          <p:nvPr>
            <p:ph type="body" sz="quarter" idx="22" hasCustomPrompt="1"/>
          </p:nvPr>
        </p:nvSpPr>
        <p:spPr>
          <a:xfrm>
            <a:off x="457200" y="27214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7" name="_Content_Third_Middle_With_Title"/>
          <p:cNvSpPr>
            <a:spLocks noGrp="1"/>
          </p:cNvSpPr>
          <p:nvPr>
            <p:ph idx="23" hasCustomPrompt="1"/>
          </p:nvPr>
        </p:nvSpPr>
        <p:spPr>
          <a:xfrm>
            <a:off x="457200" y="30262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2" name="_Title_Third_Bottom"/>
          <p:cNvSpPr>
            <a:spLocks noGrp="1"/>
          </p:cNvSpPr>
          <p:nvPr>
            <p:ph type="body" sz="quarter" idx="24" hasCustomPrompt="1"/>
          </p:nvPr>
        </p:nvSpPr>
        <p:spPr>
          <a:xfrm>
            <a:off x="457200" y="41692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3" name="_Content_Third_Bottom_With_Title"/>
          <p:cNvSpPr>
            <a:spLocks noGrp="1"/>
          </p:cNvSpPr>
          <p:nvPr>
            <p:ph idx="25" hasCustomPrompt="1"/>
          </p:nvPr>
        </p:nvSpPr>
        <p:spPr>
          <a:xfrm>
            <a:off x="457200" y="44740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1" name="Text Placeholder 6"/>
          <p:cNvSpPr>
            <a:spLocks noGrp="1"/>
          </p:cNvSpPr>
          <p:nvPr>
            <p:ph type="body" sz="quarter" idx="30" hasCustomPrompt="1"/>
            <p:custDataLst>
              <p:tags r:id="rId2"/>
            </p:custDataLst>
          </p:nvPr>
        </p:nvSpPr>
        <p:spPr>
          <a:xfrm>
            <a:off x="1828800" y="6237516"/>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21" name="_Content_Third_Top_With_Title"/>
          <p:cNvSpPr>
            <a:spLocks noGrp="1"/>
          </p:cNvSpPr>
          <p:nvPr>
            <p:ph idx="33" hasCustomPrompt="1"/>
          </p:nvPr>
        </p:nvSpPr>
        <p:spPr>
          <a:xfrm>
            <a:off x="4648200" y="15784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4" name="_Title_Third_Top"/>
          <p:cNvSpPr>
            <a:spLocks noGrp="1"/>
          </p:cNvSpPr>
          <p:nvPr>
            <p:ph type="body" sz="quarter" idx="34" hasCustomPrompt="1"/>
          </p:nvPr>
        </p:nvSpPr>
        <p:spPr>
          <a:xfrm>
            <a:off x="4648200" y="12736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5" name="_Title_Third_Middle"/>
          <p:cNvSpPr>
            <a:spLocks noGrp="1"/>
          </p:cNvSpPr>
          <p:nvPr>
            <p:ph type="body" sz="quarter" idx="35" hasCustomPrompt="1"/>
          </p:nvPr>
        </p:nvSpPr>
        <p:spPr>
          <a:xfrm>
            <a:off x="4648200" y="27214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7" name="_Content_Third_Middle_With_Title"/>
          <p:cNvSpPr>
            <a:spLocks noGrp="1"/>
          </p:cNvSpPr>
          <p:nvPr>
            <p:ph idx="36" hasCustomPrompt="1"/>
          </p:nvPr>
        </p:nvSpPr>
        <p:spPr>
          <a:xfrm>
            <a:off x="4648200" y="30262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3" name="_Title_Third_Bottom"/>
          <p:cNvSpPr>
            <a:spLocks noGrp="1"/>
          </p:cNvSpPr>
          <p:nvPr>
            <p:ph type="body" sz="quarter" idx="37" hasCustomPrompt="1"/>
          </p:nvPr>
        </p:nvSpPr>
        <p:spPr>
          <a:xfrm>
            <a:off x="4648200" y="41692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35" name="_Content_Third_Bottom_With_Title"/>
          <p:cNvSpPr>
            <a:spLocks noGrp="1"/>
          </p:cNvSpPr>
          <p:nvPr>
            <p:ph idx="38" hasCustomPrompt="1"/>
          </p:nvPr>
        </p:nvSpPr>
        <p:spPr>
          <a:xfrm>
            <a:off x="4648200" y="44740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3"/>
          <p:cNvSpPr>
            <a:spLocks noGrp="1"/>
          </p:cNvSpPr>
          <p:nvPr>
            <p:ph type="sldNum" sz="quarter" idx="39"/>
          </p:nvPr>
        </p:nvSpPr>
        <p:spPr/>
        <p:txBody>
          <a:bodyPr/>
          <a:lstStyle/>
          <a:p>
            <a:fld id="{CE92EEA8-FB63-4E62-A576-8CA4CEECC80E}" type="slidenum">
              <a:rPr lang="en-US" smtClean="0"/>
              <a:t>‹#›</a:t>
            </a:fld>
            <a:endParaRPr lang="en-US" dirty="0"/>
          </a:p>
        </p:txBody>
      </p:sp>
    </p:spTree>
    <p:extLst>
      <p:ext uri="{BB962C8B-B14F-4D97-AF65-F5344CB8AC3E}">
        <p14:creationId xmlns:p14="http://schemas.microsoft.com/office/powerpoint/2010/main" val="171824763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gal Notices">
    <p:spTree>
      <p:nvGrpSpPr>
        <p:cNvPr id="1" name=""/>
        <p:cNvGrpSpPr/>
        <p:nvPr/>
      </p:nvGrpSpPr>
      <p:grpSpPr>
        <a:xfrm>
          <a:off x="0" y="0"/>
          <a:ext cx="0" cy="0"/>
          <a:chOff x="0" y="0"/>
          <a:chExt cx="0" cy="0"/>
        </a:xfrm>
      </p:grpSpPr>
      <p:sp>
        <p:nvSpPr>
          <p:cNvPr id="5"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457200" y="1143000"/>
            <a:ext cx="8229600" cy="4953000"/>
          </a:xfrm>
          <a:prstGeom prst="rect">
            <a:avLst/>
          </a:prstGeom>
        </p:spPr>
        <p:txBody>
          <a:bodyPr vert="horz" lIns="0" tIns="0" rIns="0" bIns="0" rtlCol="0">
            <a:normAutofit/>
          </a:bodyPr>
          <a:lstStyle>
            <a:lvl1pPr lvl="0" indent="0">
              <a:spcBef>
                <a:spcPts val="0"/>
              </a:spcBef>
              <a:spcAft>
                <a:spcPts val="600"/>
              </a:spcAft>
              <a:buFont typeface="Arial" pitchFamily="34" charset="0"/>
              <a:buNone/>
              <a:defRPr sz="1000">
                <a:solidFill>
                  <a:schemeClr val="tx1">
                    <a:lumMod val="65000"/>
                    <a:lumOff val="35000"/>
                  </a:schemeClr>
                </a:solidFill>
              </a:defRPr>
            </a:lvl1pPr>
            <a:lvl2pPr indent="0">
              <a:spcBef>
                <a:spcPct val="20000"/>
              </a:spcBef>
              <a:buFont typeface="Arial" pitchFamily="34" charset="0"/>
              <a:buNone/>
              <a:defRPr sz="1200"/>
            </a:lvl2pPr>
            <a:lvl3pPr indent="0">
              <a:spcBef>
                <a:spcPct val="20000"/>
              </a:spcBef>
              <a:buFont typeface="Arial" pitchFamily="34" charset="0"/>
              <a:buNone/>
              <a:defRPr sz="1200"/>
            </a:lvl3pPr>
            <a:lvl4pPr indent="0">
              <a:spcBef>
                <a:spcPct val="20000"/>
              </a:spcBef>
              <a:buFont typeface="Arial" pitchFamily="34" charset="0"/>
              <a:buNone/>
              <a:defRPr sz="1200"/>
            </a:lvl4pPr>
            <a:lvl5pPr indent="0">
              <a:spcBef>
                <a:spcPct val="20000"/>
              </a:spcBef>
              <a:buFont typeface="Arial" pitchFamily="34" charset="0"/>
              <a:buNone/>
              <a:defRPr sz="12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dirty="0" smtClean="0">
                <a:latin typeface="+mn-lt"/>
                <a:cs typeface="Arial" panose="020B0604020202020204" pitchFamily="34" charset="0"/>
              </a:rPr>
              <a:t>Disclaimer</a:t>
            </a:r>
            <a:endParaRPr lang="en-US" dirty="0">
              <a:latin typeface="+mn-lt"/>
              <a:cs typeface="Arial" panose="020B0604020202020204" pitchFamily="34" charset="0"/>
            </a:endParaRPr>
          </a:p>
        </p:txBody>
      </p:sp>
      <p:sp>
        <p:nvSpPr>
          <p:cNvPr id="3" name="Slide Number Placeholder 2"/>
          <p:cNvSpPr>
            <a:spLocks noGrp="1"/>
          </p:cNvSpPr>
          <p:nvPr>
            <p:ph type="sldNum" sz="quarter" idx="10"/>
          </p:nvPr>
        </p:nvSpPr>
        <p:spPr/>
        <p:txBody>
          <a:bodyPr/>
          <a:lstStyle/>
          <a:p>
            <a:fld id="{CE92EEA8-FB63-4E62-A576-8CA4CEECC80E}" type="slidenum">
              <a:rPr lang="en-US" smtClean="0"/>
              <a:t>‹#›</a:t>
            </a:fld>
            <a:endParaRPr lang="en-US" dirty="0"/>
          </a:p>
        </p:txBody>
      </p:sp>
      <p:sp>
        <p:nvSpPr>
          <p:cNvPr id="4" name="Title 3"/>
          <p:cNvSpPr>
            <a:spLocks noGrp="1"/>
          </p:cNvSpPr>
          <p:nvPr>
            <p:ph type="title"/>
          </p:nvPr>
        </p:nvSpPr>
        <p:spPr>
          <a:xfrm>
            <a:off x="457200" y="217716"/>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0546495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act">
    <p:spTree>
      <p:nvGrpSpPr>
        <p:cNvPr id="1" name=""/>
        <p:cNvGrpSpPr/>
        <p:nvPr/>
      </p:nvGrpSpPr>
      <p:grpSpPr>
        <a:xfrm>
          <a:off x="0" y="0"/>
          <a:ext cx="0" cy="0"/>
          <a:chOff x="0" y="0"/>
          <a:chExt cx="0" cy="0"/>
        </a:xfrm>
      </p:grpSpPr>
      <p:sp>
        <p:nvSpPr>
          <p:cNvPr id="4"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457200" y="533400"/>
            <a:ext cx="8229600" cy="5562600"/>
          </a:xfrm>
          <a:prstGeom prst="rect">
            <a:avLst/>
          </a:prstGeom>
        </p:spPr>
        <p:txBody>
          <a:bodyPr vert="horz" lIns="0" tIns="0" rIns="0" bIns="0" rtlCol="0">
            <a:normAutofit/>
          </a:bodyPr>
          <a:lstStyle>
            <a:lvl1pPr lvl="0" indent="0">
              <a:spcBef>
                <a:spcPts val="0"/>
              </a:spcBef>
              <a:spcAft>
                <a:spcPts val="600"/>
              </a:spcAft>
              <a:buFont typeface="Arial" pitchFamily="34" charset="0"/>
              <a:buNone/>
              <a:defRPr sz="1000">
                <a:solidFill>
                  <a:schemeClr val="tx1">
                    <a:lumMod val="65000"/>
                    <a:lumOff val="35000"/>
                  </a:schemeClr>
                </a:solidFill>
              </a:defRPr>
            </a:lvl1pPr>
            <a:lvl2pPr indent="0">
              <a:spcBef>
                <a:spcPct val="20000"/>
              </a:spcBef>
              <a:buFont typeface="Arial" pitchFamily="34" charset="0"/>
              <a:buNone/>
              <a:defRPr sz="1200"/>
            </a:lvl2pPr>
            <a:lvl3pPr indent="0">
              <a:spcBef>
                <a:spcPct val="20000"/>
              </a:spcBef>
              <a:buFont typeface="Arial" pitchFamily="34" charset="0"/>
              <a:buNone/>
              <a:defRPr sz="1200"/>
            </a:lvl3pPr>
            <a:lvl4pPr indent="0">
              <a:spcBef>
                <a:spcPct val="20000"/>
              </a:spcBef>
              <a:buFont typeface="Arial" pitchFamily="34" charset="0"/>
              <a:buNone/>
              <a:defRPr sz="1200"/>
            </a:lvl4pPr>
            <a:lvl5pPr indent="0">
              <a:spcBef>
                <a:spcPct val="20000"/>
              </a:spcBef>
              <a:buFont typeface="Arial" pitchFamily="34" charset="0"/>
              <a:buNone/>
              <a:defRPr sz="12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spcAft>
                <a:spcPts val="0"/>
              </a:spcAft>
            </a:pPr>
            <a:r>
              <a:rPr lang="en-US" dirty="0" smtClean="0">
                <a:latin typeface="+mn-lt"/>
                <a:cs typeface="Arial" panose="020B0604020202020204" pitchFamily="34" charset="0"/>
              </a:rPr>
              <a:t>Apple Bank for Savings</a:t>
            </a:r>
            <a:endParaRPr lang="en-US" baseline="0" dirty="0" smtClean="0">
              <a:latin typeface="+mn-lt"/>
              <a:cs typeface="Arial" panose="020B0604020202020204" pitchFamily="34" charset="0"/>
            </a:endParaRPr>
          </a:p>
          <a:p>
            <a:pPr lvl="0">
              <a:spcAft>
                <a:spcPts val="0"/>
              </a:spcAft>
            </a:pPr>
            <a:r>
              <a:rPr lang="en-US" baseline="0" dirty="0" smtClean="0">
                <a:latin typeface="+mn-lt"/>
                <a:cs typeface="Arial" panose="020B0604020202020204" pitchFamily="34" charset="0"/>
              </a:rPr>
              <a:t>122 East 42</a:t>
            </a:r>
            <a:r>
              <a:rPr lang="en-US" baseline="30000" dirty="0" smtClean="0">
                <a:latin typeface="+mn-lt"/>
                <a:cs typeface="Arial" panose="020B0604020202020204" pitchFamily="34" charset="0"/>
              </a:rPr>
              <a:t>nd</a:t>
            </a:r>
            <a:r>
              <a:rPr lang="en-US" baseline="0" dirty="0" smtClean="0">
                <a:latin typeface="+mn-lt"/>
                <a:cs typeface="Arial" panose="020B0604020202020204" pitchFamily="34" charset="0"/>
              </a:rPr>
              <a:t> Street</a:t>
            </a:r>
          </a:p>
          <a:p>
            <a:pPr lvl="0">
              <a:spcAft>
                <a:spcPts val="0"/>
              </a:spcAft>
            </a:pPr>
            <a:r>
              <a:rPr lang="en-US" baseline="0" dirty="0" smtClean="0">
                <a:latin typeface="+mn-lt"/>
                <a:cs typeface="Arial" panose="020B0604020202020204" pitchFamily="34" charset="0"/>
              </a:rPr>
              <a:t>New York, NY 10168</a:t>
            </a:r>
          </a:p>
          <a:p>
            <a:pPr lvl="0">
              <a:spcAft>
                <a:spcPts val="0"/>
              </a:spcAft>
            </a:pPr>
            <a:r>
              <a:rPr lang="en-US" baseline="0" dirty="0" smtClean="0">
                <a:latin typeface="+mn-lt"/>
                <a:cs typeface="Arial" panose="020B0604020202020204" pitchFamily="34" charset="0"/>
              </a:rPr>
              <a:t>212-224-6400</a:t>
            </a:r>
          </a:p>
          <a:p>
            <a:pPr lvl="0">
              <a:spcAft>
                <a:spcPts val="0"/>
              </a:spcAft>
            </a:pPr>
            <a:r>
              <a:rPr lang="en-US" baseline="0" dirty="0" smtClean="0">
                <a:latin typeface="+mn-lt"/>
                <a:cs typeface="Arial" panose="020B0604020202020204" pitchFamily="34" charset="0"/>
              </a:rPr>
              <a:t>www.applebank.com</a:t>
            </a:r>
          </a:p>
          <a:p>
            <a:pPr lvl="0">
              <a:spcAft>
                <a:spcPts val="0"/>
              </a:spcAft>
            </a:pPr>
            <a:endParaRPr lang="en-US" baseline="0" dirty="0" smtClean="0">
              <a:latin typeface="+mn-lt"/>
              <a:cs typeface="Arial" panose="020B0604020202020204" pitchFamily="34" charset="0"/>
            </a:endParaRPr>
          </a:p>
          <a:p>
            <a:pPr lvl="0">
              <a:spcAft>
                <a:spcPts val="0"/>
              </a:spcAft>
            </a:pPr>
            <a:endParaRPr lang="en-US" baseline="0" dirty="0" smtClean="0">
              <a:latin typeface="+mn-lt"/>
              <a:cs typeface="Arial" panose="020B0604020202020204" pitchFamily="34" charset="0"/>
            </a:endParaRPr>
          </a:p>
          <a:p>
            <a:pPr lvl="0">
              <a:spcAft>
                <a:spcPts val="0"/>
              </a:spcAft>
            </a:pPr>
            <a:r>
              <a:rPr lang="en-US" baseline="0" dirty="0" smtClean="0">
                <a:latin typeface="+mn-lt"/>
                <a:cs typeface="Arial" panose="020B0604020202020204" pitchFamily="34" charset="0"/>
              </a:rPr>
              <a:t>Established 1863</a:t>
            </a:r>
          </a:p>
          <a:p>
            <a:pPr lvl="0">
              <a:spcAft>
                <a:spcPts val="0"/>
              </a:spcAft>
            </a:pPr>
            <a:r>
              <a:rPr lang="en-US" baseline="0" dirty="0" smtClean="0">
                <a:latin typeface="+mn-lt"/>
                <a:cs typeface="Arial" panose="020B0604020202020204" pitchFamily="34" charset="0"/>
              </a:rPr>
              <a:t>Member FDIC</a:t>
            </a:r>
            <a:endParaRPr lang="en-US" dirty="0">
              <a:latin typeface="+mn-lt"/>
              <a:cs typeface="Arial" panose="020B0604020202020204" pitchFamily="34" charset="0"/>
            </a:endParaRPr>
          </a:p>
        </p:txBody>
      </p:sp>
      <p:sp>
        <p:nvSpPr>
          <p:cNvPr id="3" name="Slide Number Placeholder 2"/>
          <p:cNvSpPr>
            <a:spLocks noGrp="1"/>
          </p:cNvSpPr>
          <p:nvPr>
            <p:ph type="sldNum" sz="quarter" idx="10"/>
          </p:nvPr>
        </p:nvSpPr>
        <p:spPr/>
        <p:txBody>
          <a:bodyPr/>
          <a:lstStyle/>
          <a:p>
            <a:fld id="{CE92EEA8-FB63-4E62-A576-8CA4CEECC80E}" type="slidenum">
              <a:rPr lang="en-US" smtClean="0"/>
              <a:t>‹#›</a:t>
            </a:fld>
            <a:endParaRPr lang="en-US" dirty="0"/>
          </a:p>
        </p:txBody>
      </p:sp>
      <p:pic>
        <p:nvPicPr>
          <p:cNvPr id="3074" name="Picture 2" descr="Apple Ban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7201" y="6096000"/>
            <a:ext cx="917396" cy="39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282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Flysheet">
    <p:spTree>
      <p:nvGrpSpPr>
        <p:cNvPr id="1" name=""/>
        <p:cNvGrpSpPr/>
        <p:nvPr/>
      </p:nvGrpSpPr>
      <p:grpSpPr>
        <a:xfrm>
          <a:off x="0" y="0"/>
          <a:ext cx="0" cy="0"/>
          <a:chOff x="0" y="0"/>
          <a:chExt cx="0" cy="0"/>
        </a:xfrm>
      </p:grpSpPr>
      <p:sp>
        <p:nvSpPr>
          <p:cNvPr id="2"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33" hasCustomPrompt="1"/>
          </p:nvPr>
        </p:nvSpPr>
        <p:spPr>
          <a:xfrm>
            <a:off x="457200" y="3200400"/>
            <a:ext cx="8229600" cy="521677"/>
          </a:xfrm>
        </p:spPr>
        <p:txBody>
          <a:bodyPr>
            <a:noAutofit/>
          </a:bodyPr>
          <a:lstStyle>
            <a:lvl1pPr marL="514350" indent="-514350">
              <a:buFont typeface="+mj-lt"/>
              <a:buAutoNum type="alphaUcPeriod"/>
              <a:defRPr sz="2800" b="1">
                <a:solidFill>
                  <a:srgbClr val="376092"/>
                </a:solidFill>
                <a:latin typeface="+mj-lt"/>
                <a:cs typeface="Arial" panose="020B0604020202020204" pitchFamily="34" charset="0"/>
              </a:defRPr>
            </a:lvl1pPr>
            <a:lvl2pPr marL="515938" indent="-514350">
              <a:buFont typeface="+mj-lt"/>
              <a:buAutoNum type="arabicPeriod"/>
              <a:defRPr sz="2800">
                <a:solidFill>
                  <a:schemeClr val="accent1"/>
                </a:solidFill>
                <a:latin typeface="+mj-lt"/>
                <a:cs typeface="Arial" panose="020B0604020202020204" pitchFamily="34" charset="0"/>
              </a:defRPr>
            </a:lvl2pPr>
          </a:lstStyle>
          <a:p>
            <a:pPr lvl="0"/>
            <a:r>
              <a:rPr lang="en-US" dirty="0" smtClean="0"/>
              <a:t>Section topic</a:t>
            </a:r>
          </a:p>
          <a:p>
            <a:pPr lvl="1"/>
            <a:r>
              <a:rPr lang="en-US" dirty="0" smtClean="0"/>
              <a:t>Subsection topic</a:t>
            </a:r>
          </a:p>
        </p:txBody>
      </p:sp>
      <p:sp>
        <p:nvSpPr>
          <p:cNvPr id="3" name="Slide Number Placeholder 2"/>
          <p:cNvSpPr>
            <a:spLocks noGrp="1"/>
          </p:cNvSpPr>
          <p:nvPr>
            <p:ph type="sldNum" sz="quarter" idx="34"/>
          </p:nvPr>
        </p:nvSpPr>
        <p:spPr/>
        <p:txBody>
          <a:bodyPr/>
          <a:lstStyle/>
          <a:p>
            <a:fld id="{CE92EEA8-FB63-4E62-A576-8CA4CEECC80E}" type="slidenum">
              <a:rPr lang="en-US" smtClean="0"/>
              <a:t>‹#›</a:t>
            </a:fld>
            <a:endParaRPr lang="en-US" dirty="0"/>
          </a:p>
        </p:txBody>
      </p:sp>
    </p:spTree>
    <p:extLst>
      <p:ext uri="{BB962C8B-B14F-4D97-AF65-F5344CB8AC3E}">
        <p14:creationId xmlns:p14="http://schemas.microsoft.com/office/powerpoint/2010/main" val="334047179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0"/>
          </p:nvPr>
        </p:nvSpPr>
        <p:spPr/>
        <p:txBody>
          <a:bodyPr/>
          <a:lstStyle/>
          <a:p>
            <a:fld id="{CE92EEA8-FB63-4E62-A576-8CA4CEECC80E}" type="slidenum">
              <a:rPr lang="en-US" smtClean="0"/>
              <a:t>‹#›</a:t>
            </a:fld>
            <a:endParaRPr lang="en-US" dirty="0"/>
          </a:p>
        </p:txBody>
      </p:sp>
    </p:spTree>
    <p:extLst>
      <p:ext uri="{BB962C8B-B14F-4D97-AF65-F5344CB8AC3E}">
        <p14:creationId xmlns:p14="http://schemas.microsoft.com/office/powerpoint/2010/main" val="4115858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Intentionally Blank">
    <p:spTree>
      <p:nvGrpSpPr>
        <p:cNvPr id="1" name=""/>
        <p:cNvGrpSpPr/>
        <p:nvPr/>
      </p:nvGrpSpPr>
      <p:grpSpPr>
        <a:xfrm>
          <a:off x="0" y="0"/>
          <a:ext cx="0" cy="0"/>
          <a:chOff x="0" y="0"/>
          <a:chExt cx="0" cy="0"/>
        </a:xfrm>
      </p:grpSpPr>
      <p:sp>
        <p:nvSpPr>
          <p:cNvPr id="2"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3124200"/>
            <a:ext cx="9144000" cy="369332"/>
          </a:xfrm>
          <a:prstGeom prst="rect">
            <a:avLst/>
          </a:prstGeom>
          <a:noFill/>
        </p:spPr>
        <p:txBody>
          <a:bodyPr wrap="square" rtlCol="0" anchor="ctr" anchorCtr="0">
            <a:spAutoFit/>
          </a:bodyPr>
          <a:lstStyle/>
          <a:p>
            <a:pPr algn="ctr"/>
            <a:r>
              <a:rPr lang="en-US" dirty="0" smtClean="0">
                <a:solidFill>
                  <a:schemeClr val="bg1">
                    <a:lumMod val="75000"/>
                  </a:schemeClr>
                </a:solidFill>
              </a:rPr>
              <a:t>This page intentionally left blank</a:t>
            </a:r>
            <a:endParaRPr lang="en-US" dirty="0">
              <a:solidFill>
                <a:schemeClr val="bg1">
                  <a:lumMod val="75000"/>
                </a:schemeClr>
              </a:solidFill>
            </a:endParaRPr>
          </a:p>
        </p:txBody>
      </p:sp>
    </p:spTree>
    <p:extLst>
      <p:ext uri="{BB962C8B-B14F-4D97-AF65-F5344CB8AC3E}">
        <p14:creationId xmlns:p14="http://schemas.microsoft.com/office/powerpoint/2010/main" val="40719301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Canvas">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_Slide_Message"/>
          <p:cNvSpPr>
            <a:spLocks noGrp="1"/>
          </p:cNvSpPr>
          <p:nvPr>
            <p:ph type="body" sz="quarter" idx="18" hasCustomPrompt="1"/>
          </p:nvPr>
        </p:nvSpPr>
        <p:spPr>
          <a:xfrm>
            <a:off x="457200" y="762007"/>
            <a:ext cx="8229600" cy="457200"/>
          </a:xfrm>
        </p:spPr>
        <p:txBody>
          <a:bodyPr vert="horz" lIns="0" tIns="0" rIns="0" bIns="0" rtlCol="0">
            <a:noAutofit/>
          </a:bodyPr>
          <a:lstStyle>
            <a:lvl1pPr marL="0" indent="0">
              <a:buFont typeface="Arial" panose="020B0604020202020204" pitchFamily="34" charset="0"/>
              <a:buNone/>
              <a:defRPr lang="en-US" sz="1400" b="0" baseline="0" dirty="0" smtClean="0">
                <a:solidFill>
                  <a:schemeClr val="accent1"/>
                </a:solidFill>
              </a:defRPr>
            </a:lvl1pPr>
          </a:lstStyle>
          <a:p>
            <a:pPr lvl="0">
              <a:spcBef>
                <a:spcPts val="0"/>
              </a:spcBef>
            </a:pPr>
            <a:r>
              <a:rPr lang="en-US" dirty="0" smtClean="0"/>
              <a:t>Slide Message</a:t>
            </a:r>
          </a:p>
        </p:txBody>
      </p:sp>
      <p:sp>
        <p:nvSpPr>
          <p:cNvPr id="25" name="Text Placeholder 6"/>
          <p:cNvSpPr>
            <a:spLocks noGrp="1"/>
          </p:cNvSpPr>
          <p:nvPr>
            <p:ph type="body" sz="quarter" idx="30" hasCustomPrompt="1"/>
            <p:custDataLst>
              <p:tags r:id="rId2"/>
            </p:custDataLst>
          </p:nvPr>
        </p:nvSpPr>
        <p:spPr>
          <a:xfrm>
            <a:off x="1828800" y="6270174"/>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5" name="Slide Number Placeholder 4"/>
          <p:cNvSpPr>
            <a:spLocks noGrp="1"/>
          </p:cNvSpPr>
          <p:nvPr>
            <p:ph type="sldNum" sz="quarter" idx="31"/>
          </p:nvPr>
        </p:nvSpPr>
        <p:spPr>
          <a:xfrm>
            <a:off x="8305800" y="6193975"/>
            <a:ext cx="381000" cy="304800"/>
          </a:xfrm>
        </p:spPr>
        <p:txBody>
          <a:bodyPr/>
          <a:lstStyle/>
          <a:p>
            <a:fld id="{CE92EEA8-FB63-4E62-A576-8CA4CEECC80E}" type="slidenum">
              <a:rPr lang="en-US" smtClean="0"/>
              <a:t>‹#›</a:t>
            </a:fld>
            <a:endParaRPr lang="en-US" dirty="0"/>
          </a:p>
        </p:txBody>
      </p:sp>
      <p:sp>
        <p:nvSpPr>
          <p:cNvPr id="7" name="Title 6"/>
          <p:cNvSpPr>
            <a:spLocks noGrp="1"/>
          </p:cNvSpPr>
          <p:nvPr>
            <p:ph type="title"/>
          </p:nvPr>
        </p:nvSpPr>
        <p:spPr>
          <a:xfrm>
            <a:off x="457200" y="228603"/>
            <a:ext cx="8229600" cy="457200"/>
          </a:xfrm>
        </p:spPr>
        <p:txBody>
          <a:bodyPr/>
          <a:lstStyle>
            <a:lvl1pPr algn="l" defTabSz="914400" rtl="0" eaLnBrk="1" latinLnBrk="0" hangingPunct="1">
              <a:spcBef>
                <a:spcPct val="0"/>
              </a:spcBef>
              <a:buNone/>
              <a:defRPr lang="en-US" sz="2600" kern="1200" dirty="0">
                <a:solidFill>
                  <a:schemeClr val="tx2"/>
                </a:solidFill>
                <a:latin typeface="+mj-lt"/>
                <a:ea typeface="+mj-ea"/>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944856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ngle Tile">
    <p:spTree>
      <p:nvGrpSpPr>
        <p:cNvPr id="1" name=""/>
        <p:cNvGrpSpPr/>
        <p:nvPr/>
      </p:nvGrpSpPr>
      <p:grpSpPr>
        <a:xfrm>
          <a:off x="0" y="0"/>
          <a:ext cx="0" cy="0"/>
          <a:chOff x="0" y="0"/>
          <a:chExt cx="0" cy="0"/>
        </a:xfrm>
      </p:grpSpPr>
      <p:sp>
        <p:nvSpPr>
          <p:cNvPr id="4"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_Content_Single_With_Title"/>
          <p:cNvSpPr>
            <a:spLocks noGrp="1"/>
          </p:cNvSpPr>
          <p:nvPr>
            <p:ph idx="1" hasCustomPrompt="1"/>
          </p:nvPr>
        </p:nvSpPr>
        <p:spPr>
          <a:xfrm>
            <a:off x="457200" y="1578424"/>
            <a:ext cx="82296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40224"/>
            <a:ext cx="8229600" cy="457200"/>
          </a:xfrm>
        </p:spPr>
        <p:txBody>
          <a:bodyPr vert="horz" lIns="0" tIns="0" rIns="0" bIns="0" rtlCol="0">
            <a:noAutofit/>
          </a:bodyPr>
          <a:lstStyle>
            <a:lvl1pPr marL="0" indent="0">
              <a:buFont typeface="Arial" panose="020B0604020202020204" pitchFamily="34" charset="0"/>
              <a:buNone/>
              <a:defRPr lang="en-US" sz="1400" b="0" baseline="0" dirty="0" smtClean="0">
                <a:solidFill>
                  <a:schemeClr val="accent1"/>
                </a:solidFill>
              </a:defRPr>
            </a:lvl1pPr>
          </a:lstStyle>
          <a:p>
            <a:pPr lvl="0">
              <a:spcBef>
                <a:spcPts val="0"/>
              </a:spcBef>
            </a:pPr>
            <a:r>
              <a:rPr lang="en-US" dirty="0" smtClean="0"/>
              <a:t>Slide Message</a:t>
            </a:r>
          </a:p>
        </p:txBody>
      </p:sp>
      <p:sp>
        <p:nvSpPr>
          <p:cNvPr id="19" name="_Title_Single"/>
          <p:cNvSpPr>
            <a:spLocks noGrp="1"/>
          </p:cNvSpPr>
          <p:nvPr>
            <p:ph type="body" sz="quarter" idx="21" hasCustomPrompt="1"/>
          </p:nvPr>
        </p:nvSpPr>
        <p:spPr>
          <a:xfrm>
            <a:off x="457200" y="1273624"/>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5"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5" name="Slide Number Placeholder 4"/>
          <p:cNvSpPr>
            <a:spLocks noGrp="1"/>
          </p:cNvSpPr>
          <p:nvPr>
            <p:ph type="sldNum" sz="quarter" idx="31"/>
          </p:nvPr>
        </p:nvSpPr>
        <p:spPr/>
        <p:txBody>
          <a:bodyPr/>
          <a:lstStyle/>
          <a:p>
            <a:fld id="{CE92EEA8-FB63-4E62-A576-8CA4CEECC80E}" type="slidenum">
              <a:rPr lang="en-US" smtClean="0"/>
              <a:t>‹#›</a:t>
            </a:fld>
            <a:endParaRPr lang="en-US" dirty="0"/>
          </a:p>
        </p:txBody>
      </p:sp>
      <p:sp>
        <p:nvSpPr>
          <p:cNvPr id="6" name="Title 5"/>
          <p:cNvSpPr>
            <a:spLocks noGrp="1"/>
          </p:cNvSpPr>
          <p:nvPr>
            <p:ph type="title"/>
          </p:nvPr>
        </p:nvSpPr>
        <p:spPr>
          <a:xfrm>
            <a:off x="457200" y="228597"/>
            <a:ext cx="8229600" cy="457200"/>
          </a:xfrm>
        </p:spPr>
        <p:txBody>
          <a:bodyPr/>
          <a:lstStyle>
            <a:lvl1pPr algn="l" defTabSz="914400" rtl="0" eaLnBrk="1" latinLnBrk="0" hangingPunct="1">
              <a:spcBef>
                <a:spcPct val="0"/>
              </a:spcBef>
              <a:buNone/>
              <a:defRPr lang="en-US" sz="2600" kern="1200" dirty="0">
                <a:solidFill>
                  <a:schemeClr val="tx2"/>
                </a:solidFill>
                <a:latin typeface="+mj-lt"/>
                <a:ea typeface="+mj-ea"/>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471112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ft/Right Tile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_Content_Half_Left_With_Title"/>
          <p:cNvSpPr>
            <a:spLocks noGrp="1"/>
          </p:cNvSpPr>
          <p:nvPr>
            <p:ph idx="1" hasCustomPrompt="1"/>
          </p:nvPr>
        </p:nvSpPr>
        <p:spPr>
          <a:xfrm>
            <a:off x="457200" y="1589310"/>
            <a:ext cx="4038600" cy="3962401"/>
          </a:xfrm>
          <a:noFill/>
        </p:spPr>
        <p:txBody>
          <a:bodyPr>
            <a:normAutofit/>
          </a:bodyPr>
          <a:lstStyle>
            <a:lvl1pPr marL="233363" indent="-233363">
              <a:defRPr sz="1000"/>
            </a:lvl1pPr>
            <a:lvl2pPr marL="457200" indent="-231775">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51111"/>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7" name="_Title_Half_Left"/>
          <p:cNvSpPr>
            <a:spLocks noGrp="1"/>
          </p:cNvSpPr>
          <p:nvPr>
            <p:ph type="body" sz="quarter" idx="21" hasCustomPrompt="1"/>
          </p:nvPr>
        </p:nvSpPr>
        <p:spPr>
          <a:xfrm>
            <a:off x="457200" y="1284511"/>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9" name="_Title_Half_Right"/>
          <p:cNvSpPr>
            <a:spLocks noGrp="1"/>
          </p:cNvSpPr>
          <p:nvPr>
            <p:ph type="body" sz="quarter" idx="22" hasCustomPrompt="1"/>
          </p:nvPr>
        </p:nvSpPr>
        <p:spPr>
          <a:xfrm>
            <a:off x="4648200" y="1284511"/>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5" name="_Content_Half_Right_With_Title"/>
          <p:cNvSpPr>
            <a:spLocks noGrp="1"/>
          </p:cNvSpPr>
          <p:nvPr>
            <p:ph idx="23" hasCustomPrompt="1"/>
          </p:nvPr>
        </p:nvSpPr>
        <p:spPr>
          <a:xfrm>
            <a:off x="4648200" y="1589310"/>
            <a:ext cx="4038600" cy="3962401"/>
          </a:xfrm>
          <a:noFill/>
        </p:spPr>
        <p:txBody>
          <a:bodyPr>
            <a:normAutofit/>
          </a:bodyPr>
          <a:lstStyle>
            <a:lvl1pPr marL="233363" indent="-233363">
              <a:defRPr sz="1000"/>
            </a:lvl1pPr>
            <a:lvl2pPr marL="457200" indent="-231775">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dirty="0"/>
          </a:p>
        </p:txBody>
      </p:sp>
      <p:sp>
        <p:nvSpPr>
          <p:cNvPr id="5" name="Title 4"/>
          <p:cNvSpPr>
            <a:spLocks noGrp="1"/>
          </p:cNvSpPr>
          <p:nvPr>
            <p:ph type="title"/>
          </p:nvPr>
        </p:nvSpPr>
        <p:spPr/>
        <p:txBody>
          <a:bodyPr/>
          <a:lstStyle>
            <a:lvl1pPr algn="l" defTabSz="914400" rtl="0" eaLnBrk="1" latinLnBrk="0" hangingPunct="1">
              <a:spcBef>
                <a:spcPct val="0"/>
              </a:spcBef>
              <a:buNone/>
              <a:defRPr lang="en-US" sz="2600" kern="1200" dirty="0">
                <a:solidFill>
                  <a:schemeClr val="tx2"/>
                </a:solidFill>
                <a:latin typeface="+mj-lt"/>
                <a:ea typeface="+mj-ea"/>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729559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op/Bottom Tile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_Content_Half_Top_With_Title"/>
          <p:cNvSpPr>
            <a:spLocks noGrp="1"/>
          </p:cNvSpPr>
          <p:nvPr>
            <p:ph idx="1" hasCustomPrompt="1"/>
          </p:nvPr>
        </p:nvSpPr>
        <p:spPr>
          <a:xfrm>
            <a:off x="457200" y="1589310"/>
            <a:ext cx="8229600" cy="17526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51110"/>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Half_Top"/>
          <p:cNvSpPr>
            <a:spLocks noGrp="1"/>
          </p:cNvSpPr>
          <p:nvPr>
            <p:ph type="body" sz="quarter" idx="21" hasCustomPrompt="1"/>
          </p:nvPr>
        </p:nvSpPr>
        <p:spPr>
          <a:xfrm>
            <a:off x="457200" y="1284510"/>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Half_Bottom"/>
          <p:cNvSpPr>
            <a:spLocks noGrp="1"/>
          </p:cNvSpPr>
          <p:nvPr>
            <p:ph type="body" sz="quarter" idx="22" hasCustomPrompt="1"/>
          </p:nvPr>
        </p:nvSpPr>
        <p:spPr>
          <a:xfrm>
            <a:off x="457200" y="3494310"/>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5" name="_Content_Half_Bottom_With_Title"/>
          <p:cNvSpPr>
            <a:spLocks noGrp="1"/>
          </p:cNvSpPr>
          <p:nvPr>
            <p:ph idx="23" hasCustomPrompt="1"/>
          </p:nvPr>
        </p:nvSpPr>
        <p:spPr>
          <a:xfrm>
            <a:off x="457200" y="3799110"/>
            <a:ext cx="8229600" cy="1752601"/>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dirty="0"/>
          </a:p>
        </p:txBody>
      </p:sp>
      <p:sp>
        <p:nvSpPr>
          <p:cNvPr id="5" name="Title 4"/>
          <p:cNvSpPr>
            <a:spLocks noGrp="1"/>
          </p:cNvSpPr>
          <p:nvPr>
            <p:ph type="title"/>
          </p:nvPr>
        </p:nvSpPr>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88370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ft/Center/Right Tiles">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_Content_Third_Left_With_Title"/>
          <p:cNvSpPr>
            <a:spLocks noGrp="1"/>
          </p:cNvSpPr>
          <p:nvPr>
            <p:ph idx="1" hasCustomPrompt="1"/>
          </p:nvPr>
        </p:nvSpPr>
        <p:spPr>
          <a:xfrm>
            <a:off x="457200" y="1578426"/>
            <a:ext cx="26670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18" name="_Slide_Message"/>
          <p:cNvSpPr>
            <a:spLocks noGrp="1"/>
          </p:cNvSpPr>
          <p:nvPr>
            <p:ph type="body" sz="quarter" idx="18" hasCustomPrompt="1"/>
          </p:nvPr>
        </p:nvSpPr>
        <p:spPr>
          <a:xfrm>
            <a:off x="457200" y="740226"/>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7" name="_Title_Third_Left"/>
          <p:cNvSpPr>
            <a:spLocks noGrp="1"/>
          </p:cNvSpPr>
          <p:nvPr>
            <p:ph type="body" sz="quarter" idx="23" hasCustomPrompt="1"/>
          </p:nvPr>
        </p:nvSpPr>
        <p:spPr>
          <a:xfrm>
            <a:off x="457201" y="1273626"/>
            <a:ext cx="2666999"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2" name="_Title_Third_Right"/>
          <p:cNvSpPr>
            <a:spLocks noGrp="1"/>
          </p:cNvSpPr>
          <p:nvPr>
            <p:ph type="body" sz="quarter" idx="24" hasCustomPrompt="1"/>
          </p:nvPr>
        </p:nvSpPr>
        <p:spPr>
          <a:xfrm>
            <a:off x="6016754" y="1273626"/>
            <a:ext cx="2670048"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5" name="_Title_Third_Center"/>
          <p:cNvSpPr>
            <a:spLocks noGrp="1"/>
          </p:cNvSpPr>
          <p:nvPr>
            <p:ph type="body" sz="quarter" idx="25" hasCustomPrompt="1"/>
          </p:nvPr>
        </p:nvSpPr>
        <p:spPr>
          <a:xfrm>
            <a:off x="3242734" y="1273626"/>
            <a:ext cx="2658533"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9" name="_Content_Third_Center_With_Title"/>
          <p:cNvSpPr>
            <a:spLocks noGrp="1"/>
          </p:cNvSpPr>
          <p:nvPr>
            <p:ph idx="26" hasCustomPrompt="1"/>
          </p:nvPr>
        </p:nvSpPr>
        <p:spPr>
          <a:xfrm>
            <a:off x="3236976" y="1578426"/>
            <a:ext cx="26670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0" name="_Content_Third_Right_With_Title"/>
          <p:cNvSpPr>
            <a:spLocks noGrp="1"/>
          </p:cNvSpPr>
          <p:nvPr>
            <p:ph idx="27" hasCustomPrompt="1"/>
          </p:nvPr>
        </p:nvSpPr>
        <p:spPr>
          <a:xfrm>
            <a:off x="6019800" y="1578426"/>
            <a:ext cx="26670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2"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dirty="0"/>
          </a:p>
        </p:txBody>
      </p:sp>
      <p:sp>
        <p:nvSpPr>
          <p:cNvPr id="5" name="Title 4"/>
          <p:cNvSpPr>
            <a:spLocks noGrp="1"/>
          </p:cNvSpPr>
          <p:nvPr>
            <p:ph type="title"/>
          </p:nvPr>
        </p:nvSpPr>
        <p:spPr>
          <a:xfrm>
            <a:off x="457200" y="228599"/>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07152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ags" Target="../tags/tag29.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ags" Target="../tags/tag28.xml"/><Relationship Id="rId2" Type="http://schemas.openxmlformats.org/officeDocument/2006/relationships/slideLayout" Target="../slideLayouts/slideLayout17.xml"/><Relationship Id="rId16" Type="http://schemas.openxmlformats.org/officeDocument/2006/relationships/theme" Target="../theme/theme2.xml"/><Relationship Id="rId20"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ags" Target="../tags/tag30.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39482"/>
            <a:ext cx="8229600" cy="457200"/>
          </a:xfrm>
          <a:prstGeom prst="rect">
            <a:avLst/>
          </a:prstGeom>
        </p:spPr>
        <p:txBody>
          <a:bodyPr vert="horz" lIns="0" tIns="45720" rIns="91440" bIns="45720" rtlCol="0" anchor="b" anchorCtr="0">
            <a:noAutofit/>
          </a:bodyPr>
          <a:lstStyle/>
          <a:p>
            <a:r>
              <a:rPr lang="en-US" dirty="0" smtClean="0"/>
              <a:t>Slide Title</a:t>
            </a:r>
            <a:endParaRPr lang="en-US" dirty="0"/>
          </a:p>
        </p:txBody>
      </p:sp>
      <p:sp>
        <p:nvSpPr>
          <p:cNvPr id="3" name="Text Placeholder 2"/>
          <p:cNvSpPr>
            <a:spLocks noGrp="1"/>
          </p:cNvSpPr>
          <p:nvPr>
            <p:ph type="body" idx="1"/>
          </p:nvPr>
        </p:nvSpPr>
        <p:spPr>
          <a:xfrm>
            <a:off x="457200" y="827314"/>
            <a:ext cx="8229600" cy="4495799"/>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305800" y="6204860"/>
            <a:ext cx="381000" cy="304800"/>
          </a:xfrm>
          <a:prstGeom prst="rect">
            <a:avLst/>
          </a:prstGeom>
        </p:spPr>
        <p:txBody>
          <a:bodyPr vert="horz" lIns="91440" tIns="45720" rIns="0" bIns="45720" rtlCol="0" anchor="ctr"/>
          <a:lstStyle>
            <a:lvl1pPr algn="r">
              <a:defRPr sz="1200">
                <a:solidFill>
                  <a:schemeClr val="tx1">
                    <a:tint val="75000"/>
                  </a:schemeClr>
                </a:solidFill>
              </a:defRPr>
            </a:lvl1pPr>
          </a:lstStyle>
          <a:p>
            <a:fld id="{CE92EEA8-FB63-4E62-A576-8CA4CEECC80E}" type="slidenum">
              <a:rPr lang="en-US" smtClean="0"/>
              <a:t>‹#›</a:t>
            </a:fld>
            <a:endParaRPr lang="en-US" dirty="0"/>
          </a:p>
        </p:txBody>
      </p:sp>
      <p:cxnSp>
        <p:nvCxnSpPr>
          <p:cNvPr id="7" name="Straight Connector 6"/>
          <p:cNvCxnSpPr/>
          <p:nvPr/>
        </p:nvCxnSpPr>
        <p:spPr>
          <a:xfrm>
            <a:off x="457200" y="707568"/>
            <a:ext cx="82296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6204859"/>
            <a:ext cx="82296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 name="Stamps [AL]" hidden="1"/>
          <p:cNvGrpSpPr/>
          <p:nvPr/>
        </p:nvGrpSpPr>
        <p:grpSpPr>
          <a:xfrm>
            <a:off x="76201" y="-2"/>
            <a:ext cx="8991598" cy="6858003"/>
            <a:chOff x="76201" y="-2"/>
            <a:chExt cx="8991598" cy="6858003"/>
          </a:xfrm>
        </p:grpSpPr>
        <p:sp>
          <p:nvSpPr>
            <p:cNvPr id="10" name="Stamp Left"/>
            <p:cNvSpPr txBox="1"/>
            <p:nvPr userDrawn="1">
              <p:custDataLst>
                <p:tags r:id="rId18"/>
              </p:custDataLst>
            </p:nvPr>
          </p:nvSpPr>
          <p:spPr>
            <a:xfrm rot="16200000">
              <a:off x="-3200400" y="3276599"/>
              <a:ext cx="6858001" cy="304799"/>
            </a:xfrm>
            <a:prstGeom prst="rect">
              <a:avLst/>
            </a:prstGeom>
            <a:noFill/>
          </p:spPr>
          <p:txBody>
            <a:bodyPr wrap="none" lIns="0" tIns="0" rIns="0" bIns="0" rtlCol="0" anchor="ctr" anchorCtr="0">
              <a:noAutofit/>
            </a:bodyPr>
            <a:lstStyle/>
            <a:p>
              <a:pPr algn="ctr"/>
              <a:r>
                <a:rPr lang="en-US" sz="1200" b="1" dirty="0" smtClean="0">
                  <a:solidFill>
                    <a:srgbClr val="C00000">
                      <a:alpha val="50000"/>
                    </a:srgbClr>
                  </a:solidFill>
                  <a:latin typeface="Arial" panose="020B0604020202020204" pitchFamily="34" charset="0"/>
                  <a:cs typeface="Arial" panose="020B0604020202020204" pitchFamily="34" charset="0"/>
                </a:rPr>
                <a:t>[stamp]</a:t>
              </a:r>
              <a:endParaRPr lang="en-US" sz="1200" b="1" dirty="0">
                <a:solidFill>
                  <a:srgbClr val="C00000">
                    <a:alpha val="50000"/>
                  </a:srgbClr>
                </a:solidFill>
                <a:latin typeface="Arial" panose="020B0604020202020204" pitchFamily="34" charset="0"/>
                <a:cs typeface="Arial" panose="020B0604020202020204" pitchFamily="34" charset="0"/>
              </a:endParaRPr>
            </a:p>
          </p:txBody>
        </p:sp>
        <p:sp>
          <p:nvSpPr>
            <p:cNvPr id="11" name="Stamp Right"/>
            <p:cNvSpPr txBox="1"/>
            <p:nvPr userDrawn="1">
              <p:custDataLst>
                <p:tags r:id="rId19"/>
              </p:custDataLst>
            </p:nvPr>
          </p:nvSpPr>
          <p:spPr>
            <a:xfrm rot="5400000">
              <a:off x="5486399" y="3276601"/>
              <a:ext cx="6858001" cy="304799"/>
            </a:xfrm>
            <a:prstGeom prst="rect">
              <a:avLst/>
            </a:prstGeom>
            <a:noFill/>
          </p:spPr>
          <p:txBody>
            <a:bodyPr wrap="none" lIns="0" tIns="0" rIns="0" bIns="0" rtlCol="0" anchor="ctr" anchorCtr="0">
              <a:noAutofit/>
            </a:bodyPr>
            <a:lstStyle/>
            <a:p>
              <a:pPr algn="ctr"/>
              <a:r>
                <a:rPr lang="en-US" sz="1200" b="1" dirty="0" smtClean="0">
                  <a:solidFill>
                    <a:srgbClr val="C00000">
                      <a:alpha val="50000"/>
                    </a:srgbClr>
                  </a:solidFill>
                  <a:latin typeface="Arial" panose="020B0604020202020204" pitchFamily="34" charset="0"/>
                  <a:cs typeface="Arial" panose="020B0604020202020204" pitchFamily="34" charset="0"/>
                </a:rPr>
                <a:t>[stamp]</a:t>
              </a:r>
              <a:endParaRPr lang="en-US" sz="1200" b="1" dirty="0">
                <a:solidFill>
                  <a:srgbClr val="C00000">
                    <a:alpha val="50000"/>
                  </a:srgbClr>
                </a:solidFill>
                <a:latin typeface="Arial" panose="020B0604020202020204" pitchFamily="34" charset="0"/>
                <a:cs typeface="Arial" panose="020B0604020202020204" pitchFamily="34" charset="0"/>
              </a:endParaRPr>
            </a:p>
          </p:txBody>
        </p:sp>
      </p:grpSp>
      <p:sp>
        <p:nvSpPr>
          <p:cNvPr id="5" name="File Path [AL]" hidden="1"/>
          <p:cNvSpPr txBox="1"/>
          <p:nvPr/>
        </p:nvSpPr>
        <p:spPr>
          <a:xfrm>
            <a:off x="457200" y="6553200"/>
            <a:ext cx="256480" cy="215444"/>
          </a:xfrm>
          <a:prstGeom prst="rect">
            <a:avLst/>
          </a:prstGeom>
          <a:noFill/>
        </p:spPr>
        <p:txBody>
          <a:bodyPr wrap="none" lIns="0" rIns="0" rtlCol="0">
            <a:spAutoFit/>
          </a:bodyPr>
          <a:lstStyle/>
          <a:p>
            <a:r>
              <a:rPr lang="en-US" sz="800" dirty="0" smtClean="0">
                <a:solidFill>
                  <a:schemeClr val="bg1">
                    <a:lumMod val="75000"/>
                  </a:schemeClr>
                </a:solidFill>
              </a:rPr>
              <a:t>[path]</a:t>
            </a:r>
            <a:endParaRPr lang="en-US" sz="800" dirty="0">
              <a:solidFill>
                <a:schemeClr val="bg1">
                  <a:lumMod val="75000"/>
                </a:schemeClr>
              </a:solidFill>
            </a:endParaRPr>
          </a:p>
        </p:txBody>
      </p:sp>
      <p:sp>
        <p:nvSpPr>
          <p:cNvPr id="12" name="Sticky [SS]" hidden="1"/>
          <p:cNvSpPr txBox="1"/>
          <p:nvPr/>
        </p:nvSpPr>
        <p:spPr>
          <a:xfrm>
            <a:off x="7353300" y="0"/>
            <a:ext cx="1790700" cy="1016979"/>
          </a:xfrm>
          <a:prstGeom prst="rect">
            <a:avLst/>
          </a:prstGeom>
          <a:solidFill>
            <a:srgbClr val="CC0000"/>
          </a:solidFill>
        </p:spPr>
        <p:txBody>
          <a:bodyPr wrap="square" rtlCol="0" anchor="ctr" anchorCtr="0">
            <a:noAutofit/>
          </a:bodyPr>
          <a:lstStyle/>
          <a:p>
            <a:pPr algn="ctr"/>
            <a:endParaRPr lang="en-US" b="1" dirty="0">
              <a:solidFill>
                <a:srgbClr val="FFFFFF"/>
              </a:solidFill>
            </a:endParaRPr>
          </a:p>
        </p:txBody>
      </p:sp>
      <p:sp>
        <p:nvSpPr>
          <p:cNvPr id="13" name="Section Titles [CS]" hidden="1"/>
          <p:cNvSpPr txBox="1"/>
          <p:nvPr userDrawn="1">
            <p:custDataLst>
              <p:tags r:id="rId17"/>
            </p:custDataLst>
          </p:nvPr>
        </p:nvSpPr>
        <p:spPr>
          <a:xfrm>
            <a:off x="5943600" y="990600"/>
            <a:ext cx="2743200" cy="152400"/>
          </a:xfrm>
          <a:prstGeom prst="rect">
            <a:avLst/>
          </a:prstGeom>
        </p:spPr>
        <p:txBody>
          <a:bodyPr vert="horz" lIns="0" tIns="0" rIns="0" bIns="0" rtlCol="0" anchor="b" anchorCtr="0">
            <a:normAutofit/>
          </a:bodyPr>
          <a:lstStyle>
            <a:lvl1pPr lvl="0" indent="0" algn="r">
              <a:spcBef>
                <a:spcPct val="20000"/>
              </a:spcBef>
              <a:buFont typeface="Arial" pitchFamily="34" charset="0"/>
              <a:buNone/>
              <a:defRPr sz="1000" b="1" baseline="0">
                <a:solidFill>
                  <a:schemeClr val="accent1">
                    <a:lumMod val="7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dirty="0" smtClean="0"/>
              <a:t>[section] / [subsection]</a:t>
            </a:r>
            <a:endParaRPr lang="en-US" dirty="0"/>
          </a:p>
        </p:txBody>
      </p:sp>
      <p:pic>
        <p:nvPicPr>
          <p:cNvPr id="1026" name="Picture 2" descr="Apple Bank"/>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457200" y="6295903"/>
            <a:ext cx="620486" cy="26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83873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iming>
    <p:tnLst>
      <p:par>
        <p:cTn id="1" dur="indefinite" restart="never" nodeType="tmRoot"/>
      </p:par>
    </p:tnLst>
  </p:timing>
  <p:hf hdr="0" dt="0"/>
  <p:txStyles>
    <p:titleStyle>
      <a:lvl1pPr algn="l" defTabSz="914400" rtl="0" eaLnBrk="1" latinLnBrk="0" hangingPunct="1">
        <a:spcBef>
          <a:spcPct val="0"/>
        </a:spcBef>
        <a:buNone/>
        <a:defRPr sz="2600" kern="1200">
          <a:solidFill>
            <a:srgbClr val="376092"/>
          </a:solidFill>
          <a:latin typeface="+mn-lt"/>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39482"/>
            <a:ext cx="8229600" cy="457200"/>
          </a:xfrm>
          <a:prstGeom prst="rect">
            <a:avLst/>
          </a:prstGeom>
        </p:spPr>
        <p:txBody>
          <a:bodyPr vert="horz" lIns="0" tIns="45720" rIns="91440" bIns="45720" rtlCol="0" anchor="b" anchorCtr="0">
            <a:noAutofit/>
          </a:bodyPr>
          <a:lstStyle/>
          <a:p>
            <a:r>
              <a:rPr lang="en-US" dirty="0" smtClean="0"/>
              <a:t>Slide Title</a:t>
            </a:r>
            <a:endParaRPr lang="en-US" dirty="0"/>
          </a:p>
        </p:txBody>
      </p:sp>
      <p:sp>
        <p:nvSpPr>
          <p:cNvPr id="3" name="Text Placeholder 2"/>
          <p:cNvSpPr>
            <a:spLocks noGrp="1"/>
          </p:cNvSpPr>
          <p:nvPr>
            <p:ph type="body" idx="1"/>
          </p:nvPr>
        </p:nvSpPr>
        <p:spPr>
          <a:xfrm>
            <a:off x="457200" y="827314"/>
            <a:ext cx="8229600" cy="4495799"/>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305800" y="6204860"/>
            <a:ext cx="381000" cy="304800"/>
          </a:xfrm>
          <a:prstGeom prst="rect">
            <a:avLst/>
          </a:prstGeom>
        </p:spPr>
        <p:txBody>
          <a:bodyPr vert="horz" lIns="91440" tIns="45720" rIns="0" bIns="45720" rtlCol="0" anchor="ctr"/>
          <a:lstStyle>
            <a:lvl1pPr algn="r">
              <a:defRPr sz="1200">
                <a:solidFill>
                  <a:schemeClr val="tx1">
                    <a:tint val="75000"/>
                  </a:schemeClr>
                </a:solidFill>
              </a:defRPr>
            </a:lvl1pPr>
          </a:lstStyle>
          <a:p>
            <a:fld id="{CE92EEA8-FB63-4E62-A576-8CA4CEECC80E}" type="slidenum">
              <a:rPr lang="en-US" smtClean="0"/>
              <a:t>‹#›</a:t>
            </a:fld>
            <a:endParaRPr lang="en-US" dirty="0"/>
          </a:p>
        </p:txBody>
      </p:sp>
      <p:cxnSp>
        <p:nvCxnSpPr>
          <p:cNvPr id="7" name="Straight Connector 6"/>
          <p:cNvCxnSpPr/>
          <p:nvPr/>
        </p:nvCxnSpPr>
        <p:spPr>
          <a:xfrm>
            <a:off x="457200" y="707568"/>
            <a:ext cx="82296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6204859"/>
            <a:ext cx="82296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 name="Stamps [AL]" hidden="1"/>
          <p:cNvGrpSpPr/>
          <p:nvPr/>
        </p:nvGrpSpPr>
        <p:grpSpPr>
          <a:xfrm>
            <a:off x="76201" y="-2"/>
            <a:ext cx="8991598" cy="6858003"/>
            <a:chOff x="76201" y="-2"/>
            <a:chExt cx="8991598" cy="6858003"/>
          </a:xfrm>
        </p:grpSpPr>
        <p:sp>
          <p:nvSpPr>
            <p:cNvPr id="10" name="Stamp Left"/>
            <p:cNvSpPr txBox="1"/>
            <p:nvPr userDrawn="1">
              <p:custDataLst>
                <p:tags r:id="rId18"/>
              </p:custDataLst>
            </p:nvPr>
          </p:nvSpPr>
          <p:spPr>
            <a:xfrm rot="16200000">
              <a:off x="-3200400" y="3276599"/>
              <a:ext cx="6858001" cy="304799"/>
            </a:xfrm>
            <a:prstGeom prst="rect">
              <a:avLst/>
            </a:prstGeom>
            <a:noFill/>
          </p:spPr>
          <p:txBody>
            <a:bodyPr wrap="none" lIns="0" tIns="0" rIns="0" bIns="0" rtlCol="0" anchor="ctr" anchorCtr="0">
              <a:noAutofit/>
            </a:bodyPr>
            <a:lstStyle/>
            <a:p>
              <a:pPr algn="ctr"/>
              <a:r>
                <a:rPr lang="en-US" sz="1200" b="1" dirty="0" smtClean="0">
                  <a:solidFill>
                    <a:srgbClr val="C00000">
                      <a:alpha val="50000"/>
                    </a:srgbClr>
                  </a:solidFill>
                  <a:latin typeface="Arial" panose="020B0604020202020204" pitchFamily="34" charset="0"/>
                  <a:cs typeface="Arial" panose="020B0604020202020204" pitchFamily="34" charset="0"/>
                </a:rPr>
                <a:t>[stamp]</a:t>
              </a:r>
              <a:endParaRPr lang="en-US" sz="1200" b="1" dirty="0">
                <a:solidFill>
                  <a:srgbClr val="C00000">
                    <a:alpha val="50000"/>
                  </a:srgbClr>
                </a:solidFill>
                <a:latin typeface="Arial" panose="020B0604020202020204" pitchFamily="34" charset="0"/>
                <a:cs typeface="Arial" panose="020B0604020202020204" pitchFamily="34" charset="0"/>
              </a:endParaRPr>
            </a:p>
          </p:txBody>
        </p:sp>
        <p:sp>
          <p:nvSpPr>
            <p:cNvPr id="11" name="Stamp Right"/>
            <p:cNvSpPr txBox="1"/>
            <p:nvPr userDrawn="1">
              <p:custDataLst>
                <p:tags r:id="rId19"/>
              </p:custDataLst>
            </p:nvPr>
          </p:nvSpPr>
          <p:spPr>
            <a:xfrm rot="5400000">
              <a:off x="5486399" y="3276601"/>
              <a:ext cx="6858001" cy="304799"/>
            </a:xfrm>
            <a:prstGeom prst="rect">
              <a:avLst/>
            </a:prstGeom>
            <a:noFill/>
          </p:spPr>
          <p:txBody>
            <a:bodyPr wrap="none" lIns="0" tIns="0" rIns="0" bIns="0" rtlCol="0" anchor="ctr" anchorCtr="0">
              <a:noAutofit/>
            </a:bodyPr>
            <a:lstStyle/>
            <a:p>
              <a:pPr algn="ctr"/>
              <a:r>
                <a:rPr lang="en-US" sz="1200" b="1" dirty="0" smtClean="0">
                  <a:solidFill>
                    <a:srgbClr val="C00000">
                      <a:alpha val="50000"/>
                    </a:srgbClr>
                  </a:solidFill>
                  <a:latin typeface="Arial" panose="020B0604020202020204" pitchFamily="34" charset="0"/>
                  <a:cs typeface="Arial" panose="020B0604020202020204" pitchFamily="34" charset="0"/>
                </a:rPr>
                <a:t>[stamp]</a:t>
              </a:r>
              <a:endParaRPr lang="en-US" sz="1200" b="1" dirty="0">
                <a:solidFill>
                  <a:srgbClr val="C00000">
                    <a:alpha val="50000"/>
                  </a:srgbClr>
                </a:solidFill>
                <a:latin typeface="Arial" panose="020B0604020202020204" pitchFamily="34" charset="0"/>
                <a:cs typeface="Arial" panose="020B0604020202020204" pitchFamily="34" charset="0"/>
              </a:endParaRPr>
            </a:p>
          </p:txBody>
        </p:sp>
      </p:grpSp>
      <p:sp>
        <p:nvSpPr>
          <p:cNvPr id="5" name="File Path [AL]" hidden="1"/>
          <p:cNvSpPr txBox="1"/>
          <p:nvPr/>
        </p:nvSpPr>
        <p:spPr>
          <a:xfrm>
            <a:off x="457200" y="6553200"/>
            <a:ext cx="256480" cy="215444"/>
          </a:xfrm>
          <a:prstGeom prst="rect">
            <a:avLst/>
          </a:prstGeom>
          <a:noFill/>
        </p:spPr>
        <p:txBody>
          <a:bodyPr wrap="none" lIns="0" rIns="0" rtlCol="0">
            <a:spAutoFit/>
          </a:bodyPr>
          <a:lstStyle/>
          <a:p>
            <a:r>
              <a:rPr lang="en-US" sz="800" dirty="0" smtClean="0">
                <a:solidFill>
                  <a:schemeClr val="bg1">
                    <a:lumMod val="75000"/>
                  </a:schemeClr>
                </a:solidFill>
              </a:rPr>
              <a:t>[path]</a:t>
            </a:r>
            <a:endParaRPr lang="en-US" sz="800" dirty="0">
              <a:solidFill>
                <a:schemeClr val="bg1">
                  <a:lumMod val="75000"/>
                </a:schemeClr>
              </a:solidFill>
            </a:endParaRPr>
          </a:p>
        </p:txBody>
      </p:sp>
      <p:sp>
        <p:nvSpPr>
          <p:cNvPr id="12" name="Sticky [SS]" hidden="1"/>
          <p:cNvSpPr txBox="1"/>
          <p:nvPr/>
        </p:nvSpPr>
        <p:spPr>
          <a:xfrm>
            <a:off x="7353300" y="0"/>
            <a:ext cx="1790700" cy="1016979"/>
          </a:xfrm>
          <a:prstGeom prst="rect">
            <a:avLst/>
          </a:prstGeom>
          <a:solidFill>
            <a:srgbClr val="CC0000"/>
          </a:solidFill>
        </p:spPr>
        <p:txBody>
          <a:bodyPr wrap="square" rtlCol="0" anchor="ctr" anchorCtr="0">
            <a:noAutofit/>
          </a:bodyPr>
          <a:lstStyle/>
          <a:p>
            <a:pPr algn="ctr"/>
            <a:endParaRPr lang="en-US" b="1" dirty="0">
              <a:solidFill>
                <a:srgbClr val="FFFFFF"/>
              </a:solidFill>
            </a:endParaRPr>
          </a:p>
        </p:txBody>
      </p:sp>
      <p:sp>
        <p:nvSpPr>
          <p:cNvPr id="13" name="Section Titles [CS]" hidden="1"/>
          <p:cNvSpPr txBox="1"/>
          <p:nvPr userDrawn="1">
            <p:custDataLst>
              <p:tags r:id="rId17"/>
            </p:custDataLst>
          </p:nvPr>
        </p:nvSpPr>
        <p:spPr>
          <a:xfrm>
            <a:off x="5943600" y="990600"/>
            <a:ext cx="2743200" cy="152400"/>
          </a:xfrm>
          <a:prstGeom prst="rect">
            <a:avLst/>
          </a:prstGeom>
        </p:spPr>
        <p:txBody>
          <a:bodyPr vert="horz" lIns="0" tIns="0" rIns="0" bIns="0" rtlCol="0" anchor="b" anchorCtr="0">
            <a:normAutofit/>
          </a:bodyPr>
          <a:lstStyle>
            <a:lvl1pPr lvl="0" indent="0" algn="r">
              <a:spcBef>
                <a:spcPct val="20000"/>
              </a:spcBef>
              <a:buFont typeface="Arial" pitchFamily="34" charset="0"/>
              <a:buNone/>
              <a:defRPr sz="1000" b="1" baseline="0">
                <a:solidFill>
                  <a:schemeClr val="accent1">
                    <a:lumMod val="7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dirty="0" smtClean="0"/>
              <a:t>[section] / [subsection]</a:t>
            </a:r>
            <a:endParaRPr lang="en-US" dirty="0"/>
          </a:p>
        </p:txBody>
      </p:sp>
      <p:pic>
        <p:nvPicPr>
          <p:cNvPr id="1026" name="Picture 2" descr="Apple Bank"/>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457200" y="6295903"/>
            <a:ext cx="620486" cy="26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0291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Lst>
  <p:timing>
    <p:tnLst>
      <p:par>
        <p:cTn id="1" dur="indefinite" restart="never" nodeType="tmRoot"/>
      </p:par>
    </p:tnLst>
  </p:timing>
  <p:hf hdr="0" ftr="0" dt="0"/>
  <p:txStyles>
    <p:titleStyle>
      <a:lvl1pPr algn="l" defTabSz="914400" rtl="0" eaLnBrk="1" latinLnBrk="0" hangingPunct="1">
        <a:spcBef>
          <a:spcPct val="0"/>
        </a:spcBef>
        <a:buNone/>
        <a:defRPr sz="2600" kern="1200">
          <a:solidFill>
            <a:srgbClr val="376092"/>
          </a:solidFill>
          <a:latin typeface="+mn-lt"/>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5675" y="4495800"/>
            <a:ext cx="4347553" cy="1371600"/>
          </a:xfrm>
          <a:noFill/>
        </p:spPr>
        <p:txBody>
          <a:bodyPr/>
          <a:lstStyle/>
          <a:p>
            <a:r>
              <a:rPr lang="en-US" dirty="0" smtClean="0"/>
              <a:t>Business Head – Debi Gupta, EVP, CTO</a:t>
            </a:r>
          </a:p>
          <a:p>
            <a:r>
              <a:rPr lang="en-US" dirty="0" smtClean="0"/>
              <a:t>Department Leads/ Team - Anthony Scarola, Allen Lum, Rajesh Kalyanaraman, </a:t>
            </a:r>
          </a:p>
          <a:p>
            <a:r>
              <a:rPr lang="en-US" dirty="0" smtClean="0"/>
              <a:t>Jose Mendez, Marie Siegel, Joseph Armenti, Stephen Apruzzese, Franklin Cabral,</a:t>
            </a:r>
          </a:p>
          <a:p>
            <a:r>
              <a:rPr lang="en-US" dirty="0" smtClean="0"/>
              <a:t>Joe Petti, Robert Celona, Nicholas Creer, Robert Martin </a:t>
            </a:r>
          </a:p>
          <a:p>
            <a:endParaRPr lang="en-US" dirty="0"/>
          </a:p>
        </p:txBody>
      </p:sp>
      <p:sp>
        <p:nvSpPr>
          <p:cNvPr id="3" name="Text Placeholder 2"/>
          <p:cNvSpPr>
            <a:spLocks noGrp="1"/>
          </p:cNvSpPr>
          <p:nvPr>
            <p:ph type="body" sz="quarter" idx="14"/>
          </p:nvPr>
        </p:nvSpPr>
        <p:spPr/>
        <p:txBody>
          <a:bodyPr/>
          <a:lstStyle/>
          <a:p>
            <a:r>
              <a:rPr lang="en-US" dirty="0" smtClean="0"/>
              <a:t>March 2022</a:t>
            </a:r>
            <a:endParaRPr lang="en-US" dirty="0"/>
          </a:p>
        </p:txBody>
      </p:sp>
      <p:sp>
        <p:nvSpPr>
          <p:cNvPr id="5" name="Title 4"/>
          <p:cNvSpPr>
            <a:spLocks noGrp="1"/>
          </p:cNvSpPr>
          <p:nvPr>
            <p:ph type="title"/>
          </p:nvPr>
        </p:nvSpPr>
        <p:spPr/>
        <p:txBody>
          <a:bodyPr/>
          <a:lstStyle/>
          <a:p>
            <a:r>
              <a:rPr lang="en-US" sz="3000" dirty="0" smtClean="0"/>
              <a:t>Electronic Banking (IT) RCSA Summary Report</a:t>
            </a:r>
            <a:endParaRPr lang="en-US" sz="3000" dirty="0"/>
          </a:p>
        </p:txBody>
      </p:sp>
    </p:spTree>
    <p:extLst>
      <p:ext uri="{BB962C8B-B14F-4D97-AF65-F5344CB8AC3E}">
        <p14:creationId xmlns:p14="http://schemas.microsoft.com/office/powerpoint/2010/main" val="2627039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smtClean="0">
                <a:latin typeface="+mn-lt"/>
              </a:rPr>
              <a:t>Electronic Banking (IT) RCSA Highlights</a:t>
            </a:r>
            <a:endParaRPr lang="en-US" sz="2000" b="1" dirty="0">
              <a:solidFill>
                <a:srgbClr val="FF0000"/>
              </a:solidFill>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2219416252"/>
              </p:ext>
            </p:extLst>
          </p:nvPr>
        </p:nvGraphicFramePr>
        <p:xfrm>
          <a:off x="357017" y="1564692"/>
          <a:ext cx="8232646" cy="4533308"/>
        </p:xfrm>
        <a:graphic>
          <a:graphicData uri="http://schemas.openxmlformats.org/drawingml/2006/table">
            <a:tbl>
              <a:tblPr firstRow="1" bandRow="1">
                <a:tableStyleId>{F5AB1C69-6EDB-4FF4-983F-18BD219EF322}</a:tableStyleId>
              </a:tblPr>
              <a:tblGrid>
                <a:gridCol w="3773023">
                  <a:extLst>
                    <a:ext uri="{9D8B030D-6E8A-4147-A177-3AD203B41FA5}">
                      <a16:colId xmlns:a16="http://schemas.microsoft.com/office/drawing/2014/main" val="3228975361"/>
                    </a:ext>
                  </a:extLst>
                </a:gridCol>
                <a:gridCol w="1486541">
                  <a:extLst>
                    <a:ext uri="{9D8B030D-6E8A-4147-A177-3AD203B41FA5}">
                      <a16:colId xmlns:a16="http://schemas.microsoft.com/office/drawing/2014/main" val="1355687160"/>
                    </a:ext>
                  </a:extLst>
                </a:gridCol>
                <a:gridCol w="1486541">
                  <a:extLst>
                    <a:ext uri="{9D8B030D-6E8A-4147-A177-3AD203B41FA5}">
                      <a16:colId xmlns:a16="http://schemas.microsoft.com/office/drawing/2014/main" val="1417974849"/>
                    </a:ext>
                  </a:extLst>
                </a:gridCol>
                <a:gridCol w="1486541">
                  <a:extLst>
                    <a:ext uri="{9D8B030D-6E8A-4147-A177-3AD203B41FA5}">
                      <a16:colId xmlns:a16="http://schemas.microsoft.com/office/drawing/2014/main" val="3343012624"/>
                    </a:ext>
                  </a:extLst>
                </a:gridCol>
              </a:tblGrid>
              <a:tr h="516462">
                <a:tc>
                  <a:txBody>
                    <a:bodyPr/>
                    <a:lstStyle/>
                    <a:p>
                      <a:pPr algn="ctr"/>
                      <a:r>
                        <a:rPr lang="en-US" sz="1400" baseline="0" dirty="0" smtClean="0"/>
                        <a:t>Risk Area </a:t>
                      </a:r>
                      <a:endParaRPr lang="en-US" sz="1400" dirty="0"/>
                    </a:p>
                  </a:txBody>
                  <a:tcPr>
                    <a:solidFill>
                      <a:schemeClr val="accent1">
                        <a:lumMod val="50000"/>
                      </a:schemeClr>
                    </a:solidFill>
                  </a:tcPr>
                </a:tc>
                <a:tc>
                  <a:txBody>
                    <a:bodyPr/>
                    <a:lstStyle/>
                    <a:p>
                      <a:pPr algn="ctr"/>
                      <a:r>
                        <a:rPr lang="en-US" sz="1400" dirty="0" smtClean="0"/>
                        <a:t>Inherent Risk </a:t>
                      </a:r>
                      <a:endParaRPr lang="en-US" sz="1400" dirty="0"/>
                    </a:p>
                  </a:txBody>
                  <a:tcPr>
                    <a:solidFill>
                      <a:schemeClr val="accent1">
                        <a:lumMod val="50000"/>
                      </a:schemeClr>
                    </a:solidFill>
                  </a:tcPr>
                </a:tc>
                <a:tc>
                  <a:txBody>
                    <a:bodyPr/>
                    <a:lstStyle/>
                    <a:p>
                      <a:pPr algn="ctr"/>
                      <a:r>
                        <a:rPr lang="en-US" sz="1400" dirty="0" smtClean="0"/>
                        <a:t>Control Rating </a:t>
                      </a:r>
                      <a:endParaRPr lang="en-US" sz="1400" dirty="0"/>
                    </a:p>
                  </a:txBody>
                  <a:tcPr>
                    <a:solidFill>
                      <a:schemeClr val="accent1">
                        <a:lumMod val="50000"/>
                      </a:schemeClr>
                    </a:solidFill>
                  </a:tcPr>
                </a:tc>
                <a:tc>
                  <a:txBody>
                    <a:bodyPr/>
                    <a:lstStyle/>
                    <a:p>
                      <a:pPr algn="ctr"/>
                      <a:r>
                        <a:rPr lang="en-US" sz="1400" dirty="0" smtClean="0"/>
                        <a:t>Residual Risk </a:t>
                      </a:r>
                      <a:endParaRPr lang="en-US" sz="1400" dirty="0"/>
                    </a:p>
                  </a:txBody>
                  <a:tcPr>
                    <a:solidFill>
                      <a:schemeClr val="accent1">
                        <a:lumMod val="50000"/>
                      </a:schemeClr>
                    </a:solidFill>
                  </a:tcPr>
                </a:tc>
                <a:extLst>
                  <a:ext uri="{0D108BD9-81ED-4DB2-BD59-A6C34878D82A}">
                    <a16:rowId xmlns:a16="http://schemas.microsoft.com/office/drawing/2014/main" val="1788365612"/>
                  </a:ext>
                </a:extLst>
              </a:tr>
              <a:tr h="303801">
                <a:tc>
                  <a:txBody>
                    <a:bodyPr/>
                    <a:lstStyle/>
                    <a:p>
                      <a:r>
                        <a:rPr lang="en-US" sz="1400" dirty="0" smtClean="0"/>
                        <a:t>I. </a:t>
                      </a:r>
                      <a:r>
                        <a:rPr lang="en-US" sz="1400" baseline="0" dirty="0" smtClean="0"/>
                        <a:t>Authentication Controls</a:t>
                      </a:r>
                      <a:endParaRPr lang="en-US" sz="1400" dirty="0"/>
                    </a:p>
                  </a:txBody>
                  <a:tcPr anchor="ctr"/>
                </a:tc>
                <a:tc>
                  <a:txBody>
                    <a:bodyPr/>
                    <a:lstStyle/>
                    <a:p>
                      <a:pPr algn="ctr"/>
                      <a:r>
                        <a:rPr lang="en-US" sz="1400" strike="noStrike" baseline="0" dirty="0" smtClean="0">
                          <a:solidFill>
                            <a:schemeClr val="tx1"/>
                          </a:solidFill>
                        </a:rPr>
                        <a:t>High</a:t>
                      </a:r>
                      <a:endParaRPr lang="en-US" sz="1400" strike="noStrike" baseline="0" dirty="0">
                        <a:solidFill>
                          <a:schemeClr val="tx1"/>
                        </a:solidFill>
                      </a:endParaRPr>
                    </a:p>
                  </a:txBody>
                  <a:tcPr anchor="ctr"/>
                </a:tc>
                <a:tc>
                  <a:txBody>
                    <a:bodyPr/>
                    <a:lstStyle/>
                    <a:p>
                      <a:pPr algn="ctr"/>
                      <a:r>
                        <a:rPr lang="en-US" sz="1400" strike="noStrike" baseline="0" dirty="0" smtClean="0">
                          <a:solidFill>
                            <a:schemeClr val="tx1"/>
                          </a:solidFill>
                        </a:rPr>
                        <a:t>Strong (*)</a:t>
                      </a:r>
                      <a:endParaRPr lang="en-US" sz="1400" strike="noStrike" baseline="0" dirty="0">
                        <a:solidFill>
                          <a:schemeClr val="tx1"/>
                        </a:solidFill>
                      </a:endParaRPr>
                    </a:p>
                  </a:txBody>
                  <a:tcPr anchor="ctr"/>
                </a:tc>
                <a:tc>
                  <a:txBody>
                    <a:bodyPr/>
                    <a:lstStyle/>
                    <a:p>
                      <a:pPr algn="ctr"/>
                      <a:r>
                        <a:rPr lang="en-US" sz="1400" strike="noStrike" baseline="0" dirty="0" smtClean="0">
                          <a:solidFill>
                            <a:schemeClr val="tx1"/>
                          </a:solidFill>
                        </a:rPr>
                        <a:t>Low</a:t>
                      </a:r>
                      <a:endParaRPr lang="en-US" sz="1400" strike="noStrike" baseline="0" dirty="0">
                        <a:solidFill>
                          <a:schemeClr val="tx1"/>
                        </a:solidFill>
                      </a:endParaRPr>
                    </a:p>
                  </a:txBody>
                  <a:tcPr anchor="ctr"/>
                </a:tc>
                <a:extLst>
                  <a:ext uri="{0D108BD9-81ED-4DB2-BD59-A6C34878D82A}">
                    <a16:rowId xmlns:a16="http://schemas.microsoft.com/office/drawing/2014/main" val="3012823884"/>
                  </a:ext>
                </a:extLst>
              </a:tr>
              <a:tr h="464465">
                <a:tc>
                  <a:txBody>
                    <a:bodyPr/>
                    <a:lstStyle/>
                    <a:p>
                      <a:r>
                        <a:rPr lang="en-US" sz="1400" dirty="0" smtClean="0"/>
                        <a:t>II. Privilege Access and Segregation of duties</a:t>
                      </a:r>
                      <a:endParaRPr lang="en-US" sz="1400" dirty="0"/>
                    </a:p>
                  </a:txBody>
                  <a:tcPr anchor="ctr"/>
                </a:tc>
                <a:tc>
                  <a:txBody>
                    <a:bodyPr/>
                    <a:lstStyle/>
                    <a:p>
                      <a:pPr algn="ctr"/>
                      <a:r>
                        <a:rPr lang="en-US" sz="1400" strike="noStrike" baseline="0" dirty="0" smtClean="0">
                          <a:solidFill>
                            <a:schemeClr val="tx1"/>
                          </a:solidFill>
                        </a:rPr>
                        <a:t>Very High</a:t>
                      </a:r>
                      <a:endParaRPr lang="en-US" sz="1400" strike="noStrike" baseline="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strike="noStrike" baseline="0" dirty="0" smtClean="0">
                          <a:solidFill>
                            <a:schemeClr val="tx1"/>
                          </a:solidFill>
                        </a:rPr>
                        <a:t>Strong</a:t>
                      </a:r>
                    </a:p>
                  </a:txBody>
                  <a:tcPr anchor="ctr"/>
                </a:tc>
                <a:tc>
                  <a:txBody>
                    <a:bodyPr/>
                    <a:lstStyle/>
                    <a:p>
                      <a:pPr algn="ctr"/>
                      <a:r>
                        <a:rPr lang="en-US" sz="1400" strike="noStrike" baseline="0" dirty="0" smtClean="0">
                          <a:solidFill>
                            <a:schemeClr val="tx1"/>
                          </a:solidFill>
                        </a:rPr>
                        <a:t>Moderate</a:t>
                      </a:r>
                      <a:endParaRPr lang="en-US" sz="1400" strike="noStrike" baseline="0" dirty="0">
                        <a:solidFill>
                          <a:schemeClr val="tx1"/>
                        </a:solidFill>
                      </a:endParaRPr>
                    </a:p>
                  </a:txBody>
                  <a:tcPr anchor="ctr"/>
                </a:tc>
                <a:extLst>
                  <a:ext uri="{0D108BD9-81ED-4DB2-BD59-A6C34878D82A}">
                    <a16:rowId xmlns:a16="http://schemas.microsoft.com/office/drawing/2014/main" val="844545331"/>
                  </a:ext>
                </a:extLst>
              </a:tr>
              <a:tr h="516462">
                <a:tc>
                  <a:txBody>
                    <a:bodyPr/>
                    <a:lstStyle/>
                    <a:p>
                      <a:r>
                        <a:rPr lang="en-US" sz="1400" dirty="0" smtClean="0"/>
                        <a:t>III.</a:t>
                      </a:r>
                      <a:r>
                        <a:rPr lang="en-US" sz="1400" baseline="0" dirty="0" smtClean="0"/>
                        <a:t> Transaction Dollar Limits (Staff)</a:t>
                      </a:r>
                      <a:endParaRPr lang="en-US" sz="1400" dirty="0"/>
                    </a:p>
                  </a:txBody>
                  <a:tcPr anchor="ctr"/>
                </a:tc>
                <a:tc>
                  <a:txBody>
                    <a:bodyPr/>
                    <a:lstStyle/>
                    <a:p>
                      <a:pPr algn="ctr"/>
                      <a:r>
                        <a:rPr lang="en-US" sz="1400" strike="noStrike" baseline="0" dirty="0" smtClean="0">
                          <a:solidFill>
                            <a:schemeClr val="tx1"/>
                          </a:solidFill>
                        </a:rPr>
                        <a:t>Very High</a:t>
                      </a:r>
                      <a:endParaRPr lang="en-US" sz="1400" strike="noStrike" baseline="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strike="noStrike" baseline="0" dirty="0" smtClean="0">
                          <a:solidFill>
                            <a:schemeClr val="tx1"/>
                          </a:solidFill>
                        </a:rPr>
                        <a:t>Strong</a:t>
                      </a:r>
                    </a:p>
                  </a:txBody>
                  <a:tcPr anchor="ctr"/>
                </a:tc>
                <a:tc>
                  <a:txBody>
                    <a:bodyPr/>
                    <a:lstStyle/>
                    <a:p>
                      <a:pPr algn="ctr"/>
                      <a:r>
                        <a:rPr lang="en-US" sz="1400" strike="noStrike" baseline="0" dirty="0" smtClean="0">
                          <a:solidFill>
                            <a:schemeClr val="tx1"/>
                          </a:solidFill>
                        </a:rPr>
                        <a:t>Moderate</a:t>
                      </a:r>
                      <a:endParaRPr lang="en-US" sz="1400" strike="noStrike" baseline="0" dirty="0">
                        <a:solidFill>
                          <a:schemeClr val="tx1"/>
                        </a:solidFill>
                      </a:endParaRPr>
                    </a:p>
                  </a:txBody>
                  <a:tcPr anchor="ctr"/>
                </a:tc>
                <a:extLst>
                  <a:ext uri="{0D108BD9-81ED-4DB2-BD59-A6C34878D82A}">
                    <a16:rowId xmlns:a16="http://schemas.microsoft.com/office/drawing/2014/main" val="4215366953"/>
                  </a:ext>
                </a:extLst>
              </a:tr>
              <a:tr h="464465">
                <a:tc>
                  <a:txBody>
                    <a:bodyPr/>
                    <a:lstStyle/>
                    <a:p>
                      <a:r>
                        <a:rPr lang="en-US" sz="1400" dirty="0" smtClean="0"/>
                        <a:t>IV. Transaction Dollar Limits (Customers)</a:t>
                      </a:r>
                      <a:endParaRPr lang="en-US" sz="1400" dirty="0"/>
                    </a:p>
                  </a:txBody>
                  <a:tcPr anchor="ctr"/>
                </a:tc>
                <a:tc>
                  <a:txBody>
                    <a:bodyPr/>
                    <a:lstStyle/>
                    <a:p>
                      <a:pPr algn="ctr"/>
                      <a:r>
                        <a:rPr lang="en-US" sz="1400" strike="noStrike" baseline="0" dirty="0" smtClean="0">
                          <a:solidFill>
                            <a:schemeClr val="tx1"/>
                          </a:solidFill>
                        </a:rPr>
                        <a:t>Very High</a:t>
                      </a:r>
                      <a:endParaRPr lang="en-US" sz="1400" strike="noStrike" baseline="0" dirty="0">
                        <a:solidFill>
                          <a:schemeClr val="tx1"/>
                        </a:solidFill>
                      </a:endParaRPr>
                    </a:p>
                  </a:txBody>
                  <a:tcPr anchor="ctr"/>
                </a:tc>
                <a:tc>
                  <a:txBody>
                    <a:bodyPr/>
                    <a:lstStyle/>
                    <a:p>
                      <a:pPr algn="ctr"/>
                      <a:r>
                        <a:rPr lang="en-US" sz="1400" strike="noStrike" baseline="0" dirty="0" smtClean="0">
                          <a:solidFill>
                            <a:schemeClr val="tx1"/>
                          </a:solidFill>
                        </a:rPr>
                        <a:t>Strong</a:t>
                      </a:r>
                      <a:endParaRPr lang="en-US" sz="1400" strike="noStrike" baseline="0" dirty="0">
                        <a:solidFill>
                          <a:schemeClr val="tx1"/>
                        </a:solidFill>
                      </a:endParaRPr>
                    </a:p>
                  </a:txBody>
                  <a:tcPr anchor="ctr"/>
                </a:tc>
                <a:tc>
                  <a:txBody>
                    <a:bodyPr/>
                    <a:lstStyle/>
                    <a:p>
                      <a:pPr algn="ctr"/>
                      <a:r>
                        <a:rPr lang="en-US" sz="1400" strike="noStrike" baseline="0" dirty="0" smtClean="0">
                          <a:solidFill>
                            <a:schemeClr val="tx1"/>
                          </a:solidFill>
                        </a:rPr>
                        <a:t>Low</a:t>
                      </a:r>
                    </a:p>
                  </a:txBody>
                  <a:tcPr anchor="ctr"/>
                </a:tc>
                <a:extLst>
                  <a:ext uri="{0D108BD9-81ED-4DB2-BD59-A6C34878D82A}">
                    <a16:rowId xmlns:a16="http://schemas.microsoft.com/office/drawing/2014/main" val="460441765"/>
                  </a:ext>
                </a:extLst>
              </a:tr>
              <a:tr h="516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V. Changes</a:t>
                      </a:r>
                      <a:r>
                        <a:rPr lang="en-US" sz="1400" baseline="0" dirty="0" smtClean="0"/>
                        <a:t> to </a:t>
                      </a:r>
                      <a:r>
                        <a:rPr lang="en-US" sz="1400" dirty="0" smtClean="0"/>
                        <a:t>Customer Administrative Data</a:t>
                      </a:r>
                      <a:endParaRPr 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High</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strike="noStrike" baseline="0" dirty="0" smtClean="0">
                          <a:solidFill>
                            <a:schemeClr val="tx1"/>
                          </a:solidFill>
                        </a:rPr>
                        <a:t>Strong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Low</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21133250"/>
                  </a:ext>
                </a:extLst>
              </a:tr>
              <a:tr h="464465">
                <a:tc>
                  <a:txBody>
                    <a:bodyPr/>
                    <a:lstStyle/>
                    <a:p>
                      <a:r>
                        <a:rPr lang="en-US" sz="1400" dirty="0" smtClean="0"/>
                        <a:t>VI. IT Electronic Banking Policies</a:t>
                      </a:r>
                      <a:endParaRPr 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High</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strike="noStrike" baseline="0" dirty="0" smtClean="0">
                          <a:solidFill>
                            <a:schemeClr val="tx1"/>
                          </a:solidFill>
                        </a:rPr>
                        <a:t>Strong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Low</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3035504638"/>
                  </a:ext>
                </a:extLst>
              </a:tr>
              <a:tr h="516462">
                <a:tc>
                  <a:txBody>
                    <a:bodyPr/>
                    <a:lstStyle/>
                    <a:p>
                      <a:r>
                        <a:rPr lang="en-US" sz="1400" dirty="0" smtClean="0"/>
                        <a:t>VII. </a:t>
                      </a:r>
                      <a:r>
                        <a:rPr lang="en-US" sz="1400" baseline="0" dirty="0" smtClean="0"/>
                        <a:t>Periodic Review of Users Entitlements</a:t>
                      </a:r>
                      <a:endParaRPr 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High</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strike="noStrike" baseline="0" dirty="0" smtClean="0">
                          <a:solidFill>
                            <a:schemeClr val="tx1"/>
                          </a:solidFill>
                        </a:rPr>
                        <a:t>Strong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Low</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379883863"/>
                  </a:ext>
                </a:extLst>
              </a:tr>
              <a:tr h="464465">
                <a:tc>
                  <a:txBody>
                    <a:bodyPr/>
                    <a:lstStyle/>
                    <a:p>
                      <a:r>
                        <a:rPr lang="en-US" sz="1400" dirty="0" smtClean="0"/>
                        <a:t>VIII. </a:t>
                      </a:r>
                      <a:r>
                        <a:rPr lang="en-US" sz="1400" baseline="0" dirty="0" smtClean="0"/>
                        <a:t> Monitoring </a:t>
                      </a:r>
                      <a:endParaRPr 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Very High</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Adequate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High</a:t>
                      </a:r>
                    </a:p>
                  </a:txBody>
                  <a:tcPr anchor="ctr"/>
                </a:tc>
                <a:extLst>
                  <a:ext uri="{0D108BD9-81ED-4DB2-BD59-A6C34878D82A}">
                    <a16:rowId xmlns:a16="http://schemas.microsoft.com/office/drawing/2014/main" val="3554735406"/>
                  </a:ext>
                </a:extLst>
              </a:tr>
              <a:tr h="303801">
                <a:tc>
                  <a:txBody>
                    <a:bodyPr/>
                    <a:lstStyle/>
                    <a:p>
                      <a:r>
                        <a:rPr lang="en-US" sz="1400" dirty="0" smtClean="0"/>
                        <a:t>IX. Process, Store and Transmit Data</a:t>
                      </a:r>
                      <a:endParaRPr 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High</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algn="ctr"/>
                      <a:r>
                        <a:rPr lang="en-US" sz="1400" strike="noStrike" baseline="0" dirty="0" smtClean="0">
                          <a:solidFill>
                            <a:schemeClr val="tx1"/>
                          </a:solidFill>
                        </a:rPr>
                        <a:t>Strong</a:t>
                      </a:r>
                      <a:endParaRPr lang="en-US" sz="1400" strike="noStrike" baseline="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Low</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4154407030"/>
                  </a:ext>
                </a:extLst>
              </a:tr>
            </a:tbl>
          </a:graphicData>
        </a:graphic>
      </p:graphicFrame>
      <p:sp>
        <p:nvSpPr>
          <p:cNvPr id="16" name="TextBox 15"/>
          <p:cNvSpPr txBox="1"/>
          <p:nvPr/>
        </p:nvSpPr>
        <p:spPr>
          <a:xfrm>
            <a:off x="357016" y="777459"/>
            <a:ext cx="8232648" cy="738664"/>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Information Technology </a:t>
            </a:r>
            <a:r>
              <a:rPr lang="en-US" sz="1400" dirty="0" smtClean="0">
                <a:solidFill>
                  <a:prstClr val="black"/>
                </a:solidFill>
                <a:latin typeface="Calibri" panose="020F0502020204030204"/>
              </a:rPr>
              <a:t>supports the Bank’s Electronic Banking IT controls with nine (9) IT key process areas that are summarized in the table below. Overall, the inherent risk is rated “high”, and the controls “strong”, which result in an overall residual risk of “low”.</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2EEA8-FB63-4E62-A576-8CA4CEECC80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extBox 1"/>
          <p:cNvSpPr txBox="1"/>
          <p:nvPr/>
        </p:nvSpPr>
        <p:spPr>
          <a:xfrm>
            <a:off x="1112520" y="6204200"/>
            <a:ext cx="7345680" cy="276999"/>
          </a:xfrm>
          <a:prstGeom prst="rect">
            <a:avLst/>
          </a:prstGeom>
          <a:noFill/>
        </p:spPr>
        <p:txBody>
          <a:bodyPr wrap="square" rtlCol="0">
            <a:spAutoFit/>
          </a:bodyPr>
          <a:lstStyle/>
          <a:p>
            <a:r>
              <a:rPr lang="en-US" sz="1200" dirty="0" smtClean="0"/>
              <a:t>(*) There are four authentication controls. Three of which are rated “strong”, and one is rated “weak”.</a:t>
            </a:r>
            <a:endParaRPr lang="en-US" sz="1200" dirty="0"/>
          </a:p>
        </p:txBody>
      </p:sp>
    </p:spTree>
    <p:extLst>
      <p:ext uri="{BB962C8B-B14F-4D97-AF65-F5344CB8AC3E}">
        <p14:creationId xmlns:p14="http://schemas.microsoft.com/office/powerpoint/2010/main" val="1553711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smtClean="0">
                <a:latin typeface="+mn-lt"/>
              </a:rPr>
              <a:t>Electronic Banking (IT) RCSA Summary</a:t>
            </a:r>
            <a:endParaRPr lang="en-US" sz="2000" b="1" dirty="0">
              <a:solidFill>
                <a:srgbClr val="FF0000"/>
              </a:solidFill>
              <a:latin typeface="+mn-lt"/>
            </a:endParaRPr>
          </a:p>
        </p:txBody>
      </p:sp>
      <p:sp>
        <p:nvSpPr>
          <p:cNvPr id="16" name="TextBox 15"/>
          <p:cNvSpPr txBox="1"/>
          <p:nvPr/>
        </p:nvSpPr>
        <p:spPr>
          <a:xfrm>
            <a:off x="454152" y="798269"/>
            <a:ext cx="8232648" cy="1169551"/>
          </a:xfrm>
          <a:prstGeom prst="rect">
            <a:avLst/>
          </a:prstGeom>
          <a:noFill/>
          <a:ln>
            <a:solidFill>
              <a:schemeClr val="accent1"/>
            </a:solidFill>
          </a:ln>
        </p:spPr>
        <p:txBody>
          <a:bodyPr wrap="square" rtlCol="0">
            <a:spAutoFit/>
          </a:bodyPr>
          <a:lstStyle/>
          <a:p>
            <a:pPr lvl="0">
              <a:defRPr/>
            </a:pPr>
            <a:r>
              <a:rPr kumimoji="0" lang="en-US" sz="1400" b="0" i="0" u="none" strike="noStrike" kern="1200" cap="none" spc="0" normalizeH="0" baseline="0" noProof="0" dirty="0" smtClean="0">
                <a:ln>
                  <a:noFill/>
                </a:ln>
                <a:effectLst/>
                <a:uLnTx/>
                <a:uFillTx/>
                <a:latin typeface="Calibri" panose="020F0502020204030204"/>
                <a:ea typeface="+mn-ea"/>
                <a:cs typeface="+mn-cs"/>
              </a:rPr>
              <a:t>Overall, the Electronic</a:t>
            </a:r>
            <a:r>
              <a:rPr kumimoji="0" lang="en-US" sz="1400" b="0" i="0" u="none" strike="noStrike" kern="1200" cap="none" spc="0" normalizeH="0" noProof="0" dirty="0" smtClean="0">
                <a:ln>
                  <a:noFill/>
                </a:ln>
                <a:effectLst/>
                <a:uLnTx/>
                <a:uFillTx/>
                <a:latin typeface="Calibri" panose="020F0502020204030204"/>
                <a:ea typeface="+mn-ea"/>
                <a:cs typeface="+mn-cs"/>
              </a:rPr>
              <a:t> Banking </a:t>
            </a:r>
            <a:r>
              <a:rPr lang="en-US" sz="1400" dirty="0" smtClean="0"/>
              <a:t>Technology </a:t>
            </a:r>
            <a:r>
              <a:rPr lang="en-US" sz="1400" dirty="0"/>
              <a:t>Risk and Control Self-Assessment (RCSA) </a:t>
            </a:r>
            <a:r>
              <a:rPr kumimoji="0" lang="en-US" sz="1400" b="0" i="0" u="none" strike="noStrike" kern="1200" cap="none" spc="0" normalizeH="0" baseline="0" noProof="0" dirty="0" smtClean="0">
                <a:ln>
                  <a:noFill/>
                </a:ln>
                <a:effectLst/>
                <a:uLnTx/>
                <a:uFillTx/>
                <a:latin typeface="Calibri" panose="020F0502020204030204"/>
                <a:ea typeface="+mn-ea"/>
                <a:cs typeface="+mn-cs"/>
              </a:rPr>
              <a:t>process identified nine</a:t>
            </a:r>
            <a:r>
              <a:rPr kumimoji="0" lang="en-US" sz="1400" b="0" i="0" u="none" strike="noStrike" kern="1200" cap="none" spc="0" normalizeH="0" noProof="0" dirty="0" smtClean="0">
                <a:ln>
                  <a:noFill/>
                </a:ln>
                <a:effectLst/>
                <a:uLnTx/>
                <a:uFillTx/>
                <a:latin typeface="Calibri" panose="020F0502020204030204"/>
                <a:ea typeface="+mn-ea"/>
                <a:cs typeface="+mn-cs"/>
              </a:rPr>
              <a:t> </a:t>
            </a:r>
            <a:r>
              <a:rPr kumimoji="0" lang="en-US" sz="1400" b="0" i="0" u="none" strike="noStrike" kern="1200" cap="none" spc="0" normalizeH="0" baseline="0" noProof="0" dirty="0" smtClean="0">
                <a:ln>
                  <a:noFill/>
                </a:ln>
                <a:effectLst/>
                <a:uLnTx/>
                <a:uFillTx/>
                <a:latin typeface="Calibri" panose="020F0502020204030204"/>
                <a:ea typeface="+mn-ea"/>
                <a:cs typeface="+mn-cs"/>
              </a:rPr>
              <a:t>inherent risks,</a:t>
            </a:r>
            <a:r>
              <a:rPr kumimoji="0" lang="en-US" sz="1400" b="0" i="0" u="none" strike="noStrike" kern="1200" cap="none" spc="0" normalizeH="0" noProof="0" dirty="0" smtClean="0">
                <a:ln>
                  <a:noFill/>
                </a:ln>
                <a:effectLst/>
                <a:uLnTx/>
                <a:uFillTx/>
                <a:latin typeface="Calibri" panose="020F0502020204030204"/>
                <a:ea typeface="+mn-ea"/>
                <a:cs typeface="+mn-cs"/>
              </a:rPr>
              <a:t> across nine key processes.</a:t>
            </a:r>
            <a:r>
              <a:rPr kumimoji="0" lang="en-US" sz="1400" b="0" i="0" u="none" strike="noStrike" kern="1200" cap="none" spc="0" normalizeH="0" baseline="0" noProof="0" dirty="0" smtClean="0">
                <a:ln>
                  <a:noFill/>
                </a:ln>
                <a:effectLst/>
                <a:uLnTx/>
                <a:uFillTx/>
                <a:latin typeface="Calibri" panose="020F0502020204030204"/>
                <a:ea typeface="+mn-ea"/>
                <a:cs typeface="+mn-cs"/>
              </a:rPr>
              <a:t> There</a:t>
            </a:r>
            <a:r>
              <a:rPr kumimoji="0" lang="en-US" sz="1400" b="0" i="0" u="none" strike="noStrike" kern="1200" cap="none" spc="0" normalizeH="0" noProof="0" dirty="0" smtClean="0">
                <a:ln>
                  <a:noFill/>
                </a:ln>
                <a:effectLst/>
                <a:uLnTx/>
                <a:uFillTx/>
                <a:latin typeface="Calibri" panose="020F0502020204030204"/>
                <a:ea typeface="+mn-ea"/>
                <a:cs typeface="+mn-cs"/>
              </a:rPr>
              <a:t> is a total of twenty-one controls, consisting of sixteen key controls and five non-key controls.  </a:t>
            </a:r>
            <a:r>
              <a:rPr kumimoji="0" lang="en-US" sz="1400" b="0" i="0" u="none" strike="noStrike" kern="1200" cap="none" spc="0" normalizeH="0" baseline="0" noProof="0" dirty="0" smtClean="0">
                <a:ln>
                  <a:noFill/>
                </a:ln>
                <a:effectLst/>
                <a:uLnTx/>
                <a:uFillTx/>
                <a:latin typeface="Calibri" panose="020F0502020204030204"/>
                <a:ea typeface="+mn-ea"/>
                <a:cs typeface="+mn-cs"/>
              </a:rPr>
              <a:t>Only the</a:t>
            </a:r>
            <a:r>
              <a:rPr lang="en-US" sz="1400" dirty="0" smtClean="0">
                <a:latin typeface="Calibri" panose="020F0502020204030204"/>
              </a:rPr>
              <a:t> sixteen </a:t>
            </a:r>
            <a:r>
              <a:rPr kumimoji="0" lang="en-US" sz="1400" b="0" i="0" u="none" strike="noStrike" kern="1200" cap="none" spc="0" normalizeH="0" baseline="0" noProof="0" dirty="0" smtClean="0">
                <a:ln>
                  <a:noFill/>
                </a:ln>
                <a:effectLst/>
                <a:uLnTx/>
                <a:uFillTx/>
                <a:latin typeface="Calibri" panose="020F0502020204030204"/>
                <a:ea typeface="+mn-ea"/>
                <a:cs typeface="+mn-cs"/>
              </a:rPr>
              <a:t>documented key controls </a:t>
            </a:r>
            <a:r>
              <a:rPr lang="en-US" sz="1400" dirty="0" smtClean="0">
                <a:latin typeface="Calibri" panose="020F0502020204030204"/>
              </a:rPr>
              <a:t>a</a:t>
            </a:r>
            <a:r>
              <a:rPr kumimoji="0" lang="en-US" sz="1400" b="0" i="0" u="none" strike="noStrike" kern="1200" cap="none" spc="0" normalizeH="0" baseline="0" noProof="0" dirty="0" smtClean="0">
                <a:ln>
                  <a:noFill/>
                </a:ln>
                <a:effectLst/>
                <a:uLnTx/>
                <a:uFillTx/>
                <a:latin typeface="Calibri" panose="020F0502020204030204"/>
                <a:ea typeface="+mn-ea"/>
                <a:cs typeface="+mn-cs"/>
              </a:rPr>
              <a:t>re tested by IT RCSA in 2021. In conclusion, the majority </a:t>
            </a:r>
            <a:r>
              <a:rPr kumimoji="0" lang="en-US" sz="1400" i="0" u="none" strike="noStrike" kern="1200" cap="none" spc="0" normalizeH="0" baseline="0" noProof="0" dirty="0" smtClean="0">
                <a:ln>
                  <a:noFill/>
                </a:ln>
                <a:effectLst/>
                <a:uLnTx/>
                <a:uFillTx/>
                <a:latin typeface="Calibri" panose="020F0502020204030204"/>
                <a:ea typeface="+mn-ea"/>
                <a:cs typeface="+mn-cs"/>
              </a:rPr>
              <a:t>of the residual risks are rated </a:t>
            </a:r>
            <a:r>
              <a:rPr lang="en-US" sz="1400" dirty="0" smtClean="0">
                <a:latin typeface="Calibri" panose="020F0502020204030204"/>
              </a:rPr>
              <a:t>“</a:t>
            </a:r>
            <a:r>
              <a:rPr kumimoji="0" lang="en-US" sz="1400" i="0" u="none" strike="noStrike" kern="1200" cap="none" spc="0" normalizeH="0" baseline="0" noProof="0" dirty="0" smtClean="0">
                <a:ln>
                  <a:noFill/>
                </a:ln>
                <a:effectLst/>
                <a:uLnTx/>
                <a:uFillTx/>
                <a:latin typeface="Calibri" panose="020F0502020204030204"/>
                <a:ea typeface="+mn-ea"/>
                <a:cs typeface="+mn-cs"/>
              </a:rPr>
              <a:t>l</a:t>
            </a:r>
            <a:r>
              <a:rPr lang="en-US" sz="1400" dirty="0" smtClean="0">
                <a:latin typeface="Calibri" panose="020F0502020204030204"/>
              </a:rPr>
              <a:t>ow”, with</a:t>
            </a:r>
            <a:r>
              <a:rPr kumimoji="0" lang="en-US" sz="1400" i="0" u="none" strike="noStrike" kern="1200" cap="none" spc="0" normalizeH="0" noProof="0" dirty="0" smtClean="0">
                <a:ln>
                  <a:noFill/>
                </a:ln>
                <a:effectLst/>
                <a:uLnTx/>
                <a:uFillTx/>
                <a:latin typeface="Calibri" panose="020F0502020204030204"/>
                <a:ea typeface="+mn-ea"/>
                <a:cs typeface="+mn-cs"/>
              </a:rPr>
              <a:t> </a:t>
            </a:r>
            <a:r>
              <a:rPr lang="en-US" sz="1400" dirty="0" smtClean="0">
                <a:latin typeface="Calibri" panose="020F0502020204030204"/>
              </a:rPr>
              <a:t>one</a:t>
            </a:r>
            <a:r>
              <a:rPr kumimoji="0" lang="en-US" sz="1400" b="0" i="0" u="none" strike="noStrike" kern="1200" cap="none" spc="0" normalizeH="0" baseline="0" noProof="0" dirty="0" smtClean="0">
                <a:ln>
                  <a:noFill/>
                </a:ln>
                <a:effectLst/>
                <a:uLnTx/>
                <a:uFillTx/>
                <a:latin typeface="Calibri" panose="020F0502020204030204"/>
                <a:ea typeface="+mn-ea"/>
                <a:cs typeface="+mn-cs"/>
              </a:rPr>
              <a:t> identified</a:t>
            </a:r>
            <a:r>
              <a:rPr kumimoji="0" lang="en-US" sz="1400" b="0" i="0" u="none" strike="noStrike" kern="1200" cap="none" spc="0" normalizeH="0" noProof="0" dirty="0" smtClean="0">
                <a:ln>
                  <a:noFill/>
                </a:ln>
                <a:effectLst/>
                <a:uLnTx/>
                <a:uFillTx/>
                <a:latin typeface="Calibri" panose="020F0502020204030204"/>
                <a:ea typeface="+mn-ea"/>
                <a:cs typeface="+mn-cs"/>
              </a:rPr>
              <a:t> </a:t>
            </a:r>
            <a:r>
              <a:rPr kumimoji="0" lang="en-US" sz="1400" b="0" i="0" u="none" strike="noStrike" kern="1200" cap="none" spc="0" normalizeH="0" baseline="0" noProof="0" dirty="0" smtClean="0">
                <a:ln>
                  <a:noFill/>
                </a:ln>
                <a:effectLst/>
                <a:uLnTx/>
                <a:uFillTx/>
                <a:latin typeface="Calibri" panose="020F0502020204030204"/>
                <a:ea typeface="+mn-ea"/>
                <a:cs typeface="+mn-cs"/>
              </a:rPr>
              <a:t>issue. </a:t>
            </a:r>
            <a:r>
              <a:rPr lang="en-US" sz="1400" dirty="0" smtClean="0">
                <a:latin typeface="Calibri" panose="020F0502020204030204"/>
              </a:rPr>
              <a:t>The</a:t>
            </a:r>
            <a:r>
              <a:rPr kumimoji="0" lang="en-US" sz="1400" b="0" i="0" u="none" strike="noStrike" kern="1200" cap="none" spc="0" normalizeH="0" baseline="0" noProof="0" dirty="0" smtClean="0">
                <a:ln>
                  <a:noFill/>
                </a:ln>
                <a:effectLst/>
                <a:uLnTx/>
                <a:uFillTx/>
                <a:latin typeface="Calibri" panose="020F0502020204030204"/>
                <a:ea typeface="+mn-ea"/>
                <a:cs typeface="+mn-cs"/>
              </a:rPr>
              <a:t> action plans for this </a:t>
            </a:r>
            <a:r>
              <a:rPr lang="en-US" sz="1400" dirty="0" smtClean="0">
                <a:latin typeface="Calibri" panose="020F0502020204030204"/>
              </a:rPr>
              <a:t>identified issue is</a:t>
            </a:r>
            <a:r>
              <a:rPr kumimoji="0" lang="en-US" sz="1400" b="0" i="0" u="none" strike="noStrike" kern="1200" cap="none" spc="0" normalizeH="0" baseline="0" noProof="0" dirty="0" smtClean="0">
                <a:ln>
                  <a:noFill/>
                </a:ln>
                <a:effectLst/>
                <a:uLnTx/>
                <a:uFillTx/>
                <a:latin typeface="Calibri" panose="020F0502020204030204"/>
                <a:ea typeface="+mn-ea"/>
                <a:cs typeface="+mn-cs"/>
              </a:rPr>
              <a:t> registe</a:t>
            </a:r>
            <a:r>
              <a:rPr kumimoji="0" lang="en-US" sz="1400" b="0" i="0" u="none" strike="noStrike" kern="1200" cap="none" spc="0" normalizeH="0" noProof="0" dirty="0" smtClean="0">
                <a:ln>
                  <a:noFill/>
                </a:ln>
                <a:effectLst/>
                <a:uLnTx/>
                <a:uFillTx/>
                <a:latin typeface="Calibri" panose="020F0502020204030204"/>
                <a:ea typeface="+mn-ea"/>
                <a:cs typeface="+mn-cs"/>
              </a:rPr>
              <a:t>red into MetricStream for remediation</a:t>
            </a:r>
            <a:r>
              <a:rPr kumimoji="0" lang="en-US" sz="1400" b="0" i="0" u="none" strike="noStrike" kern="1200" cap="none" spc="0" normalizeH="0" baseline="0" noProof="0" dirty="0" smtClean="0">
                <a:ln>
                  <a:noFill/>
                </a:ln>
                <a:effectLst/>
                <a:uLnTx/>
                <a:uFillTx/>
                <a:latin typeface="Calibri" panose="020F0502020204030204"/>
                <a:ea typeface="+mn-ea"/>
                <a:cs typeface="+mn-cs"/>
              </a:rPr>
              <a:t>.</a:t>
            </a:r>
            <a:endParaRPr kumimoji="0" lang="en-US" sz="1400" b="0" i="0" u="none" strike="noStrike" kern="1200" cap="none" spc="0" normalizeH="0" baseline="0" noProof="0" dirty="0" smtClean="0">
              <a:ln>
                <a:noFill/>
              </a:ln>
              <a:solidFill>
                <a:srgbClr val="FF0000"/>
              </a:solidFill>
              <a:effectLst/>
              <a:uLnTx/>
              <a:uFillTx/>
              <a:latin typeface="Calibri" panose="020F0502020204030204"/>
              <a:ea typeface="+mn-ea"/>
              <a:cs typeface="+mn-cs"/>
            </a:endParaRPr>
          </a:p>
        </p:txBody>
      </p:sp>
      <p:sp>
        <p:nvSpPr>
          <p:cNvPr id="4" name="TextBox 3"/>
          <p:cNvSpPr txBox="1"/>
          <p:nvPr/>
        </p:nvSpPr>
        <p:spPr>
          <a:xfrm>
            <a:off x="454152" y="2308431"/>
            <a:ext cx="8232648" cy="2677656"/>
          </a:xfrm>
          <a:prstGeom prst="rect">
            <a:avLst/>
          </a:prstGeom>
          <a:noFill/>
        </p:spPr>
        <p:txBody>
          <a:bodyPr wrap="square" rtlCol="0">
            <a:spAutoFit/>
          </a:bodyPr>
          <a:lstStyle/>
          <a:p>
            <a:pPr algn="just">
              <a:defRPr/>
            </a:pPr>
            <a:r>
              <a:rPr kumimoji="0" lang="en-US" sz="1400" b="0" i="0" u="none" strike="noStrike" kern="1200" cap="none" spc="0" normalizeH="0" baseline="0" noProof="0" dirty="0" smtClean="0">
                <a:ln>
                  <a:noFill/>
                </a:ln>
                <a:effectLst/>
                <a:uLnTx/>
                <a:uFillTx/>
                <a:latin typeface="Calibri" panose="020F0502020204030204"/>
                <a:ea typeface="+mn-ea"/>
                <a:cs typeface="+mn-cs"/>
              </a:rPr>
              <a:t>The Electronic</a:t>
            </a:r>
            <a:r>
              <a:rPr kumimoji="0" lang="en-US" sz="1400" b="0" i="0" u="none" strike="noStrike" kern="1200" cap="none" spc="0" normalizeH="0" noProof="0" dirty="0" smtClean="0">
                <a:ln>
                  <a:noFill/>
                </a:ln>
                <a:effectLst/>
                <a:uLnTx/>
                <a:uFillTx/>
                <a:latin typeface="Calibri" panose="020F0502020204030204"/>
                <a:ea typeface="+mn-ea"/>
                <a:cs typeface="+mn-cs"/>
              </a:rPr>
              <a:t> Banking (IT) </a:t>
            </a:r>
            <a:r>
              <a:rPr kumimoji="0" lang="en-US" sz="1400" b="0" i="0" u="none" strike="noStrike" kern="1200" cap="none" spc="0" normalizeH="0" baseline="0" noProof="0" dirty="0" smtClean="0">
                <a:ln>
                  <a:noFill/>
                </a:ln>
                <a:effectLst/>
                <a:uLnTx/>
                <a:uFillTx/>
                <a:latin typeface="Calibri" panose="020F0502020204030204"/>
                <a:ea typeface="+mn-ea"/>
                <a:cs typeface="+mn-cs"/>
              </a:rPr>
              <a:t>RCSA </a:t>
            </a:r>
            <a:r>
              <a:rPr kumimoji="0" lang="en-US" sz="1400" b="0" i="0" u="none" strike="noStrike" kern="1200" cap="none" spc="0" normalizeH="0" baseline="0" noProof="0" dirty="0">
                <a:ln>
                  <a:noFill/>
                </a:ln>
                <a:effectLst/>
                <a:uLnTx/>
                <a:uFillTx/>
                <a:latin typeface="Calibri" panose="020F0502020204030204"/>
                <a:ea typeface="+mn-ea"/>
                <a:cs typeface="+mn-cs"/>
              </a:rPr>
              <a:t>was conducted using the </a:t>
            </a:r>
            <a:r>
              <a:rPr kumimoji="0" lang="en-US" sz="1400" b="0" i="0" u="none" strike="noStrike" kern="1200" cap="none" spc="0" normalizeH="0" baseline="0" noProof="0" dirty="0" smtClean="0">
                <a:ln>
                  <a:noFill/>
                </a:ln>
                <a:effectLst/>
                <a:uLnTx/>
                <a:uFillTx/>
                <a:latin typeface="Calibri" panose="020F0502020204030204"/>
                <a:ea typeface="+mn-ea"/>
                <a:cs typeface="+mn-cs"/>
              </a:rPr>
              <a:t>Apple Bank risk management process</a:t>
            </a:r>
            <a:r>
              <a:rPr kumimoji="0" lang="en-US" sz="1400" b="0" i="0" u="none" strike="noStrike" kern="1200" cap="none" spc="0" normalizeH="0" noProof="0" dirty="0" smtClean="0">
                <a:ln>
                  <a:noFill/>
                </a:ln>
                <a:effectLst/>
                <a:uLnTx/>
                <a:uFillTx/>
                <a:latin typeface="Calibri" panose="020F0502020204030204"/>
                <a:ea typeface="+mn-ea"/>
                <a:cs typeface="+mn-cs"/>
              </a:rPr>
              <a:t> and</a:t>
            </a:r>
            <a:r>
              <a:rPr kumimoji="0" lang="en-US" sz="1400" b="0" i="0" u="none" strike="noStrike" kern="1200" cap="none" spc="0" normalizeH="0" baseline="0" noProof="0" dirty="0" smtClean="0">
                <a:ln>
                  <a:noFill/>
                </a:ln>
                <a:effectLst/>
                <a:uLnTx/>
                <a:uFillTx/>
                <a:latin typeface="Calibri" panose="020F0502020204030204"/>
                <a:ea typeface="+mn-ea"/>
                <a:cs typeface="+mn-cs"/>
              </a:rPr>
              <a:t> approach.</a:t>
            </a:r>
            <a:r>
              <a:rPr kumimoji="0" lang="en-US" sz="1400" b="0" i="0" u="none" strike="noStrike" kern="1200" cap="none" spc="0" normalizeH="0" noProof="0" dirty="0" smtClean="0">
                <a:ln>
                  <a:noFill/>
                </a:ln>
                <a:effectLst/>
                <a:uLnTx/>
                <a:uFillTx/>
                <a:latin typeface="Calibri" panose="020F0502020204030204"/>
                <a:ea typeface="+mn-ea"/>
                <a:cs typeface="+mn-cs"/>
              </a:rPr>
              <a:t> </a:t>
            </a:r>
            <a:r>
              <a:rPr lang="en-US" sz="1400" dirty="0" smtClean="0"/>
              <a:t>The IT RCSA </a:t>
            </a:r>
            <a:r>
              <a:rPr lang="en-US" sz="1400" dirty="0"/>
              <a:t>process </a:t>
            </a:r>
            <a:r>
              <a:rPr lang="en-US" sz="1400" dirty="0" smtClean="0"/>
              <a:t>assesses the risks, the control design, and the operating effectiveness of key electronic banking technology controls. </a:t>
            </a:r>
            <a:r>
              <a:rPr kumimoji="0" lang="en-US" sz="1400" b="0" i="0" u="none" strike="noStrike" kern="1200" cap="none" spc="0" normalizeH="0" baseline="0" noProof="0" dirty="0" smtClean="0">
                <a:ln>
                  <a:noFill/>
                </a:ln>
                <a:effectLst/>
                <a:uLnTx/>
                <a:uFillTx/>
                <a:latin typeface="Calibri" panose="020F0502020204030204"/>
                <a:ea typeface="+mn-ea"/>
                <a:cs typeface="+mn-cs"/>
              </a:rPr>
              <a:t>The </a:t>
            </a:r>
            <a:r>
              <a:rPr kumimoji="0" lang="en-US" sz="1400" b="0" i="0" u="none" strike="noStrike" kern="1200" cap="none" spc="0" normalizeH="0" baseline="0" noProof="0" dirty="0">
                <a:ln>
                  <a:noFill/>
                </a:ln>
                <a:effectLst/>
                <a:uLnTx/>
                <a:uFillTx/>
                <a:latin typeface="Calibri" panose="020F0502020204030204"/>
                <a:ea typeface="+mn-ea"/>
                <a:cs typeface="+mn-cs"/>
              </a:rPr>
              <a:t>results were finalized </a:t>
            </a:r>
            <a:r>
              <a:rPr lang="en-US" sz="1400" dirty="0" smtClean="0">
                <a:latin typeface="Calibri" panose="020F0502020204030204"/>
              </a:rPr>
              <a:t>in</a:t>
            </a:r>
            <a:r>
              <a:rPr kumimoji="0" lang="en-US" sz="1400" b="0" i="0" u="none" strike="noStrike" kern="1200" cap="none" spc="0" normalizeH="0" baseline="0" noProof="0" dirty="0" smtClean="0">
                <a:ln>
                  <a:noFill/>
                </a:ln>
                <a:effectLst/>
                <a:uLnTx/>
                <a:uFillTx/>
                <a:latin typeface="Calibri" panose="020F0502020204030204"/>
                <a:ea typeface="+mn-ea"/>
                <a:cs typeface="+mn-cs"/>
              </a:rPr>
              <a:t> </a:t>
            </a:r>
            <a:r>
              <a:rPr lang="en-US" sz="1400" dirty="0" smtClean="0">
                <a:latin typeface="Calibri" panose="020F0502020204030204"/>
              </a:rPr>
              <a:t>March</a:t>
            </a:r>
            <a:r>
              <a:rPr kumimoji="0" lang="en-US" sz="1400" b="0" i="0" u="none" strike="noStrike" kern="1200" cap="none" spc="0" normalizeH="0" noProof="0" dirty="0" smtClean="0">
                <a:ln>
                  <a:noFill/>
                </a:ln>
                <a:effectLst/>
                <a:uLnTx/>
                <a:uFillTx/>
                <a:latin typeface="Calibri" panose="020F0502020204030204"/>
                <a:ea typeface="+mn-ea"/>
                <a:cs typeface="+mn-cs"/>
              </a:rPr>
              <a:t> </a:t>
            </a:r>
            <a:r>
              <a:rPr kumimoji="0" lang="en-US" sz="1400" b="0" i="0" u="none" strike="noStrike" kern="1200" cap="none" spc="0" normalizeH="0" baseline="0" noProof="0" dirty="0" smtClean="0">
                <a:ln>
                  <a:noFill/>
                </a:ln>
                <a:effectLst/>
                <a:uLnTx/>
                <a:uFillTx/>
                <a:latin typeface="Calibri" panose="020F0502020204030204"/>
                <a:ea typeface="+mn-ea"/>
                <a:cs typeface="+mn-cs"/>
              </a:rPr>
              <a:t>2022 for the fiscal year 2021, with one </a:t>
            </a:r>
            <a:r>
              <a:rPr kumimoji="0" lang="en-US" sz="1400" b="0" i="0" u="none" strike="noStrike" kern="1200" cap="none" spc="0" normalizeH="0" noProof="0" dirty="0" smtClean="0">
                <a:ln>
                  <a:noFill/>
                </a:ln>
                <a:effectLst/>
                <a:uLnTx/>
                <a:uFillTx/>
                <a:latin typeface="Calibri" panose="020F0502020204030204"/>
                <a:ea typeface="+mn-ea"/>
                <a:cs typeface="+mn-cs"/>
              </a:rPr>
              <a:t> identified</a:t>
            </a:r>
            <a:r>
              <a:rPr kumimoji="0" lang="en-US" sz="1400" b="0" i="0" u="none" strike="noStrike" kern="1200" cap="none" spc="0" normalizeH="0" baseline="0" noProof="0" dirty="0" smtClean="0">
                <a:ln>
                  <a:noFill/>
                </a:ln>
                <a:effectLst/>
                <a:uLnTx/>
                <a:uFillTx/>
                <a:latin typeface="Calibri" panose="020F0502020204030204"/>
                <a:ea typeface="+mn-ea"/>
                <a:cs typeface="+mn-cs"/>
              </a:rPr>
              <a:t> issue. This </a:t>
            </a:r>
            <a:r>
              <a:rPr kumimoji="0" lang="en-US" sz="1400" b="0" i="0" u="none" strike="noStrike" kern="1200" cap="none" spc="0" normalizeH="0" noProof="0" dirty="0" smtClean="0">
                <a:ln>
                  <a:noFill/>
                </a:ln>
                <a:effectLst/>
                <a:uLnTx/>
                <a:uFillTx/>
                <a:latin typeface="Calibri" panose="020F0502020204030204"/>
                <a:ea typeface="+mn-ea"/>
                <a:cs typeface="+mn-cs"/>
              </a:rPr>
              <a:t>is an existing issue, which </a:t>
            </a:r>
            <a:r>
              <a:rPr kumimoji="0" lang="en-US" sz="1400" b="0" i="0" u="none" strike="noStrike" kern="1200" cap="none" spc="0" normalizeH="0" baseline="0" noProof="0" dirty="0" smtClean="0">
                <a:ln>
                  <a:noFill/>
                </a:ln>
                <a:effectLst/>
                <a:uLnTx/>
                <a:uFillTx/>
                <a:latin typeface="Calibri" panose="020F0502020204030204"/>
                <a:ea typeface="+mn-ea"/>
                <a:cs typeface="+mn-cs"/>
              </a:rPr>
              <a:t>has been reported during </a:t>
            </a:r>
            <a:r>
              <a:rPr lang="en-US" sz="1400" dirty="0"/>
              <a:t>the Gramm-Leach-Bliley Act </a:t>
            </a:r>
            <a:r>
              <a:rPr lang="en-US" sz="1400" dirty="0" smtClean="0"/>
              <a:t>(GLBA) </a:t>
            </a:r>
            <a:r>
              <a:rPr lang="en-US" sz="1400" dirty="0"/>
              <a:t>review </a:t>
            </a:r>
            <a:r>
              <a:rPr kumimoji="0" lang="en-US" sz="1400" b="0" i="0" u="none" strike="noStrike" kern="1200" cap="none" spc="0" normalizeH="0" baseline="0" noProof="0" dirty="0" smtClean="0">
                <a:ln>
                  <a:noFill/>
                </a:ln>
                <a:effectLst/>
                <a:uLnTx/>
                <a:uFillTx/>
                <a:latin typeface="Calibri" panose="020F0502020204030204"/>
                <a:ea typeface="+mn-ea"/>
                <a:cs typeface="+mn-cs"/>
              </a:rPr>
              <a:t>.</a:t>
            </a:r>
            <a:endParaRPr kumimoji="0" lang="en-US" sz="1400" b="0" i="0" u="none" strike="noStrike" kern="1200" cap="none" spc="0" normalizeH="0" noProof="0" dirty="0" smtClean="0">
              <a:ln>
                <a:noFill/>
              </a:ln>
              <a:effectLst/>
              <a:uLnTx/>
              <a:uFillTx/>
              <a:latin typeface="Calibri" panose="020F0502020204030204"/>
              <a:ea typeface="+mn-ea"/>
              <a:cs typeface="+mn-cs"/>
            </a:endParaRPr>
          </a:p>
          <a:p>
            <a:pPr algn="just">
              <a:defRPr/>
            </a:pPr>
            <a:endParaRPr lang="en-US" sz="1400" baseline="0" dirty="0">
              <a:latin typeface="Calibri" panose="020F0502020204030204"/>
            </a:endParaRPr>
          </a:p>
          <a:p>
            <a:pPr algn="just">
              <a:defRPr/>
            </a:pPr>
            <a:r>
              <a:rPr kumimoji="0" lang="en-US" sz="1400" b="0" i="0" u="none" strike="noStrike" kern="1200" cap="none" spc="0" normalizeH="0" noProof="0" dirty="0" smtClean="0">
                <a:ln>
                  <a:noFill/>
                </a:ln>
                <a:effectLst/>
                <a:uLnTx/>
                <a:uFillTx/>
                <a:latin typeface="Calibri" panose="020F0502020204030204"/>
                <a:ea typeface="+mn-ea"/>
                <a:cs typeface="+mn-cs"/>
              </a:rPr>
              <a:t>The above identified issue relates to the lack of Multifactor Authentication (MFA), in order to authenticate the electronic banking customers. This issue affects two applications: Ensenta and </a:t>
            </a:r>
            <a:r>
              <a:rPr kumimoji="0" lang="en-US" sz="1400" b="0" i="0" u="none" strike="noStrike" kern="1200" cap="none" spc="0" normalizeH="0" noProof="0" dirty="0" err="1" smtClean="0">
                <a:ln>
                  <a:noFill/>
                </a:ln>
                <a:effectLst/>
                <a:uLnTx/>
                <a:uFillTx/>
                <a:latin typeface="Calibri" panose="020F0502020204030204"/>
                <a:ea typeface="+mn-ea"/>
                <a:cs typeface="+mn-cs"/>
              </a:rPr>
              <a:t>Centrix</a:t>
            </a:r>
            <a:r>
              <a:rPr kumimoji="0" lang="en-US" sz="1400" b="0" i="0" u="none" strike="noStrike" kern="1200" cap="none" spc="0" normalizeH="0" noProof="0" dirty="0" smtClean="0">
                <a:ln>
                  <a:noFill/>
                </a:ln>
                <a:effectLst/>
                <a:uLnTx/>
                <a:uFillTx/>
                <a:latin typeface="Calibri" panose="020F0502020204030204"/>
                <a:ea typeface="+mn-ea"/>
                <a:cs typeface="+mn-cs"/>
              </a:rPr>
              <a:t>, which do not support MFA. </a:t>
            </a:r>
            <a:r>
              <a:rPr lang="en-US" sz="1400" dirty="0"/>
              <a:t>Management has developed an action plan for the remediation of the identified Issue. </a:t>
            </a:r>
            <a:r>
              <a:rPr kumimoji="0" lang="en-US" sz="1400" b="0" i="0" u="none" strike="noStrike" kern="1200" cap="none" spc="0" normalizeH="0" noProof="0" dirty="0" smtClean="0">
                <a:ln>
                  <a:noFill/>
                </a:ln>
                <a:effectLst/>
                <a:uLnTx/>
                <a:uFillTx/>
                <a:latin typeface="Calibri" panose="020F0502020204030204"/>
                <a:ea typeface="+mn-ea"/>
                <a:cs typeface="+mn-cs"/>
              </a:rPr>
              <a:t> </a:t>
            </a:r>
          </a:p>
          <a:p>
            <a:pPr algn="just">
              <a:defRPr/>
            </a:pPr>
            <a:endParaRPr kumimoji="0" lang="en-US" sz="1400" b="0" i="0" u="none" strike="noStrike" kern="1200" cap="none" spc="0" normalizeH="0" baseline="0" noProof="0" dirty="0">
              <a:ln>
                <a:noFill/>
              </a:ln>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effectLst/>
                <a:uLnTx/>
                <a:uFillTx/>
                <a:latin typeface="Calibri" panose="020F0502020204030204"/>
                <a:ea typeface="+mn-ea"/>
                <a:cs typeface="+mn-cs"/>
              </a:rPr>
              <a:t>Ongoing tracking and monitoring </a:t>
            </a:r>
            <a:r>
              <a:rPr kumimoji="0" lang="en-US" sz="1400" b="0" i="0" u="none" strike="noStrike" kern="1200" cap="none" spc="0" normalizeH="0" baseline="0" noProof="0" dirty="0">
                <a:ln>
                  <a:noFill/>
                </a:ln>
                <a:effectLst/>
                <a:uLnTx/>
                <a:uFillTx/>
                <a:latin typeface="Calibri" panose="020F0502020204030204"/>
                <a:ea typeface="+mn-ea"/>
                <a:cs typeface="+mn-cs"/>
              </a:rPr>
              <a:t>of </a:t>
            </a:r>
            <a:r>
              <a:rPr kumimoji="0" lang="en-US" sz="1400" b="0" i="0" u="none" strike="noStrike" kern="1200" cap="none" spc="0" normalizeH="0" baseline="0" noProof="0" dirty="0" smtClean="0">
                <a:ln>
                  <a:noFill/>
                </a:ln>
                <a:effectLst/>
                <a:uLnTx/>
                <a:uFillTx/>
                <a:latin typeface="Calibri" panose="020F0502020204030204"/>
                <a:ea typeface="+mn-ea"/>
                <a:cs typeface="+mn-cs"/>
              </a:rPr>
              <a:t>the open issue </a:t>
            </a:r>
            <a:r>
              <a:rPr kumimoji="0" lang="en-US" sz="1400" b="0" i="0" u="none" strike="noStrike" kern="1200" cap="none" spc="0" normalizeH="0" noProof="0" dirty="0" smtClean="0">
                <a:ln>
                  <a:noFill/>
                </a:ln>
                <a:effectLst/>
                <a:uLnTx/>
                <a:uFillTx/>
                <a:latin typeface="Calibri" panose="020F0502020204030204"/>
                <a:ea typeface="+mn-ea"/>
                <a:cs typeface="+mn-cs"/>
              </a:rPr>
              <a:t>is performed via </a:t>
            </a:r>
            <a:r>
              <a:rPr lang="en-US" sz="1400" dirty="0" smtClean="0">
                <a:latin typeface="Calibri" panose="020F0502020204030204"/>
              </a:rPr>
              <a:t>MetricStream GRC software.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effectLst/>
              <a:uLnTx/>
              <a:uFillTx/>
              <a:latin typeface="Calibri" panose="020F0502020204030204"/>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2EEA8-FB63-4E62-A576-8CA4CEECC80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Rectangle 1"/>
          <p:cNvSpPr/>
          <p:nvPr/>
        </p:nvSpPr>
        <p:spPr>
          <a:xfrm>
            <a:off x="1042273" y="6268113"/>
            <a:ext cx="1329210" cy="200055"/>
          </a:xfrm>
          <a:prstGeom prst="rect">
            <a:avLst/>
          </a:prstGeom>
        </p:spPr>
        <p:txBody>
          <a:bodyPr wrap="none">
            <a:spAutoFit/>
          </a:bodyPr>
          <a:lstStyle/>
          <a:p>
            <a:pPr lvl="0" algn="just">
              <a:defRPr/>
            </a:pPr>
            <a:r>
              <a:rPr lang="en-US" sz="700" dirty="0"/>
              <a:t>* Identified in the 2020 IT RCSA</a:t>
            </a:r>
          </a:p>
        </p:txBody>
      </p:sp>
    </p:spTree>
    <p:extLst>
      <p:ext uri="{BB962C8B-B14F-4D97-AF65-F5344CB8AC3E}">
        <p14:creationId xmlns:p14="http://schemas.microsoft.com/office/powerpoint/2010/main" val="808198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594"/>
            <a:ext cx="8599018" cy="457200"/>
          </a:xfrm>
        </p:spPr>
        <p:txBody>
          <a:bodyPr/>
          <a:lstStyle/>
          <a:p>
            <a:r>
              <a:rPr lang="en-US" sz="2000" dirty="0">
                <a:latin typeface="+mn-lt"/>
              </a:rPr>
              <a:t> </a:t>
            </a:r>
            <a:r>
              <a:rPr lang="en-US" sz="2000" dirty="0" smtClean="0">
                <a:latin typeface="+mn-lt"/>
              </a:rPr>
              <a:t>Electronic Banking (IT) RCSA Strengths and Weaknesses</a:t>
            </a:r>
            <a:endParaRPr lang="en-US" sz="2000" b="1" dirty="0">
              <a:solidFill>
                <a:srgbClr val="FF0000"/>
              </a:solidFill>
              <a:latin typeface="+mn-lt"/>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2EEA8-FB63-4E62-A576-8CA4CEECC80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Rectangle 1"/>
          <p:cNvSpPr/>
          <p:nvPr/>
        </p:nvSpPr>
        <p:spPr>
          <a:xfrm>
            <a:off x="457200" y="886597"/>
            <a:ext cx="8229600" cy="4799775"/>
          </a:xfrm>
          <a:prstGeom prst="rect">
            <a:avLst/>
          </a:prstGeom>
        </p:spPr>
        <p:txBody>
          <a:bodyPr wrap="square">
            <a:spAutoFit/>
          </a:bodyPr>
          <a:lstStyle/>
          <a:p>
            <a:pPr algn="just">
              <a:lnSpc>
                <a:spcPct val="115000"/>
              </a:lnSpc>
              <a:defRPr/>
            </a:pPr>
            <a:r>
              <a:rPr kumimoji="0" lang="en-US" sz="1400" b="1" i="0" u="none" strike="noStrike" kern="1200" cap="none" spc="0" normalizeH="0" noProof="0" dirty="0" smtClean="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Electronic Banking (IT)</a:t>
            </a:r>
            <a:r>
              <a:rPr lang="en-US" sz="1400" b="1" dirty="0" smtClean="0">
                <a:solidFill>
                  <a:prstClr val="black"/>
                </a:solidFill>
                <a:latin typeface="Calibri" panose="020F0502020204030204" pitchFamily="34" charset="0"/>
                <a:ea typeface="Calibri" panose="020F0502020204030204" pitchFamily="34" charset="0"/>
                <a:cs typeface="Calibri" panose="020F0502020204030204" pitchFamily="34" charset="0"/>
              </a:rPr>
              <a:t> </a:t>
            </a:r>
            <a:r>
              <a:rPr kumimoji="0" lang="en-US" sz="1400" b="1"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r>
              <a:rPr lang="en-US" sz="1400" b="1" dirty="0" smtClean="0">
                <a:solidFill>
                  <a:prstClr val="black"/>
                </a:solidFill>
                <a:latin typeface="Calibri" panose="020F0502020204030204" pitchFamily="34" charset="0"/>
                <a:ea typeface="Calibri" panose="020F0502020204030204" pitchFamily="34" charset="0"/>
                <a:cs typeface="Calibri" panose="020F0502020204030204" pitchFamily="34" charset="0"/>
              </a:rPr>
              <a:t>Low</a:t>
            </a:r>
            <a:r>
              <a:rPr kumimoji="0" lang="en-US" sz="1400" b="1"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defRPr/>
            </a:pPr>
            <a:endParaRPr lang="en-US" sz="1400" i="1" u="sng" dirty="0" smtClean="0">
              <a:solidFill>
                <a:prstClr val="black"/>
              </a:solidFill>
              <a:latin typeface="Calibri" panose="020F0502020204030204" pitchFamily="34" charset="0"/>
              <a:ea typeface="Calibri" panose="020F0502020204030204" pitchFamily="34" charset="0"/>
              <a:cs typeface="Calibri" panose="020F0502020204030204" pitchFamily="34" charset="0"/>
            </a:endParaRPr>
          </a:p>
          <a:p>
            <a:pPr lvl="0" algn="just">
              <a:lnSpc>
                <a:spcPct val="115000"/>
              </a:lnSpc>
              <a:defRPr/>
            </a:pPr>
            <a:r>
              <a:rPr lang="en-US" sz="1400" i="1" u="sng" dirty="0" smtClean="0">
                <a:solidFill>
                  <a:prstClr val="black"/>
                </a:solidFill>
                <a:latin typeface="Calibri" panose="020F0502020204030204" pitchFamily="34" charset="0"/>
                <a:ea typeface="Calibri" panose="020F0502020204030204" pitchFamily="34" charset="0"/>
                <a:cs typeface="Calibri" panose="020F0502020204030204" pitchFamily="34" charset="0"/>
              </a:rPr>
              <a:t>Strengths</a:t>
            </a:r>
            <a:r>
              <a:rPr lang="en-US" sz="1400" i="1" u="sng" dirty="0">
                <a:solidFill>
                  <a:prstClr val="black"/>
                </a:solidFill>
                <a:latin typeface="Calibri" panose="020F0502020204030204" pitchFamily="34" charset="0"/>
                <a:ea typeface="Calibri" panose="020F0502020204030204" pitchFamily="34" charset="0"/>
                <a:cs typeface="Calibri" panose="020F0502020204030204" pitchFamily="34" charset="0"/>
              </a:rPr>
              <a:t>:</a:t>
            </a:r>
            <a:r>
              <a:rPr lang="en-US" sz="1400" i="1" dirty="0">
                <a:solidFill>
                  <a:prstClr val="black"/>
                </a:solidFill>
                <a:latin typeface="Calibri" panose="020F0502020204030204" pitchFamily="34" charset="0"/>
                <a:ea typeface="Calibri" panose="020F0502020204030204" pitchFamily="34" charset="0"/>
                <a:cs typeface="Calibri" panose="020F0502020204030204" pitchFamily="34" charset="0"/>
              </a:rPr>
              <a:t> </a:t>
            </a:r>
            <a:endParaRPr lang="en-US" sz="1400" i="1" dirty="0" smtClean="0">
              <a:solidFill>
                <a:prstClr val="black"/>
              </a:solidFill>
              <a:latin typeface="Calibri" panose="020F0502020204030204" pitchFamily="34" charset="0"/>
              <a:ea typeface="Calibri" panose="020F0502020204030204" pitchFamily="34" charset="0"/>
              <a:cs typeface="Calibri" panose="020F0502020204030204" pitchFamily="34" charset="0"/>
            </a:endParaRPr>
          </a:p>
          <a:p>
            <a:pPr lvl="0" algn="just">
              <a:lnSpc>
                <a:spcPct val="115000"/>
              </a:lnSpc>
              <a:defRPr/>
            </a:pPr>
            <a:endParaRPr lang="en-US" sz="1400" dirty="0"/>
          </a:p>
          <a:p>
            <a:pPr lvl="0" algn="just">
              <a:lnSpc>
                <a:spcPct val="115000"/>
              </a:lnSpc>
              <a:defRPr/>
            </a:pPr>
            <a:r>
              <a:rPr lang="en-US" sz="1400" dirty="0" smtClean="0"/>
              <a:t>To </a:t>
            </a:r>
            <a:r>
              <a:rPr lang="en-US" sz="1400" dirty="0"/>
              <a:t>ensure </a:t>
            </a:r>
            <a:r>
              <a:rPr lang="en-US" sz="1400" dirty="0" smtClean="0"/>
              <a:t>secure and operational </a:t>
            </a:r>
            <a:r>
              <a:rPr lang="en-US" sz="1400" dirty="0"/>
              <a:t>success </a:t>
            </a:r>
            <a:r>
              <a:rPr lang="en-US" sz="1400" dirty="0" smtClean="0"/>
              <a:t>in </a:t>
            </a:r>
            <a:r>
              <a:rPr lang="en-US" sz="1400" dirty="0"/>
              <a:t>Electronic </a:t>
            </a:r>
            <a:r>
              <a:rPr lang="en-US" sz="1400" dirty="0" smtClean="0"/>
              <a:t>Banking, the following IT controls have been implemented: </a:t>
            </a:r>
          </a:p>
          <a:p>
            <a:pPr marL="285750" lvl="0" indent="-285750" algn="just">
              <a:lnSpc>
                <a:spcPct val="115000"/>
              </a:lnSpc>
              <a:buFont typeface="Arial" panose="020B0604020202020204" pitchFamily="34" charset="0"/>
              <a:buChar char="•"/>
              <a:defRPr/>
            </a:pPr>
            <a:r>
              <a:rPr lang="en-US" sz="1400" dirty="0"/>
              <a:t>U</a:t>
            </a:r>
            <a:r>
              <a:rPr lang="en-US" sz="1400" dirty="0" smtClean="0"/>
              <a:t>ser access controls for electronic banking features;</a:t>
            </a:r>
          </a:p>
          <a:p>
            <a:pPr marL="285750" lvl="0" indent="-285750" algn="just">
              <a:lnSpc>
                <a:spcPct val="115000"/>
              </a:lnSpc>
              <a:buFont typeface="Arial" panose="020B0604020202020204" pitchFamily="34" charset="0"/>
              <a:buChar char="•"/>
              <a:defRPr/>
            </a:pPr>
            <a:r>
              <a:rPr lang="en-US" sz="1400" dirty="0" smtClean="0"/>
              <a:t>Security monitoring over customer activity;</a:t>
            </a:r>
          </a:p>
          <a:p>
            <a:pPr marL="285750" lvl="0" indent="-285750" algn="just">
              <a:lnSpc>
                <a:spcPct val="115000"/>
              </a:lnSpc>
              <a:buFont typeface="Arial" panose="020B0604020202020204" pitchFamily="34" charset="0"/>
              <a:buChar char="•"/>
              <a:defRPr/>
            </a:pPr>
            <a:r>
              <a:rPr lang="en-US" sz="1400" dirty="0"/>
              <a:t>E</a:t>
            </a:r>
            <a:r>
              <a:rPr lang="en-US" sz="1400" dirty="0" smtClean="0"/>
              <a:t>lectronic banking (IT) policies and procedures to provide governance;</a:t>
            </a:r>
          </a:p>
          <a:p>
            <a:pPr marL="285750" lvl="0" indent="-285750" algn="just">
              <a:lnSpc>
                <a:spcPct val="115000"/>
              </a:lnSpc>
              <a:buFont typeface="Arial" panose="020B0604020202020204" pitchFamily="34" charset="0"/>
              <a:buChar char="•"/>
              <a:defRPr/>
            </a:pPr>
            <a:r>
              <a:rPr lang="en-US" sz="1400" dirty="0"/>
              <a:t>P</a:t>
            </a:r>
            <a:r>
              <a:rPr lang="en-US" sz="1400" dirty="0" smtClean="0"/>
              <a:t>eriodic entitlement reviews for user access; and </a:t>
            </a:r>
          </a:p>
          <a:p>
            <a:pPr marL="285750" lvl="0" indent="-285750" algn="just">
              <a:lnSpc>
                <a:spcPct val="115000"/>
              </a:lnSpc>
              <a:buFont typeface="Arial" panose="020B0604020202020204" pitchFamily="34" charset="0"/>
              <a:buChar char="•"/>
              <a:defRPr/>
            </a:pPr>
            <a:r>
              <a:rPr lang="en-US" sz="1400" dirty="0" smtClean="0"/>
              <a:t>Monitoring of the electronic banking platform and funds transfer activities. </a:t>
            </a:r>
          </a:p>
          <a:p>
            <a:pPr lvl="0" algn="just">
              <a:lnSpc>
                <a:spcPct val="115000"/>
              </a:lnSpc>
              <a:defRPr/>
            </a:pPr>
            <a:endParaRPr lang="en-US" sz="1400" dirty="0"/>
          </a:p>
          <a:p>
            <a:pPr lvl="0" algn="just">
              <a:lnSpc>
                <a:spcPct val="115000"/>
              </a:lnSpc>
              <a:defRPr/>
            </a:pPr>
            <a:endParaRPr lang="en-US" sz="1400" dirty="0"/>
          </a:p>
          <a:p>
            <a:pPr lvl="0" algn="just">
              <a:lnSpc>
                <a:spcPct val="115000"/>
              </a:lnSpc>
              <a:defRPr/>
            </a:pPr>
            <a:r>
              <a:rPr lang="en-US" sz="1400" i="1" u="sng" dirty="0" smtClean="0">
                <a:solidFill>
                  <a:prstClr val="black"/>
                </a:solidFill>
                <a:latin typeface="Calibri" panose="020F0502020204030204" pitchFamily="34" charset="0"/>
                <a:ea typeface="Calibri" panose="020F0502020204030204" pitchFamily="34" charset="0"/>
                <a:cs typeface="Calibri" panose="020F0502020204030204" pitchFamily="34" charset="0"/>
              </a:rPr>
              <a:t>Weaknesses:</a:t>
            </a:r>
            <a:endParaRPr lang="en-US" sz="1400" i="1" dirty="0">
              <a:solidFill>
                <a:prstClr val="black"/>
              </a:solidFill>
              <a:latin typeface="Calibri" panose="020F0502020204030204" pitchFamily="34" charset="0"/>
              <a:ea typeface="Calibri" panose="020F0502020204030204" pitchFamily="34" charset="0"/>
              <a:cs typeface="Calibri" panose="020F0502020204030204" pitchFamily="34" charset="0"/>
            </a:endParaRPr>
          </a:p>
          <a:p>
            <a:pPr lvl="0" algn="just">
              <a:lnSpc>
                <a:spcPct val="115000"/>
              </a:lnSpc>
              <a:defRPr/>
            </a:pPr>
            <a:endParaRPr lang="en-US" sz="1400" i="1" dirty="0" smtClean="0">
              <a:solidFill>
                <a:prstClr val="black"/>
              </a:solidFill>
              <a:latin typeface="Calibri" panose="020F0502020204030204" pitchFamily="34" charset="0"/>
              <a:cs typeface="Calibri" panose="020F0502020204030204" pitchFamily="34" charset="0"/>
            </a:endParaRPr>
          </a:p>
          <a:p>
            <a:pPr lvl="0" algn="just">
              <a:lnSpc>
                <a:spcPct val="115000"/>
              </a:lnSpc>
              <a:defRPr/>
            </a:pPr>
            <a:r>
              <a:rPr lang="en-US" sz="1400" dirty="0" smtClean="0"/>
              <a:t>Multi Factor Authentication has not been implemented for two applications: </a:t>
            </a:r>
            <a:endParaRPr lang="en-US" sz="1400" i="1" dirty="0">
              <a:solidFill>
                <a:prstClr val="black"/>
              </a:solidFill>
              <a:latin typeface="Calibri" panose="020F0502020204030204" pitchFamily="34" charset="0"/>
              <a:cs typeface="Calibri" panose="020F0502020204030204" pitchFamily="34" charset="0"/>
            </a:endParaRPr>
          </a:p>
          <a:p>
            <a:pPr marL="285750" lvl="0" indent="-285750" algn="just">
              <a:lnSpc>
                <a:spcPct val="115000"/>
              </a:lnSpc>
              <a:buFont typeface="Arial" panose="020B0604020202020204" pitchFamily="34" charset="0"/>
              <a:buChar char="•"/>
              <a:defRPr/>
            </a:pPr>
            <a:r>
              <a:rPr lang="en-US" sz="1400" dirty="0" err="1" smtClean="0">
                <a:solidFill>
                  <a:prstClr val="black"/>
                </a:solidFill>
                <a:latin typeface="Calibri" panose="020F0502020204030204" pitchFamily="34" charset="0"/>
                <a:cs typeface="Calibri" panose="020F0502020204030204" pitchFamily="34" charset="0"/>
              </a:rPr>
              <a:t>Centrix</a:t>
            </a:r>
            <a:r>
              <a:rPr lang="en-US" sz="1400" dirty="0" smtClean="0">
                <a:solidFill>
                  <a:prstClr val="black"/>
                </a:solidFill>
                <a:latin typeface="Calibri" panose="020F0502020204030204" pitchFamily="34" charset="0"/>
                <a:cs typeface="Calibri" panose="020F0502020204030204" pitchFamily="34" charset="0"/>
              </a:rPr>
              <a:t>; and</a:t>
            </a:r>
          </a:p>
          <a:p>
            <a:pPr marL="285750" lvl="0" indent="-285750" algn="just">
              <a:lnSpc>
                <a:spcPct val="115000"/>
              </a:lnSpc>
              <a:buFont typeface="Arial" panose="020B0604020202020204" pitchFamily="34" charset="0"/>
              <a:buChar char="•"/>
              <a:defRPr/>
            </a:pPr>
            <a:r>
              <a:rPr lang="en-US" sz="1400" dirty="0" smtClean="0">
                <a:solidFill>
                  <a:prstClr val="black"/>
                </a:solidFill>
                <a:latin typeface="Calibri" panose="020F0502020204030204" pitchFamily="34" charset="0"/>
                <a:cs typeface="Calibri" panose="020F0502020204030204" pitchFamily="34" charset="0"/>
              </a:rPr>
              <a:t>Ensenta</a:t>
            </a:r>
            <a:endParaRPr lang="en-US" sz="1400" dirty="0">
              <a:solidFill>
                <a:prstClr val="black"/>
              </a:solidFill>
              <a:latin typeface="Calibri" panose="020F0502020204030204" pitchFamily="34" charset="0"/>
              <a:cs typeface="Calibri" panose="020F0502020204030204" pitchFamily="34" charset="0"/>
            </a:endParaRPr>
          </a:p>
          <a:p>
            <a:pPr lvl="0" algn="just">
              <a:lnSpc>
                <a:spcPct val="115000"/>
              </a:lnSpc>
              <a:defRPr/>
            </a:pPr>
            <a:endParaRPr lang="en-US" sz="1400" i="1" dirty="0" smtClean="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1711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173771" y="177011"/>
            <a:ext cx="43819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ucida Sans Unicode" panose="020B0602030504020204" pitchFamily="34" charset="0"/>
                <a:cs typeface="Arial" panose="020B0604020202020204" pitchFamily="34" charset="0"/>
              </a:defRPr>
            </a:lvl1pPr>
            <a:lvl2pPr marL="742950" indent="-285750">
              <a:defRPr>
                <a:solidFill>
                  <a:schemeClr val="tx1"/>
                </a:solidFill>
                <a:latin typeface="Lucida Sans Unicode" panose="020B0602030504020204" pitchFamily="34" charset="0"/>
                <a:cs typeface="Arial" panose="020B0604020202020204" pitchFamily="34" charset="0"/>
              </a:defRPr>
            </a:lvl2pPr>
            <a:lvl3pPr marL="1143000" indent="-228600">
              <a:defRPr>
                <a:solidFill>
                  <a:schemeClr val="tx1"/>
                </a:solidFill>
                <a:latin typeface="Lucida Sans Unicode" panose="020B0602030504020204" pitchFamily="34" charset="0"/>
                <a:cs typeface="Arial" panose="020B0604020202020204" pitchFamily="34" charset="0"/>
              </a:defRPr>
            </a:lvl3pPr>
            <a:lvl4pPr marL="1600200" indent="-228600">
              <a:defRPr>
                <a:solidFill>
                  <a:schemeClr val="tx1"/>
                </a:solidFill>
                <a:latin typeface="Lucida Sans Unicode" panose="020B0602030504020204" pitchFamily="34" charset="0"/>
                <a:cs typeface="Arial" panose="020B0604020202020204" pitchFamily="34" charset="0"/>
              </a:defRPr>
            </a:lvl4pPr>
            <a:lvl5pPr marL="2057400" indent="-228600">
              <a:defRPr>
                <a:solidFill>
                  <a:schemeClr val="tx1"/>
                </a:solidFill>
                <a:latin typeface="Lucida Sans Unicode" panose="020B0602030504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cs typeface="Arial" panose="020B0604020202020204" pitchFamily="34" charset="0"/>
              </a:defRPr>
            </a:lvl9pPr>
          </a:lstStyle>
          <a:p>
            <a:pPr lvl="0">
              <a:spcBef>
                <a:spcPct val="0"/>
              </a:spcBef>
              <a:defRPr/>
            </a:pPr>
            <a:r>
              <a:rPr lang="en-US" altLang="en-US" sz="2000" dirty="0" smtClean="0">
                <a:solidFill>
                  <a:srgbClr val="44546A"/>
                </a:solidFill>
                <a:latin typeface="Calibri" panose="020F0502020204030204"/>
              </a:rPr>
              <a:t> </a:t>
            </a:r>
            <a:r>
              <a:rPr lang="en-US" altLang="en-US" sz="2000" dirty="0">
                <a:solidFill>
                  <a:srgbClr val="44546A"/>
                </a:solidFill>
                <a:latin typeface="Calibri" panose="020F0502020204030204"/>
              </a:rPr>
              <a:t>2021 </a:t>
            </a:r>
            <a:r>
              <a:rPr lang="en-US" altLang="en-US" sz="2000" dirty="0" smtClean="0">
                <a:solidFill>
                  <a:srgbClr val="44546A"/>
                </a:solidFill>
                <a:latin typeface="Calibri" panose="020F0502020204030204"/>
              </a:rPr>
              <a:t>Electronic Banking (IT) RCSA</a:t>
            </a:r>
            <a:endParaRPr kumimoji="0" lang="en-US" altLang="en-US" sz="2000" b="1" i="0" u="none" strike="noStrike" kern="1200" cap="none" spc="0" normalizeH="0" baseline="0" noProof="0" dirty="0">
              <a:ln>
                <a:noFill/>
              </a:ln>
              <a:solidFill>
                <a:srgbClr val="FF0000"/>
              </a:solidFill>
              <a:effectLst/>
              <a:uLnTx/>
              <a:uFillTx/>
              <a:latin typeface="Calibri" panose="020F0502020204030204"/>
            </a:endParaRPr>
          </a:p>
        </p:txBody>
      </p:sp>
      <p:sp>
        <p:nvSpPr>
          <p:cNvPr id="14" name="TextBox 13"/>
          <p:cNvSpPr txBox="1"/>
          <p:nvPr/>
        </p:nvSpPr>
        <p:spPr>
          <a:xfrm>
            <a:off x="173771" y="1782129"/>
            <a:ext cx="1617662" cy="276999"/>
          </a:xfrm>
          <a:prstGeom prst="rect">
            <a:avLst/>
          </a:prstGeom>
          <a:solidFill>
            <a:schemeClr val="accent1">
              <a:lumMod val="40000"/>
              <a:lumOff val="60000"/>
            </a:schemeClr>
          </a:solidFill>
        </p:spPr>
        <p:txBody>
          <a:bodyPr>
            <a:spAutoFit/>
          </a:bodyPr>
          <a:lstStyle>
            <a:defPPr>
              <a:defRPr lang="en-US"/>
            </a:defPPr>
            <a:lvl1pPr marL="228600" lvl="0" indent="-228600">
              <a:buFont typeface="Wingdings" panose="05000000000000000000" pitchFamily="2" charset="2"/>
              <a:buChar char="§"/>
              <a:defRPr sz="1200"/>
            </a:lvl1p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b="1" i="0" u="none" strike="noStrike" kern="1200" cap="none" spc="0" normalizeH="0" baseline="0" noProof="0" dirty="0" smtClean="0">
                <a:ln>
                  <a:noFill/>
                </a:ln>
                <a:solidFill>
                  <a:prstClr val="black"/>
                </a:solidFill>
                <a:effectLst/>
                <a:uLnTx/>
                <a:uFillTx/>
                <a:latin typeface="Calibri" panose="020F0502020204030204"/>
                <a:ea typeface="+mn-ea"/>
                <a:cs typeface="+mn-cs"/>
              </a:rPr>
              <a:t>Business Head </a:t>
            </a:r>
          </a:p>
        </p:txBody>
      </p:sp>
      <p:sp>
        <p:nvSpPr>
          <p:cNvPr id="15" name="TextBox 14"/>
          <p:cNvSpPr txBox="1"/>
          <p:nvPr/>
        </p:nvSpPr>
        <p:spPr>
          <a:xfrm>
            <a:off x="1862141" y="1779227"/>
            <a:ext cx="2203450" cy="276999"/>
          </a:xfrm>
          <a:prstGeom prst="rect">
            <a:avLst/>
          </a:prstGeom>
          <a:noFill/>
          <a:ln>
            <a:solidFill>
              <a:schemeClr val="accent1">
                <a:lumMod val="40000"/>
                <a:lumOff val="60000"/>
              </a:schemeClr>
            </a:solidFill>
          </a:ln>
        </p:spPr>
        <p:txBody>
          <a:bodyPr>
            <a:spAutoFit/>
          </a:bodyPr>
          <a:lstStyle>
            <a:defPPr>
              <a:defRPr lang="en-US"/>
            </a:defPPr>
            <a:lvl1pPr marL="228600" lvl="0" indent="-228600">
              <a:buFont typeface="Wingdings" panose="05000000000000000000" pitchFamily="2" charset="2"/>
              <a:buChar char="§"/>
              <a:defRPr sz="1200"/>
            </a:lvl1p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b="1" i="0" u="none" strike="noStrike" kern="1200" cap="none" spc="0" normalizeH="0" baseline="0" noProof="0" dirty="0" smtClean="0">
                <a:ln>
                  <a:noFill/>
                </a:ln>
                <a:solidFill>
                  <a:prstClr val="black"/>
                </a:solidFill>
                <a:effectLst/>
                <a:uLnTx/>
                <a:uFillTx/>
                <a:latin typeface="Calibri" panose="020F0502020204030204"/>
                <a:ea typeface="+mn-ea"/>
                <a:cs typeface="+mn-cs"/>
              </a:rPr>
              <a:t>Debi Gupta </a:t>
            </a:r>
          </a:p>
        </p:txBody>
      </p:sp>
      <p:sp>
        <p:nvSpPr>
          <p:cNvPr id="16" name="TextBox 15"/>
          <p:cNvSpPr txBox="1"/>
          <p:nvPr/>
        </p:nvSpPr>
        <p:spPr>
          <a:xfrm>
            <a:off x="4136299" y="1779385"/>
            <a:ext cx="1600200" cy="276999"/>
          </a:xfrm>
          <a:prstGeom prst="rect">
            <a:avLst/>
          </a:prstGeom>
          <a:solidFill>
            <a:schemeClr val="accent1">
              <a:lumMod val="40000"/>
              <a:lumOff val="60000"/>
            </a:schemeClr>
          </a:solidFill>
        </p:spPr>
        <p:txBody>
          <a:bodyPr>
            <a:spAutoFit/>
          </a:bodyPr>
          <a:lstStyle>
            <a:defPPr>
              <a:defRPr lang="en-US"/>
            </a:defPPr>
            <a:lvl1pPr marL="228600" lvl="0" indent="-228600">
              <a:buFont typeface="Wingdings" panose="05000000000000000000" pitchFamily="2" charset="2"/>
              <a:buChar char="§"/>
              <a:defRPr sz="1200"/>
            </a:lvl1p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b="1" i="0" u="none" strike="noStrike" kern="1200" cap="none" spc="0" normalizeH="0" baseline="0" noProof="0" dirty="0" smtClean="0">
                <a:ln>
                  <a:noFill/>
                </a:ln>
                <a:solidFill>
                  <a:prstClr val="black"/>
                </a:solidFill>
                <a:effectLst/>
                <a:uLnTx/>
                <a:uFillTx/>
                <a:latin typeface="Calibri" panose="020F0502020204030204"/>
                <a:ea typeface="+mn-ea"/>
                <a:cs typeface="+mn-cs"/>
              </a:rPr>
              <a:t>Business Leads</a:t>
            </a:r>
          </a:p>
        </p:txBody>
      </p:sp>
      <p:sp>
        <p:nvSpPr>
          <p:cNvPr id="18" name="TextBox 17"/>
          <p:cNvSpPr txBox="1"/>
          <p:nvPr/>
        </p:nvSpPr>
        <p:spPr>
          <a:xfrm>
            <a:off x="5807207" y="1802577"/>
            <a:ext cx="3211468" cy="276999"/>
          </a:xfrm>
          <a:prstGeom prst="rect">
            <a:avLst/>
          </a:prstGeom>
          <a:solidFill>
            <a:srgbClr val="FFFF00"/>
          </a:solidFill>
          <a:ln>
            <a:solidFill>
              <a:schemeClr val="accent1">
                <a:lumMod val="40000"/>
                <a:lumOff val="60000"/>
              </a:schemeClr>
            </a:solidFill>
          </a:ln>
        </p:spPr>
        <p:txBody>
          <a:bodyPr wrap="square">
            <a:spAutoFit/>
          </a:bodyPr>
          <a:lstStyle>
            <a:defPPr>
              <a:defRPr lang="en-US"/>
            </a:defPPr>
            <a:lvl1pPr marL="228600" lvl="0" indent="-228600">
              <a:buFont typeface="Wingdings" panose="05000000000000000000" pitchFamily="2" charset="2"/>
              <a:buChar char="§"/>
              <a:defRPr sz="1200"/>
            </a:lvl1p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b="1" dirty="0" smtClean="0">
                <a:latin typeface="Calibri" panose="020F0502020204030204"/>
              </a:rPr>
              <a:t>All Debi Gupta’s Direct-Reports</a:t>
            </a:r>
            <a:endParaRPr kumimoji="0" lang="en-US" b="1" i="0" u="none" strike="noStrike" kern="1200" cap="none" spc="0" normalizeH="0" baseline="0" noProof="0" dirty="0" smtClean="0">
              <a:ln>
                <a:noFill/>
              </a:ln>
              <a:effectLst/>
              <a:uLnTx/>
              <a:uFillTx/>
              <a:latin typeface="Calibri" panose="020F0502020204030204"/>
            </a:endParaRPr>
          </a:p>
        </p:txBody>
      </p:sp>
      <p:sp>
        <p:nvSpPr>
          <p:cNvPr id="4" name="TextBox 3"/>
          <p:cNvSpPr txBox="1"/>
          <p:nvPr/>
        </p:nvSpPr>
        <p:spPr>
          <a:xfrm>
            <a:off x="1862141" y="868183"/>
            <a:ext cx="7156534" cy="830997"/>
          </a:xfrm>
          <a:prstGeom prst="rect">
            <a:avLst/>
          </a:prstGeom>
          <a:noFill/>
          <a:ln>
            <a:solidFill>
              <a:schemeClr val="accent1">
                <a:lumMod val="40000"/>
                <a:lumOff val="60000"/>
              </a:schemeClr>
            </a:solidFill>
          </a:ln>
        </p:spPr>
        <p:txBody>
          <a:bodyPr wrap="square" anchor="ctr">
            <a:spAutoFit/>
          </a:bodyPr>
          <a:lstStyle/>
          <a:p>
            <a:pPr lvl="0">
              <a:defRPr/>
            </a:pPr>
            <a:r>
              <a:rPr lang="en-US" sz="1200" dirty="0" smtClean="0">
                <a:cs typeface="Arial" panose="020B0604020202020204" pitchFamily="34" charset="0"/>
              </a:rPr>
              <a:t>Apple Bank’s IT </a:t>
            </a:r>
            <a:r>
              <a:rPr lang="en-US" sz="1200" dirty="0">
                <a:cs typeface="Arial" panose="020B0604020202020204" pitchFamily="34" charset="0"/>
              </a:rPr>
              <a:t>Senior Management is </a:t>
            </a:r>
            <a:r>
              <a:rPr lang="en-US" sz="1200" dirty="0" smtClean="0">
                <a:cs typeface="Arial" panose="020B0604020202020204" pitchFamily="34" charset="0"/>
              </a:rPr>
              <a:t>responsible for the implementation and management of the Electronic Banking and all associated processes. This </a:t>
            </a:r>
            <a:r>
              <a:rPr lang="en-US" sz="1200" dirty="0" smtClean="0">
                <a:solidFill>
                  <a:prstClr val="black"/>
                </a:solidFill>
                <a:cs typeface="Arial" panose="020B0604020202020204" pitchFamily="34" charset="0"/>
              </a:rPr>
              <a:t>includes the design and implementation of </a:t>
            </a:r>
            <a:r>
              <a:rPr lang="en-US" sz="1200" dirty="0" smtClean="0">
                <a:solidFill>
                  <a:prstClr val="black"/>
                </a:solidFill>
                <a:cs typeface="Arial" panose="020B0604020202020204" pitchFamily="34" charset="0"/>
              </a:rPr>
              <a:t>controls </a:t>
            </a:r>
            <a:r>
              <a:rPr lang="en-US" sz="1200" dirty="0" smtClean="0">
                <a:solidFill>
                  <a:prstClr val="black"/>
                </a:solidFill>
                <a:cs typeface="Arial" panose="020B0604020202020204" pitchFamily="34" charset="0"/>
              </a:rPr>
              <a:t>and supporting IT policies and </a:t>
            </a:r>
            <a:r>
              <a:rPr lang="en-US" sz="1200" dirty="0" smtClean="0">
                <a:solidFill>
                  <a:prstClr val="black"/>
                </a:solidFill>
                <a:cs typeface="Arial" panose="020B0604020202020204" pitchFamily="34" charset="0"/>
              </a:rPr>
              <a:t>procedures, including: Change Management, Business Continuity, Asset Management, Service Desk and Problem Resolution, and System Development Life Cycle. </a:t>
            </a:r>
            <a:endParaRPr lang="en-US" sz="1200" dirty="0" smtClean="0">
              <a:solidFill>
                <a:prstClr val="black"/>
              </a:solidFill>
              <a:cs typeface="Arial" panose="020B0604020202020204" pitchFamily="34" charset="0"/>
            </a:endParaRPr>
          </a:p>
        </p:txBody>
      </p:sp>
      <p:sp>
        <p:nvSpPr>
          <p:cNvPr id="9" name="Rectangle 8"/>
          <p:cNvSpPr/>
          <p:nvPr/>
        </p:nvSpPr>
        <p:spPr>
          <a:xfrm>
            <a:off x="176025" y="868184"/>
            <a:ext cx="1615408" cy="793516"/>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Business Description</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10" name="TextBox 9"/>
          <p:cNvSpPr txBox="1"/>
          <p:nvPr/>
        </p:nvSpPr>
        <p:spPr>
          <a:xfrm>
            <a:off x="176024" y="2136808"/>
            <a:ext cx="1608963" cy="674001"/>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t"/>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prstClr val="black"/>
                </a:solidFill>
                <a:effectLst/>
                <a:uLnTx/>
                <a:uFillTx/>
                <a:latin typeface="Calibri" panose="020F0502020204030204"/>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Business Outlook</a:t>
            </a:r>
          </a:p>
          <a:p>
            <a:r>
              <a:rPr lang="en-US" dirty="0"/>
              <a:t> </a:t>
            </a:r>
          </a:p>
        </p:txBody>
      </p:sp>
      <p:sp>
        <p:nvSpPr>
          <p:cNvPr id="13" name="TextBox 12"/>
          <p:cNvSpPr txBox="1"/>
          <p:nvPr/>
        </p:nvSpPr>
        <p:spPr>
          <a:xfrm>
            <a:off x="1843214" y="2164304"/>
            <a:ext cx="7183638" cy="461665"/>
          </a:xfrm>
          <a:prstGeom prst="rect">
            <a:avLst/>
          </a:prstGeom>
          <a:noFill/>
          <a:ln>
            <a:solidFill>
              <a:schemeClr val="accent1">
                <a:lumMod val="40000"/>
                <a:lumOff val="6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The risk trend</a:t>
            </a:r>
            <a:r>
              <a:rPr kumimoji="0" lang="en-US" sz="1200" b="0" i="0" u="none" strike="noStrike" kern="1200" cap="none" spc="0" normalizeH="0" noProof="0" dirty="0" smtClean="0">
                <a:ln>
                  <a:noFill/>
                </a:ln>
                <a:solidFill>
                  <a:prstClr val="black"/>
                </a:solidFill>
                <a:effectLst/>
                <a:uLnTx/>
                <a:uFillTx/>
                <a:latin typeface="Calibri" panose="020F0502020204030204"/>
                <a:cs typeface="Arial" panose="020B0604020202020204" pitchFamily="34" charset="0"/>
              </a:rPr>
              <a:t> </a:t>
            </a:r>
            <a:r>
              <a:rPr lang="en-US" sz="1200" dirty="0" smtClean="0">
                <a:solidFill>
                  <a:prstClr val="black"/>
                </a:solidFill>
                <a:latin typeface="Calibri" panose="020F0502020204030204"/>
                <a:cs typeface="Arial" panose="020B0604020202020204" pitchFamily="34" charset="0"/>
              </a:rPr>
              <a:t>for this </a:t>
            </a:r>
            <a:r>
              <a:rPr lang="en-US" sz="1200" dirty="0" smtClean="0">
                <a:solidFill>
                  <a:prstClr val="black"/>
                </a:solidFill>
                <a:latin typeface="Calibri" panose="020F0502020204030204"/>
                <a:cs typeface="Arial" panose="020B0604020202020204" pitchFamily="34" charset="0"/>
              </a:rPr>
              <a:t>Electronic </a:t>
            </a:r>
            <a:r>
              <a:rPr lang="en-US" sz="1200" dirty="0" smtClean="0">
                <a:solidFill>
                  <a:prstClr val="black"/>
                </a:solidFill>
                <a:latin typeface="Calibri" panose="020F0502020204030204"/>
                <a:cs typeface="Arial" panose="020B0604020202020204" pitchFamily="34" charset="0"/>
              </a:rPr>
              <a:t>Banking (IT) is stable for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prstClr val="black"/>
              </a:solidFill>
              <a:latin typeface="Calibri" panose="020F0502020204030204"/>
              <a:cs typeface="Arial" panose="020B0604020202020204" pitchFamily="34" charset="0"/>
            </a:endParaRPr>
          </a:p>
        </p:txBody>
      </p:sp>
      <p:sp>
        <p:nvSpPr>
          <p:cNvPr id="28" name="TextBox 27"/>
          <p:cNvSpPr txBox="1"/>
          <p:nvPr/>
        </p:nvSpPr>
        <p:spPr>
          <a:xfrm>
            <a:off x="180216" y="2884223"/>
            <a:ext cx="1611217" cy="664900"/>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t"/>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prstClr val="black"/>
                </a:solidFill>
                <a:effectLst/>
                <a:uLnTx/>
                <a:uFillTx/>
                <a:latin typeface="Calibri" panose="020F0502020204030204"/>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Inherent Risk </a:t>
            </a:r>
          </a:p>
          <a:p>
            <a:endParaRPr lang="en-US" dirty="0"/>
          </a:p>
        </p:txBody>
      </p:sp>
      <p:sp>
        <p:nvSpPr>
          <p:cNvPr id="32" name="TextBox 31"/>
          <p:cNvSpPr txBox="1"/>
          <p:nvPr/>
        </p:nvSpPr>
        <p:spPr>
          <a:xfrm>
            <a:off x="1862140" y="2902792"/>
            <a:ext cx="7183638" cy="646331"/>
          </a:xfrm>
          <a:prstGeom prst="rect">
            <a:avLst/>
          </a:prstGeom>
          <a:noFill/>
          <a:ln>
            <a:solidFill>
              <a:schemeClr val="accent1">
                <a:lumMod val="40000"/>
                <a:lumOff val="60000"/>
              </a:schemeClr>
            </a:solidFill>
          </a:ln>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prstClr val="black"/>
                </a:solidFill>
                <a:effectLst/>
                <a:uLnTx/>
                <a:uFillTx/>
                <a:latin typeface="Calibri" panose="020F0502020204030204"/>
                <a:cs typeface="Arial" panose="020B0604020202020204" pitchFamily="34" charset="0"/>
              </a:rPr>
              <a:t>Overall inherent risk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rating: </a:t>
            </a:r>
            <a:r>
              <a:rPr lang="en-US" sz="1200" dirty="0" smtClean="0">
                <a:solidFill>
                  <a:prstClr val="black"/>
                </a:solidFill>
                <a:latin typeface="Calibri" panose="020F0502020204030204"/>
                <a:cs typeface="Arial" panose="020B0604020202020204" pitchFamily="34" charset="0"/>
              </a:rPr>
              <a:t>High</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 </a:t>
            </a:r>
            <a:endParaRPr kumimoji="0" lang="en-US" sz="1200" b="0" i="0" u="none" strike="noStrike" kern="1200" cap="none" spc="0" normalizeH="0" baseline="0" noProof="0" dirty="0">
              <a:ln>
                <a:noFill/>
              </a:ln>
              <a:solidFill>
                <a:prstClr val="black"/>
              </a:solidFill>
              <a:effectLst/>
              <a:uLnTx/>
              <a:uFillTx/>
              <a:latin typeface="Calibri" panose="020F0502020204030204"/>
              <a:cs typeface="Arial" panose="020B0604020202020204" pitchFamily="34" charset="0"/>
            </a:endParaRPr>
          </a:p>
          <a:p>
            <a:pPr marL="285750" lvl="0" indent="-285750">
              <a:buFont typeface="Wingdings" panose="05000000000000000000" pitchFamily="2" charset="2"/>
              <a:buChar char="Ø"/>
              <a:defRPr/>
            </a:pPr>
            <a:r>
              <a:rPr kumimoji="0" lang="en-US" sz="1200" b="0" i="0" u="none" strike="noStrike" kern="1200" cap="none" spc="0" normalizeH="0" baseline="0" noProof="0" dirty="0">
                <a:ln>
                  <a:noFill/>
                </a:ln>
                <a:solidFill>
                  <a:prstClr val="black"/>
                </a:solidFill>
                <a:effectLst/>
                <a:uLnTx/>
                <a:uFillTx/>
                <a:latin typeface="Calibri" panose="020F0502020204030204"/>
                <a:cs typeface="Arial" panose="020B0604020202020204" pitchFamily="34" charset="0"/>
              </a:rPr>
              <a:t>Inherent Risk Rating breakdown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(for</a:t>
            </a:r>
            <a:r>
              <a:rPr lang="en-US" sz="1200" dirty="0" smtClean="0">
                <a:solidFill>
                  <a:prstClr val="black"/>
                </a:solidFill>
                <a:cs typeface="Arial" panose="020B0604020202020204" pitchFamily="34" charset="0"/>
              </a:rPr>
              <a:t> </a:t>
            </a:r>
            <a:r>
              <a:rPr lang="en-US" sz="1200" dirty="0">
                <a:solidFill>
                  <a:prstClr val="black"/>
                </a:solidFill>
                <a:cs typeface="Arial" panose="020B0604020202020204" pitchFamily="34" charset="0"/>
              </a:rPr>
              <a:t>key controls </a:t>
            </a:r>
            <a:r>
              <a:rPr lang="en-US" sz="1200" dirty="0" smtClean="0">
                <a:solidFill>
                  <a:prstClr val="black"/>
                </a:solidFill>
                <a:cs typeface="Arial" panose="020B0604020202020204" pitchFamily="34" charset="0"/>
              </a:rPr>
              <a:t>only)</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 </a:t>
            </a:r>
            <a:endParaRPr kumimoji="0" lang="en-US" sz="1200" b="0" i="0" u="none" strike="noStrike" kern="1200" cap="none" spc="0" normalizeH="0" baseline="0" noProof="0" dirty="0">
              <a:ln>
                <a:noFill/>
              </a:ln>
              <a:solidFill>
                <a:prstClr val="black"/>
              </a:solidFill>
              <a:effectLst/>
              <a:uLnTx/>
              <a:uFillTx/>
              <a:latin typeface="Calibri" panose="020F0502020204030204"/>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cs typeface="Arial" panose="020B0604020202020204" pitchFamily="34" charset="0"/>
              </a:rPr>
              <a:t>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(3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 </a:t>
            </a:r>
            <a:r>
              <a:rPr lang="en-US" sz="1200" noProof="0" dirty="0" smtClean="0">
                <a:solidFill>
                  <a:prstClr val="black"/>
                </a:solidFill>
                <a:latin typeface="Calibri" panose="020F0502020204030204"/>
                <a:cs typeface="Arial" panose="020B0604020202020204" pitchFamily="34" charset="0"/>
              </a:rPr>
              <a:t>Very High</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 </a:t>
            </a:r>
            <a:r>
              <a:rPr lang="en-US" sz="1200" noProof="0" dirty="0" smtClean="0">
                <a:solidFill>
                  <a:prstClr val="black"/>
                </a:solidFill>
                <a:latin typeface="Calibri" panose="020F0502020204030204"/>
                <a:cs typeface="Arial" panose="020B0604020202020204" pitchFamily="34" charset="0"/>
              </a:rPr>
              <a:t>6</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 High)</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9" name="TextBox 38"/>
          <p:cNvSpPr txBox="1"/>
          <p:nvPr/>
        </p:nvSpPr>
        <p:spPr>
          <a:xfrm>
            <a:off x="166980" y="3644196"/>
            <a:ext cx="1604771" cy="1448799"/>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t"/>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prstClr val="black"/>
                </a:solidFill>
                <a:effectLst/>
                <a:uLnTx/>
                <a:uFillTx/>
                <a:latin typeface="Calibri" panose="020F0502020204030204"/>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Controls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1" name="TextBox 40"/>
          <p:cNvSpPr txBox="1"/>
          <p:nvPr/>
        </p:nvSpPr>
        <p:spPr>
          <a:xfrm>
            <a:off x="176025" y="5213424"/>
            <a:ext cx="1608963" cy="707886"/>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t"/>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prstClr val="black"/>
                </a:solidFill>
                <a:effectLst/>
                <a:uLnTx/>
                <a:uFillTx/>
                <a:latin typeface="Calibri" panose="020F0502020204030204"/>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Residual Risk</a:t>
            </a:r>
          </a:p>
          <a:p>
            <a:endParaRPr lang="en-US" dirty="0"/>
          </a:p>
          <a:p>
            <a:endParaRPr lang="en-US" dirty="0"/>
          </a:p>
          <a:p>
            <a:r>
              <a:rPr lang="en-US" dirty="0"/>
              <a:t> </a:t>
            </a:r>
          </a:p>
        </p:txBody>
      </p:sp>
      <p:sp>
        <p:nvSpPr>
          <p:cNvPr id="42" name="TextBox 41"/>
          <p:cNvSpPr txBox="1"/>
          <p:nvPr/>
        </p:nvSpPr>
        <p:spPr>
          <a:xfrm>
            <a:off x="1862140" y="3641104"/>
            <a:ext cx="7145787" cy="1384995"/>
          </a:xfrm>
          <a:prstGeom prst="rect">
            <a:avLst/>
          </a:prstGeom>
          <a:noFill/>
          <a:ln>
            <a:solidFill>
              <a:schemeClr val="accent1">
                <a:lumMod val="40000"/>
                <a:lumOff val="60000"/>
              </a:schemeClr>
            </a:solidFill>
          </a:ln>
        </p:spPr>
        <p:txBody>
          <a:bodyPr wrap="square" rtlCol="0">
            <a:spAutoFit/>
          </a:bodyPr>
          <a:lstStyle/>
          <a:p>
            <a:pPr marL="285750" lvl="0" indent="-285750">
              <a:buFont typeface="Wingdings" panose="05000000000000000000" pitchFamily="2" charset="2"/>
              <a:buChar char="Ø"/>
              <a:defRPr/>
            </a:pPr>
            <a:r>
              <a:rPr lang="en-US" sz="1200" dirty="0">
                <a:solidFill>
                  <a:prstClr val="black"/>
                </a:solidFill>
                <a:cs typeface="Arial" panose="020B0604020202020204" pitchFamily="34" charset="0"/>
              </a:rPr>
              <a:t>Only key controls were tested</a:t>
            </a:r>
            <a:endPar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The average </a:t>
            </a:r>
            <a:r>
              <a:rPr kumimoji="0" lang="en-US" sz="1200" b="0" i="0" u="none" strike="noStrike" kern="1200" cap="none" spc="0" normalizeH="0" baseline="0" noProof="0" dirty="0">
                <a:ln>
                  <a:noFill/>
                </a:ln>
                <a:solidFill>
                  <a:prstClr val="black"/>
                </a:solidFill>
                <a:effectLst/>
                <a:uLnTx/>
                <a:uFillTx/>
                <a:latin typeface="Calibri" panose="020F0502020204030204"/>
                <a:cs typeface="Arial" panose="020B0604020202020204" pitchFamily="34" charset="0"/>
              </a:rPr>
              <a:t>of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the key controls </a:t>
            </a:r>
            <a:r>
              <a:rPr kumimoji="0" lang="en-US" sz="1200" b="0" i="0" u="none" strike="noStrike" kern="1200" cap="none" spc="0" normalizeH="0" baseline="0" noProof="0" dirty="0">
                <a:ln>
                  <a:noFill/>
                </a:ln>
                <a:solidFill>
                  <a:prstClr val="black"/>
                </a:solidFill>
                <a:effectLst/>
                <a:uLnTx/>
                <a:uFillTx/>
                <a:latin typeface="Calibri" panose="020F0502020204030204"/>
                <a:cs typeface="Arial" panose="020B0604020202020204" pitchFamily="34" charset="0"/>
              </a:rPr>
              <a:t>are rated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Strong.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14 -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Strong</a:t>
            </a:r>
            <a:r>
              <a:rPr kumimoji="0" lang="en-US" sz="1200" b="0" i="0" u="none" strike="noStrike" kern="1200" cap="none" spc="0" normalizeH="0" baseline="0" noProof="0" dirty="0">
                <a:ln>
                  <a:noFill/>
                </a:ln>
                <a:solidFill>
                  <a:prstClr val="black"/>
                </a:solidFill>
                <a:effectLst/>
                <a:uLnTx/>
                <a:uFillTx/>
                <a:latin typeface="Calibri" panose="020F0502020204030204"/>
                <a:cs typeface="Arial" panose="020B0604020202020204" pitchFamily="34" charset="0"/>
              </a:rPr>
              <a:t>, </a:t>
            </a:r>
            <a:r>
              <a:rPr lang="en-US" sz="1200" dirty="0" smtClean="0">
                <a:solidFill>
                  <a:prstClr val="black"/>
                </a:solidFill>
                <a:latin typeface="Calibri" panose="020F0502020204030204"/>
                <a:cs typeface="Arial" panose="020B0604020202020204" pitchFamily="34" charset="0"/>
              </a:rPr>
              <a:t>1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Adequate,</a:t>
            </a:r>
            <a:r>
              <a:rPr kumimoji="0" lang="en-US" sz="1200" b="0" i="0" u="none" strike="noStrike" kern="1200" cap="none" spc="0" normalizeH="0" noProof="0" dirty="0" smtClean="0">
                <a:ln>
                  <a:noFill/>
                </a:ln>
                <a:solidFill>
                  <a:prstClr val="black"/>
                </a:solidFill>
                <a:effectLst/>
                <a:uLnTx/>
                <a:uFillTx/>
                <a:latin typeface="Calibri" panose="020F0502020204030204"/>
                <a:cs typeface="Arial" panose="020B0604020202020204" pitchFamily="34" charset="0"/>
              </a:rPr>
              <a:t> 1 - Weak</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a:t>
            </a:r>
            <a:r>
              <a:rPr lang="en-US" sz="1200" dirty="0" smtClean="0">
                <a:solidFill>
                  <a:prstClr val="black"/>
                </a:solidFill>
                <a:latin typeface="Calibri" panose="020F0502020204030204"/>
                <a:cs typeface="Arial" panose="020B0604020202020204" pitchFamily="34" charset="0"/>
              </a:rPr>
              <a:t>. </a:t>
            </a:r>
            <a:endParaRPr lang="en-US" sz="1200" dirty="0" smtClean="0">
              <a:solidFill>
                <a:prstClr val="black"/>
              </a:solidFill>
              <a:latin typeface="Calibri" panose="020F0502020204030204"/>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200" dirty="0">
              <a:solidFill>
                <a:prstClr val="black"/>
              </a:solidFill>
              <a:latin typeface="Calibri" panose="020F0502020204030204"/>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200" dirty="0" smtClean="0">
              <a:solidFill>
                <a:prstClr val="black"/>
              </a:solidFill>
              <a:latin typeface="Calibri" panose="020F0502020204030204"/>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200" dirty="0">
              <a:solidFill>
                <a:prstClr val="black"/>
              </a:solidFill>
              <a:latin typeface="Calibri" panose="020F0502020204030204"/>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200" dirty="0">
              <a:solidFill>
                <a:prstClr val="black"/>
              </a:solidFill>
              <a:latin typeface="Calibri" panose="020F0502020204030204"/>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endParaRPr>
          </a:p>
        </p:txBody>
      </p:sp>
      <p:sp>
        <p:nvSpPr>
          <p:cNvPr id="43" name="TextBox 42"/>
          <p:cNvSpPr txBox="1"/>
          <p:nvPr/>
        </p:nvSpPr>
        <p:spPr>
          <a:xfrm>
            <a:off x="1862141" y="5213423"/>
            <a:ext cx="7165579" cy="646331"/>
          </a:xfrm>
          <a:prstGeom prst="rect">
            <a:avLst/>
          </a:prstGeom>
          <a:noFill/>
          <a:ln>
            <a:solidFill>
              <a:schemeClr val="accent1">
                <a:lumMod val="40000"/>
                <a:lumOff val="60000"/>
              </a:schemeClr>
            </a:solidFill>
          </a:ln>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The average of </a:t>
            </a:r>
            <a:r>
              <a:rPr kumimoji="0" lang="en-US" sz="1200" b="0" i="0" u="none" strike="noStrike" kern="1200" cap="none" spc="0" normalizeH="0" baseline="0" noProof="0" dirty="0">
                <a:ln>
                  <a:noFill/>
                </a:ln>
                <a:solidFill>
                  <a:prstClr val="black"/>
                </a:solidFill>
                <a:effectLst/>
                <a:uLnTx/>
                <a:uFillTx/>
                <a:latin typeface="Calibri" panose="020F0502020204030204"/>
                <a:cs typeface="Arial" panose="020B0604020202020204" pitchFamily="34" charset="0"/>
              </a:rPr>
              <a:t>residual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risks for key controls are </a:t>
            </a:r>
            <a:r>
              <a:rPr kumimoji="0" lang="en-US" sz="1200" b="0" i="0" u="none" strike="noStrike" kern="1200" cap="none" spc="0" normalizeH="0" baseline="0" noProof="0" dirty="0">
                <a:ln>
                  <a:noFill/>
                </a:ln>
                <a:solidFill>
                  <a:prstClr val="black"/>
                </a:solidFill>
                <a:effectLst/>
                <a:uLnTx/>
                <a:uFillTx/>
                <a:latin typeface="Calibri" panose="020F0502020204030204"/>
                <a:cs typeface="Arial" panose="020B0604020202020204" pitchFamily="34" charset="0"/>
              </a:rPr>
              <a:t>rated </a:t>
            </a:r>
            <a:r>
              <a:rPr lang="en-US" sz="1200" dirty="0" smtClean="0">
                <a:solidFill>
                  <a:prstClr val="black"/>
                </a:solidFill>
                <a:latin typeface="Calibri" panose="020F0502020204030204"/>
                <a:cs typeface="Arial" panose="020B0604020202020204" pitchFamily="34" charset="0"/>
              </a:rPr>
              <a:t>Moderate</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(1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 High</a:t>
            </a:r>
            <a:r>
              <a:rPr lang="en-US" sz="1200" dirty="0" smtClean="0">
                <a:solidFill>
                  <a:prstClr val="black"/>
                </a:solidFill>
                <a:latin typeface="Calibri" panose="020F0502020204030204"/>
                <a:cs typeface="Arial" panose="020B0604020202020204" pitchFamily="34" charset="0"/>
              </a:rPr>
              <a:t>, </a:t>
            </a:r>
            <a:r>
              <a:rPr lang="en-US" sz="1200" dirty="0" smtClean="0">
                <a:solidFill>
                  <a:prstClr val="black"/>
                </a:solidFill>
                <a:latin typeface="Calibri" panose="020F0502020204030204"/>
                <a:cs typeface="Arial" panose="020B0604020202020204" pitchFamily="34" charset="0"/>
              </a:rPr>
              <a:t>2 - </a:t>
            </a:r>
            <a:r>
              <a:rPr lang="en-US" sz="1200" dirty="0" smtClean="0">
                <a:solidFill>
                  <a:prstClr val="black"/>
                </a:solidFill>
                <a:latin typeface="Calibri" panose="020F0502020204030204"/>
                <a:cs typeface="Arial" panose="020B0604020202020204" pitchFamily="34" charset="0"/>
              </a:rPr>
              <a:t>Moderate, </a:t>
            </a:r>
            <a:r>
              <a:rPr lang="en-US" sz="1200" dirty="0" smtClean="0">
                <a:solidFill>
                  <a:prstClr val="black"/>
                </a:solidFill>
                <a:latin typeface="Calibri" panose="020F0502020204030204"/>
                <a:cs typeface="Arial" panose="020B0604020202020204" pitchFamily="34" charset="0"/>
              </a:rPr>
              <a:t>6</a:t>
            </a:r>
            <a:r>
              <a:rPr kumimoji="0" lang="en-US" sz="1200" b="0" i="0" u="none" strike="noStrike" kern="1200" cap="none" spc="0" normalizeH="0" noProof="0" dirty="0" smtClean="0">
                <a:ln>
                  <a:noFill/>
                </a:ln>
                <a:solidFill>
                  <a:prstClr val="black"/>
                </a:solidFill>
                <a:effectLst/>
                <a:uLnTx/>
                <a:uFillTx/>
                <a:latin typeface="Calibri" panose="020F0502020204030204"/>
                <a:cs typeface="Arial" panose="020B0604020202020204" pitchFamily="34" charset="0"/>
              </a:rPr>
              <a:t> </a:t>
            </a:r>
            <a:r>
              <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 Low)</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200" dirty="0">
              <a:solidFill>
                <a:prstClr val="black"/>
              </a:solidFill>
              <a:latin typeface="Calibri" panose="020F0502020204030204"/>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2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endParaRPr>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2EEA8-FB63-4E62-A576-8CA4CEECC80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33" name="Table 32"/>
          <p:cNvGraphicFramePr>
            <a:graphicFrameLocks noGrp="1"/>
          </p:cNvGraphicFramePr>
          <p:nvPr>
            <p:extLst>
              <p:ext uri="{D42A27DB-BD31-4B8C-83A1-F6EECF244321}">
                <p14:modId xmlns:p14="http://schemas.microsoft.com/office/powerpoint/2010/main" val="233492230"/>
              </p:ext>
            </p:extLst>
          </p:nvPr>
        </p:nvGraphicFramePr>
        <p:xfrm>
          <a:off x="4626106" y="59516"/>
          <a:ext cx="4172837" cy="640080"/>
        </p:xfrm>
        <a:graphic>
          <a:graphicData uri="http://schemas.openxmlformats.org/drawingml/2006/table">
            <a:tbl>
              <a:tblPr firstRow="1" bandRow="1"/>
              <a:tblGrid>
                <a:gridCol w="654693">
                  <a:extLst>
                    <a:ext uri="{9D8B030D-6E8A-4147-A177-3AD203B41FA5}">
                      <a16:colId xmlns:a16="http://schemas.microsoft.com/office/drawing/2014/main" val="3582263886"/>
                    </a:ext>
                  </a:extLst>
                </a:gridCol>
                <a:gridCol w="886149">
                  <a:extLst>
                    <a:ext uri="{9D8B030D-6E8A-4147-A177-3AD203B41FA5}">
                      <a16:colId xmlns:a16="http://schemas.microsoft.com/office/drawing/2014/main" val="1523748529"/>
                    </a:ext>
                  </a:extLst>
                </a:gridCol>
                <a:gridCol w="978733">
                  <a:extLst>
                    <a:ext uri="{9D8B030D-6E8A-4147-A177-3AD203B41FA5}">
                      <a16:colId xmlns:a16="http://schemas.microsoft.com/office/drawing/2014/main" val="1741936027"/>
                    </a:ext>
                  </a:extLst>
                </a:gridCol>
                <a:gridCol w="859696">
                  <a:extLst>
                    <a:ext uri="{9D8B030D-6E8A-4147-A177-3AD203B41FA5}">
                      <a16:colId xmlns:a16="http://schemas.microsoft.com/office/drawing/2014/main" val="512113720"/>
                    </a:ext>
                  </a:extLst>
                </a:gridCol>
                <a:gridCol w="793566">
                  <a:extLst>
                    <a:ext uri="{9D8B030D-6E8A-4147-A177-3AD203B41FA5}">
                      <a16:colId xmlns:a16="http://schemas.microsoft.com/office/drawing/2014/main" val="2806223204"/>
                    </a:ext>
                  </a:extLst>
                </a:gridCol>
              </a:tblGrid>
              <a:tr h="207882">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sz="800" dirty="0" smtClean="0">
                          <a:solidFill>
                            <a:schemeClr val="tx1"/>
                          </a:solidFill>
                        </a:rPr>
                        <a:t>RCSA Year</a:t>
                      </a:r>
                      <a:endParaRPr lang="en-US" sz="800"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sz="800" dirty="0" smtClean="0">
                          <a:solidFill>
                            <a:schemeClr val="tx1"/>
                          </a:solidFill>
                        </a:rPr>
                        <a:t>Inherent Risk</a:t>
                      </a:r>
                      <a:endParaRPr lang="en-US" sz="800"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sz="800" dirty="0" smtClean="0">
                          <a:solidFill>
                            <a:schemeClr val="tx1"/>
                          </a:solidFill>
                        </a:rPr>
                        <a:t>Control Rating</a:t>
                      </a:r>
                      <a:endParaRPr lang="en-US" sz="800"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sz="800" dirty="0" smtClean="0">
                          <a:solidFill>
                            <a:schemeClr val="tx1"/>
                          </a:solidFill>
                        </a:rPr>
                        <a:t>Residual Risk</a:t>
                      </a:r>
                      <a:endParaRPr lang="en-US" sz="800"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sz="800" dirty="0" smtClean="0">
                          <a:solidFill>
                            <a:schemeClr val="tx1"/>
                          </a:solidFill>
                        </a:rPr>
                        <a:t>Risk Trend</a:t>
                      </a:r>
                      <a:endParaRPr lang="en-US" sz="800"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011735925"/>
                  </a:ext>
                </a:extLst>
              </a:tr>
              <a:tr h="207882">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2021</a:t>
                      </a:r>
                      <a:endParaRPr lang="en-US" sz="8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High</a:t>
                      </a:r>
                      <a:endParaRPr lang="en-US" sz="8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Strong</a:t>
                      </a:r>
                      <a:endParaRPr lang="en-US" sz="8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Low</a:t>
                      </a:r>
                      <a:endParaRPr lang="en-US" sz="8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Stable</a:t>
                      </a:r>
                      <a:endParaRPr lang="en-US" sz="8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0326392"/>
                  </a:ext>
                </a:extLst>
              </a:tr>
              <a:tr h="207882">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2020</a:t>
                      </a:r>
                      <a:endParaRPr lang="en-US" sz="8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N/A</a:t>
                      </a:r>
                      <a:endParaRPr lang="en-US" sz="8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N/A</a:t>
                      </a:r>
                      <a:endParaRPr lang="en-US" sz="8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N/A</a:t>
                      </a:r>
                      <a:endParaRPr lang="en-US" sz="8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800" dirty="0" smtClean="0"/>
                        <a:t>N/A</a:t>
                      </a:r>
                      <a:endParaRPr lang="en-US" sz="8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1228338"/>
                  </a:ext>
                </a:extLst>
              </a:tr>
            </a:tbl>
          </a:graphicData>
        </a:graphic>
      </p:graphicFrame>
    </p:spTree>
    <p:extLst>
      <p:ext uri="{BB962C8B-B14F-4D97-AF65-F5344CB8AC3E}">
        <p14:creationId xmlns:p14="http://schemas.microsoft.com/office/powerpoint/2010/main" val="3135892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169743" y="181707"/>
            <a:ext cx="46349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ucida Sans Unicode" panose="020B0602030504020204" pitchFamily="34" charset="0"/>
                <a:cs typeface="Arial" panose="020B0604020202020204" pitchFamily="34" charset="0"/>
              </a:defRPr>
            </a:lvl1pPr>
            <a:lvl2pPr marL="742950" indent="-285750">
              <a:defRPr>
                <a:solidFill>
                  <a:schemeClr val="tx1"/>
                </a:solidFill>
                <a:latin typeface="Lucida Sans Unicode" panose="020B0602030504020204" pitchFamily="34" charset="0"/>
                <a:cs typeface="Arial" panose="020B0604020202020204" pitchFamily="34" charset="0"/>
              </a:defRPr>
            </a:lvl2pPr>
            <a:lvl3pPr marL="1143000" indent="-228600">
              <a:defRPr>
                <a:solidFill>
                  <a:schemeClr val="tx1"/>
                </a:solidFill>
                <a:latin typeface="Lucida Sans Unicode" panose="020B0602030504020204" pitchFamily="34" charset="0"/>
                <a:cs typeface="Arial" panose="020B0604020202020204" pitchFamily="34" charset="0"/>
              </a:defRPr>
            </a:lvl3pPr>
            <a:lvl4pPr marL="1600200" indent="-228600">
              <a:defRPr>
                <a:solidFill>
                  <a:schemeClr val="tx1"/>
                </a:solidFill>
                <a:latin typeface="Lucida Sans Unicode" panose="020B0602030504020204" pitchFamily="34" charset="0"/>
                <a:cs typeface="Arial" panose="020B0604020202020204" pitchFamily="34" charset="0"/>
              </a:defRPr>
            </a:lvl4pPr>
            <a:lvl5pPr marL="2057400" indent="-228600">
              <a:defRPr>
                <a:solidFill>
                  <a:schemeClr val="tx1"/>
                </a:solidFill>
                <a:latin typeface="Lucida Sans Unicode" panose="020B0602030504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cs typeface="Arial" panose="020B0604020202020204" pitchFamily="34" charset="0"/>
              </a:defRPr>
            </a:lvl9pPr>
          </a:lstStyle>
          <a:p>
            <a:pPr lvl="0">
              <a:spcBef>
                <a:spcPct val="0"/>
              </a:spcBef>
              <a:defRPr/>
            </a:pPr>
            <a:r>
              <a:rPr lang="en-US" altLang="en-US" sz="2000" dirty="0">
                <a:solidFill>
                  <a:srgbClr val="44546A"/>
                </a:solidFill>
                <a:latin typeface="Calibri" panose="020F0502020204030204"/>
              </a:rPr>
              <a:t> 2021 Electronic </a:t>
            </a:r>
            <a:r>
              <a:rPr lang="en-US" altLang="en-US" sz="2000" dirty="0" smtClean="0">
                <a:solidFill>
                  <a:srgbClr val="44546A"/>
                </a:solidFill>
                <a:latin typeface="Calibri" panose="020F0502020204030204"/>
              </a:rPr>
              <a:t>Banking (IT) </a:t>
            </a:r>
            <a:r>
              <a:rPr lang="en-US" altLang="en-US" sz="2000" dirty="0">
                <a:solidFill>
                  <a:srgbClr val="44546A"/>
                </a:solidFill>
                <a:latin typeface="Calibri" panose="020F0502020204030204"/>
              </a:rPr>
              <a:t>RCSA</a:t>
            </a:r>
            <a:endParaRPr lang="en-US" altLang="en-US" sz="2000" b="1" dirty="0">
              <a:solidFill>
                <a:srgbClr val="FF0000"/>
              </a:solidFill>
              <a:latin typeface="Calibri" panose="020F0502020204030204"/>
            </a:endParaRPr>
          </a:p>
        </p:txBody>
      </p:sp>
      <p:sp>
        <p:nvSpPr>
          <p:cNvPr id="9" name="Rectangle 8"/>
          <p:cNvSpPr/>
          <p:nvPr/>
        </p:nvSpPr>
        <p:spPr>
          <a:xfrm>
            <a:off x="169743" y="765396"/>
            <a:ext cx="1615408" cy="2092880"/>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Residual Risk Themes</a:t>
            </a:r>
            <a:endPar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5" name="Slide Number Placeholder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2EEA8-FB63-4E62-A576-8CA4CEECC80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p:cNvSpPr txBox="1"/>
          <p:nvPr/>
        </p:nvSpPr>
        <p:spPr>
          <a:xfrm>
            <a:off x="1844016" y="765395"/>
            <a:ext cx="7135635" cy="2092881"/>
          </a:xfrm>
          <a:prstGeom prst="rect">
            <a:avLst/>
          </a:prstGeom>
          <a:noFill/>
          <a:ln>
            <a:solidFill>
              <a:schemeClr val="accent1"/>
            </a:solidFill>
          </a:ln>
        </p:spPr>
        <p:txBody>
          <a:bodyPr wrap="square" rtlCol="0" anchor="t">
            <a:spAutoFit/>
          </a:bodyPr>
          <a:lstStyle/>
          <a:p>
            <a:pPr>
              <a:defRPr/>
            </a:pPr>
            <a:r>
              <a:rPr lang="en-US" sz="1000" b="1" dirty="0" smtClean="0">
                <a:solidFill>
                  <a:prstClr val="black"/>
                </a:solidFill>
                <a:cs typeface="Arial" panose="020B0604020202020204" pitchFamily="34" charset="0"/>
              </a:rPr>
              <a:t>High </a:t>
            </a:r>
            <a:r>
              <a:rPr lang="en-US" sz="1000" dirty="0" smtClean="0">
                <a:solidFill>
                  <a:prstClr val="black"/>
                </a:solidFill>
                <a:cs typeface="Arial" panose="020B0604020202020204" pitchFamily="34" charset="0"/>
              </a:rPr>
              <a:t>Residual </a:t>
            </a:r>
            <a:r>
              <a:rPr lang="en-US" sz="1000" dirty="0">
                <a:solidFill>
                  <a:prstClr val="black"/>
                </a:solidFill>
                <a:cs typeface="Arial" panose="020B0604020202020204" pitchFamily="34" charset="0"/>
              </a:rPr>
              <a:t>Risk themes include: </a:t>
            </a:r>
            <a:endParaRPr lang="en-US" sz="1000" dirty="0" smtClean="0">
              <a:solidFill>
                <a:prstClr val="black"/>
              </a:solidFill>
              <a:cs typeface="Arial" panose="020B0604020202020204" pitchFamily="34" charset="0"/>
            </a:endParaRPr>
          </a:p>
          <a:p>
            <a:pPr marL="171450" indent="-171450">
              <a:buFont typeface="Arial" panose="020B0604020202020204" pitchFamily="34" charset="0"/>
              <a:buChar char="•"/>
              <a:defRPr/>
            </a:pPr>
            <a:r>
              <a:rPr lang="en-US" sz="1000" dirty="0" smtClean="0">
                <a:solidFill>
                  <a:prstClr val="black"/>
                </a:solidFill>
                <a:cs typeface="Arial" panose="020B0604020202020204" pitchFamily="34" charset="0"/>
              </a:rPr>
              <a:t>Multi Factor Authentication – two application do not have MFA</a:t>
            </a:r>
          </a:p>
          <a:p>
            <a:pPr marL="171450" indent="-171450">
              <a:buFont typeface="Arial" panose="020B0604020202020204" pitchFamily="34" charset="0"/>
              <a:buChar char="•"/>
              <a:defRPr/>
            </a:pPr>
            <a:r>
              <a:rPr lang="en-US" sz="1000" dirty="0" smtClean="0">
                <a:solidFill>
                  <a:prstClr val="black"/>
                </a:solidFill>
                <a:cs typeface="Arial" panose="020B0604020202020204" pitchFamily="34" charset="0"/>
              </a:rPr>
              <a:t>Monitoring of platform and transfer activities – this is performed by Q2, who alerts the security team of any events and alerts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Moderate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Residual Risk themes include: </a:t>
            </a:r>
            <a:endPar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Application Administrator Rights – </a:t>
            </a: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risk of inadequate</a:t>
            </a:r>
            <a:r>
              <a:rPr kumimoji="0" lang="en-US" sz="1000" b="0" i="0" u="none" strike="noStrike" kern="1200" cap="none" spc="0" normalizeH="0" noProof="0" dirty="0" smtClean="0">
                <a:ln>
                  <a:noFill/>
                </a:ln>
                <a:solidFill>
                  <a:prstClr val="black"/>
                </a:solidFill>
                <a:effectLst/>
                <a:uLnTx/>
                <a:uFillTx/>
                <a:latin typeface="Calibri" panose="020F0502020204030204"/>
                <a:ea typeface="+mn-ea"/>
                <a:cs typeface="Arial" panose="020B0604020202020204" pitchFamily="34" charset="0"/>
              </a:rPr>
              <a:t> </a:t>
            </a: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segregation </a:t>
            </a: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of duties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solidFill>
                  <a:prstClr val="black"/>
                </a:solidFill>
                <a:latin typeface="Calibri" panose="020F0502020204030204"/>
                <a:cs typeface="Arial" panose="020B0604020202020204" pitchFamily="34" charset="0"/>
              </a:rPr>
              <a:t>Large Dollar Customer Transaction – </a:t>
            </a:r>
            <a:r>
              <a:rPr lang="en-US" sz="1000" dirty="0" smtClean="0">
                <a:solidFill>
                  <a:prstClr val="black"/>
                </a:solidFill>
                <a:latin typeface="Calibri" panose="020F0502020204030204"/>
                <a:cs typeface="Arial" panose="020B0604020202020204" pitchFamily="34" charset="0"/>
              </a:rPr>
              <a:t>risk of inadequate approval </a:t>
            </a:r>
            <a:r>
              <a:rPr lang="en-US" sz="1000" dirty="0" smtClean="0">
                <a:solidFill>
                  <a:prstClr val="black"/>
                </a:solidFill>
                <a:latin typeface="Calibri" panose="020F0502020204030204"/>
                <a:cs typeface="Arial" panose="020B0604020202020204" pitchFamily="34" charset="0"/>
              </a:rPr>
              <a:t>and review of large dollar amounts transaction (customers)</a:t>
            </a:r>
            <a:endPar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endParaRPr>
          </a:p>
          <a:p>
            <a:pPr marL="171450" lvl="0" indent="-171450">
              <a:buFont typeface="Arial" panose="020B0604020202020204" pitchFamily="34" charset="0"/>
              <a:buChar char="•"/>
              <a:defRPr/>
            </a:pPr>
            <a:r>
              <a:rPr kumimoji="0" lang="en-US" sz="1000"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Monitoring of Customers Activity</a:t>
            </a:r>
            <a:r>
              <a:rPr kumimoji="0" lang="en-US" sz="1000" i="0" u="none" strike="noStrike" kern="1200" cap="none" spc="0" normalizeH="0" noProof="0" dirty="0" smtClean="0">
                <a:ln>
                  <a:noFill/>
                </a:ln>
                <a:solidFill>
                  <a:prstClr val="black"/>
                </a:solidFill>
                <a:effectLst/>
                <a:uLnTx/>
                <a:uFillTx/>
                <a:latin typeface="Calibri" panose="020F0502020204030204"/>
                <a:ea typeface="+mn-ea"/>
                <a:cs typeface="Arial" panose="020B0604020202020204" pitchFamily="34" charset="0"/>
              </a:rPr>
              <a:t> (Non-Key) – </a:t>
            </a:r>
            <a:r>
              <a:rPr kumimoji="0" lang="en-US" sz="1000" i="0" u="none" strike="noStrike" kern="1200" cap="none" spc="0" normalizeH="0" noProof="0" dirty="0" smtClean="0">
                <a:ln>
                  <a:noFill/>
                </a:ln>
                <a:solidFill>
                  <a:prstClr val="black"/>
                </a:solidFill>
                <a:effectLst/>
                <a:uLnTx/>
                <a:uFillTx/>
                <a:latin typeface="Calibri" panose="020F0502020204030204"/>
                <a:ea typeface="+mn-ea"/>
                <a:cs typeface="Arial" panose="020B0604020202020204" pitchFamily="34" charset="0"/>
              </a:rPr>
              <a:t>risk of inadequate review </a:t>
            </a:r>
            <a:r>
              <a:rPr kumimoji="0" lang="en-US" sz="1000" i="0" u="none" strike="noStrike" kern="1200" cap="none" spc="0" normalizeH="0" noProof="0" dirty="0" smtClean="0">
                <a:ln>
                  <a:noFill/>
                </a:ln>
                <a:solidFill>
                  <a:prstClr val="black"/>
                </a:solidFill>
                <a:effectLst/>
                <a:uLnTx/>
                <a:uFillTx/>
                <a:latin typeface="Calibri" panose="020F0502020204030204"/>
                <a:ea typeface="+mn-ea"/>
                <a:cs typeface="Arial" panose="020B0604020202020204" pitchFamily="34" charset="0"/>
              </a:rPr>
              <a:t>and monitoring of customer activity for fraud</a:t>
            </a:r>
            <a:endParaRPr kumimoji="0" lang="en-US" sz="1000"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endParaRPr>
          </a:p>
          <a:p>
            <a:pPr lvl="0">
              <a:defRPr/>
            </a:pPr>
            <a:r>
              <a:rPr kumimoji="0" lang="en-US" sz="1000" b="1"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Low </a:t>
            </a: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Residual Risk themes include: </a:t>
            </a:r>
          </a:p>
          <a:p>
            <a:pPr marL="171450" lvl="0" indent="-171450">
              <a:buFont typeface="Arial" panose="020B0604020202020204" pitchFamily="34" charset="0"/>
              <a:buChar char="•"/>
              <a:defRPr/>
            </a:pPr>
            <a:r>
              <a:rPr lang="en-US" sz="1000" dirty="0" smtClean="0">
                <a:solidFill>
                  <a:prstClr val="black"/>
                </a:solidFill>
                <a:cs typeface="Arial" panose="020B0604020202020204" pitchFamily="34" charset="0"/>
              </a:rPr>
              <a:t>Authentication Controls  - </a:t>
            </a:r>
            <a:r>
              <a:rPr lang="en-US" sz="1000" dirty="0" smtClean="0">
                <a:solidFill>
                  <a:prstClr val="black"/>
                </a:solidFill>
                <a:cs typeface="Arial" panose="020B0604020202020204" pitchFamily="34" charset="0"/>
              </a:rPr>
              <a:t>risk of ineffective use </a:t>
            </a:r>
            <a:r>
              <a:rPr lang="en-US" sz="1000" dirty="0" smtClean="0">
                <a:solidFill>
                  <a:prstClr val="black"/>
                </a:solidFill>
                <a:cs typeface="Arial" panose="020B0604020202020204" pitchFamily="34" charset="0"/>
              </a:rPr>
              <a:t>of password and multi-factor authentication controls</a:t>
            </a:r>
          </a:p>
          <a:p>
            <a:pPr marL="171450" lvl="0" indent="-171450">
              <a:buFont typeface="Arial" panose="020B0604020202020204" pitchFamily="34" charset="0"/>
              <a:buChar char="•"/>
              <a:defRPr/>
            </a:pPr>
            <a:r>
              <a:rPr lang="en-US" sz="1000" dirty="0">
                <a:solidFill>
                  <a:prstClr val="black"/>
                </a:solidFill>
                <a:cs typeface="Arial" panose="020B0604020202020204" pitchFamily="34" charset="0"/>
              </a:rPr>
              <a:t>Large Dollar </a:t>
            </a:r>
            <a:r>
              <a:rPr lang="en-US" sz="1000" dirty="0" smtClean="0">
                <a:solidFill>
                  <a:prstClr val="black"/>
                </a:solidFill>
                <a:cs typeface="Arial" panose="020B0604020202020204" pitchFamily="34" charset="0"/>
              </a:rPr>
              <a:t>Transaction (staff) </a:t>
            </a:r>
            <a:r>
              <a:rPr lang="en-US" sz="1000" dirty="0">
                <a:solidFill>
                  <a:prstClr val="black"/>
                </a:solidFill>
                <a:cs typeface="Arial" panose="020B0604020202020204" pitchFamily="34" charset="0"/>
              </a:rPr>
              <a:t>– risk of inadequate</a:t>
            </a:r>
            <a:r>
              <a:rPr lang="en-US" sz="1000" dirty="0" smtClean="0">
                <a:solidFill>
                  <a:prstClr val="black"/>
                </a:solidFill>
                <a:cs typeface="Arial" panose="020B0604020202020204" pitchFamily="34" charset="0"/>
              </a:rPr>
              <a:t> </a:t>
            </a:r>
            <a:r>
              <a:rPr lang="en-US" sz="1000" dirty="0">
                <a:solidFill>
                  <a:prstClr val="black"/>
                </a:solidFill>
                <a:cs typeface="Arial" panose="020B0604020202020204" pitchFamily="34" charset="0"/>
              </a:rPr>
              <a:t>approval and review of large dollar amounts transaction </a:t>
            </a:r>
            <a:r>
              <a:rPr lang="en-US" sz="1000" dirty="0" smtClean="0">
                <a:solidFill>
                  <a:prstClr val="black"/>
                </a:solidFill>
                <a:cs typeface="Arial" panose="020B0604020202020204" pitchFamily="34" charset="0"/>
              </a:rPr>
              <a:t>(staff)</a:t>
            </a:r>
            <a:endParaRPr lang="en-US" sz="1000" dirty="0">
              <a:solidFill>
                <a:prstClr val="black"/>
              </a:solidFill>
              <a:cs typeface="Arial" panose="020B0604020202020204" pitchFamily="34" charset="0"/>
            </a:endParaRPr>
          </a:p>
          <a:p>
            <a:pPr marL="171450" lvl="0" indent="-171450">
              <a:buFont typeface="Arial" panose="020B0604020202020204" pitchFamily="34" charset="0"/>
              <a:buChar char="•"/>
              <a:defRPr/>
            </a:pPr>
            <a:r>
              <a:rPr lang="en-US" sz="1000" dirty="0" smtClean="0">
                <a:solidFill>
                  <a:prstClr val="black"/>
                </a:solidFill>
                <a:cs typeface="Arial" panose="020B0604020202020204" pitchFamily="34" charset="0"/>
              </a:rPr>
              <a:t>Changes in c</a:t>
            </a:r>
            <a:r>
              <a:rPr kumimoji="0" lang="en-US" sz="1000" b="0" i="0" u="none" kern="1200" cap="none" spc="0" normalizeH="0" baseline="0" dirty="0" smtClean="0">
                <a:ln>
                  <a:noFill/>
                </a:ln>
                <a:solidFill>
                  <a:prstClr val="black"/>
                </a:solidFill>
                <a:effectLst/>
                <a:uLnTx/>
                <a:uFillTx/>
                <a:latin typeface="Calibri" panose="020F0502020204030204"/>
                <a:ea typeface="+mn-ea"/>
                <a:cs typeface="Arial" panose="020B0604020202020204" pitchFamily="34" charset="0"/>
              </a:rPr>
              <a:t>ustomer</a:t>
            </a:r>
            <a:r>
              <a:rPr kumimoji="0" lang="en-US" sz="1000" b="0" i="0" u="none" kern="1200" cap="none" spc="0" normalizeH="0" dirty="0" smtClean="0">
                <a:ln>
                  <a:noFill/>
                </a:ln>
                <a:solidFill>
                  <a:prstClr val="black"/>
                </a:solidFill>
                <a:effectLst/>
                <a:uLnTx/>
                <a:uFillTx/>
                <a:latin typeface="Calibri" panose="020F0502020204030204"/>
                <a:ea typeface="+mn-ea"/>
                <a:cs typeface="Arial" panose="020B0604020202020204" pitchFamily="34" charset="0"/>
              </a:rPr>
              <a:t> administrative data  – </a:t>
            </a:r>
            <a:r>
              <a:rPr kumimoji="0" lang="en-US" sz="1000" b="0" i="0" u="none" kern="1200" cap="none" spc="0" normalizeH="0" dirty="0" smtClean="0">
                <a:ln>
                  <a:noFill/>
                </a:ln>
                <a:solidFill>
                  <a:prstClr val="black"/>
                </a:solidFill>
                <a:effectLst/>
                <a:uLnTx/>
                <a:uFillTx/>
                <a:latin typeface="Calibri" panose="020F0502020204030204"/>
                <a:ea typeface="+mn-ea"/>
                <a:cs typeface="Arial" panose="020B0604020202020204" pitchFamily="34" charset="0"/>
              </a:rPr>
              <a:t>risk of adequate control over the updates </a:t>
            </a:r>
            <a:r>
              <a:rPr kumimoji="0" lang="en-US" sz="1000" b="0" i="0" u="none" kern="1200" cap="none" spc="0" normalizeH="0" dirty="0" smtClean="0">
                <a:ln>
                  <a:noFill/>
                </a:ln>
                <a:solidFill>
                  <a:prstClr val="black"/>
                </a:solidFill>
                <a:effectLst/>
                <a:uLnTx/>
                <a:uFillTx/>
                <a:latin typeface="Calibri" panose="020F0502020204030204"/>
                <a:ea typeface="+mn-ea"/>
                <a:cs typeface="Arial" panose="020B0604020202020204" pitchFamily="34" charset="0"/>
              </a:rPr>
              <a:t>for customer geographical changes</a:t>
            </a:r>
          </a:p>
          <a:p>
            <a:pPr marL="171450" lvl="0" indent="-171450">
              <a:buFont typeface="Arial" panose="020B0604020202020204" pitchFamily="34" charset="0"/>
              <a:buChar char="•"/>
              <a:defRPr/>
            </a:pPr>
            <a:r>
              <a:rPr lang="en-US" sz="1000" baseline="0" noProof="0" dirty="0" smtClean="0">
                <a:solidFill>
                  <a:prstClr val="black"/>
                </a:solidFill>
                <a:latin typeface="Calibri" panose="020F0502020204030204"/>
                <a:cs typeface="Arial" panose="020B0604020202020204" pitchFamily="34" charset="0"/>
              </a:rPr>
              <a:t>IT Electronic Banking Policies – </a:t>
            </a:r>
            <a:r>
              <a:rPr lang="en-US" sz="1000" baseline="0" noProof="0" dirty="0" smtClean="0">
                <a:solidFill>
                  <a:prstClr val="black"/>
                </a:solidFill>
                <a:latin typeface="Calibri" panose="020F0502020204030204"/>
                <a:cs typeface="Arial" panose="020B0604020202020204" pitchFamily="34" charset="0"/>
              </a:rPr>
              <a:t>risk of untimely</a:t>
            </a:r>
            <a:r>
              <a:rPr lang="en-US" sz="1000" noProof="0" dirty="0" smtClean="0">
                <a:solidFill>
                  <a:prstClr val="black"/>
                </a:solidFill>
                <a:latin typeface="Calibri" panose="020F0502020204030204"/>
                <a:cs typeface="Arial" panose="020B0604020202020204" pitchFamily="34" charset="0"/>
              </a:rPr>
              <a:t> </a:t>
            </a:r>
            <a:r>
              <a:rPr lang="en-US" sz="1000" noProof="0" dirty="0" smtClean="0">
                <a:solidFill>
                  <a:prstClr val="black"/>
                </a:solidFill>
                <a:latin typeface="Calibri" panose="020F0502020204030204"/>
                <a:cs typeface="Arial" panose="020B0604020202020204" pitchFamily="34" charset="0"/>
              </a:rPr>
              <a:t>update and </a:t>
            </a:r>
            <a:r>
              <a:rPr lang="en-US" sz="1000" noProof="0" dirty="0" smtClean="0">
                <a:solidFill>
                  <a:prstClr val="black"/>
                </a:solidFill>
                <a:latin typeface="Calibri" panose="020F0502020204030204"/>
                <a:cs typeface="Arial" panose="020B0604020202020204" pitchFamily="34" charset="0"/>
              </a:rPr>
              <a:t>review of policies and procedures.</a:t>
            </a:r>
            <a:endParaRPr lang="en-US" sz="1000" baseline="0" noProof="0" dirty="0" smtClean="0">
              <a:solidFill>
                <a:prstClr val="black"/>
              </a:solidFill>
              <a:latin typeface="Calibri" panose="020F0502020204030204"/>
              <a:cs typeface="Arial" panose="020B0604020202020204" pitchFamily="34" charset="0"/>
            </a:endParaRPr>
          </a:p>
          <a:p>
            <a:pPr marL="171450" lvl="0" indent="-171450">
              <a:buFont typeface="Arial" panose="020B0604020202020204" pitchFamily="34" charset="0"/>
              <a:buChar char="•"/>
              <a:defRPr/>
            </a:pPr>
            <a:r>
              <a:rPr kumimoji="0" lang="en-US" sz="1000" b="0" i="0" u="none" kern="1200" cap="none" spc="0" normalizeH="0" dirty="0" smtClean="0">
                <a:ln>
                  <a:noFill/>
                </a:ln>
                <a:solidFill>
                  <a:prstClr val="black"/>
                </a:solidFill>
                <a:effectLst/>
                <a:uLnTx/>
                <a:uFillTx/>
                <a:latin typeface="Calibri" panose="020F0502020204030204"/>
                <a:ea typeface="+mn-ea"/>
                <a:cs typeface="Arial" panose="020B0604020202020204" pitchFamily="34" charset="0"/>
              </a:rPr>
              <a:t>Periodic Review of User Entitlements – </a:t>
            </a:r>
            <a:r>
              <a:rPr kumimoji="0" lang="en-US" sz="1000" b="0" i="0" u="none" kern="1200" cap="none" spc="0" normalizeH="0" dirty="0" smtClean="0">
                <a:ln>
                  <a:noFill/>
                </a:ln>
                <a:solidFill>
                  <a:prstClr val="black"/>
                </a:solidFill>
                <a:effectLst/>
                <a:uLnTx/>
                <a:uFillTx/>
                <a:latin typeface="Calibri" panose="020F0502020204030204"/>
                <a:ea typeface="+mn-ea"/>
                <a:cs typeface="Arial" panose="020B0604020202020204" pitchFamily="34" charset="0"/>
              </a:rPr>
              <a:t>risk of untimely or </a:t>
            </a:r>
            <a:r>
              <a:rPr lang="en-US" sz="1000" dirty="0" smtClean="0">
                <a:solidFill>
                  <a:prstClr val="black"/>
                </a:solidFill>
                <a:latin typeface="Calibri" panose="020F0502020204030204"/>
                <a:cs typeface="Arial" panose="020B0604020202020204" pitchFamily="34" charset="0"/>
              </a:rPr>
              <a:t>inadequate </a:t>
            </a:r>
            <a:r>
              <a:rPr kumimoji="0" lang="en-US" sz="1000" b="0" i="0" u="none" kern="1200" cap="none" spc="0" normalizeH="0" dirty="0" smtClean="0">
                <a:ln>
                  <a:noFill/>
                </a:ln>
                <a:solidFill>
                  <a:prstClr val="black"/>
                </a:solidFill>
                <a:effectLst/>
                <a:uLnTx/>
                <a:uFillTx/>
                <a:latin typeface="Calibri" panose="020F0502020204030204"/>
                <a:ea typeface="+mn-ea"/>
                <a:cs typeface="Arial" panose="020B0604020202020204" pitchFamily="34" charset="0"/>
              </a:rPr>
              <a:t>review of </a:t>
            </a:r>
            <a:r>
              <a:rPr kumimoji="0" lang="en-US" sz="1000" b="0" i="0" u="none" kern="1200" cap="none" spc="0" normalizeH="0" dirty="0" smtClean="0">
                <a:ln>
                  <a:noFill/>
                </a:ln>
                <a:solidFill>
                  <a:prstClr val="black"/>
                </a:solidFill>
                <a:effectLst/>
                <a:uLnTx/>
                <a:uFillTx/>
                <a:latin typeface="Calibri" panose="020F0502020204030204"/>
                <a:ea typeface="+mn-ea"/>
                <a:cs typeface="Arial" panose="020B0604020202020204" pitchFamily="34" charset="0"/>
              </a:rPr>
              <a:t>user </a:t>
            </a:r>
            <a:r>
              <a:rPr kumimoji="0" lang="en-US" sz="1000" b="0" i="0" u="none" kern="1200" cap="none" spc="0" normalizeH="0" dirty="0" smtClean="0">
                <a:ln>
                  <a:noFill/>
                </a:ln>
                <a:solidFill>
                  <a:prstClr val="black"/>
                </a:solidFill>
                <a:effectLst/>
                <a:uLnTx/>
                <a:uFillTx/>
                <a:latin typeface="Calibri" panose="020F0502020204030204"/>
                <a:ea typeface="+mn-ea"/>
                <a:cs typeface="Arial" panose="020B0604020202020204" pitchFamily="34" charset="0"/>
              </a:rPr>
              <a:t>entitlements</a:t>
            </a:r>
            <a:endParaRPr kumimoji="0" lang="en-US" sz="1000" b="0" i="0" u="non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15" name="TextBox 14"/>
          <p:cNvSpPr txBox="1"/>
          <p:nvPr/>
        </p:nvSpPr>
        <p:spPr>
          <a:xfrm>
            <a:off x="169743" y="2925274"/>
            <a:ext cx="3869848" cy="246221"/>
          </a:xfrm>
          <a:prstGeom prst="rect">
            <a:avLst/>
          </a:prstGeom>
          <a:solidFill>
            <a:schemeClr val="accent1">
              <a:lumMod val="40000"/>
              <a:lumOff val="60000"/>
            </a:schemeClr>
          </a:solidFill>
        </p:spPr>
        <p:txBody>
          <a:bodyPr wrap="square">
            <a:spAutoFit/>
          </a:bodyPr>
          <a:lstStyle>
            <a:defPPr>
              <a:defRPr lang="en-US"/>
            </a:defPPr>
            <a:lvl1pPr marL="228600" lvl="0" indent="-228600">
              <a:buFont typeface="Wingdings" panose="05000000000000000000" pitchFamily="2" charset="2"/>
              <a:buChar char="§"/>
              <a:defRPr sz="1200"/>
            </a:lvl1p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000" b="1" i="0" u="none" strike="noStrike" kern="1200" cap="none" spc="0" normalizeH="0" baseline="0" noProof="0" dirty="0" smtClean="0">
                <a:ln>
                  <a:noFill/>
                </a:ln>
                <a:solidFill>
                  <a:prstClr val="black"/>
                </a:solidFill>
                <a:effectLst/>
                <a:uLnTx/>
                <a:uFillTx/>
                <a:latin typeface="Calibri" panose="020F0502020204030204"/>
                <a:ea typeface="+mn-ea"/>
                <a:cs typeface="+mn-cs"/>
              </a:rPr>
              <a:t>Findings/Issues Description  </a:t>
            </a:r>
          </a:p>
        </p:txBody>
      </p:sp>
      <p:sp>
        <p:nvSpPr>
          <p:cNvPr id="17" name="TextBox 16"/>
          <p:cNvSpPr txBox="1"/>
          <p:nvPr/>
        </p:nvSpPr>
        <p:spPr>
          <a:xfrm>
            <a:off x="4131571" y="2925274"/>
            <a:ext cx="4848079" cy="246221"/>
          </a:xfrm>
          <a:prstGeom prst="rect">
            <a:avLst/>
          </a:prstGeom>
          <a:solidFill>
            <a:schemeClr val="accent1">
              <a:lumMod val="40000"/>
              <a:lumOff val="60000"/>
            </a:schemeClr>
          </a:solidFill>
        </p:spPr>
        <p:txBody>
          <a:bodyPr wrap="square">
            <a:spAutoFit/>
          </a:bodyPr>
          <a:lstStyle>
            <a:defPPr>
              <a:defRPr lang="en-US"/>
            </a:defPPr>
            <a:lvl1pPr marL="228600" lvl="0" indent="-228600">
              <a:buFont typeface="Wingdings" panose="05000000000000000000" pitchFamily="2" charset="2"/>
              <a:buChar char="§"/>
              <a:defRPr sz="1200"/>
            </a:lvl1p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000" b="1" i="0" u="none" strike="noStrike" kern="1200" cap="none" spc="0" normalizeH="0" baseline="0" noProof="0" dirty="0" smtClean="0">
                <a:ln>
                  <a:noFill/>
                </a:ln>
                <a:solidFill>
                  <a:prstClr val="black"/>
                </a:solidFill>
                <a:effectLst/>
                <a:uLnTx/>
                <a:uFillTx/>
                <a:latin typeface="Calibri" panose="020F0502020204030204"/>
                <a:ea typeface="+mn-ea"/>
                <a:cs typeface="+mn-cs"/>
              </a:rPr>
              <a:t>Summary of Action Plans  </a:t>
            </a:r>
          </a:p>
        </p:txBody>
      </p:sp>
      <p:sp>
        <p:nvSpPr>
          <p:cNvPr id="4" name="TextBox 3"/>
          <p:cNvSpPr txBox="1"/>
          <p:nvPr/>
        </p:nvSpPr>
        <p:spPr>
          <a:xfrm>
            <a:off x="169743" y="3231962"/>
            <a:ext cx="3869848" cy="400110"/>
          </a:xfrm>
          <a:prstGeom prst="rect">
            <a:avLst/>
          </a:prstGeom>
          <a:noFill/>
        </p:spPr>
        <p:txBody>
          <a:bodyPr wrap="square" rtlCol="0">
            <a:spAutoFit/>
          </a:bodyPr>
          <a:lstStyle/>
          <a:p>
            <a:pPr lvl="0">
              <a:defRPr/>
            </a:pPr>
            <a:r>
              <a:rPr lang="en-US" sz="1000" i="1" dirty="0" smtClean="0">
                <a:solidFill>
                  <a:prstClr val="black"/>
                </a:solidFill>
                <a:cs typeface="Arial" panose="020B0604020202020204" pitchFamily="34" charset="0"/>
              </a:rPr>
              <a:t>Multi Factor Authentication has not been enabled </a:t>
            </a:r>
            <a:r>
              <a:rPr lang="en-US" sz="1000" i="1" dirty="0" smtClean="0">
                <a:solidFill>
                  <a:prstClr val="black"/>
                </a:solidFill>
                <a:cs typeface="Arial" panose="020B0604020202020204" pitchFamily="34" charset="0"/>
              </a:rPr>
              <a:t>for </a:t>
            </a:r>
            <a:r>
              <a:rPr lang="en-US" sz="1000" i="1" dirty="0" smtClean="0">
                <a:solidFill>
                  <a:prstClr val="black"/>
                </a:solidFill>
                <a:cs typeface="Arial" panose="020B0604020202020204" pitchFamily="34" charset="0"/>
              </a:rPr>
              <a:t>two Electronic Banking applications.</a:t>
            </a:r>
            <a:endParaRPr lang="en-US" sz="1000" i="1" dirty="0">
              <a:solidFill>
                <a:prstClr val="black"/>
              </a:solidFill>
              <a:cs typeface="Arial" panose="020B0604020202020204" pitchFamily="34" charset="0"/>
            </a:endParaRPr>
          </a:p>
        </p:txBody>
      </p:sp>
      <p:sp>
        <p:nvSpPr>
          <p:cNvPr id="6" name="TextBox 5"/>
          <p:cNvSpPr txBox="1"/>
          <p:nvPr/>
        </p:nvSpPr>
        <p:spPr>
          <a:xfrm>
            <a:off x="4131572" y="3231962"/>
            <a:ext cx="4848080" cy="246221"/>
          </a:xfrm>
          <a:prstGeom prst="rect">
            <a:avLst/>
          </a:prstGeom>
          <a:noFill/>
        </p:spPr>
        <p:txBody>
          <a:bodyPr wrap="square" rtlCol="0">
            <a:spAutoFit/>
          </a:bodyPr>
          <a:lstStyle/>
          <a:p>
            <a:pPr>
              <a:defRPr/>
            </a:pPr>
            <a:r>
              <a:rPr lang="en-US" sz="1000" dirty="0" smtClean="0">
                <a:solidFill>
                  <a:prstClr val="black"/>
                </a:solidFill>
                <a:cs typeface="Arial" panose="020B0604020202020204" pitchFamily="34" charset="0"/>
              </a:rPr>
              <a:t>Pending</a:t>
            </a:r>
            <a:endParaRPr lang="en-US" sz="1000" dirty="0">
              <a:latin typeface="Arial" panose="020B0604020202020204" pitchFamily="34" charset="0"/>
              <a:cs typeface="Arial" panose="020B0604020202020204" pitchFamily="34" charset="0"/>
            </a:endParaRPr>
          </a:p>
        </p:txBody>
      </p:sp>
      <p:sp>
        <p:nvSpPr>
          <p:cNvPr id="10" name="TextBox 9"/>
          <p:cNvSpPr txBox="1"/>
          <p:nvPr/>
        </p:nvSpPr>
        <p:spPr>
          <a:xfrm>
            <a:off x="169743" y="3785135"/>
            <a:ext cx="8809907" cy="246221"/>
          </a:xfrm>
          <a:prstGeom prst="rect">
            <a:avLst/>
          </a:prstGeom>
          <a:solidFill>
            <a:schemeClr val="accent1">
              <a:lumMod val="40000"/>
              <a:lumOff val="6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Key Statistics</a:t>
            </a:r>
            <a:endPar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12" name="TextBox 11"/>
          <p:cNvSpPr txBox="1"/>
          <p:nvPr/>
        </p:nvSpPr>
        <p:spPr>
          <a:xfrm>
            <a:off x="245942" y="4245712"/>
            <a:ext cx="3430707" cy="1015663"/>
          </a:xfrm>
          <a:prstGeom prst="rect">
            <a:avLst/>
          </a:prstGeom>
          <a:noFill/>
        </p:spPr>
        <p:txBody>
          <a:bodyPr wrap="square" rtlCol="0">
            <a:spAutoFit/>
          </a:bodyPr>
          <a:lstStyle/>
          <a:p>
            <a:pPr marL="228600" lvl="0" indent="-228600" defTabSz="976313">
              <a:buFont typeface="Wingdings" panose="05000000000000000000" pitchFamily="2" charset="2"/>
              <a:buChar char="§"/>
              <a:defRPr/>
            </a:pPr>
            <a:r>
              <a:rPr lang="en-US" altLang="en-US" sz="1000" dirty="0" smtClean="0">
                <a:solidFill>
                  <a:prstClr val="black"/>
                </a:solidFill>
                <a:cs typeface="Arial" panose="020B0604020202020204" pitchFamily="34" charset="0"/>
              </a:rPr>
              <a:t>9 </a:t>
            </a:r>
            <a:r>
              <a:rPr lang="en-US" altLang="en-US" sz="1000" dirty="0">
                <a:solidFill>
                  <a:prstClr val="black"/>
                </a:solidFill>
                <a:cs typeface="Arial" panose="020B0604020202020204" pitchFamily="34" charset="0"/>
              </a:rPr>
              <a:t>Key Risks Identified</a:t>
            </a:r>
          </a:p>
          <a:p>
            <a:pPr marL="228600" lvl="0" indent="-228600" defTabSz="976313">
              <a:buFont typeface="Wingdings" panose="05000000000000000000" pitchFamily="2" charset="2"/>
              <a:buChar char="§"/>
              <a:defRPr/>
            </a:pPr>
            <a:r>
              <a:rPr lang="en-US" altLang="en-US" sz="1000" dirty="0" smtClean="0">
                <a:solidFill>
                  <a:prstClr val="black"/>
                </a:solidFill>
                <a:cs typeface="Arial" panose="020B0604020202020204" pitchFamily="34" charset="0"/>
              </a:rPr>
              <a:t>21 </a:t>
            </a:r>
            <a:r>
              <a:rPr lang="en-US" altLang="en-US" sz="1000" dirty="0">
                <a:solidFill>
                  <a:prstClr val="black"/>
                </a:solidFill>
                <a:cs typeface="Arial" panose="020B0604020202020204" pitchFamily="34" charset="0"/>
              </a:rPr>
              <a:t>Mitigating Controls </a:t>
            </a:r>
            <a:r>
              <a:rPr lang="en-US" altLang="en-US" sz="1000" dirty="0" smtClean="0">
                <a:solidFill>
                  <a:prstClr val="black"/>
                </a:solidFill>
                <a:cs typeface="Arial" panose="020B0604020202020204" pitchFamily="34" charset="0"/>
              </a:rPr>
              <a:t>(16 Key and 5 non-Key)</a:t>
            </a:r>
            <a:endParaRPr lang="en-US" altLang="en-US" sz="1000" dirty="0">
              <a:solidFill>
                <a:prstClr val="black"/>
              </a:solidFill>
              <a:cs typeface="Arial" panose="020B0604020202020204" pitchFamily="34" charset="0"/>
            </a:endParaRPr>
          </a:p>
          <a:p>
            <a:pPr marL="228600" indent="-228600" defTabSz="976313">
              <a:buFont typeface="Wingdings" panose="05000000000000000000" pitchFamily="2" charset="2"/>
              <a:buChar char="§"/>
              <a:defRPr/>
            </a:pPr>
            <a:r>
              <a:rPr lang="en-US" altLang="en-US" sz="1000" dirty="0" smtClean="0">
                <a:solidFill>
                  <a:prstClr val="black"/>
                </a:solidFill>
                <a:cs typeface="Arial" panose="020B0604020202020204" pitchFamily="34" charset="0"/>
              </a:rPr>
              <a:t>16 Key </a:t>
            </a:r>
            <a:r>
              <a:rPr lang="en-US" altLang="en-US" sz="1000" dirty="0">
                <a:solidFill>
                  <a:prstClr val="black"/>
                </a:solidFill>
                <a:cs typeface="Arial" panose="020B0604020202020204" pitchFamily="34" charset="0"/>
              </a:rPr>
              <a:t>Controls Tested </a:t>
            </a:r>
            <a:r>
              <a:rPr lang="en-US" altLang="en-US" sz="1000" dirty="0" smtClean="0">
                <a:solidFill>
                  <a:prstClr val="black"/>
                </a:solidFill>
                <a:cs typeface="Arial" panose="020B0604020202020204" pitchFamily="34" charset="0"/>
              </a:rPr>
              <a:t>(5 </a:t>
            </a:r>
            <a:r>
              <a:rPr lang="en-US" altLang="en-US" sz="1000" dirty="0">
                <a:solidFill>
                  <a:prstClr val="black"/>
                </a:solidFill>
                <a:cs typeface="Arial" panose="020B0604020202020204" pitchFamily="34" charset="0"/>
              </a:rPr>
              <a:t>n</a:t>
            </a:r>
            <a:r>
              <a:rPr lang="en-US" altLang="en-US" sz="1000" dirty="0" smtClean="0">
                <a:solidFill>
                  <a:prstClr val="black"/>
                </a:solidFill>
                <a:cs typeface="Arial" panose="020B0604020202020204" pitchFamily="34" charset="0"/>
              </a:rPr>
              <a:t>on-Key controls are not </a:t>
            </a:r>
            <a:r>
              <a:rPr lang="en-US" altLang="en-US" sz="1000" dirty="0" smtClean="0">
                <a:cs typeface="Arial" panose="020B0604020202020204" pitchFamily="34" charset="0"/>
              </a:rPr>
              <a:t>tested</a:t>
            </a:r>
            <a:r>
              <a:rPr lang="en-US" altLang="en-US" sz="1000" dirty="0" smtClean="0">
                <a:solidFill>
                  <a:prstClr val="black"/>
                </a:solidFill>
                <a:cs typeface="Arial" panose="020B0604020202020204" pitchFamily="34" charset="0"/>
              </a:rPr>
              <a:t>) </a:t>
            </a:r>
            <a:endParaRPr lang="en-US" altLang="en-US" sz="1000" i="1" dirty="0">
              <a:solidFill>
                <a:srgbClr val="FF0000"/>
              </a:solidFill>
              <a:cs typeface="Arial" panose="020B0604020202020204" pitchFamily="34" charset="0"/>
            </a:endParaRPr>
          </a:p>
          <a:p>
            <a:pPr marL="228600" lvl="0" indent="-228600" defTabSz="976313">
              <a:buFont typeface="Wingdings" panose="05000000000000000000" pitchFamily="2" charset="2"/>
              <a:buChar char="§"/>
              <a:defRPr/>
            </a:pPr>
            <a:r>
              <a:rPr lang="en-US" altLang="en-US" sz="1000" dirty="0" smtClean="0">
                <a:solidFill>
                  <a:prstClr val="black"/>
                </a:solidFill>
                <a:cs typeface="Arial" panose="020B0604020202020204" pitchFamily="34" charset="0"/>
              </a:rPr>
              <a:t>1 </a:t>
            </a:r>
            <a:r>
              <a:rPr lang="en-US" altLang="en-US" sz="1000" dirty="0">
                <a:solidFill>
                  <a:prstClr val="black"/>
                </a:solidFill>
                <a:cs typeface="Arial" panose="020B0604020202020204" pitchFamily="34" charset="0"/>
              </a:rPr>
              <a:t>Key Residual Risks </a:t>
            </a:r>
            <a:r>
              <a:rPr lang="en-US" altLang="en-US" sz="1000" dirty="0" smtClean="0">
                <a:solidFill>
                  <a:prstClr val="black"/>
                </a:solidFill>
                <a:cs typeface="Arial" panose="020B0604020202020204" pitchFamily="34" charset="0"/>
              </a:rPr>
              <a:t>– High </a:t>
            </a:r>
            <a:endParaRPr lang="en-US" altLang="en-US" sz="1000" dirty="0">
              <a:solidFill>
                <a:prstClr val="black"/>
              </a:solidFill>
              <a:cs typeface="Arial" panose="020B0604020202020204" pitchFamily="34" charset="0"/>
            </a:endParaRPr>
          </a:p>
          <a:p>
            <a:pPr marL="228600" lvl="0" indent="-228600" defTabSz="976313">
              <a:buFont typeface="Wingdings" panose="05000000000000000000" pitchFamily="2" charset="2"/>
              <a:buChar char="§"/>
              <a:defRPr/>
            </a:pPr>
            <a:r>
              <a:rPr lang="en-US" altLang="en-US" sz="1000" dirty="0" smtClean="0">
                <a:solidFill>
                  <a:prstClr val="black"/>
                </a:solidFill>
                <a:cs typeface="Arial" panose="020B0604020202020204" pitchFamily="34" charset="0"/>
              </a:rPr>
              <a:t>2 </a:t>
            </a:r>
            <a:r>
              <a:rPr lang="en-US" altLang="en-US" sz="1000" dirty="0">
                <a:solidFill>
                  <a:prstClr val="black"/>
                </a:solidFill>
                <a:cs typeface="Arial" panose="020B0604020202020204" pitchFamily="34" charset="0"/>
              </a:rPr>
              <a:t>Key Residual Risks </a:t>
            </a:r>
            <a:r>
              <a:rPr lang="en-US" altLang="en-US" sz="1000" dirty="0" smtClean="0">
                <a:solidFill>
                  <a:prstClr val="black"/>
                </a:solidFill>
                <a:cs typeface="Arial" panose="020B0604020202020204" pitchFamily="34" charset="0"/>
              </a:rPr>
              <a:t>– Moderate </a:t>
            </a:r>
            <a:endParaRPr lang="en-US" altLang="en-US" sz="1000" dirty="0">
              <a:solidFill>
                <a:prstClr val="black"/>
              </a:solidFill>
              <a:cs typeface="Arial" panose="020B0604020202020204" pitchFamily="34" charset="0"/>
            </a:endParaRPr>
          </a:p>
          <a:p>
            <a:pPr marL="228600" lvl="0" indent="-228600" defTabSz="976313">
              <a:buFont typeface="Wingdings" panose="05000000000000000000" pitchFamily="2" charset="2"/>
              <a:buChar char="§"/>
              <a:defRPr/>
            </a:pPr>
            <a:r>
              <a:rPr lang="en-US" altLang="en-US" sz="1000" dirty="0" smtClean="0">
                <a:solidFill>
                  <a:prstClr val="black"/>
                </a:solidFill>
                <a:cs typeface="Arial" panose="020B0604020202020204" pitchFamily="34" charset="0"/>
              </a:rPr>
              <a:t>6 </a:t>
            </a:r>
            <a:r>
              <a:rPr lang="en-US" altLang="en-US" sz="1000" dirty="0">
                <a:solidFill>
                  <a:prstClr val="black"/>
                </a:solidFill>
                <a:cs typeface="Arial" panose="020B0604020202020204" pitchFamily="34" charset="0"/>
              </a:rPr>
              <a:t>Key Residual Risks </a:t>
            </a:r>
            <a:r>
              <a:rPr lang="en-US" altLang="en-US" sz="1000" dirty="0" smtClean="0">
                <a:solidFill>
                  <a:prstClr val="black"/>
                </a:solidFill>
                <a:cs typeface="Arial" panose="020B0604020202020204" pitchFamily="34" charset="0"/>
              </a:rPr>
              <a:t>– Low </a:t>
            </a:r>
            <a:endParaRPr lang="en-US" altLang="en-US" sz="1000" dirty="0">
              <a:solidFill>
                <a:prstClr val="black"/>
              </a:solidFill>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171719" y="4055958"/>
            <a:ext cx="2176272" cy="2056288"/>
          </a:xfrm>
          <a:prstGeom prst="rect">
            <a:avLst/>
          </a:prstGeom>
        </p:spPr>
      </p:pic>
    </p:spTree>
    <p:extLst>
      <p:ext uri="{BB962C8B-B14F-4D97-AF65-F5344CB8AC3E}">
        <p14:creationId xmlns:p14="http://schemas.microsoft.com/office/powerpoint/2010/main" val="2481223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2EEA8-FB63-4E62-A576-8CA4CEECC80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Title 2"/>
          <p:cNvSpPr>
            <a:spLocks noGrp="1"/>
          </p:cNvSpPr>
          <p:nvPr>
            <p:ph type="title"/>
          </p:nvPr>
        </p:nvSpPr>
        <p:spPr/>
        <p:txBody>
          <a:bodyPr/>
          <a:lstStyle/>
          <a:p>
            <a:r>
              <a:rPr lang="en-US" sz="2000" dirty="0" smtClean="0">
                <a:latin typeface="+mn-lt"/>
              </a:rPr>
              <a:t>Electronic Banking (IT) - Key Residual </a:t>
            </a:r>
            <a:r>
              <a:rPr lang="en-US" sz="2000" dirty="0" smtClean="0">
                <a:latin typeface="+mn-lt"/>
              </a:rPr>
              <a:t>Risks</a:t>
            </a:r>
            <a:endParaRPr lang="en-US" sz="20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534607108"/>
              </p:ext>
            </p:extLst>
          </p:nvPr>
        </p:nvGraphicFramePr>
        <p:xfrm>
          <a:off x="457200" y="811599"/>
          <a:ext cx="8229598" cy="4475554"/>
        </p:xfrm>
        <a:graphic>
          <a:graphicData uri="http://schemas.openxmlformats.org/drawingml/2006/table">
            <a:tbl>
              <a:tblPr firstRow="1" bandRow="1">
                <a:tableStyleId>{5940675A-B579-460E-94D1-54222C63F5DA}</a:tableStyleId>
              </a:tblPr>
              <a:tblGrid>
                <a:gridCol w="953386">
                  <a:extLst>
                    <a:ext uri="{9D8B030D-6E8A-4147-A177-3AD203B41FA5}">
                      <a16:colId xmlns:a16="http://schemas.microsoft.com/office/drawing/2014/main" val="3989171883"/>
                    </a:ext>
                  </a:extLst>
                </a:gridCol>
                <a:gridCol w="640051">
                  <a:extLst>
                    <a:ext uri="{9D8B030D-6E8A-4147-A177-3AD203B41FA5}">
                      <a16:colId xmlns:a16="http://schemas.microsoft.com/office/drawing/2014/main" val="2926864457"/>
                    </a:ext>
                  </a:extLst>
                </a:gridCol>
                <a:gridCol w="1536625">
                  <a:extLst>
                    <a:ext uri="{9D8B030D-6E8A-4147-A177-3AD203B41FA5}">
                      <a16:colId xmlns:a16="http://schemas.microsoft.com/office/drawing/2014/main" val="3523112316"/>
                    </a:ext>
                  </a:extLst>
                </a:gridCol>
                <a:gridCol w="768312">
                  <a:extLst>
                    <a:ext uri="{9D8B030D-6E8A-4147-A177-3AD203B41FA5}">
                      <a16:colId xmlns:a16="http://schemas.microsoft.com/office/drawing/2014/main" val="391614197"/>
                    </a:ext>
                  </a:extLst>
                </a:gridCol>
                <a:gridCol w="1650248">
                  <a:extLst>
                    <a:ext uri="{9D8B030D-6E8A-4147-A177-3AD203B41FA5}">
                      <a16:colId xmlns:a16="http://schemas.microsoft.com/office/drawing/2014/main" val="15658412"/>
                    </a:ext>
                  </a:extLst>
                </a:gridCol>
                <a:gridCol w="903579">
                  <a:extLst>
                    <a:ext uri="{9D8B030D-6E8A-4147-A177-3AD203B41FA5}">
                      <a16:colId xmlns:a16="http://schemas.microsoft.com/office/drawing/2014/main" val="720104803"/>
                    </a:ext>
                  </a:extLst>
                </a:gridCol>
                <a:gridCol w="1103773">
                  <a:extLst>
                    <a:ext uri="{9D8B030D-6E8A-4147-A177-3AD203B41FA5}">
                      <a16:colId xmlns:a16="http://schemas.microsoft.com/office/drawing/2014/main" val="1802896194"/>
                    </a:ext>
                  </a:extLst>
                </a:gridCol>
                <a:gridCol w="673624">
                  <a:extLst>
                    <a:ext uri="{9D8B030D-6E8A-4147-A177-3AD203B41FA5}">
                      <a16:colId xmlns:a16="http://schemas.microsoft.com/office/drawing/2014/main" val="3192883475"/>
                    </a:ext>
                  </a:extLst>
                </a:gridCol>
              </a:tblGrid>
              <a:tr h="531462">
                <a:tc>
                  <a:txBody>
                    <a:bodyPr/>
                    <a:lstStyle/>
                    <a:p>
                      <a:pPr algn="ctr"/>
                      <a:r>
                        <a:rPr lang="en-US" sz="1000" b="0" dirty="0" smtClean="0">
                          <a:solidFill>
                            <a:schemeClr val="tx1"/>
                          </a:solidFill>
                          <a:latin typeface="+mn-lt"/>
                        </a:rPr>
                        <a:t>Key Process</a:t>
                      </a:r>
                      <a:endParaRPr lang="en-US" sz="1000" b="0" dirty="0">
                        <a:solidFill>
                          <a:schemeClr val="tx1"/>
                        </a:solidFill>
                        <a:latin typeface="+mn-lt"/>
                      </a:endParaRPr>
                    </a:p>
                  </a:txBody>
                  <a:tcPr>
                    <a:solidFill>
                      <a:schemeClr val="accent1">
                        <a:lumMod val="20000"/>
                        <a:lumOff val="80000"/>
                      </a:schemeClr>
                    </a:solidFill>
                  </a:tcPr>
                </a:tc>
                <a:tc>
                  <a:txBody>
                    <a:bodyPr/>
                    <a:lstStyle/>
                    <a:p>
                      <a:pPr algn="ctr"/>
                      <a:r>
                        <a:rPr lang="en-US" sz="1000" b="0" dirty="0" smtClean="0">
                          <a:solidFill>
                            <a:schemeClr val="tx1"/>
                          </a:solidFill>
                          <a:latin typeface="+mn-lt"/>
                        </a:rPr>
                        <a:t>Inherent</a:t>
                      </a:r>
                      <a:r>
                        <a:rPr lang="en-US" sz="1000" b="0" baseline="0" dirty="0" smtClean="0">
                          <a:solidFill>
                            <a:schemeClr val="tx1"/>
                          </a:solidFill>
                          <a:latin typeface="+mn-lt"/>
                        </a:rPr>
                        <a:t> Risk Rating </a:t>
                      </a:r>
                      <a:endParaRPr lang="en-US" sz="1000" b="0" dirty="0">
                        <a:solidFill>
                          <a:schemeClr val="tx1"/>
                        </a:solidFill>
                        <a:latin typeface="+mn-lt"/>
                      </a:endParaRPr>
                    </a:p>
                  </a:txBody>
                  <a:tcPr>
                    <a:solidFill>
                      <a:schemeClr val="accent1">
                        <a:lumMod val="20000"/>
                        <a:lumOff val="80000"/>
                      </a:schemeClr>
                    </a:solidFill>
                  </a:tcPr>
                </a:tc>
                <a:tc>
                  <a:txBody>
                    <a:bodyPr/>
                    <a:lstStyle/>
                    <a:p>
                      <a:pPr algn="ctr"/>
                      <a:r>
                        <a:rPr lang="en-US" sz="1000" b="0" dirty="0" smtClean="0">
                          <a:solidFill>
                            <a:schemeClr val="tx1"/>
                          </a:solidFill>
                          <a:latin typeface="+mn-lt"/>
                        </a:rPr>
                        <a:t>Residual Key Risk </a:t>
                      </a:r>
                      <a:endParaRPr lang="en-US" sz="1000" b="0" dirty="0">
                        <a:solidFill>
                          <a:schemeClr val="tx1"/>
                        </a:solidFill>
                        <a:latin typeface="+mn-lt"/>
                      </a:endParaRPr>
                    </a:p>
                  </a:txBody>
                  <a:tcPr>
                    <a:solidFill>
                      <a:schemeClr val="accent1">
                        <a:lumMod val="20000"/>
                        <a:lumOff val="80000"/>
                      </a:schemeClr>
                    </a:solidFill>
                  </a:tcPr>
                </a:tc>
                <a:tc>
                  <a:txBody>
                    <a:bodyPr/>
                    <a:lstStyle/>
                    <a:p>
                      <a:pPr algn="ctr"/>
                      <a:r>
                        <a:rPr lang="en-US" sz="1000" b="0" dirty="0" smtClean="0">
                          <a:solidFill>
                            <a:schemeClr val="tx1"/>
                          </a:solidFill>
                          <a:latin typeface="+mn-lt"/>
                        </a:rPr>
                        <a:t>Control Rating</a:t>
                      </a:r>
                      <a:endParaRPr lang="en-US" sz="1000" b="0" dirty="0">
                        <a:solidFill>
                          <a:schemeClr val="tx1"/>
                        </a:solidFill>
                        <a:latin typeface="+mn-lt"/>
                      </a:endParaRPr>
                    </a:p>
                  </a:txBody>
                  <a:tcPr>
                    <a:solidFill>
                      <a:schemeClr val="accent1">
                        <a:lumMod val="20000"/>
                        <a:lumOff val="80000"/>
                      </a:schemeClr>
                    </a:solidFill>
                  </a:tcPr>
                </a:tc>
                <a:tc>
                  <a:txBody>
                    <a:bodyPr/>
                    <a:lstStyle/>
                    <a:p>
                      <a:pPr algn="ctr"/>
                      <a:r>
                        <a:rPr lang="en-US" sz="1000" b="0" dirty="0" smtClean="0">
                          <a:solidFill>
                            <a:schemeClr val="tx1"/>
                          </a:solidFill>
                          <a:latin typeface="+mn-lt"/>
                        </a:rPr>
                        <a:t>Control Summary</a:t>
                      </a:r>
                      <a:endParaRPr lang="en-US" sz="1000" b="0" dirty="0">
                        <a:solidFill>
                          <a:schemeClr val="tx1"/>
                        </a:solidFill>
                        <a:latin typeface="+mn-lt"/>
                      </a:endParaRPr>
                    </a:p>
                  </a:txBody>
                  <a:tcPr>
                    <a:solidFill>
                      <a:schemeClr val="accent1">
                        <a:lumMod val="20000"/>
                        <a:lumOff val="80000"/>
                      </a:schemeClr>
                    </a:solidFill>
                  </a:tcPr>
                </a:tc>
                <a:tc>
                  <a:txBody>
                    <a:bodyPr/>
                    <a:lstStyle/>
                    <a:p>
                      <a:pPr algn="ctr"/>
                      <a:r>
                        <a:rPr lang="en-US" sz="1000" b="0" dirty="0" smtClean="0">
                          <a:solidFill>
                            <a:schemeClr val="tx1"/>
                          </a:solidFill>
                          <a:latin typeface="+mn-lt"/>
                        </a:rPr>
                        <a:t>Issue/Finding</a:t>
                      </a:r>
                      <a:endParaRPr lang="en-US" sz="1000" b="0" dirty="0">
                        <a:solidFill>
                          <a:schemeClr val="tx1"/>
                        </a:solidFill>
                        <a:latin typeface="+mn-lt"/>
                      </a:endParaRPr>
                    </a:p>
                  </a:txBody>
                  <a:tcPr>
                    <a:solidFill>
                      <a:schemeClr val="accent1">
                        <a:lumMod val="20000"/>
                        <a:lumOff val="80000"/>
                      </a:schemeClr>
                    </a:solidFill>
                  </a:tcPr>
                </a:tc>
                <a:tc>
                  <a:txBody>
                    <a:bodyPr/>
                    <a:lstStyle/>
                    <a:p>
                      <a:pPr algn="ctr"/>
                      <a:r>
                        <a:rPr lang="en-US" sz="1000" b="0" dirty="0" smtClean="0">
                          <a:solidFill>
                            <a:schemeClr val="tx1"/>
                          </a:solidFill>
                          <a:latin typeface="+mn-lt"/>
                        </a:rPr>
                        <a:t>Action / Recommendation</a:t>
                      </a:r>
                      <a:endParaRPr lang="en-US" sz="1000" b="0" dirty="0">
                        <a:solidFill>
                          <a:schemeClr val="tx1"/>
                        </a:solidFill>
                        <a:latin typeface="+mn-lt"/>
                      </a:endParaRPr>
                    </a:p>
                  </a:txBody>
                  <a:tcPr>
                    <a:solidFill>
                      <a:schemeClr val="accent1">
                        <a:lumMod val="20000"/>
                        <a:lumOff val="80000"/>
                      </a:schemeClr>
                    </a:solidFill>
                  </a:tcPr>
                </a:tc>
                <a:tc>
                  <a:txBody>
                    <a:bodyPr/>
                    <a:lstStyle/>
                    <a:p>
                      <a:pPr algn="ctr"/>
                      <a:r>
                        <a:rPr lang="en-US" sz="1000" b="0" dirty="0" smtClean="0">
                          <a:solidFill>
                            <a:schemeClr val="tx1"/>
                          </a:solidFill>
                          <a:latin typeface="+mn-lt"/>
                        </a:rPr>
                        <a:t>Due</a:t>
                      </a:r>
                      <a:r>
                        <a:rPr lang="en-US" sz="1000" b="0" baseline="0" dirty="0" smtClean="0">
                          <a:solidFill>
                            <a:schemeClr val="tx1"/>
                          </a:solidFill>
                          <a:latin typeface="+mn-lt"/>
                        </a:rPr>
                        <a:t> Date </a:t>
                      </a:r>
                      <a:endParaRPr lang="en-US" sz="1000" b="0" dirty="0">
                        <a:solidFill>
                          <a:schemeClr val="tx1"/>
                        </a:solidFill>
                        <a:latin typeface="+mn-lt"/>
                      </a:endParaRPr>
                    </a:p>
                  </a:txBody>
                  <a:tcPr>
                    <a:solidFill>
                      <a:schemeClr val="accent1">
                        <a:lumMod val="20000"/>
                        <a:lumOff val="80000"/>
                      </a:schemeClr>
                    </a:solidFill>
                  </a:tcPr>
                </a:tc>
                <a:extLst>
                  <a:ext uri="{0D108BD9-81ED-4DB2-BD59-A6C34878D82A}">
                    <a16:rowId xmlns:a16="http://schemas.microsoft.com/office/drawing/2014/main" val="3168907147"/>
                  </a:ext>
                </a:extLst>
              </a:tr>
              <a:tr h="39269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Authenticating Controls</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rPr>
                        <a:t>High</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latin typeface="+mn-lt"/>
                        </a:rPr>
                        <a:t>Multi Factor Authentication has not been implemented for two applications: </a:t>
                      </a:r>
                      <a:r>
                        <a:rPr lang="en-US" sz="1000" dirty="0" err="1" smtClean="0">
                          <a:solidFill>
                            <a:schemeClr val="tx1"/>
                          </a:solidFill>
                          <a:latin typeface="+mn-lt"/>
                        </a:rPr>
                        <a:t>Centrix</a:t>
                      </a:r>
                      <a:r>
                        <a:rPr lang="en-US" sz="1000" dirty="0" smtClean="0">
                          <a:solidFill>
                            <a:schemeClr val="tx1"/>
                          </a:solidFill>
                          <a:latin typeface="+mn-lt"/>
                        </a:rPr>
                        <a:t>; and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latin typeface="+mn-lt"/>
                        </a:rPr>
                        <a:t>Ensenta.</a:t>
                      </a:r>
                    </a:p>
                  </a:txBody>
                  <a:tcPr>
                    <a:noFill/>
                  </a:tcPr>
                </a:tc>
                <a:tc>
                  <a:txBody>
                    <a:bodyPr/>
                    <a:lstStyle/>
                    <a:p>
                      <a:pPr algn="ctr"/>
                      <a:r>
                        <a:rPr lang="en-US" sz="1000" b="0" dirty="0" smtClean="0">
                          <a:solidFill>
                            <a:schemeClr val="tx1"/>
                          </a:solidFill>
                          <a:latin typeface="+mn-lt"/>
                        </a:rPr>
                        <a:t>Weak</a:t>
                      </a:r>
                      <a:endParaRPr lang="en-US" sz="1000" b="0" dirty="0">
                        <a:solidFill>
                          <a:schemeClr val="tx1"/>
                        </a:solidFill>
                        <a:latin typeface="+mn-lt"/>
                      </a:endParaRPr>
                    </a:p>
                  </a:txBody>
                  <a:tcP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mn-lt"/>
                          <a:ea typeface="+mn-ea"/>
                          <a:cs typeface="+mn-cs"/>
                        </a:rPr>
                        <a:t>Customers have controls in place to authenticate via multifactor </a:t>
                      </a:r>
                      <a:r>
                        <a:rPr kumimoji="0" lang="en-US" sz="1000" b="0" i="0" u="none" strike="noStrike" kern="1200" cap="none" spc="0" normalizeH="0" baseline="0" noProof="0" dirty="0" smtClean="0">
                          <a:ln>
                            <a:noFill/>
                          </a:ln>
                          <a:solidFill>
                            <a:srgbClr val="000000"/>
                          </a:solidFill>
                          <a:effectLst/>
                          <a:uLnTx/>
                          <a:uFillTx/>
                          <a:latin typeface="+mn-lt"/>
                          <a:ea typeface="+mn-ea"/>
                          <a:cs typeface="+mn-cs"/>
                        </a:rPr>
                        <a:t>authentication, </a:t>
                      </a:r>
                      <a:r>
                        <a:rPr kumimoji="0" lang="en-US" sz="1000" b="0" i="0" u="none" strike="noStrike" kern="1200" cap="none" spc="0" normalizeH="0" baseline="0" noProof="0" dirty="0" smtClean="0">
                          <a:ln>
                            <a:noFill/>
                          </a:ln>
                          <a:solidFill>
                            <a:srgbClr val="000000"/>
                          </a:solidFill>
                          <a:effectLst/>
                          <a:uLnTx/>
                          <a:uFillTx/>
                          <a:latin typeface="+mn-lt"/>
                          <a:ea typeface="+mn-ea"/>
                          <a:cs typeface="+mn-cs"/>
                        </a:rPr>
                        <a:t>which </a:t>
                      </a:r>
                      <a:r>
                        <a:rPr kumimoji="0" lang="en-US" sz="1000" b="0" i="0" u="none" strike="noStrike" kern="1200" cap="none" spc="0" normalizeH="0" baseline="0" noProof="0" dirty="0" smtClean="0">
                          <a:ln>
                            <a:noFill/>
                          </a:ln>
                          <a:solidFill>
                            <a:srgbClr val="000000"/>
                          </a:solidFill>
                          <a:effectLst/>
                          <a:uLnTx/>
                          <a:uFillTx/>
                          <a:latin typeface="+mn-lt"/>
                          <a:ea typeface="+mn-ea"/>
                          <a:cs typeface="+mn-cs"/>
                        </a:rPr>
                        <a:t>requires </a:t>
                      </a:r>
                      <a:r>
                        <a:rPr kumimoji="0" lang="en-US" sz="1000" b="0" i="0" u="none" strike="noStrike" kern="1200" cap="none" spc="0" normalizeH="0" baseline="0" noProof="0" dirty="0" smtClean="0">
                          <a:ln>
                            <a:noFill/>
                          </a:ln>
                          <a:solidFill>
                            <a:srgbClr val="000000"/>
                          </a:solidFill>
                          <a:effectLst/>
                          <a:uLnTx/>
                          <a:uFillTx/>
                          <a:latin typeface="+mn-lt"/>
                          <a:ea typeface="+mn-ea"/>
                          <a:cs typeface="+mn-cs"/>
                        </a:rPr>
                        <a:t>the user to provide two or more verification factors to gain access to a resource such as an application, </a:t>
                      </a:r>
                      <a:r>
                        <a:rPr kumimoji="0" lang="en-US" sz="1000" b="0" i="0" u="none" strike="noStrike" kern="1200" cap="none" spc="0" normalizeH="0" baseline="0" noProof="0" dirty="0" smtClean="0">
                          <a:ln>
                            <a:noFill/>
                          </a:ln>
                          <a:solidFill>
                            <a:srgbClr val="000000"/>
                          </a:solidFill>
                          <a:effectLst/>
                          <a:uLnTx/>
                          <a:uFillTx/>
                          <a:latin typeface="+mn-lt"/>
                          <a:ea typeface="+mn-ea"/>
                          <a:cs typeface="+mn-cs"/>
                        </a:rPr>
                        <a:t>or an online </a:t>
                      </a:r>
                      <a:r>
                        <a:rPr kumimoji="0" lang="en-US" sz="1000" b="0" i="0" u="none" strike="noStrike" kern="1200" cap="none" spc="0" normalizeH="0" baseline="0" noProof="0" dirty="0" smtClean="0">
                          <a:ln>
                            <a:noFill/>
                          </a:ln>
                          <a:solidFill>
                            <a:srgbClr val="000000"/>
                          </a:solidFill>
                          <a:effectLst/>
                          <a:uLnTx/>
                          <a:uFillTx/>
                          <a:latin typeface="+mn-lt"/>
                          <a:ea typeface="+mn-ea"/>
                          <a:cs typeface="+mn-cs"/>
                        </a:rPr>
                        <a:t>account</a:t>
                      </a:r>
                    </a:p>
                  </a:txBody>
                  <a:tcP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mn-lt"/>
                          <a:ea typeface="+mn-ea"/>
                          <a:cs typeface="+mn-cs"/>
                        </a:rPr>
                        <a:t>TBD</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TBD</a:t>
                      </a:r>
                    </a:p>
                  </a:txBody>
                  <a:tcPr>
                    <a:noFill/>
                  </a:tcPr>
                </a:tc>
                <a:tc>
                  <a:txBody>
                    <a:bodyPr/>
                    <a:lstStyle/>
                    <a:p>
                      <a:pPr algn="ctr"/>
                      <a:r>
                        <a:rPr lang="en-US" sz="1000" dirty="0" smtClean="0">
                          <a:solidFill>
                            <a:schemeClr val="tx1"/>
                          </a:solidFill>
                          <a:latin typeface="+mn-lt"/>
                        </a:rPr>
                        <a:t>TBD</a:t>
                      </a:r>
                      <a:endParaRPr lang="en-US" sz="1000" dirty="0">
                        <a:solidFill>
                          <a:schemeClr val="tx1"/>
                        </a:solidFill>
                        <a:latin typeface="+mn-lt"/>
                      </a:endParaRPr>
                    </a:p>
                  </a:txBody>
                  <a:tcPr>
                    <a:noFill/>
                  </a:tcPr>
                </a:tc>
                <a:extLst>
                  <a:ext uri="{0D108BD9-81ED-4DB2-BD59-A6C34878D82A}">
                    <a16:rowId xmlns:a16="http://schemas.microsoft.com/office/drawing/2014/main" val="2354232127"/>
                  </a:ext>
                </a:extLst>
              </a:tr>
            </a:tbl>
          </a:graphicData>
        </a:graphic>
      </p:graphicFrame>
    </p:spTree>
    <p:extLst>
      <p:ext uri="{BB962C8B-B14F-4D97-AF65-F5344CB8AC3E}">
        <p14:creationId xmlns:p14="http://schemas.microsoft.com/office/powerpoint/2010/main" val="18654712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 name="MM_STAMP_CONVERTED" val="True"/>
  <p:tag name="MM_SECTION_CONVERTED" val="True"/>
  <p:tag name="DH_TOC_SUBSECTIONS" val="0"/>
  <p:tag name="DH_AGENDA_COLLAPSE" val="1"/>
  <p:tag name="DH_AGENDA_OMIT" val="0"/>
  <p:tag name="DH_AGENDA_SKIP" val="1"/>
</p:tagLst>
</file>

<file path=ppt/tags/tag10.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1.xml><?xml version="1.0" encoding="utf-8"?>
<p:tagLst xmlns:a="http://schemas.openxmlformats.org/drawingml/2006/main" xmlns:r="http://schemas.openxmlformats.org/officeDocument/2006/relationships" xmlns:p="http://schemas.openxmlformats.org/presentationml/2006/main">
  <p:tag name="MM_SLIDE_TYPE" val="6"/>
</p:tagLst>
</file>

<file path=ppt/tags/tag12.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3.xml><?xml version="1.0" encoding="utf-8"?>
<p:tagLst xmlns:a="http://schemas.openxmlformats.org/drawingml/2006/main" xmlns:r="http://schemas.openxmlformats.org/officeDocument/2006/relationships" xmlns:p="http://schemas.openxmlformats.org/presentationml/2006/main">
  <p:tag name="MM_SLIDE_TYPE" val="6"/>
</p:tagLst>
</file>

<file path=ppt/tags/tag14.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5.xml><?xml version="1.0" encoding="utf-8"?>
<p:tagLst xmlns:a="http://schemas.openxmlformats.org/drawingml/2006/main" xmlns:r="http://schemas.openxmlformats.org/officeDocument/2006/relationships" xmlns:p="http://schemas.openxmlformats.org/presentationml/2006/main">
  <p:tag name="MM_SLIDE_TYPE" val="6"/>
</p:tagLst>
</file>

<file path=ppt/tags/tag16.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7.xml><?xml version="1.0" encoding="utf-8"?>
<p:tagLst xmlns:a="http://schemas.openxmlformats.org/drawingml/2006/main" xmlns:r="http://schemas.openxmlformats.org/officeDocument/2006/relationships" xmlns:p="http://schemas.openxmlformats.org/presentationml/2006/main">
  <p:tag name="MM_SLIDE_TYPE" val="6"/>
</p:tagLst>
</file>

<file path=ppt/tags/tag18.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9.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HAPE_TYPE" val="SECTION"/>
</p:tagLst>
</file>

<file path=ppt/tags/tag20.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21.xml><?xml version="1.0" encoding="utf-8"?>
<p:tagLst xmlns:a="http://schemas.openxmlformats.org/drawingml/2006/main" xmlns:r="http://schemas.openxmlformats.org/officeDocument/2006/relationships" xmlns:p="http://schemas.openxmlformats.org/presentationml/2006/main">
  <p:tag name="MM_SLIDE_TYPE" val="6"/>
</p:tagLst>
</file>

<file path=ppt/tags/tag22.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23.xml><?xml version="1.0" encoding="utf-8"?>
<p:tagLst xmlns:a="http://schemas.openxmlformats.org/drawingml/2006/main" xmlns:r="http://schemas.openxmlformats.org/officeDocument/2006/relationships" xmlns:p="http://schemas.openxmlformats.org/presentationml/2006/main">
  <p:tag name="MM_SLIDE_TYPE" val="6"/>
</p:tagLst>
</file>

<file path=ppt/tags/tag24.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25.xml><?xml version="1.0" encoding="utf-8"?>
<p:tagLst xmlns:a="http://schemas.openxmlformats.org/drawingml/2006/main" xmlns:r="http://schemas.openxmlformats.org/officeDocument/2006/relationships" xmlns:p="http://schemas.openxmlformats.org/presentationml/2006/main">
  <p:tag name="MM_SLIDE_TYPE" val="4"/>
</p:tagLst>
</file>

<file path=ppt/tags/tag26.xml><?xml version="1.0" encoding="utf-8"?>
<p:tagLst xmlns:a="http://schemas.openxmlformats.org/drawingml/2006/main" xmlns:r="http://schemas.openxmlformats.org/officeDocument/2006/relationships" xmlns:p="http://schemas.openxmlformats.org/presentationml/2006/main">
  <p:tag name="MM_SLIDE_TYPE" val="5"/>
</p:tagLst>
</file>

<file path=ppt/tags/tag27.xml><?xml version="1.0" encoding="utf-8"?>
<p:tagLst xmlns:a="http://schemas.openxmlformats.org/drawingml/2006/main" xmlns:r="http://schemas.openxmlformats.org/officeDocument/2006/relationships" xmlns:p="http://schemas.openxmlformats.org/presentationml/2006/main">
  <p:tag name="MM_SLIDE_TYPE" val="6"/>
</p:tagLst>
</file>

<file path=ppt/tags/tag28.xml><?xml version="1.0" encoding="utf-8"?>
<p:tagLst xmlns:a="http://schemas.openxmlformats.org/drawingml/2006/main" xmlns:r="http://schemas.openxmlformats.org/officeDocument/2006/relationships" xmlns:p="http://schemas.openxmlformats.org/presentationml/2006/main">
  <p:tag name="MM_SHAPE_TYPE" val="SECTION"/>
</p:tagLst>
</file>

<file path=ppt/tags/tag29.xml><?xml version="1.0" encoding="utf-8"?>
<p:tagLst xmlns:a="http://schemas.openxmlformats.org/drawingml/2006/main" xmlns:r="http://schemas.openxmlformats.org/officeDocument/2006/relationships" xmlns:p="http://schemas.openxmlformats.org/presentationml/2006/main">
  <p:tag name="MM_SHAPE_TYPE" val="STAMP"/>
</p:tagLst>
</file>

<file path=ppt/tags/tag3.xml><?xml version="1.0" encoding="utf-8"?>
<p:tagLst xmlns:a="http://schemas.openxmlformats.org/drawingml/2006/main" xmlns:r="http://schemas.openxmlformats.org/officeDocument/2006/relationships" xmlns:p="http://schemas.openxmlformats.org/presentationml/2006/main">
  <p:tag name="MM_SHAPE_TYPE" val="STAMP"/>
</p:tagLst>
</file>

<file path=ppt/tags/tag30.xml><?xml version="1.0" encoding="utf-8"?>
<p:tagLst xmlns:a="http://schemas.openxmlformats.org/drawingml/2006/main" xmlns:r="http://schemas.openxmlformats.org/officeDocument/2006/relationships" xmlns:p="http://schemas.openxmlformats.org/presentationml/2006/main">
  <p:tag name="MM_SHAPE_TYPE" val="STAMP"/>
</p:tagLst>
</file>

<file path=ppt/tags/tag31.xml><?xml version="1.0" encoding="utf-8"?>
<p:tagLst xmlns:a="http://schemas.openxmlformats.org/drawingml/2006/main" xmlns:r="http://schemas.openxmlformats.org/officeDocument/2006/relationships" xmlns:p="http://schemas.openxmlformats.org/presentationml/2006/main">
  <p:tag name="MM_SLIDE_TYPE" val="1"/>
</p:tagLst>
</file>

<file path=ppt/tags/tag32.xml><?xml version="1.0" encoding="utf-8"?>
<p:tagLst xmlns:a="http://schemas.openxmlformats.org/drawingml/2006/main" xmlns:r="http://schemas.openxmlformats.org/officeDocument/2006/relationships" xmlns:p="http://schemas.openxmlformats.org/presentationml/2006/main">
  <p:tag name="MM_SLIDE_TYPE" val="2"/>
</p:tagLst>
</file>

<file path=ppt/tags/tag33.xml><?xml version="1.0" encoding="utf-8"?>
<p:tagLst xmlns:a="http://schemas.openxmlformats.org/drawingml/2006/main" xmlns:r="http://schemas.openxmlformats.org/officeDocument/2006/relationships" xmlns:p="http://schemas.openxmlformats.org/presentationml/2006/main">
  <p:tag name="MM_SLIDE_TYPE" val="3"/>
</p:tagLst>
</file>

<file path=ppt/tags/tag34.xml><?xml version="1.0" encoding="utf-8"?>
<p:tagLst xmlns:a="http://schemas.openxmlformats.org/drawingml/2006/main" xmlns:r="http://schemas.openxmlformats.org/officeDocument/2006/relationships" xmlns:p="http://schemas.openxmlformats.org/presentationml/2006/main">
  <p:tag name="MM_SLIDE_TYPE" val="8"/>
</p:tagLst>
</file>

<file path=ppt/tags/tag35.xml><?xml version="1.0" encoding="utf-8"?>
<p:tagLst xmlns:a="http://schemas.openxmlformats.org/drawingml/2006/main" xmlns:r="http://schemas.openxmlformats.org/officeDocument/2006/relationships" xmlns:p="http://schemas.openxmlformats.org/presentationml/2006/main">
  <p:tag name="MM_SLIDE_TYPE" val="6"/>
</p:tagLst>
</file>

<file path=ppt/tags/tag36.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37.xml><?xml version="1.0" encoding="utf-8"?>
<p:tagLst xmlns:a="http://schemas.openxmlformats.org/drawingml/2006/main" xmlns:r="http://schemas.openxmlformats.org/officeDocument/2006/relationships" xmlns:p="http://schemas.openxmlformats.org/presentationml/2006/main">
  <p:tag name="MM_SLIDE_TYPE" val="6"/>
</p:tagLst>
</file>

<file path=ppt/tags/tag38.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39.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HAPE_TYPE" val="STAMP"/>
</p:tagLst>
</file>

<file path=ppt/tags/tag40.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41.xml><?xml version="1.0" encoding="utf-8"?>
<p:tagLst xmlns:a="http://schemas.openxmlformats.org/drawingml/2006/main" xmlns:r="http://schemas.openxmlformats.org/officeDocument/2006/relationships" xmlns:p="http://schemas.openxmlformats.org/presentationml/2006/main">
  <p:tag name="MM_SLIDE_TYPE" val="6"/>
</p:tagLst>
</file>

<file path=ppt/tags/tag42.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43.xml><?xml version="1.0" encoding="utf-8"?>
<p:tagLst xmlns:a="http://schemas.openxmlformats.org/drawingml/2006/main" xmlns:r="http://schemas.openxmlformats.org/officeDocument/2006/relationships" xmlns:p="http://schemas.openxmlformats.org/presentationml/2006/main">
  <p:tag name="MM_SLIDE_TYPE" val="6"/>
</p:tagLst>
</file>

<file path=ppt/tags/tag44.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45.xml><?xml version="1.0" encoding="utf-8"?>
<p:tagLst xmlns:a="http://schemas.openxmlformats.org/drawingml/2006/main" xmlns:r="http://schemas.openxmlformats.org/officeDocument/2006/relationships" xmlns:p="http://schemas.openxmlformats.org/presentationml/2006/main">
  <p:tag name="MM_SLIDE_TYPE" val="6"/>
</p:tagLst>
</file>

<file path=ppt/tags/tag46.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47.xml><?xml version="1.0" encoding="utf-8"?>
<p:tagLst xmlns:a="http://schemas.openxmlformats.org/drawingml/2006/main" xmlns:r="http://schemas.openxmlformats.org/officeDocument/2006/relationships" xmlns:p="http://schemas.openxmlformats.org/presentationml/2006/main">
  <p:tag name="MM_SLIDE_TYPE" val="6"/>
</p:tagLst>
</file>

<file path=ppt/tags/tag48.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49.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1"/>
</p:tagLst>
</file>

<file path=ppt/tags/tag50.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51.xml><?xml version="1.0" encoding="utf-8"?>
<p:tagLst xmlns:a="http://schemas.openxmlformats.org/drawingml/2006/main" xmlns:r="http://schemas.openxmlformats.org/officeDocument/2006/relationships" xmlns:p="http://schemas.openxmlformats.org/presentationml/2006/main">
  <p:tag name="MM_SLIDE_TYPE" val="4"/>
</p:tagLst>
</file>

<file path=ppt/tags/tag52.xml><?xml version="1.0" encoding="utf-8"?>
<p:tagLst xmlns:a="http://schemas.openxmlformats.org/drawingml/2006/main" xmlns:r="http://schemas.openxmlformats.org/officeDocument/2006/relationships" xmlns:p="http://schemas.openxmlformats.org/presentationml/2006/main">
  <p:tag name="MM_SLIDE_TYPE" val="5"/>
</p:tagLst>
</file>

<file path=ppt/tags/tag53.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2"/>
</p:tagLst>
</file>

<file path=ppt/tags/tag7.xml><?xml version="1.0" encoding="utf-8"?>
<p:tagLst xmlns:a="http://schemas.openxmlformats.org/drawingml/2006/main" xmlns:r="http://schemas.openxmlformats.org/officeDocument/2006/relationships" xmlns:p="http://schemas.openxmlformats.org/presentationml/2006/main">
  <p:tag name="MM_SLIDE_TYPE" val="3"/>
</p:tagLst>
</file>

<file path=ppt/tags/tag8.xml><?xml version="1.0" encoding="utf-8"?>
<p:tagLst xmlns:a="http://schemas.openxmlformats.org/drawingml/2006/main" xmlns:r="http://schemas.openxmlformats.org/officeDocument/2006/relationships" xmlns:p="http://schemas.openxmlformats.org/presentationml/2006/main">
  <p:tag name="MM_SLIDE_TYPE" val="8"/>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Sample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potx" id="{EAF808ED-424C-4FEB-AAD2-A9AAACD32965}" vid="{F637BB9E-BBAF-4C27-B132-B103C918F6E4}"/>
    </a:ext>
  </a:extLst>
</a:theme>
</file>

<file path=ppt/theme/theme2.xml><?xml version="1.0" encoding="utf-8"?>
<a:theme xmlns:a="http://schemas.openxmlformats.org/drawingml/2006/main" name="1_Sample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potx" id="{EAF808ED-424C-4FEB-AAD2-A9AAACD32965}" vid="{F637BB9E-BBAF-4C27-B132-B103C918F6E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61820</TotalTime>
  <Words>1146</Words>
  <Application>Microsoft Office PowerPoint</Application>
  <PresentationFormat>On-screen Show (4:3)</PresentationFormat>
  <Paragraphs>174</Paragraphs>
  <Slides>7</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Times New Roman</vt:lpstr>
      <vt:lpstr>Wingdings</vt:lpstr>
      <vt:lpstr>Sample Template</vt:lpstr>
      <vt:lpstr>1_Sample Template</vt:lpstr>
      <vt:lpstr>Electronic Banking (IT) RCSA Summary Report</vt:lpstr>
      <vt:lpstr>Electronic Banking (IT) RCSA Highlights</vt:lpstr>
      <vt:lpstr>Electronic Banking (IT) RCSA Summary</vt:lpstr>
      <vt:lpstr> Electronic Banking (IT) RCSA Strengths and Weaknesses</vt:lpstr>
      <vt:lpstr>PowerPoint Presentation</vt:lpstr>
      <vt:lpstr>PowerPoint Presentation</vt:lpstr>
      <vt:lpstr>Electronic Banking (IT) - Key Residual Risks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Lum</dc:creator>
  <cp:lastModifiedBy>Hoang Vinh Nguyen</cp:lastModifiedBy>
  <cp:revision>1719</cp:revision>
  <cp:lastPrinted>2022-03-23T14:20:30Z</cp:lastPrinted>
  <dcterms:created xsi:type="dcterms:W3CDTF">2018-01-25T19:25:40Z</dcterms:created>
  <dcterms:modified xsi:type="dcterms:W3CDTF">2022-03-24T21:12:06Z</dcterms:modified>
</cp:coreProperties>
</file>