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A88-545A-42DC-BCE6-F66B0A0B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370D-C70E-4FFD-9C51-52A7A247A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9828-36E7-468C-9546-CB3C0691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F576-B550-4C45-A28C-6D66BB90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F1D7-14CF-4CDF-B65C-5FC3DF18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D3B3-6244-40C2-99C5-5D788A8C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705FE-DF17-4298-BEC0-D1116E65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55A6-299E-4502-BCDF-D4EBF442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9966-B983-44F6-BA68-3CAB419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79A-E067-4F65-8AB8-E215398E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911F1-74DE-4CFF-B6BD-50327CF22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10DB-9127-46EB-AB8F-7147E7345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3FD7-B566-4F2A-BB2D-64CF68D5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780-4CF1-4715-89D7-00B88EC9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E6FB-2494-4A5A-8D58-C9CCFB9E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7B59-CC1F-4DC2-BBAA-D5BBAE01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F77-C68B-4825-87C8-CA35F4B9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214-4181-426D-91D3-AFDFE50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A67-AA33-4500-98A2-9F4F4AC0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4C17-0D6B-499D-9FD1-AF7292E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7692-F615-44B7-BF09-74055429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EBE1-0C5A-44C6-A1B9-2DFB1738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BA3A-2A55-40E6-866A-E746DDEB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FD8C-9AF2-4ECD-813D-8D6D4DE8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3251-266C-480E-ADC5-C7994F7D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F337-86DC-41C3-9D2A-1341D78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2C9C-8580-4BCB-9709-A708FAFB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EE1E1-ED30-4DF7-8B53-0B462DEC4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750-6721-46D8-A084-1B39ED6C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C4C98-270D-41BD-9916-D38766F5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9732-240C-4C15-9330-C79AA19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0E8-B19B-4C98-8506-F683C1C3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F70A-ECE1-486C-A0D6-092BF395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97C9-C9FB-4127-AE78-CD53DA02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FAA17-7EF3-4F42-80A7-6B1EEF45F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5C17-FDE0-4203-A65A-BD3A5529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AA26-672C-4808-833B-3EF6EC91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C7BF-8A89-42D1-8CBB-02E3384F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239F0-CDC0-42F7-93B2-95FEC69D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4F14-A443-4AC0-BEB6-8E766968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7AC17-8CB4-4205-9C60-F4B914C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B106-7BF7-43ED-A055-D37902B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B0CF8-F5B9-4912-A785-F5F673F1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0B4F-CC8D-4637-8170-64A06BD4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8564D-C73A-4F61-AF77-40F7DBAB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830C8-D0A6-4752-BD20-10B18094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6CF-E524-489E-8529-4A30169A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41A3-3218-4984-A81C-ABCE39B5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9882-99CB-43B0-B54F-58B7ACD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B89F6-0820-4BD8-A611-BF30EB15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0838-C770-4CAD-AD61-06CCDC9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C8EA-1A58-45BA-909D-6A8477F3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AFE-162C-4612-A147-48A10B98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1E0A-936B-4DA5-B60A-D44FD54C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A2056-66AF-40B2-BD44-3ABA0F9A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AD62-5F8B-413E-9673-91B5B54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71A2-1ABC-4AEC-BA47-8B807AD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BD26-515B-4A3B-812F-859E4218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3774-983C-408B-97C3-0BD79446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F087-54C9-434D-9357-E4CC4139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EB98-D47D-4164-9840-9B93C7CF8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3507-9899-4E92-BF86-D69C72AC26E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1B4C-D18F-4F19-B82B-9B76A82ED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7D04-4E85-45C0-ACBB-656BAAFC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1A65-C40A-4FF3-A29B-83729DA1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B4CE-7773-4057-9058-6B6846DE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to add a user in </a:t>
            </a:r>
            <a:r>
              <a:rPr lang="en-US" dirty="0" err="1">
                <a:solidFill>
                  <a:srgbClr val="FFFFFF"/>
                </a:solidFill>
              </a:rPr>
              <a:t>WDesk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4AF9-D510-46D6-BAC1-F6A9FF02F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Administrator Access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Jo-Anne Aguilar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March 25,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AF3-2A93-418A-8E95-BB526C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27534" cy="160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1:  Initiate a new request to add new user to the AD group "</a:t>
            </a:r>
            <a:r>
              <a:rPr lang="en-US" sz="2400" b="1" dirty="0" err="1">
                <a:solidFill>
                  <a:schemeClr val="accent1"/>
                </a:solidFill>
              </a:rPr>
              <a:t>Okta_WDesk_Internal</a:t>
            </a:r>
            <a:r>
              <a:rPr lang="en-US" sz="2400" b="1" dirty="0">
                <a:solidFill>
                  <a:schemeClr val="accent1"/>
                </a:solidFill>
              </a:rPr>
              <a:t> Audit</a:t>
            </a:r>
            <a:r>
              <a:rPr lang="en-US" sz="2400" dirty="0">
                <a:solidFill>
                  <a:schemeClr val="accent1"/>
                </a:solidFill>
              </a:rPr>
              <a:t>“ and </a:t>
            </a:r>
            <a:r>
              <a:rPr lang="en-US" sz="2400" dirty="0" err="1">
                <a:solidFill>
                  <a:schemeClr val="accent1"/>
                </a:solidFill>
              </a:rPr>
              <a:t>Okta_WDesk_External</a:t>
            </a:r>
            <a:r>
              <a:rPr lang="en-US" sz="2400" dirty="0">
                <a:solidFill>
                  <a:schemeClr val="accent1"/>
                </a:solidFill>
              </a:rPr>
              <a:t> Reporting” through Service Now.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A7200-6FA2-43DE-BD17-5516CC320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714" y="1771013"/>
            <a:ext cx="9492330" cy="4315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57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AF3-2A93-418A-8E95-BB526C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27534" cy="160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2:  Initiate a new request to add new user to the AD group "</a:t>
            </a:r>
            <a:r>
              <a:rPr lang="en-US" sz="2400" dirty="0" err="1">
                <a:solidFill>
                  <a:schemeClr val="accent1"/>
                </a:solidFill>
              </a:rPr>
              <a:t>Okta_WDesk_Internal</a:t>
            </a:r>
            <a:r>
              <a:rPr lang="en-US" sz="2400" dirty="0">
                <a:solidFill>
                  <a:schemeClr val="accent1"/>
                </a:solidFill>
              </a:rPr>
              <a:t> Audit“ and “</a:t>
            </a:r>
            <a:r>
              <a:rPr lang="en-US" sz="2400" b="1" dirty="0" err="1">
                <a:solidFill>
                  <a:schemeClr val="accent1"/>
                </a:solidFill>
              </a:rPr>
              <a:t>Okta_WDesk_External</a:t>
            </a:r>
            <a:r>
              <a:rPr lang="en-US" sz="2400" b="1" dirty="0">
                <a:solidFill>
                  <a:schemeClr val="accent1"/>
                </a:solidFill>
              </a:rPr>
              <a:t> Reporting</a:t>
            </a:r>
            <a:r>
              <a:rPr lang="en-US" sz="2400" dirty="0">
                <a:solidFill>
                  <a:schemeClr val="accent1"/>
                </a:solidFill>
              </a:rPr>
              <a:t>” through Service Now. (</a:t>
            </a:r>
            <a:r>
              <a:rPr lang="en-US" sz="2400" i="1" dirty="0">
                <a:solidFill>
                  <a:srgbClr val="FF0000"/>
                </a:solidFill>
              </a:rPr>
              <a:t>You may also create just one service ticket for steps 1 and 2</a:t>
            </a:r>
            <a:r>
              <a:rPr lang="en-US" sz="2400" dirty="0">
                <a:solidFill>
                  <a:schemeClr val="accent1"/>
                </a:solidFill>
              </a:rPr>
              <a:t>).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D51A9-FEA9-491C-805A-DDD80BB9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13" y="1763839"/>
            <a:ext cx="6719299" cy="4636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63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AF3-2A93-418A-8E95-BB526C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27534" cy="160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3:  Send an email request to one of the </a:t>
            </a:r>
            <a:r>
              <a:rPr lang="en-US" sz="2400" dirty="0" err="1">
                <a:solidFill>
                  <a:schemeClr val="accent1"/>
                </a:solidFill>
              </a:rPr>
              <a:t>WDesk</a:t>
            </a:r>
            <a:r>
              <a:rPr lang="en-US" sz="2400" dirty="0">
                <a:solidFill>
                  <a:schemeClr val="accent1"/>
                </a:solidFill>
              </a:rPr>
              <a:t> External Reporting organization admins (such as Toni Staff/Levongia Carrera/ Heather/Kelsey </a:t>
            </a:r>
            <a:r>
              <a:rPr lang="en-US" sz="2400" dirty="0" err="1">
                <a:solidFill>
                  <a:schemeClr val="accent1"/>
                </a:solidFill>
              </a:rPr>
              <a:t>Pereboom</a:t>
            </a:r>
            <a:r>
              <a:rPr lang="en-US" sz="2400" dirty="0">
                <a:solidFill>
                  <a:schemeClr val="accent1"/>
                </a:solidFill>
              </a:rPr>
              <a:t>) to add the user to the External Reporting organization.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E00C2-792D-4C2C-A267-2B1B5FC1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79" y="2298390"/>
            <a:ext cx="6589971" cy="4415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AF3-2A93-418A-8E95-BB526C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27534" cy="160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4:  Once the user has been added into the </a:t>
            </a:r>
            <a:r>
              <a:rPr lang="en-US" sz="2400" dirty="0" err="1">
                <a:solidFill>
                  <a:schemeClr val="accent1"/>
                </a:solidFill>
              </a:rPr>
              <a:t>WDesk</a:t>
            </a:r>
            <a:r>
              <a:rPr lang="en-US" sz="2400" dirty="0">
                <a:solidFill>
                  <a:schemeClr val="accent1"/>
                </a:solidFill>
              </a:rPr>
              <a:t> External Reporting organization, log into </a:t>
            </a:r>
            <a:r>
              <a:rPr lang="en-US" sz="2400" dirty="0" err="1">
                <a:solidFill>
                  <a:schemeClr val="accent1"/>
                </a:solidFill>
              </a:rPr>
              <a:t>WDesk</a:t>
            </a:r>
            <a:r>
              <a:rPr lang="en-US" sz="2400" dirty="0">
                <a:solidFill>
                  <a:schemeClr val="accent1"/>
                </a:solidFill>
              </a:rPr>
              <a:t> and click “</a:t>
            </a:r>
            <a:r>
              <a:rPr lang="en-US" sz="2400" b="1" dirty="0">
                <a:solidFill>
                  <a:schemeClr val="accent1"/>
                </a:solidFill>
              </a:rPr>
              <a:t>Invite”</a:t>
            </a:r>
            <a:r>
              <a:rPr lang="en-US" sz="2400" dirty="0">
                <a:solidFill>
                  <a:schemeClr val="accent1"/>
                </a:solidFill>
              </a:rPr>
              <a:t> under the Workspace Settings.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DFC67-5B02-4B6A-ACBC-E3446E8D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7" y="1705304"/>
            <a:ext cx="9956663" cy="4431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70AE7C-975A-44C7-B08E-CC3128F1FBF8}"/>
              </a:ext>
            </a:extLst>
          </p:cNvPr>
          <p:cNvSpPr/>
          <p:nvPr/>
        </p:nvSpPr>
        <p:spPr>
          <a:xfrm>
            <a:off x="4788726" y="2653747"/>
            <a:ext cx="578404" cy="44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F3D58-0F27-418C-8DA3-990E57375C5C}"/>
              </a:ext>
            </a:extLst>
          </p:cNvPr>
          <p:cNvSpPr/>
          <p:nvPr/>
        </p:nvSpPr>
        <p:spPr>
          <a:xfrm>
            <a:off x="4878064" y="3131061"/>
            <a:ext cx="1354570" cy="276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DDC22-391B-420D-AF64-653C33C577A3}"/>
              </a:ext>
            </a:extLst>
          </p:cNvPr>
          <p:cNvSpPr/>
          <p:nvPr/>
        </p:nvSpPr>
        <p:spPr>
          <a:xfrm>
            <a:off x="1450428" y="1908312"/>
            <a:ext cx="429546" cy="3093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AF3-2A93-418A-8E95-BB526C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027534" cy="160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5:  Enter the user’s name in the search field and click invite. Confirm that the user received an email invite and link to </a:t>
            </a:r>
            <a:r>
              <a:rPr lang="en-US" sz="2400" dirty="0" err="1">
                <a:solidFill>
                  <a:schemeClr val="accent1"/>
                </a:solidFill>
              </a:rPr>
              <a:t>WDesk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--- End of step ---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FE3B2-CD33-4117-913E-5EDFF260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2084546"/>
            <a:ext cx="7809643" cy="4318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6EDD44-47BB-462D-8DEE-267F09F60820}"/>
              </a:ext>
            </a:extLst>
          </p:cNvPr>
          <p:cNvSpPr/>
          <p:nvPr/>
        </p:nvSpPr>
        <p:spPr>
          <a:xfrm>
            <a:off x="3820404" y="2788556"/>
            <a:ext cx="1196915" cy="383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77CE0-28C4-40F1-A28D-32BF4FC5D2AA}"/>
              </a:ext>
            </a:extLst>
          </p:cNvPr>
          <p:cNvSpPr/>
          <p:nvPr/>
        </p:nvSpPr>
        <p:spPr>
          <a:xfrm>
            <a:off x="9050214" y="4532244"/>
            <a:ext cx="655632" cy="44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9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add a user in WDesk</vt:lpstr>
      <vt:lpstr>Step 1:  Initiate a new request to add new user to the AD group "Okta_WDesk_Internal Audit“ and Okta_WDesk_External Reporting” through Service Now. </vt:lpstr>
      <vt:lpstr>Step 2:  Initiate a new request to add new user to the AD group "Okta_WDesk_Internal Audit“ and “Okta_WDesk_External Reporting” through Service Now. (You may also create just one service ticket for steps 1 and 2). </vt:lpstr>
      <vt:lpstr>Step 3:  Send an email request to one of the WDesk External Reporting organization admins (such as Toni Staff/Levongia Carrera/ Heather/Kelsey Pereboom) to add the user to the External Reporting organization.</vt:lpstr>
      <vt:lpstr>Step 4:  Once the user has been added into the WDesk External Reporting organization, log into WDesk and click “Invite” under the Workspace Settings. </vt:lpstr>
      <vt:lpstr>Step 5:  Enter the user’s name in the search field and click invite. Confirm that the user received an email invite and link to WDesk.   --- End of step ---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a user in WDesk</dc:title>
  <dc:creator>Aguilar, Jo-Anne</dc:creator>
  <cp:lastModifiedBy>Aguilar, Jo-Anne</cp:lastModifiedBy>
  <cp:revision>6</cp:revision>
  <dcterms:created xsi:type="dcterms:W3CDTF">2020-03-25T19:07:37Z</dcterms:created>
  <dcterms:modified xsi:type="dcterms:W3CDTF">2020-03-27T23:17:56Z</dcterms:modified>
</cp:coreProperties>
</file>