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304" r:id="rId2"/>
    <p:sldId id="306" r:id="rId3"/>
    <p:sldId id="327" r:id="rId4"/>
    <p:sldId id="330" r:id="rId5"/>
    <p:sldId id="343" r:id="rId6"/>
    <p:sldId id="335" r:id="rId7"/>
    <p:sldId id="341" r:id="rId8"/>
    <p:sldId id="336" r:id="rId9"/>
    <p:sldId id="337" r:id="rId10"/>
    <p:sldId id="338" r:id="rId11"/>
    <p:sldId id="339" r:id="rId12"/>
    <p:sldId id="340" r:id="rId13"/>
    <p:sldId id="328" r:id="rId14"/>
    <p:sldId id="329" r:id="rId15"/>
    <p:sldId id="324" r:id="rId16"/>
    <p:sldId id="325" r:id="rId17"/>
    <p:sldId id="321" r:id="rId18"/>
    <p:sldId id="322" r:id="rId19"/>
    <p:sldId id="323" r:id="rId20"/>
    <p:sldId id="342" r:id="rId21"/>
    <p:sldId id="305" r:id="rId22"/>
    <p:sldId id="317" r:id="rId23"/>
    <p:sldId id="332" r:id="rId24"/>
    <p:sldId id="326" r:id="rId25"/>
    <p:sldId id="316" r:id="rId26"/>
    <p:sldId id="310" r:id="rId27"/>
    <p:sldId id="314" r:id="rId28"/>
    <p:sldId id="315" r:id="rId29"/>
    <p:sldId id="318" r:id="rId30"/>
    <p:sldId id="31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rueBlue Sample Presentation" id="{705A0944-9612-411E-AD8C-93B36D51395B}">
          <p14:sldIdLst>
            <p14:sldId id="304"/>
            <p14:sldId id="306"/>
            <p14:sldId id="327"/>
            <p14:sldId id="330"/>
            <p14:sldId id="343"/>
            <p14:sldId id="335"/>
            <p14:sldId id="341"/>
            <p14:sldId id="336"/>
            <p14:sldId id="337"/>
            <p14:sldId id="338"/>
            <p14:sldId id="339"/>
            <p14:sldId id="340"/>
            <p14:sldId id="328"/>
            <p14:sldId id="329"/>
            <p14:sldId id="324"/>
            <p14:sldId id="325"/>
            <p14:sldId id="321"/>
            <p14:sldId id="322"/>
            <p14:sldId id="323"/>
            <p14:sldId id="342"/>
            <p14:sldId id="305"/>
            <p14:sldId id="317"/>
            <p14:sldId id="332"/>
            <p14:sldId id="326"/>
            <p14:sldId id="316"/>
            <p14:sldId id="310"/>
            <p14:sldId id="314"/>
            <p14:sldId id="315"/>
            <p14:sldId id="318"/>
            <p14:sldId id="31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D2C4"/>
    <a:srgbClr val="112B47"/>
    <a:srgbClr val="8F857B"/>
    <a:srgbClr val="E3853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6" d="100"/>
          <a:sy n="116" d="100"/>
        </p:scale>
        <p:origin x="1218" y="108"/>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93" d="100"/>
          <a:sy n="93" d="100"/>
        </p:scale>
        <p:origin x="6134"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CC8518-2EEF-4895-ACE5-548E6F4E8E2C}" type="datetimeFigureOut">
              <a:rPr lang="en-US" smtClean="0"/>
              <a:t>12/4/2019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865274-E078-469A-90B1-D0B6D5A0AD95}" type="slidenum">
              <a:rPr lang="en-US" smtClean="0"/>
              <a:t>‹#›</a:t>
            </a:fld>
            <a:endParaRPr lang="en-US"/>
          </a:p>
        </p:txBody>
      </p:sp>
    </p:spTree>
    <p:extLst>
      <p:ext uri="{BB962C8B-B14F-4D97-AF65-F5344CB8AC3E}">
        <p14:creationId xmlns:p14="http://schemas.microsoft.com/office/powerpoint/2010/main" val="39439465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848612-B3C5-44F9-BC5B-C80853EFCE09}" type="datetimeFigureOut">
              <a:rPr lang="en-US" smtClean="0"/>
              <a:t>12/4/2019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D12D86-5A4F-4545-9532-005A49C66F90}" type="slidenum">
              <a:rPr lang="en-US" smtClean="0"/>
              <a:t>‹#›</a:t>
            </a:fld>
            <a:endParaRPr lang="en-US"/>
          </a:p>
        </p:txBody>
      </p:sp>
    </p:spTree>
    <p:extLst>
      <p:ext uri="{BB962C8B-B14F-4D97-AF65-F5344CB8AC3E}">
        <p14:creationId xmlns:p14="http://schemas.microsoft.com/office/powerpoint/2010/main" val="351689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with Image (TrueBlue)">
    <p:spTree>
      <p:nvGrpSpPr>
        <p:cNvPr id="1" name=""/>
        <p:cNvGrpSpPr/>
        <p:nvPr/>
      </p:nvGrpSpPr>
      <p:grpSpPr>
        <a:xfrm>
          <a:off x="0" y="0"/>
          <a:ext cx="0" cy="0"/>
          <a:chOff x="0" y="0"/>
          <a:chExt cx="0" cy="0"/>
        </a:xfrm>
      </p:grpSpPr>
      <p:sp>
        <p:nvSpPr>
          <p:cNvPr id="3" name="Rectangle 2"/>
          <p:cNvSpPr/>
          <p:nvPr userDrawn="1"/>
        </p:nvSpPr>
        <p:spPr>
          <a:xfrm>
            <a:off x="0" y="0"/>
            <a:ext cx="9144000" cy="67934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accent1"/>
              </a:solidFill>
            </a:endParaRPr>
          </a:p>
        </p:txBody>
      </p:sp>
      <p:sp>
        <p:nvSpPr>
          <p:cNvPr id="6" name="Picture Placeholder 3"/>
          <p:cNvSpPr>
            <a:spLocks noGrp="1"/>
          </p:cNvSpPr>
          <p:nvPr>
            <p:ph type="pic" sz="quarter" idx="13"/>
          </p:nvPr>
        </p:nvSpPr>
        <p:spPr>
          <a:xfrm>
            <a:off x="6086474" y="1"/>
            <a:ext cx="3057525" cy="6793455"/>
          </a:xfrm>
          <a:solidFill>
            <a:srgbClr val="0A2245"/>
          </a:solidFill>
        </p:spPr>
        <p:txBody>
          <a:bodyPr tIns="1188720" anchor="ctr">
            <a:normAutofit/>
          </a:bodyPr>
          <a:lstStyle>
            <a:lvl1pPr marL="0" indent="0" algn="ctr">
              <a:buNone/>
              <a:defRPr sz="2000">
                <a:solidFill>
                  <a:schemeClr val="accent1"/>
                </a:solidFill>
              </a:defRPr>
            </a:lvl1pPr>
          </a:lstStyle>
          <a:p>
            <a:endParaRPr lang="en-US" dirty="0"/>
          </a:p>
        </p:txBody>
      </p:sp>
      <p:sp>
        <p:nvSpPr>
          <p:cNvPr id="2" name="Title 1"/>
          <p:cNvSpPr>
            <a:spLocks noGrp="1"/>
          </p:cNvSpPr>
          <p:nvPr>
            <p:ph type="title" hasCustomPrompt="1"/>
          </p:nvPr>
        </p:nvSpPr>
        <p:spPr>
          <a:xfrm>
            <a:off x="200026" y="1409700"/>
            <a:ext cx="5135904" cy="1588127"/>
          </a:xfrm>
          <a:noFill/>
        </p:spPr>
        <p:txBody>
          <a:bodyPr wrap="square" lIns="0" tIns="45720" rIns="0" anchor="t">
            <a:spAutoFit/>
          </a:bodyPr>
          <a:lstStyle>
            <a:lvl1pPr>
              <a:defRPr lang="en-US" sz="5400" b="1" kern="1200" spc="30" baseline="0" dirty="0">
                <a:gradFill>
                  <a:gsLst>
                    <a:gs pos="0">
                      <a:schemeClr val="bg1"/>
                    </a:gs>
                    <a:gs pos="100000">
                      <a:schemeClr val="bg1"/>
                    </a:gs>
                  </a:gsLst>
                  <a:lin ang="16200000" scaled="1"/>
                </a:gradFill>
                <a:latin typeface="Arial Narrow" panose="020B0606020202030204" pitchFamily="34" charset="0"/>
                <a:ea typeface="+mn-ea"/>
                <a:cs typeface="+mn-cs"/>
              </a:defRPr>
            </a:lvl1pPr>
          </a:lstStyle>
          <a:p>
            <a:r>
              <a:rPr lang="en-US" dirty="0"/>
              <a:t>Click to Edit Presentation Title</a:t>
            </a:r>
          </a:p>
        </p:txBody>
      </p:sp>
      <p:sp>
        <p:nvSpPr>
          <p:cNvPr id="16" name="Text Placeholder 15"/>
          <p:cNvSpPr>
            <a:spLocks noGrp="1"/>
          </p:cNvSpPr>
          <p:nvPr>
            <p:ph type="body" sz="quarter" idx="15" hasCustomPrompt="1"/>
          </p:nvPr>
        </p:nvSpPr>
        <p:spPr>
          <a:xfrm>
            <a:off x="200024" y="2997827"/>
            <a:ext cx="5135905" cy="1077218"/>
          </a:xfrm>
        </p:spPr>
        <p:txBody>
          <a:bodyPr lIns="0" rIns="0" anchor="t">
            <a:spAutoFit/>
          </a:bodyPr>
          <a:lstStyle>
            <a:lvl1pPr>
              <a:defRPr sz="3200" b="0" cap="none" baseline="0">
                <a:gradFill>
                  <a:gsLst>
                    <a:gs pos="0">
                      <a:srgbClr val="14284B"/>
                    </a:gs>
                    <a:gs pos="100000">
                      <a:srgbClr val="14284B">
                        <a:alpha val="99000"/>
                      </a:srgbClr>
                    </a:gs>
                  </a:gsLst>
                  <a:lin ang="16200000" scaled="1"/>
                </a:gradFill>
                <a:latin typeface="+mj-lt"/>
              </a:defRPr>
            </a:lvl1pPr>
          </a:lstStyle>
          <a:p>
            <a:pPr lvl="0"/>
            <a:r>
              <a:rPr lang="en-US" dirty="0"/>
              <a:t>Click to edit subtitle, by-line or date of presentation</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55510" y="5788376"/>
            <a:ext cx="2054088" cy="743051"/>
          </a:xfrm>
          <a:prstGeom prst="rect">
            <a:avLst/>
          </a:prstGeom>
        </p:spPr>
      </p:pic>
    </p:spTree>
    <p:extLst>
      <p:ext uri="{BB962C8B-B14F-4D97-AF65-F5344CB8AC3E}">
        <p14:creationId xmlns:p14="http://schemas.microsoft.com/office/powerpoint/2010/main" val="3788867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TrueBlu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wrap="none"/>
          <a:lstStyle>
            <a:lvl1pPr>
              <a:defRPr baseline="0"/>
            </a:lvl1pPr>
          </a:lstStyle>
          <a:p>
            <a:r>
              <a:rPr lang="en-US" dirty="0"/>
              <a:t>Click to Edit Slide Title</a:t>
            </a:r>
          </a:p>
        </p:txBody>
      </p:sp>
      <p:sp>
        <p:nvSpPr>
          <p:cNvPr id="10" name="Date Placeholder 9"/>
          <p:cNvSpPr>
            <a:spLocks noGrp="1"/>
          </p:cNvSpPr>
          <p:nvPr>
            <p:ph type="dt" sz="half" idx="18"/>
          </p:nvPr>
        </p:nvSpPr>
        <p:spPr/>
        <p:txBody>
          <a:bodyPr/>
          <a:lstStyle/>
          <a:p>
            <a:fld id="{6DCB8DE5-F79D-4176-968F-0BB51A30FA27}" type="datetime4">
              <a:rPr lang="en-US" smtClean="0">
                <a:solidFill>
                  <a:prstClr val="white">
                    <a:lumMod val="50000"/>
                  </a:prstClr>
                </a:solidFill>
              </a:rPr>
              <a:t>December 4, 2019</a:t>
            </a:fld>
            <a:endParaRPr lang="en-US" dirty="0">
              <a:solidFill>
                <a:prstClr val="white">
                  <a:lumMod val="50000"/>
                </a:prstClr>
              </a:solidFill>
            </a:endParaRPr>
          </a:p>
        </p:txBody>
      </p:sp>
      <p:sp>
        <p:nvSpPr>
          <p:cNvPr id="11" name="Footer Placeholder 10"/>
          <p:cNvSpPr>
            <a:spLocks noGrp="1"/>
          </p:cNvSpPr>
          <p:nvPr>
            <p:ph type="ftr" sz="quarter" idx="19"/>
          </p:nvPr>
        </p:nvSpPr>
        <p:spPr/>
        <p:txBody>
          <a:bodyPr wrap="none"/>
          <a:lstStyle/>
          <a:p>
            <a:r>
              <a:rPr lang="en-US">
                <a:solidFill>
                  <a:prstClr val="white">
                    <a:lumMod val="50000"/>
                  </a:prstClr>
                </a:solidFill>
              </a:rPr>
              <a:t>Go to Insert &gt; Header &amp; Footer to customize or delete footer for one or all slides</a:t>
            </a:r>
            <a:endParaRPr lang="en-US" dirty="0">
              <a:solidFill>
                <a:prstClr val="white">
                  <a:lumMod val="50000"/>
                </a:prstClr>
              </a:solidFill>
            </a:endParaRPr>
          </a:p>
        </p:txBody>
      </p:sp>
      <p:sp>
        <p:nvSpPr>
          <p:cNvPr id="12" name="Slide Number Placeholder 11"/>
          <p:cNvSpPr>
            <a:spLocks noGrp="1"/>
          </p:cNvSpPr>
          <p:nvPr>
            <p:ph type="sldNum" sz="quarter" idx="20"/>
          </p:nvPr>
        </p:nvSpPr>
        <p:spPr/>
        <p:txBody>
          <a:bodyPr/>
          <a:lstStyle/>
          <a:p>
            <a:fld id="{7FA43A33-2B87-4F7F-852D-D8FB1BE4A6D1}" type="slidenum">
              <a:rPr lang="en-US" smtClean="0">
                <a:solidFill>
                  <a:prstClr val="white">
                    <a:lumMod val="50000"/>
                  </a:prstClr>
                </a:solidFill>
              </a:rPr>
              <a:pPr/>
              <a:t>‹#›</a:t>
            </a:fld>
            <a:endParaRPr lang="en-US" dirty="0">
              <a:solidFill>
                <a:prstClr val="white">
                  <a:lumMod val="50000"/>
                </a:prstClr>
              </a:solidFill>
            </a:endParaRPr>
          </a:p>
        </p:txBody>
      </p:sp>
      <p:sp>
        <p:nvSpPr>
          <p:cNvPr id="14" name="Content Placeholder 13"/>
          <p:cNvSpPr>
            <a:spLocks noGrp="1"/>
          </p:cNvSpPr>
          <p:nvPr>
            <p:ph sz="quarter" idx="21" hasCustomPrompt="1"/>
          </p:nvPr>
        </p:nvSpPr>
        <p:spPr>
          <a:xfrm>
            <a:off x="202406" y="1409700"/>
            <a:ext cx="8741569" cy="4914896"/>
          </a:xfrm>
        </p:spPr>
        <p:txBody>
          <a:bodyPr>
            <a:noAutofit/>
          </a:bodyPr>
          <a:lstStyle>
            <a:lvl1pPr>
              <a:defRPr/>
            </a:lvl1pPr>
          </a:lstStyle>
          <a:p>
            <a:pPr lvl="0"/>
            <a:r>
              <a:rPr lang="en-US" dirty="0"/>
              <a:t>Click to enter text, lists, charts or tables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7361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 Cover (TrueBlue)">
    <p:bg>
      <p:bgPr>
        <a:solidFill>
          <a:srgbClr val="E48228"/>
        </a:solidFill>
        <a:effectLst/>
      </p:bgPr>
    </p:bg>
    <p:spTree>
      <p:nvGrpSpPr>
        <p:cNvPr id="1" name=""/>
        <p:cNvGrpSpPr/>
        <p:nvPr/>
      </p:nvGrpSpPr>
      <p:grpSpPr>
        <a:xfrm>
          <a:off x="0" y="0"/>
          <a:ext cx="0" cy="0"/>
          <a:chOff x="0" y="0"/>
          <a:chExt cx="0" cy="0"/>
        </a:xfrm>
      </p:grpSpPr>
      <p:sp>
        <p:nvSpPr>
          <p:cNvPr id="14" name="Rectangle 13"/>
          <p:cNvSpPr/>
          <p:nvPr userDrawn="1"/>
        </p:nvSpPr>
        <p:spPr>
          <a:xfrm>
            <a:off x="1" y="0"/>
            <a:ext cx="9144000" cy="6798906"/>
          </a:xfrm>
          <a:prstGeom prst="rect">
            <a:avLst/>
          </a:prstGeom>
          <a:solidFill>
            <a:srgbClr val="112B47"/>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a:p>
        </p:txBody>
      </p:sp>
      <p:sp>
        <p:nvSpPr>
          <p:cNvPr id="12" name="Title 1"/>
          <p:cNvSpPr>
            <a:spLocks noGrp="1"/>
          </p:cNvSpPr>
          <p:nvPr>
            <p:ph type="title" hasCustomPrompt="1"/>
          </p:nvPr>
        </p:nvSpPr>
        <p:spPr>
          <a:xfrm>
            <a:off x="200027" y="2985673"/>
            <a:ext cx="5886448" cy="1421928"/>
          </a:xfrm>
          <a:noFill/>
        </p:spPr>
        <p:txBody>
          <a:bodyPr wrap="square" lIns="0" tIns="45720" rIns="0" anchor="t">
            <a:spAutoFit/>
          </a:bodyPr>
          <a:lstStyle>
            <a:lvl1pPr>
              <a:defRPr lang="en-US" sz="4800" b="1" kern="1200" spc="30" baseline="0" dirty="0">
                <a:gradFill>
                  <a:gsLst>
                    <a:gs pos="0">
                      <a:srgbClr val="FFFFFF">
                        <a:alpha val="99000"/>
                      </a:srgbClr>
                    </a:gs>
                    <a:gs pos="100000">
                      <a:srgbClr val="FFFFFF"/>
                    </a:gs>
                  </a:gsLst>
                  <a:lin ang="16200000" scaled="1"/>
                </a:gradFill>
                <a:latin typeface="Arial Narrow" panose="020B0606020202030204" pitchFamily="34" charset="0"/>
                <a:ea typeface="+mn-ea"/>
                <a:cs typeface="+mn-cs"/>
              </a:defRPr>
            </a:lvl1pPr>
          </a:lstStyle>
          <a:p>
            <a:r>
              <a:rPr lang="en-US" dirty="0"/>
              <a:t>Click to Edit Divider/ Cover Title</a:t>
            </a:r>
          </a:p>
        </p:txBody>
      </p:sp>
      <p:sp>
        <p:nvSpPr>
          <p:cNvPr id="13" name="Text Placeholder 15"/>
          <p:cNvSpPr>
            <a:spLocks noGrp="1"/>
          </p:cNvSpPr>
          <p:nvPr>
            <p:ph type="body" sz="quarter" idx="15" hasCustomPrompt="1"/>
          </p:nvPr>
        </p:nvSpPr>
        <p:spPr>
          <a:xfrm>
            <a:off x="200025" y="4711091"/>
            <a:ext cx="5886449" cy="523220"/>
          </a:xfrm>
        </p:spPr>
        <p:txBody>
          <a:bodyPr wrap="square" lIns="0" rIns="0" anchor="t">
            <a:spAutoFit/>
          </a:bodyPr>
          <a:lstStyle>
            <a:lvl1pPr>
              <a:defRPr sz="2800" b="0" cap="none" baseline="0">
                <a:gradFill>
                  <a:gsLst>
                    <a:gs pos="0">
                      <a:srgbClr val="FFFFFF"/>
                    </a:gs>
                    <a:gs pos="100000">
                      <a:srgbClr val="FFFFFF"/>
                    </a:gs>
                  </a:gsLst>
                  <a:lin ang="16200000" scaled="1"/>
                </a:gradFill>
                <a:latin typeface="+mj-lt"/>
              </a:defRPr>
            </a:lvl1pPr>
          </a:lstStyle>
          <a:p>
            <a:pPr lvl="0"/>
            <a:r>
              <a:rPr lang="en-US" dirty="0"/>
              <a:t>Click to edit subtitle</a:t>
            </a:r>
          </a:p>
        </p:txBody>
      </p:sp>
      <p:sp>
        <p:nvSpPr>
          <p:cNvPr id="7" name="Rectangle 6"/>
          <p:cNvSpPr/>
          <p:nvPr userDrawn="1"/>
        </p:nvSpPr>
        <p:spPr>
          <a:xfrm>
            <a:off x="0" y="6789482"/>
            <a:ext cx="9144000" cy="76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80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4234" y="5788376"/>
            <a:ext cx="2054088" cy="743051"/>
          </a:xfrm>
          <a:prstGeom prst="rect">
            <a:avLst/>
          </a:prstGeom>
        </p:spPr>
      </p:pic>
    </p:spTree>
    <p:extLst>
      <p:ext uri="{BB962C8B-B14F-4D97-AF65-F5344CB8AC3E}">
        <p14:creationId xmlns:p14="http://schemas.microsoft.com/office/powerpoint/2010/main" val="2294640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Image and Content (TrueBlu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wrap="none"/>
          <a:lstStyle>
            <a:lvl1pPr>
              <a:defRPr baseline="0"/>
            </a:lvl1pPr>
          </a:lstStyle>
          <a:p>
            <a:r>
              <a:rPr lang="en-US" dirty="0"/>
              <a:t>Click to Edit Slide Title</a:t>
            </a:r>
          </a:p>
        </p:txBody>
      </p:sp>
      <p:sp>
        <p:nvSpPr>
          <p:cNvPr id="10" name="Date Placeholder 9"/>
          <p:cNvSpPr>
            <a:spLocks noGrp="1"/>
          </p:cNvSpPr>
          <p:nvPr>
            <p:ph type="dt" sz="half" idx="18"/>
          </p:nvPr>
        </p:nvSpPr>
        <p:spPr/>
        <p:txBody>
          <a:bodyPr/>
          <a:lstStyle/>
          <a:p>
            <a:fld id="{6DCB8DE5-F79D-4176-968F-0BB51A30FA27}" type="datetime4">
              <a:rPr lang="en-US" smtClean="0">
                <a:solidFill>
                  <a:prstClr val="white">
                    <a:lumMod val="50000"/>
                  </a:prstClr>
                </a:solidFill>
              </a:rPr>
              <a:t>December 4, 2019</a:t>
            </a:fld>
            <a:endParaRPr lang="en-US" dirty="0">
              <a:solidFill>
                <a:prstClr val="white">
                  <a:lumMod val="50000"/>
                </a:prstClr>
              </a:solidFill>
            </a:endParaRPr>
          </a:p>
        </p:txBody>
      </p:sp>
      <p:sp>
        <p:nvSpPr>
          <p:cNvPr id="11" name="Footer Placeholder 10"/>
          <p:cNvSpPr>
            <a:spLocks noGrp="1"/>
          </p:cNvSpPr>
          <p:nvPr>
            <p:ph type="ftr" sz="quarter" idx="19"/>
          </p:nvPr>
        </p:nvSpPr>
        <p:spPr/>
        <p:txBody>
          <a:bodyPr wrap="none"/>
          <a:lstStyle/>
          <a:p>
            <a:r>
              <a:rPr lang="en-US">
                <a:solidFill>
                  <a:prstClr val="white">
                    <a:lumMod val="50000"/>
                  </a:prstClr>
                </a:solidFill>
              </a:rPr>
              <a:t>Go to Insert &gt; Header &amp; Footer to customize or delete footer for one or all slides</a:t>
            </a:r>
            <a:endParaRPr lang="en-US" dirty="0">
              <a:solidFill>
                <a:prstClr val="white">
                  <a:lumMod val="50000"/>
                </a:prstClr>
              </a:solidFill>
            </a:endParaRPr>
          </a:p>
        </p:txBody>
      </p:sp>
      <p:sp>
        <p:nvSpPr>
          <p:cNvPr id="12" name="Slide Number Placeholder 11"/>
          <p:cNvSpPr>
            <a:spLocks noGrp="1"/>
          </p:cNvSpPr>
          <p:nvPr>
            <p:ph type="sldNum" sz="quarter" idx="20"/>
          </p:nvPr>
        </p:nvSpPr>
        <p:spPr/>
        <p:txBody>
          <a:bodyPr/>
          <a:lstStyle/>
          <a:p>
            <a:fld id="{7FA43A33-2B87-4F7F-852D-D8FB1BE4A6D1}" type="slidenum">
              <a:rPr lang="en-US" smtClean="0">
                <a:solidFill>
                  <a:prstClr val="white">
                    <a:lumMod val="50000"/>
                  </a:prstClr>
                </a:solidFill>
              </a:rPr>
              <a:pPr/>
              <a:t>‹#›</a:t>
            </a:fld>
            <a:endParaRPr lang="en-US" dirty="0">
              <a:solidFill>
                <a:prstClr val="white">
                  <a:lumMod val="50000"/>
                </a:prstClr>
              </a:solidFill>
            </a:endParaRPr>
          </a:p>
        </p:txBody>
      </p:sp>
      <p:sp>
        <p:nvSpPr>
          <p:cNvPr id="14" name="Content Placeholder 13"/>
          <p:cNvSpPr>
            <a:spLocks noGrp="1"/>
          </p:cNvSpPr>
          <p:nvPr>
            <p:ph sz="quarter" idx="21" hasCustomPrompt="1"/>
          </p:nvPr>
        </p:nvSpPr>
        <p:spPr>
          <a:xfrm>
            <a:off x="3172408" y="1409700"/>
            <a:ext cx="5771567" cy="4914896"/>
          </a:xfrm>
        </p:spPr>
        <p:txBody>
          <a:bodyPr>
            <a:noAutofit/>
          </a:bodyPr>
          <a:lstStyle>
            <a:lvl1pPr>
              <a:defRPr/>
            </a:lvl1pPr>
          </a:lstStyle>
          <a:p>
            <a:pPr lvl="0"/>
            <a:r>
              <a:rPr lang="en-US" dirty="0"/>
              <a:t>Click to enter text, lists, charts or tables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3"/>
          <p:cNvSpPr>
            <a:spLocks noGrp="1"/>
          </p:cNvSpPr>
          <p:nvPr>
            <p:ph type="pic" sz="quarter" idx="13"/>
          </p:nvPr>
        </p:nvSpPr>
        <p:spPr>
          <a:xfrm>
            <a:off x="202406" y="1409700"/>
            <a:ext cx="2857501" cy="4914896"/>
          </a:xfrm>
          <a:solidFill>
            <a:srgbClr val="0A2245"/>
          </a:solidFill>
        </p:spPr>
        <p:txBody>
          <a:bodyPr tIns="1188720" anchor="ctr">
            <a:normAutofit/>
          </a:bodyPr>
          <a:lstStyle>
            <a:lvl1pPr marL="0" indent="0" algn="ctr">
              <a:buNone/>
              <a:defRPr sz="2000">
                <a:solidFill>
                  <a:schemeClr val="accent1"/>
                </a:solidFill>
              </a:defRPr>
            </a:lvl1pPr>
          </a:lstStyle>
          <a:p>
            <a:endParaRPr lang="en-US" dirty="0"/>
          </a:p>
        </p:txBody>
      </p:sp>
    </p:spTree>
    <p:extLst>
      <p:ext uri="{BB962C8B-B14F-4D97-AF65-F5344CB8AC3E}">
        <p14:creationId xmlns:p14="http://schemas.microsoft.com/office/powerpoint/2010/main" val="876443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subtitle &amp; Content (TrueBlue)">
    <p:spTree>
      <p:nvGrpSpPr>
        <p:cNvPr id="1" name=""/>
        <p:cNvGrpSpPr/>
        <p:nvPr/>
      </p:nvGrpSpPr>
      <p:grpSpPr>
        <a:xfrm>
          <a:off x="0" y="0"/>
          <a:ext cx="0" cy="0"/>
          <a:chOff x="0" y="0"/>
          <a:chExt cx="0" cy="0"/>
        </a:xfrm>
      </p:grpSpPr>
      <p:sp>
        <p:nvSpPr>
          <p:cNvPr id="13" name="Date Placeholder 12"/>
          <p:cNvSpPr>
            <a:spLocks noGrp="1"/>
          </p:cNvSpPr>
          <p:nvPr>
            <p:ph type="dt" sz="half" idx="14"/>
          </p:nvPr>
        </p:nvSpPr>
        <p:spPr/>
        <p:txBody>
          <a:bodyPr/>
          <a:lstStyle/>
          <a:p>
            <a:fld id="{D9A548A9-BD2D-419D-B3F7-A80642E243AA}" type="datetime4">
              <a:rPr lang="en-US" smtClean="0"/>
              <a:t>December 4, 2019</a:t>
            </a:fld>
            <a:endParaRPr lang="en-US" dirty="0"/>
          </a:p>
        </p:txBody>
      </p:sp>
      <p:sp>
        <p:nvSpPr>
          <p:cNvPr id="14" name="Footer Placeholder 13"/>
          <p:cNvSpPr>
            <a:spLocks noGrp="1"/>
          </p:cNvSpPr>
          <p:nvPr>
            <p:ph type="ftr" sz="quarter" idx="15"/>
          </p:nvPr>
        </p:nvSpPr>
        <p:spPr/>
        <p:txBody>
          <a:bodyPr/>
          <a:lstStyle/>
          <a:p>
            <a:r>
              <a:rPr lang="en-US"/>
              <a:t>Go to Insert &gt; Header &amp; Footer to customize or delete footer for one or all slides</a:t>
            </a:r>
            <a:endParaRPr lang="en-US" dirty="0"/>
          </a:p>
        </p:txBody>
      </p:sp>
      <p:sp>
        <p:nvSpPr>
          <p:cNvPr id="15" name="Slide Number Placeholder 14"/>
          <p:cNvSpPr>
            <a:spLocks noGrp="1"/>
          </p:cNvSpPr>
          <p:nvPr>
            <p:ph type="sldNum" sz="quarter" idx="16"/>
          </p:nvPr>
        </p:nvSpPr>
        <p:spPr/>
        <p:txBody>
          <a:bodyPr/>
          <a:lstStyle/>
          <a:p>
            <a:fld id="{7FA43A33-2B87-4F7F-852D-D8FB1BE4A6D1}" type="slidenum">
              <a:rPr lang="en-US" smtClean="0"/>
              <a:pPr/>
              <a:t>‹#›</a:t>
            </a:fld>
            <a:endParaRPr lang="en-US" dirty="0"/>
          </a:p>
        </p:txBody>
      </p:sp>
      <p:sp>
        <p:nvSpPr>
          <p:cNvPr id="16" name="Title 15"/>
          <p:cNvSpPr>
            <a:spLocks noGrp="1"/>
          </p:cNvSpPr>
          <p:nvPr>
            <p:ph type="title" hasCustomPrompt="1"/>
          </p:nvPr>
        </p:nvSpPr>
        <p:spPr>
          <a:xfrm>
            <a:off x="202876" y="266701"/>
            <a:ext cx="8741099" cy="518160"/>
          </a:xfrm>
        </p:spPr>
        <p:txBody>
          <a:bodyPr bIns="0" anchor="b"/>
          <a:lstStyle/>
          <a:p>
            <a:r>
              <a:rPr lang="en-US" dirty="0"/>
              <a:t>Click to Edit Slide Title</a:t>
            </a:r>
          </a:p>
        </p:txBody>
      </p:sp>
      <p:sp>
        <p:nvSpPr>
          <p:cNvPr id="3" name="Content Placeholder 2"/>
          <p:cNvSpPr>
            <a:spLocks noGrp="1"/>
          </p:cNvSpPr>
          <p:nvPr>
            <p:ph sz="quarter" idx="17"/>
          </p:nvPr>
        </p:nvSpPr>
        <p:spPr>
          <a:xfrm>
            <a:off x="200025" y="1409700"/>
            <a:ext cx="8743950" cy="4914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hasCustomPrompt="1"/>
          </p:nvPr>
        </p:nvSpPr>
        <p:spPr>
          <a:xfrm>
            <a:off x="200024" y="800839"/>
            <a:ext cx="2822247" cy="276999"/>
          </a:xfrm>
          <a:noFill/>
        </p:spPr>
        <p:txBody>
          <a:bodyPr wrap="none" tIns="0" bIns="0">
            <a:spAutoFit/>
          </a:bodyPr>
          <a:lstStyle>
            <a:lvl1pPr>
              <a:spcBef>
                <a:spcPts val="0"/>
              </a:spcBef>
              <a:defRPr lang="en-US" sz="1800" b="1" kern="1200" cap="none" baseline="0" dirty="0" smtClean="0">
                <a:gradFill>
                  <a:gsLst>
                    <a:gs pos="0">
                      <a:srgbClr val="8F857B"/>
                    </a:gs>
                    <a:gs pos="100000">
                      <a:srgbClr val="8F857B">
                        <a:alpha val="99000"/>
                      </a:srgbClr>
                    </a:gs>
                  </a:gsLst>
                  <a:lin ang="16200000" scaled="0"/>
                </a:gradFill>
                <a:latin typeface="+mj-lt"/>
                <a:ea typeface="+mj-ea"/>
                <a:cs typeface="Arial" panose="020B0604020202020204" pitchFamily="34" charset="0"/>
              </a:defRPr>
            </a:lvl1pPr>
          </a:lstStyle>
          <a:p>
            <a:pPr lvl="0"/>
            <a:r>
              <a:rPr lang="en-US" dirty="0"/>
              <a:t>Click to Enter Slide Title</a:t>
            </a:r>
          </a:p>
        </p:txBody>
      </p:sp>
    </p:spTree>
    <p:extLst>
      <p:ext uri="{BB962C8B-B14F-4D97-AF65-F5344CB8AC3E}">
        <p14:creationId xmlns:p14="http://schemas.microsoft.com/office/powerpoint/2010/main" val="534614130"/>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cSld name="Full Bleed Image and Title (TrueBlu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9144000" cy="5524500"/>
          </a:xfrm>
          <a:solidFill>
            <a:srgbClr val="14284B"/>
          </a:solidFill>
        </p:spPr>
        <p:txBody>
          <a:bodyPr tIns="1005840" anchor="ctr">
            <a:noAutofit/>
          </a:bodyPr>
          <a:lstStyle>
            <a:lvl1pPr algn="ctr">
              <a:defRPr>
                <a:solidFill>
                  <a:schemeClr val="accent1"/>
                </a:solidFill>
              </a:defRPr>
            </a:lvl1pPr>
          </a:lstStyle>
          <a:p>
            <a:r>
              <a:rPr lang="en-US"/>
              <a:t>Click icon to add picture</a:t>
            </a:r>
          </a:p>
        </p:txBody>
      </p:sp>
      <p:sp>
        <p:nvSpPr>
          <p:cNvPr id="5" name="Title 4"/>
          <p:cNvSpPr>
            <a:spLocks noGrp="1"/>
          </p:cNvSpPr>
          <p:nvPr>
            <p:ph type="title" hasCustomPrompt="1"/>
          </p:nvPr>
        </p:nvSpPr>
        <p:spPr>
          <a:xfrm>
            <a:off x="0" y="3947160"/>
            <a:ext cx="9144000" cy="1577340"/>
          </a:xfrm>
          <a:solidFill>
            <a:schemeClr val="accent1">
              <a:alpha val="70000"/>
            </a:schemeClr>
          </a:solidFill>
        </p:spPr>
        <p:txBody>
          <a:bodyPr wrap="square" lIns="274320" bIns="457200" anchor="b"/>
          <a:lstStyle>
            <a:lvl1pPr>
              <a:defRPr sz="4000">
                <a:gradFill>
                  <a:gsLst>
                    <a:gs pos="0">
                      <a:srgbClr val="FFFFFF">
                        <a:alpha val="99000"/>
                      </a:srgbClr>
                    </a:gs>
                    <a:gs pos="100000">
                      <a:srgbClr val="FFFFFF"/>
                    </a:gs>
                  </a:gsLst>
                  <a:lin ang="16200000" scaled="1"/>
                </a:gradFill>
              </a:defRPr>
            </a:lvl1pPr>
          </a:lstStyle>
          <a:p>
            <a:r>
              <a:rPr lang="en-US" dirty="0"/>
              <a:t>Click to edit photo caption</a:t>
            </a:r>
          </a:p>
        </p:txBody>
      </p:sp>
      <p:sp>
        <p:nvSpPr>
          <p:cNvPr id="6" name="Rectangle 5"/>
          <p:cNvSpPr/>
          <p:nvPr userDrawn="1"/>
        </p:nvSpPr>
        <p:spPr>
          <a:xfrm>
            <a:off x="-1" y="5524500"/>
            <a:ext cx="9144001" cy="12744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55510" y="5788376"/>
            <a:ext cx="2054088" cy="743051"/>
          </a:xfrm>
          <a:prstGeom prst="rect">
            <a:avLst/>
          </a:prstGeom>
        </p:spPr>
      </p:pic>
    </p:spTree>
    <p:extLst>
      <p:ext uri="{BB962C8B-B14F-4D97-AF65-F5344CB8AC3E}">
        <p14:creationId xmlns:p14="http://schemas.microsoft.com/office/powerpoint/2010/main" val="5918709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2876" y="266701"/>
            <a:ext cx="8741099" cy="654737"/>
          </a:xfrm>
          <a:prstGeom prst="rect">
            <a:avLst/>
          </a:prstGeom>
        </p:spPr>
        <p:txBody>
          <a:bodyPr vert="horz" lIns="0" tIns="45720" rIns="0" bIns="45720" rtlCol="0" anchor="ctr">
            <a:noAutofit/>
          </a:bodyPr>
          <a:lstStyle/>
          <a:p>
            <a:r>
              <a:rPr lang="en-US" dirty="0"/>
              <a:t>Headline</a:t>
            </a:r>
          </a:p>
        </p:txBody>
      </p:sp>
      <p:sp>
        <p:nvSpPr>
          <p:cNvPr id="3" name="Text Placeholder 2"/>
          <p:cNvSpPr>
            <a:spLocks noGrp="1"/>
          </p:cNvSpPr>
          <p:nvPr>
            <p:ph type="body" idx="1"/>
          </p:nvPr>
        </p:nvSpPr>
        <p:spPr>
          <a:xfrm>
            <a:off x="202876" y="1409701"/>
            <a:ext cx="8741099" cy="4914899"/>
          </a:xfrm>
          <a:prstGeom prst="rect">
            <a:avLst/>
          </a:prstGeom>
        </p:spPr>
        <p:txBody>
          <a:bodyPr vert="horz" lIns="0" tIns="45720" rIns="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2"/>
          </p:nvPr>
        </p:nvSpPr>
        <p:spPr>
          <a:xfrm>
            <a:off x="7306056" y="6434326"/>
            <a:ext cx="1220724" cy="274320"/>
          </a:xfrm>
          <a:prstGeom prst="rect">
            <a:avLst/>
          </a:prstGeom>
        </p:spPr>
        <p:txBody>
          <a:bodyPr vert="horz" lIns="0" tIns="45720" rIns="0" bIns="45720" rtlCol="0" anchor="ctr"/>
          <a:lstStyle>
            <a:lvl1pPr algn="ctr">
              <a:defRPr sz="800">
                <a:gradFill>
                  <a:gsLst>
                    <a:gs pos="0">
                      <a:srgbClr val="8F857B"/>
                    </a:gs>
                    <a:gs pos="100000">
                      <a:srgbClr val="8F857B"/>
                    </a:gs>
                  </a:gsLst>
                  <a:lin ang="16200000" scaled="1"/>
                </a:gradFill>
                <a:latin typeface="Arial" panose="020B0604020202020204" pitchFamily="34" charset="0"/>
              </a:defRPr>
            </a:lvl1pPr>
          </a:lstStyle>
          <a:p>
            <a:fld id="{D670C4BE-5D9A-426E-998A-A2A6056AB913}" type="datetime4">
              <a:rPr lang="en-US" smtClean="0"/>
              <a:t>December 4, 2019</a:t>
            </a:fld>
            <a:endParaRPr lang="en-US" dirty="0"/>
          </a:p>
        </p:txBody>
      </p:sp>
      <p:sp>
        <p:nvSpPr>
          <p:cNvPr id="11" name="Footer Placeholder 4"/>
          <p:cNvSpPr>
            <a:spLocks noGrp="1"/>
          </p:cNvSpPr>
          <p:nvPr>
            <p:ph type="ftr" sz="quarter" idx="3"/>
          </p:nvPr>
        </p:nvSpPr>
        <p:spPr>
          <a:xfrm>
            <a:off x="1875199" y="6434327"/>
            <a:ext cx="5430855" cy="274320"/>
          </a:xfrm>
          <a:prstGeom prst="rect">
            <a:avLst/>
          </a:prstGeom>
        </p:spPr>
        <p:txBody>
          <a:bodyPr vert="horz" wrap="none" lIns="0" tIns="45720" rIns="0" bIns="45720" rtlCol="0" anchor="ctr"/>
          <a:lstStyle>
            <a:lvl1pPr algn="l">
              <a:defRPr sz="800">
                <a:gradFill>
                  <a:gsLst>
                    <a:gs pos="0">
                      <a:srgbClr val="8F857B"/>
                    </a:gs>
                    <a:gs pos="100000">
                      <a:srgbClr val="8F857B"/>
                    </a:gs>
                  </a:gsLst>
                  <a:lin ang="16200000" scaled="1"/>
                </a:gradFill>
                <a:latin typeface="Arial" panose="020B0604020202020204" pitchFamily="34" charset="0"/>
              </a:defRPr>
            </a:lvl1pPr>
          </a:lstStyle>
          <a:p>
            <a:r>
              <a:rPr lang="en-US"/>
              <a:t>Go to Insert &gt; Header &amp; Footer to customize or delete footer for one or all slides</a:t>
            </a:r>
            <a:endParaRPr lang="en-US" dirty="0"/>
          </a:p>
        </p:txBody>
      </p:sp>
      <p:sp>
        <p:nvSpPr>
          <p:cNvPr id="12" name="Slide Number Placeholder 5"/>
          <p:cNvSpPr>
            <a:spLocks noGrp="1"/>
          </p:cNvSpPr>
          <p:nvPr>
            <p:ph type="sldNum" sz="quarter" idx="4"/>
          </p:nvPr>
        </p:nvSpPr>
        <p:spPr>
          <a:xfrm>
            <a:off x="8526780" y="6434327"/>
            <a:ext cx="417195" cy="274320"/>
          </a:xfrm>
          <a:prstGeom prst="rect">
            <a:avLst/>
          </a:prstGeom>
        </p:spPr>
        <p:txBody>
          <a:bodyPr vert="horz" lIns="0" tIns="45720" rIns="0" bIns="45720" rtlCol="0" anchor="ctr"/>
          <a:lstStyle>
            <a:lvl1pPr algn="r">
              <a:defRPr sz="800">
                <a:gradFill>
                  <a:gsLst>
                    <a:gs pos="0">
                      <a:srgbClr val="8F857B"/>
                    </a:gs>
                    <a:gs pos="100000">
                      <a:srgbClr val="8F857B"/>
                    </a:gs>
                  </a:gsLst>
                  <a:lin ang="16200000" scaled="1"/>
                </a:gradFill>
                <a:latin typeface="Arial" panose="020B0604020202020204" pitchFamily="34" charset="0"/>
              </a:defRPr>
            </a:lvl1pPr>
          </a:lstStyle>
          <a:p>
            <a:fld id="{7FA43A33-2B87-4F7F-852D-D8FB1BE4A6D1}" type="slidenum">
              <a:rPr lang="en-US" smtClean="0"/>
              <a:pPr/>
              <a:t>‹#›</a:t>
            </a:fld>
            <a:endParaRPr lang="en-US" dirty="0"/>
          </a:p>
        </p:txBody>
      </p:sp>
      <p:sp>
        <p:nvSpPr>
          <p:cNvPr id="9" name="Rectangle 8"/>
          <p:cNvSpPr/>
          <p:nvPr userDrawn="1"/>
        </p:nvSpPr>
        <p:spPr>
          <a:xfrm>
            <a:off x="0" y="6789482"/>
            <a:ext cx="9144000" cy="76200"/>
          </a:xfrm>
          <a:prstGeom prst="rect">
            <a:avLst/>
          </a:prstGeom>
          <a:solidFill>
            <a:srgbClr val="112B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Footer Placeholder 9"/>
          <p:cNvSpPr txBox="1">
            <a:spLocks/>
          </p:cNvSpPr>
          <p:nvPr userDrawn="1"/>
        </p:nvSpPr>
        <p:spPr>
          <a:xfrm>
            <a:off x="202876" y="6456070"/>
            <a:ext cx="1000274" cy="230832"/>
          </a:xfrm>
          <a:prstGeom prst="rect">
            <a:avLst/>
          </a:prstGeom>
        </p:spPr>
        <p:txBody>
          <a:bodyPr vert="horz" wrap="none" lIns="0" tIns="45720" rIns="0" bIns="45720" rtlCol="0" anchor="ctr">
            <a:spAutoFit/>
          </a:bodyPr>
          <a:lstStyle>
            <a:defPPr>
              <a:defRPr lang="en-US"/>
            </a:defPPr>
            <a:lvl1pPr marL="0" algn="l" defTabSz="914400" rtl="0" eaLnBrk="1" latinLnBrk="0" hangingPunct="1">
              <a:defRPr sz="900" kern="1200">
                <a:gradFill>
                  <a:gsLst>
                    <a:gs pos="0">
                      <a:srgbClr val="8F857B"/>
                    </a:gs>
                    <a:gs pos="100000">
                      <a:srgbClr val="8F857B"/>
                    </a:gs>
                  </a:gsLst>
                  <a:lin ang="16200000" scaled="1"/>
                </a:gra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prstClr val="white">
                    <a:lumMod val="50000"/>
                  </a:prstClr>
                </a:solidFill>
              </a:rPr>
              <a:t>www.TrueBlue.com</a:t>
            </a:r>
          </a:p>
        </p:txBody>
      </p:sp>
    </p:spTree>
    <p:extLst>
      <p:ext uri="{BB962C8B-B14F-4D97-AF65-F5344CB8AC3E}">
        <p14:creationId xmlns:p14="http://schemas.microsoft.com/office/powerpoint/2010/main" val="2962757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685" r:id="rId4"/>
    <p:sldLayoutId id="2147483686" r:id="rId5"/>
    <p:sldLayoutId id="2147483688" r:id="rId6"/>
  </p:sldLayoutIdLst>
  <p:hf hdr="0"/>
  <p:txStyles>
    <p:titleStyle>
      <a:lvl1pPr algn="l" defTabSz="914400" rtl="0" eaLnBrk="1" latinLnBrk="0" hangingPunct="1">
        <a:lnSpc>
          <a:spcPct val="90000"/>
        </a:lnSpc>
        <a:spcBef>
          <a:spcPct val="0"/>
        </a:spcBef>
        <a:buNone/>
        <a:defRPr sz="2800" b="1" kern="1200" cap="none" spc="0" baseline="0">
          <a:solidFill>
            <a:schemeClr val="accent1"/>
          </a:solidFill>
          <a:latin typeface="Arial Narrow" panose="020B060602020203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2400"/>
        </a:spcBef>
        <a:buFont typeface="Arial" panose="020B0604020202020204" pitchFamily="34" charset="0"/>
        <a:buNone/>
        <a:defRPr sz="2400" b="1" kern="1200">
          <a:gradFill>
            <a:gsLst>
              <a:gs pos="0">
                <a:srgbClr val="14284B"/>
              </a:gs>
              <a:gs pos="100000">
                <a:srgbClr val="14284B">
                  <a:alpha val="99000"/>
                </a:srgbClr>
              </a:gs>
            </a:gsLst>
            <a:lin ang="16200000" scaled="1"/>
          </a:gradFill>
          <a:latin typeface="Arial" panose="020B0604020202020204" pitchFamily="34" charset="0"/>
          <a:ea typeface="+mn-ea"/>
          <a:cs typeface="+mn-cs"/>
        </a:defRPr>
      </a:lvl1pPr>
      <a:lvl2pPr marL="0" indent="0" algn="l" defTabSz="914400" rtl="0" eaLnBrk="1" latinLnBrk="0" hangingPunct="1">
        <a:lnSpc>
          <a:spcPct val="100000"/>
        </a:lnSpc>
        <a:spcBef>
          <a:spcPts val="600"/>
        </a:spcBef>
        <a:buFont typeface="Arial" panose="020B0604020202020204" pitchFamily="34" charset="0"/>
        <a:buNone/>
        <a:defRPr sz="2400" kern="1200">
          <a:gradFill>
            <a:gsLst>
              <a:gs pos="0">
                <a:srgbClr val="14284B"/>
              </a:gs>
              <a:gs pos="100000">
                <a:srgbClr val="14284B">
                  <a:alpha val="99000"/>
                </a:srgbClr>
              </a:gs>
            </a:gsLst>
            <a:lin ang="16200000" scaled="1"/>
          </a:gradFill>
          <a:latin typeface="Arial" panose="020B0604020202020204" pitchFamily="34" charset="0"/>
          <a:ea typeface="+mn-ea"/>
          <a:cs typeface="+mn-cs"/>
        </a:defRPr>
      </a:lvl2pPr>
      <a:lvl3pPr marL="284163" indent="-284163" algn="l" defTabSz="914400" rtl="0" eaLnBrk="1" latinLnBrk="0" hangingPunct="1">
        <a:lnSpc>
          <a:spcPct val="100000"/>
        </a:lnSpc>
        <a:spcBef>
          <a:spcPts val="600"/>
        </a:spcBef>
        <a:buClr>
          <a:srgbClr val="00B0F0"/>
        </a:buClr>
        <a:buSzPct val="80000"/>
        <a:buFont typeface="Wingdings 2" panose="05020102010507070707" pitchFamily="18" charset="2"/>
        <a:buChar char=""/>
        <a:defRPr sz="2400" kern="1200">
          <a:gradFill>
            <a:gsLst>
              <a:gs pos="0">
                <a:srgbClr val="14284B"/>
              </a:gs>
              <a:gs pos="100000">
                <a:srgbClr val="14284B">
                  <a:alpha val="99000"/>
                </a:srgbClr>
              </a:gs>
            </a:gsLst>
            <a:lin ang="16200000" scaled="1"/>
          </a:gradFill>
          <a:latin typeface="Arial" panose="020B0604020202020204" pitchFamily="34" charset="0"/>
          <a:ea typeface="+mn-ea"/>
          <a:cs typeface="+mn-cs"/>
        </a:defRPr>
      </a:lvl3pPr>
      <a:lvl4pPr marL="346075" indent="-346075" algn="l" defTabSz="914400" rtl="0" eaLnBrk="1" latinLnBrk="0" hangingPunct="1">
        <a:lnSpc>
          <a:spcPct val="100000"/>
        </a:lnSpc>
        <a:spcBef>
          <a:spcPts val="600"/>
        </a:spcBef>
        <a:buClr>
          <a:schemeClr val="accent1"/>
        </a:buClr>
        <a:buFont typeface="+mj-lt"/>
        <a:buAutoNum type="arabicPeriod"/>
        <a:defRPr sz="2400" kern="1200">
          <a:gradFill>
            <a:gsLst>
              <a:gs pos="0">
                <a:srgbClr val="14284B"/>
              </a:gs>
              <a:gs pos="100000">
                <a:srgbClr val="14284B">
                  <a:alpha val="99000"/>
                </a:srgbClr>
              </a:gs>
            </a:gsLst>
            <a:lin ang="16200000" scaled="1"/>
          </a:gradFill>
          <a:latin typeface="Arial" panose="020B0604020202020204" pitchFamily="34" charset="0"/>
          <a:ea typeface="+mn-ea"/>
          <a:cs typeface="+mn-cs"/>
        </a:defRPr>
      </a:lvl4pPr>
      <a:lvl5pPr marL="346075" indent="-346075" algn="l" defTabSz="914400" rtl="0" eaLnBrk="1" latinLnBrk="0" hangingPunct="1">
        <a:lnSpc>
          <a:spcPct val="100000"/>
        </a:lnSpc>
        <a:spcBef>
          <a:spcPts val="600"/>
        </a:spcBef>
        <a:buClr>
          <a:schemeClr val="accent1"/>
        </a:buClr>
        <a:buFont typeface="+mj-lt"/>
        <a:buAutoNum type="alphaUcPeriod"/>
        <a:defRPr sz="2400" kern="1200">
          <a:gradFill>
            <a:gsLst>
              <a:gs pos="0">
                <a:srgbClr val="14284B"/>
              </a:gs>
              <a:gs pos="100000">
                <a:srgbClr val="14284B">
                  <a:alpha val="99000"/>
                </a:srgbClr>
              </a:gs>
            </a:gsLst>
            <a:lin ang="16200000" scaled="1"/>
          </a:gra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6" userDrawn="1">
          <p15:clr>
            <a:srgbClr val="F26B43"/>
          </p15:clr>
        </p15:guide>
        <p15:guide id="2" orient="horz" pos="576" userDrawn="1">
          <p15:clr>
            <a:srgbClr val="F26B43"/>
          </p15:clr>
        </p15:guide>
        <p15:guide id="3" pos="5634" userDrawn="1">
          <p15:clr>
            <a:srgbClr val="F26B43"/>
          </p15:clr>
        </p15:guide>
        <p15:guide id="4" orient="horz" pos="3984" userDrawn="1">
          <p15:clr>
            <a:srgbClr val="F26B43"/>
          </p15:clr>
        </p15:guide>
        <p15:guide id="5" pos="1926" userDrawn="1">
          <p15:clr>
            <a:srgbClr val="F26B43"/>
          </p15:clr>
        </p15:guide>
        <p15:guide id="6" pos="3834" userDrawn="1">
          <p15:clr>
            <a:srgbClr val="F26B43"/>
          </p15:clr>
        </p15:guide>
        <p15:guide id="7" orient="horz" pos="168" userDrawn="1">
          <p15:clr>
            <a:srgbClr val="F26B43"/>
          </p15:clr>
        </p15:guide>
        <p15:guide id="8" orient="horz" pos="888" userDrawn="1">
          <p15:clr>
            <a:srgbClr val="F26B43"/>
          </p15:clr>
        </p15:guide>
        <p15:guide id="9" pos="1968" userDrawn="1">
          <p15:clr>
            <a:srgbClr val="F26B43"/>
          </p15:clr>
        </p15:guide>
        <p15:guide id="10" pos="37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app.wdesk.com/editor/account/QWNjb3VudB81NzQxODY1OTg0NTg5ODI0/?ia=true#/document/V0ZEYXRhRW50aXR5HkRvY3VtZW50OkM2NEU2N0ZBNTM3OTU0Q0NCMDE2OEZDQUUzRTc1MjJGOjY2QkVENUNCRDUwMTU0N0Y5NDcyRjdDMUE3RjVENDEw/section/F18664702A035F9CBAB0D5B6C61E179A" TargetMode="Externa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l="16242" r="16242"/>
          <a:stretch/>
        </p:blipFill>
        <p:spPr/>
      </p:pic>
      <p:sp>
        <p:nvSpPr>
          <p:cNvPr id="2" name="Title 1"/>
          <p:cNvSpPr>
            <a:spLocks noGrp="1"/>
          </p:cNvSpPr>
          <p:nvPr>
            <p:ph type="title"/>
          </p:nvPr>
        </p:nvSpPr>
        <p:spPr>
          <a:xfrm>
            <a:off x="200026" y="1409700"/>
            <a:ext cx="5135904" cy="1588127"/>
          </a:xfrm>
        </p:spPr>
        <p:txBody>
          <a:bodyPr/>
          <a:lstStyle/>
          <a:p>
            <a:r>
              <a:rPr lang="en-US" dirty="0" err="1" smtClean="0"/>
              <a:t>wDesk</a:t>
            </a:r>
            <a:r>
              <a:rPr lang="en-US" dirty="0" smtClean="0"/>
              <a:t> Training Guide</a:t>
            </a:r>
            <a:endParaRPr lang="en-US" dirty="0"/>
          </a:p>
        </p:txBody>
      </p:sp>
    </p:spTree>
    <p:extLst>
      <p:ext uri="{BB962C8B-B14F-4D97-AF65-F5344CB8AC3E}">
        <p14:creationId xmlns:p14="http://schemas.microsoft.com/office/powerpoint/2010/main" val="15393503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wDesk</a:t>
            </a:r>
            <a:r>
              <a:rPr lang="en-US" dirty="0" smtClean="0"/>
              <a:t> Basics – Basic Functionality - Tabs</a:t>
            </a:r>
            <a:endParaRPr lang="en-US" dirty="0"/>
          </a:p>
        </p:txBody>
      </p:sp>
      <p:sp>
        <p:nvSpPr>
          <p:cNvPr id="3" name="Date Placeholder 2"/>
          <p:cNvSpPr>
            <a:spLocks noGrp="1"/>
          </p:cNvSpPr>
          <p:nvPr>
            <p:ph type="dt" sz="half" idx="18"/>
          </p:nvPr>
        </p:nvSpPr>
        <p:spPr/>
        <p:txBody>
          <a:bodyPr/>
          <a:lstStyle/>
          <a:p>
            <a:fld id="{1DA11E61-DE32-4099-8544-777241C26E5B}" type="datetime4">
              <a:rPr lang="en-US" smtClean="0"/>
              <a:pPr/>
              <a:t>December 4, 2019</a:t>
            </a:fld>
            <a:endParaRPr lang="en-US" dirty="0"/>
          </a:p>
        </p:txBody>
      </p:sp>
      <p:sp>
        <p:nvSpPr>
          <p:cNvPr id="4" name="Footer Placeholder 3"/>
          <p:cNvSpPr>
            <a:spLocks noGrp="1"/>
          </p:cNvSpPr>
          <p:nvPr>
            <p:ph type="ftr" sz="quarter" idx="19"/>
          </p:nvPr>
        </p:nvSpPr>
        <p:spPr/>
        <p:txBody>
          <a:bodyPr/>
          <a:lstStyle/>
          <a:p>
            <a:r>
              <a:rPr lang="en-US"/>
              <a:t>Go to Insert &gt; Header &amp; Footer to customize or delete footer for one or all slides</a:t>
            </a:r>
            <a:endParaRPr lang="en-US" dirty="0"/>
          </a:p>
        </p:txBody>
      </p:sp>
      <p:sp>
        <p:nvSpPr>
          <p:cNvPr id="5" name="Slide Number Placeholder 4"/>
          <p:cNvSpPr>
            <a:spLocks noGrp="1"/>
          </p:cNvSpPr>
          <p:nvPr>
            <p:ph type="sldNum" sz="quarter" idx="20"/>
          </p:nvPr>
        </p:nvSpPr>
        <p:spPr/>
        <p:txBody>
          <a:bodyPr/>
          <a:lstStyle/>
          <a:p>
            <a:fld id="{7FA43A33-2B87-4F7F-852D-D8FB1BE4A6D1}" type="slidenum">
              <a:rPr lang="en-US" smtClean="0"/>
              <a:pPr/>
              <a:t>10</a:t>
            </a:fld>
            <a:endParaRPr lang="en-US" dirty="0"/>
          </a:p>
        </p:txBody>
      </p:sp>
      <p:sp>
        <p:nvSpPr>
          <p:cNvPr id="6" name="Content Placeholder 5"/>
          <p:cNvSpPr>
            <a:spLocks noGrp="1"/>
          </p:cNvSpPr>
          <p:nvPr>
            <p:ph sz="quarter" idx="21"/>
          </p:nvPr>
        </p:nvSpPr>
        <p:spPr>
          <a:xfrm>
            <a:off x="257901" y="921437"/>
            <a:ext cx="8268879" cy="5306834"/>
          </a:xfrm>
        </p:spPr>
        <p:txBody>
          <a:bodyPr/>
          <a:lstStyle/>
          <a:p>
            <a:r>
              <a:rPr lang="en-US" dirty="0" smtClean="0"/>
              <a:t>Data Tab</a:t>
            </a:r>
            <a:endParaRPr lang="en-US" dirty="0"/>
          </a:p>
          <a:p>
            <a:pPr lvl="2"/>
            <a:r>
              <a:rPr lang="en-US" sz="2000" dirty="0" smtClean="0"/>
              <a:t>Can filter columns from here</a:t>
            </a:r>
          </a:p>
          <a:p>
            <a:pPr lvl="2"/>
            <a:r>
              <a:rPr lang="en-US" sz="2000" dirty="0" smtClean="0"/>
              <a:t>Data validation lives here – check with a </a:t>
            </a:r>
            <a:r>
              <a:rPr lang="en-US" sz="2000" dirty="0" err="1" smtClean="0"/>
              <a:t>wDesk</a:t>
            </a:r>
            <a:r>
              <a:rPr lang="en-US" sz="2000" dirty="0" smtClean="0"/>
              <a:t> admin before changing things here</a:t>
            </a:r>
          </a:p>
          <a:p>
            <a:pPr lvl="2"/>
            <a:endParaRPr lang="en-US" sz="2000" dirty="0" smtClean="0"/>
          </a:p>
          <a:p>
            <a:pPr lvl="2"/>
            <a:endParaRPr lang="en-US" sz="2000" dirty="0"/>
          </a:p>
          <a:p>
            <a:pPr lvl="2"/>
            <a:endParaRPr lang="en-US" sz="2000" dirty="0" smtClean="0"/>
          </a:p>
          <a:p>
            <a:pPr lvl="2"/>
            <a:endParaRPr lang="en-US" sz="2000" dirty="0"/>
          </a:p>
          <a:p>
            <a:pPr lvl="2"/>
            <a:endParaRPr lang="en-US" sz="2000" dirty="0"/>
          </a:p>
          <a:p>
            <a:pPr marL="0" lvl="2" indent="0">
              <a:buNone/>
            </a:pPr>
            <a:endParaRPr lang="en-US" sz="2000" dirty="0"/>
          </a:p>
        </p:txBody>
      </p:sp>
      <p:pic>
        <p:nvPicPr>
          <p:cNvPr id="8" name="Picture 7"/>
          <p:cNvPicPr>
            <a:picLocks noChangeAspect="1"/>
          </p:cNvPicPr>
          <p:nvPr/>
        </p:nvPicPr>
        <p:blipFill>
          <a:blip r:embed="rId2"/>
          <a:stretch>
            <a:fillRect/>
          </a:stretch>
        </p:blipFill>
        <p:spPr>
          <a:xfrm>
            <a:off x="477328" y="2652532"/>
            <a:ext cx="6705600" cy="1190625"/>
          </a:xfrm>
          <a:prstGeom prst="rect">
            <a:avLst/>
          </a:prstGeom>
        </p:spPr>
      </p:pic>
    </p:spTree>
    <p:extLst>
      <p:ext uri="{BB962C8B-B14F-4D97-AF65-F5344CB8AC3E}">
        <p14:creationId xmlns:p14="http://schemas.microsoft.com/office/powerpoint/2010/main" val="7785387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wDesk</a:t>
            </a:r>
            <a:r>
              <a:rPr lang="en-US" dirty="0" smtClean="0"/>
              <a:t> Basics – Basic Functionality - Tabs</a:t>
            </a:r>
            <a:endParaRPr lang="en-US" dirty="0"/>
          </a:p>
        </p:txBody>
      </p:sp>
      <p:sp>
        <p:nvSpPr>
          <p:cNvPr id="3" name="Date Placeholder 2"/>
          <p:cNvSpPr>
            <a:spLocks noGrp="1"/>
          </p:cNvSpPr>
          <p:nvPr>
            <p:ph type="dt" sz="half" idx="18"/>
          </p:nvPr>
        </p:nvSpPr>
        <p:spPr/>
        <p:txBody>
          <a:bodyPr/>
          <a:lstStyle/>
          <a:p>
            <a:fld id="{1DA11E61-DE32-4099-8544-777241C26E5B}" type="datetime4">
              <a:rPr lang="en-US" smtClean="0"/>
              <a:pPr/>
              <a:t>December 4, 2019</a:t>
            </a:fld>
            <a:endParaRPr lang="en-US" dirty="0"/>
          </a:p>
        </p:txBody>
      </p:sp>
      <p:sp>
        <p:nvSpPr>
          <p:cNvPr id="4" name="Footer Placeholder 3"/>
          <p:cNvSpPr>
            <a:spLocks noGrp="1"/>
          </p:cNvSpPr>
          <p:nvPr>
            <p:ph type="ftr" sz="quarter" idx="19"/>
          </p:nvPr>
        </p:nvSpPr>
        <p:spPr/>
        <p:txBody>
          <a:bodyPr/>
          <a:lstStyle/>
          <a:p>
            <a:r>
              <a:rPr lang="en-US"/>
              <a:t>Go to Insert &gt; Header &amp; Footer to customize or delete footer for one or all slides</a:t>
            </a:r>
            <a:endParaRPr lang="en-US" dirty="0"/>
          </a:p>
        </p:txBody>
      </p:sp>
      <p:sp>
        <p:nvSpPr>
          <p:cNvPr id="5" name="Slide Number Placeholder 4"/>
          <p:cNvSpPr>
            <a:spLocks noGrp="1"/>
          </p:cNvSpPr>
          <p:nvPr>
            <p:ph type="sldNum" sz="quarter" idx="20"/>
          </p:nvPr>
        </p:nvSpPr>
        <p:spPr/>
        <p:txBody>
          <a:bodyPr/>
          <a:lstStyle/>
          <a:p>
            <a:fld id="{7FA43A33-2B87-4F7F-852D-D8FB1BE4A6D1}" type="slidenum">
              <a:rPr lang="en-US" smtClean="0"/>
              <a:pPr/>
              <a:t>11</a:t>
            </a:fld>
            <a:endParaRPr lang="en-US" dirty="0"/>
          </a:p>
        </p:txBody>
      </p:sp>
      <p:sp>
        <p:nvSpPr>
          <p:cNvPr id="6" name="Content Placeholder 5"/>
          <p:cNvSpPr>
            <a:spLocks noGrp="1"/>
          </p:cNvSpPr>
          <p:nvPr>
            <p:ph sz="quarter" idx="21"/>
          </p:nvPr>
        </p:nvSpPr>
        <p:spPr>
          <a:xfrm>
            <a:off x="257901" y="921437"/>
            <a:ext cx="8268879" cy="5306834"/>
          </a:xfrm>
        </p:spPr>
        <p:txBody>
          <a:bodyPr/>
          <a:lstStyle/>
          <a:p>
            <a:r>
              <a:rPr lang="en-US" dirty="0" smtClean="0"/>
              <a:t>Review Tab</a:t>
            </a:r>
            <a:endParaRPr lang="en-US" dirty="0"/>
          </a:p>
          <a:p>
            <a:pPr lvl="2"/>
            <a:r>
              <a:rPr lang="en-US" sz="2000" dirty="0" smtClean="0"/>
              <a:t>Comments – click the “Comments” button to see comments in document (this will open the comment pane)</a:t>
            </a:r>
          </a:p>
          <a:p>
            <a:pPr lvl="2"/>
            <a:endParaRPr lang="en-US" sz="2000" dirty="0"/>
          </a:p>
          <a:p>
            <a:pPr lvl="2"/>
            <a:endParaRPr lang="en-US" sz="2000" dirty="0" smtClean="0"/>
          </a:p>
          <a:p>
            <a:pPr lvl="2"/>
            <a:endParaRPr lang="en-US" sz="2000" dirty="0" smtClean="0"/>
          </a:p>
          <a:p>
            <a:pPr lvl="2"/>
            <a:r>
              <a:rPr lang="en-US" sz="2000" dirty="0" smtClean="0"/>
              <a:t>Leaving comments – select cell and</a:t>
            </a:r>
          </a:p>
          <a:p>
            <a:pPr marL="0" lvl="2" indent="0">
              <a:buNone/>
            </a:pPr>
            <a:r>
              <a:rPr lang="en-US" sz="2000" dirty="0" smtClean="0"/>
              <a:t>click “Add” button</a:t>
            </a:r>
          </a:p>
          <a:p>
            <a:pPr lvl="2"/>
            <a:r>
              <a:rPr lang="en-US" sz="2000" dirty="0" smtClean="0"/>
              <a:t>Filtering Comments – click “Filter” drop-down; you can filter by the name of creator, status, and when the comment was made</a:t>
            </a:r>
          </a:p>
          <a:p>
            <a:pPr lvl="2"/>
            <a:endParaRPr lang="en-US" sz="2000" dirty="0" smtClean="0"/>
          </a:p>
          <a:p>
            <a:pPr lvl="2"/>
            <a:endParaRPr lang="en-US" sz="2000" dirty="0"/>
          </a:p>
          <a:p>
            <a:pPr lvl="2"/>
            <a:endParaRPr lang="en-US" sz="2000" dirty="0" smtClean="0"/>
          </a:p>
          <a:p>
            <a:pPr lvl="2"/>
            <a:endParaRPr lang="en-US" sz="2000" dirty="0"/>
          </a:p>
          <a:p>
            <a:pPr lvl="2"/>
            <a:endParaRPr lang="en-US" sz="2000" dirty="0"/>
          </a:p>
          <a:p>
            <a:pPr marL="0" lvl="2" indent="0">
              <a:buNone/>
            </a:pPr>
            <a:endParaRPr lang="en-US" sz="2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1988" y="2215440"/>
            <a:ext cx="5517276" cy="84714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8350" y="3062581"/>
            <a:ext cx="2987299" cy="937341"/>
          </a:xfrm>
          <a:prstGeom prst="rect">
            <a:avLst/>
          </a:prstGeom>
        </p:spPr>
      </p:pic>
      <p:pic>
        <p:nvPicPr>
          <p:cNvPr id="10" name="Picture 9"/>
          <p:cNvPicPr>
            <a:picLocks noChangeAspect="1"/>
          </p:cNvPicPr>
          <p:nvPr/>
        </p:nvPicPr>
        <p:blipFill>
          <a:blip r:embed="rId4"/>
          <a:stretch>
            <a:fillRect/>
          </a:stretch>
        </p:blipFill>
        <p:spPr>
          <a:xfrm>
            <a:off x="2413817" y="4650234"/>
            <a:ext cx="3243151" cy="2046708"/>
          </a:xfrm>
          <a:prstGeom prst="rect">
            <a:avLst/>
          </a:prstGeom>
        </p:spPr>
      </p:pic>
    </p:spTree>
    <p:extLst>
      <p:ext uri="{BB962C8B-B14F-4D97-AF65-F5344CB8AC3E}">
        <p14:creationId xmlns:p14="http://schemas.microsoft.com/office/powerpoint/2010/main" val="34350983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wDesk</a:t>
            </a:r>
            <a:r>
              <a:rPr lang="en-US" dirty="0" smtClean="0"/>
              <a:t> Basics – Basic Functionality - Tabs</a:t>
            </a:r>
            <a:endParaRPr lang="en-US" dirty="0"/>
          </a:p>
        </p:txBody>
      </p:sp>
      <p:sp>
        <p:nvSpPr>
          <p:cNvPr id="3" name="Date Placeholder 2"/>
          <p:cNvSpPr>
            <a:spLocks noGrp="1"/>
          </p:cNvSpPr>
          <p:nvPr>
            <p:ph type="dt" sz="half" idx="18"/>
          </p:nvPr>
        </p:nvSpPr>
        <p:spPr/>
        <p:txBody>
          <a:bodyPr/>
          <a:lstStyle/>
          <a:p>
            <a:fld id="{1DA11E61-DE32-4099-8544-777241C26E5B}" type="datetime4">
              <a:rPr lang="en-US" smtClean="0"/>
              <a:pPr/>
              <a:t>December 4, 2019</a:t>
            </a:fld>
            <a:endParaRPr lang="en-US" dirty="0"/>
          </a:p>
        </p:txBody>
      </p:sp>
      <p:sp>
        <p:nvSpPr>
          <p:cNvPr id="4" name="Footer Placeholder 3"/>
          <p:cNvSpPr>
            <a:spLocks noGrp="1"/>
          </p:cNvSpPr>
          <p:nvPr>
            <p:ph type="ftr" sz="quarter" idx="19"/>
          </p:nvPr>
        </p:nvSpPr>
        <p:spPr/>
        <p:txBody>
          <a:bodyPr/>
          <a:lstStyle/>
          <a:p>
            <a:r>
              <a:rPr lang="en-US"/>
              <a:t>Go to Insert &gt; Header &amp; Footer to customize or delete footer for one or all slides</a:t>
            </a:r>
            <a:endParaRPr lang="en-US" dirty="0"/>
          </a:p>
        </p:txBody>
      </p:sp>
      <p:sp>
        <p:nvSpPr>
          <p:cNvPr id="5" name="Slide Number Placeholder 4"/>
          <p:cNvSpPr>
            <a:spLocks noGrp="1"/>
          </p:cNvSpPr>
          <p:nvPr>
            <p:ph type="sldNum" sz="quarter" idx="20"/>
          </p:nvPr>
        </p:nvSpPr>
        <p:spPr/>
        <p:txBody>
          <a:bodyPr/>
          <a:lstStyle/>
          <a:p>
            <a:fld id="{7FA43A33-2B87-4F7F-852D-D8FB1BE4A6D1}" type="slidenum">
              <a:rPr lang="en-US" smtClean="0"/>
              <a:pPr/>
              <a:t>12</a:t>
            </a:fld>
            <a:endParaRPr lang="en-US" dirty="0"/>
          </a:p>
        </p:txBody>
      </p:sp>
      <p:sp>
        <p:nvSpPr>
          <p:cNvPr id="6" name="Content Placeholder 5"/>
          <p:cNvSpPr>
            <a:spLocks noGrp="1"/>
          </p:cNvSpPr>
          <p:nvPr>
            <p:ph sz="quarter" idx="21"/>
          </p:nvPr>
        </p:nvSpPr>
        <p:spPr>
          <a:xfrm>
            <a:off x="257901" y="921437"/>
            <a:ext cx="8268879" cy="5306834"/>
          </a:xfrm>
        </p:spPr>
        <p:txBody>
          <a:bodyPr/>
          <a:lstStyle/>
          <a:p>
            <a:r>
              <a:rPr lang="en-US" dirty="0" smtClean="0"/>
              <a:t>Review Tab pt. 2</a:t>
            </a:r>
            <a:endParaRPr lang="en-US" dirty="0"/>
          </a:p>
          <a:p>
            <a:pPr lvl="2"/>
            <a:r>
              <a:rPr lang="en-US" sz="2000" dirty="0" smtClean="0"/>
              <a:t>Send comments/questions directly to reviewers –Type @</a:t>
            </a:r>
            <a:r>
              <a:rPr lang="en-US" sz="2000" dirty="0" err="1" smtClean="0"/>
              <a:t>NameofReviewer</a:t>
            </a:r>
            <a:r>
              <a:rPr lang="en-US" sz="2000" dirty="0" smtClean="0"/>
              <a:t> in your comment and they will receive an email notification of the comment</a:t>
            </a:r>
          </a:p>
          <a:p>
            <a:pPr lvl="2"/>
            <a:endParaRPr lang="en-US" sz="2000" dirty="0"/>
          </a:p>
          <a:p>
            <a:pPr marL="0" lvl="2" indent="0">
              <a:buNone/>
            </a:pPr>
            <a:endParaRPr lang="en-US" sz="2000" dirty="0"/>
          </a:p>
          <a:p>
            <a:pPr lvl="2"/>
            <a:endParaRPr lang="en-US" sz="2000" dirty="0" smtClean="0"/>
          </a:p>
          <a:p>
            <a:pPr lvl="2"/>
            <a:r>
              <a:rPr lang="en-US" sz="2000" dirty="0" smtClean="0"/>
              <a:t>At a glance – does this </a:t>
            </a:r>
            <a:r>
              <a:rPr lang="en-US" sz="2000" dirty="0" err="1" smtClean="0"/>
              <a:t>workpaper</a:t>
            </a:r>
            <a:r>
              <a:rPr lang="en-US" sz="2000" dirty="0" smtClean="0"/>
              <a:t> have a comment? If a </a:t>
            </a:r>
            <a:r>
              <a:rPr lang="en-US" sz="2000" dirty="0" err="1" smtClean="0"/>
              <a:t>workpaper</a:t>
            </a:r>
            <a:r>
              <a:rPr lang="en-US" sz="2000" dirty="0" smtClean="0"/>
              <a:t> has a comment, a speech bubble will appear to its left in the Document Outline pane on the left hand side of the window.</a:t>
            </a:r>
          </a:p>
          <a:p>
            <a:pPr lvl="2"/>
            <a:endParaRPr lang="en-US" sz="2000" dirty="0" smtClean="0"/>
          </a:p>
          <a:p>
            <a:pPr lvl="2"/>
            <a:endParaRPr lang="en-US" sz="2000" dirty="0"/>
          </a:p>
          <a:p>
            <a:pPr lvl="2"/>
            <a:endParaRPr lang="en-US" sz="2000" dirty="0" smtClean="0"/>
          </a:p>
          <a:p>
            <a:pPr lvl="2"/>
            <a:endParaRPr lang="en-US" sz="2000" dirty="0"/>
          </a:p>
          <a:p>
            <a:pPr lvl="2"/>
            <a:endParaRPr lang="en-US" sz="2000" dirty="0"/>
          </a:p>
          <a:p>
            <a:pPr marL="0" lvl="2" indent="0">
              <a:buNone/>
            </a:pPr>
            <a:endParaRPr lang="en-US" sz="2000" dirty="0"/>
          </a:p>
        </p:txBody>
      </p:sp>
      <p:pic>
        <p:nvPicPr>
          <p:cNvPr id="21" name="Picture 20"/>
          <p:cNvPicPr>
            <a:picLocks noChangeAspect="1"/>
          </p:cNvPicPr>
          <p:nvPr/>
        </p:nvPicPr>
        <p:blipFill>
          <a:blip r:embed="rId2"/>
          <a:stretch>
            <a:fillRect/>
          </a:stretch>
        </p:blipFill>
        <p:spPr>
          <a:xfrm>
            <a:off x="1010875" y="2369868"/>
            <a:ext cx="2455814" cy="120498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666" y="4668923"/>
            <a:ext cx="2773920" cy="708721"/>
          </a:xfrm>
          <a:prstGeom prst="rect">
            <a:avLst/>
          </a:prstGeom>
        </p:spPr>
      </p:pic>
    </p:spTree>
    <p:extLst>
      <p:ext uri="{BB962C8B-B14F-4D97-AF65-F5344CB8AC3E}">
        <p14:creationId xmlns:p14="http://schemas.microsoft.com/office/powerpoint/2010/main" val="18356112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wDesk</a:t>
            </a:r>
            <a:endParaRPr lang="en-US" dirty="0"/>
          </a:p>
        </p:txBody>
      </p:sp>
      <p:sp>
        <p:nvSpPr>
          <p:cNvPr id="3" name="Date Placeholder 2"/>
          <p:cNvSpPr>
            <a:spLocks noGrp="1"/>
          </p:cNvSpPr>
          <p:nvPr>
            <p:ph type="dt" sz="half" idx="18"/>
          </p:nvPr>
        </p:nvSpPr>
        <p:spPr/>
        <p:txBody>
          <a:bodyPr/>
          <a:lstStyle/>
          <a:p>
            <a:fld id="{1DA11E61-DE32-4099-8544-777241C26E5B}" type="datetime4">
              <a:rPr lang="en-US" smtClean="0"/>
              <a:pPr/>
              <a:t>December 4, 2019</a:t>
            </a:fld>
            <a:endParaRPr lang="en-US" dirty="0"/>
          </a:p>
        </p:txBody>
      </p:sp>
      <p:sp>
        <p:nvSpPr>
          <p:cNvPr id="4" name="Footer Placeholder 3"/>
          <p:cNvSpPr>
            <a:spLocks noGrp="1"/>
          </p:cNvSpPr>
          <p:nvPr>
            <p:ph type="ftr" sz="quarter" idx="19"/>
          </p:nvPr>
        </p:nvSpPr>
        <p:spPr/>
        <p:txBody>
          <a:bodyPr/>
          <a:lstStyle/>
          <a:p>
            <a:r>
              <a:rPr lang="en-US"/>
              <a:t>Go to Insert &gt; Header &amp; Footer to customize or delete footer for one or all slides</a:t>
            </a:r>
            <a:endParaRPr lang="en-US" dirty="0"/>
          </a:p>
        </p:txBody>
      </p:sp>
      <p:sp>
        <p:nvSpPr>
          <p:cNvPr id="5" name="Slide Number Placeholder 4"/>
          <p:cNvSpPr>
            <a:spLocks noGrp="1"/>
          </p:cNvSpPr>
          <p:nvPr>
            <p:ph type="sldNum" sz="quarter" idx="20"/>
          </p:nvPr>
        </p:nvSpPr>
        <p:spPr/>
        <p:txBody>
          <a:bodyPr/>
          <a:lstStyle/>
          <a:p>
            <a:fld id="{7FA43A33-2B87-4F7F-852D-D8FB1BE4A6D1}" type="slidenum">
              <a:rPr lang="en-US" smtClean="0"/>
              <a:pPr/>
              <a:t>13</a:t>
            </a:fld>
            <a:endParaRPr lang="en-US" dirty="0"/>
          </a:p>
        </p:txBody>
      </p:sp>
      <p:sp>
        <p:nvSpPr>
          <p:cNvPr id="6" name="Content Placeholder 5"/>
          <p:cNvSpPr>
            <a:spLocks noGrp="1"/>
          </p:cNvSpPr>
          <p:nvPr>
            <p:ph sz="quarter" idx="21"/>
          </p:nvPr>
        </p:nvSpPr>
        <p:spPr>
          <a:xfrm>
            <a:off x="257901" y="921438"/>
            <a:ext cx="8268879" cy="5306834"/>
          </a:xfrm>
        </p:spPr>
        <p:txBody>
          <a:bodyPr/>
          <a:lstStyle/>
          <a:p>
            <a:r>
              <a:rPr lang="en-US" dirty="0" smtClean="0"/>
              <a:t>Attachments</a:t>
            </a:r>
            <a:endParaRPr lang="en-US" dirty="0"/>
          </a:p>
          <a:p>
            <a:pPr lvl="2"/>
            <a:r>
              <a:rPr lang="en-US" sz="1800" dirty="0"/>
              <a:t>Add attachments using the Attachment tab </a:t>
            </a:r>
            <a:r>
              <a:rPr lang="en-US" sz="1800" dirty="0" smtClean="0"/>
              <a:t>on the right hand side by clicking the new attachment button.</a:t>
            </a:r>
          </a:p>
          <a:p>
            <a:pPr lvl="2"/>
            <a:endParaRPr lang="en-US" sz="1800" dirty="0"/>
          </a:p>
          <a:p>
            <a:pPr lvl="2"/>
            <a:endParaRPr lang="en-US" sz="1800" dirty="0" smtClean="0"/>
          </a:p>
          <a:p>
            <a:pPr lvl="2"/>
            <a:endParaRPr lang="en-US" sz="1800" dirty="0"/>
          </a:p>
          <a:p>
            <a:pPr lvl="2"/>
            <a:endParaRPr lang="en-US" sz="1800" dirty="0" smtClean="0"/>
          </a:p>
          <a:p>
            <a:pPr marL="0" lvl="2" indent="0">
              <a:buNone/>
            </a:pPr>
            <a:endParaRPr lang="en-US" sz="1800" dirty="0"/>
          </a:p>
          <a:p>
            <a:pPr lvl="2"/>
            <a:r>
              <a:rPr lang="en-US" sz="1800" dirty="0" smtClean="0"/>
              <a:t>Attached files will display exactly as if the document was printed. Before attaching documents in </a:t>
            </a:r>
            <a:r>
              <a:rPr lang="en-US" sz="1800" dirty="0" err="1" smtClean="0"/>
              <a:t>wDesk</a:t>
            </a:r>
            <a:r>
              <a:rPr lang="en-US" sz="1800" dirty="0" smtClean="0"/>
              <a:t>, use the “print preview” functions of the source applications (i.e. Excel, Adobe, Word) to verify that file margins and orientation is set up to enable complete viewing and readability in </a:t>
            </a:r>
            <a:r>
              <a:rPr lang="en-US" sz="1800" dirty="0" err="1" smtClean="0"/>
              <a:t>wDesk</a:t>
            </a:r>
            <a:r>
              <a:rPr lang="en-US" sz="1800" dirty="0" smtClean="0"/>
              <a:t>.</a:t>
            </a:r>
          </a:p>
          <a:p>
            <a:pPr lvl="2"/>
            <a:r>
              <a:rPr lang="en-US" sz="1800" dirty="0" smtClean="0"/>
              <a:t>If you need to change the cell an attachment is tied to, select the attachment and uncheck the check mark, select the cell you want to reattach to and check the box to attach to the new cell.</a:t>
            </a:r>
            <a:endParaRPr lang="en-US" sz="1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984" y="1689943"/>
            <a:ext cx="2493888" cy="2128929"/>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698" y="5582480"/>
            <a:ext cx="2149953" cy="1126166"/>
          </a:xfrm>
          <a:prstGeom prst="rect">
            <a:avLst/>
          </a:prstGeom>
        </p:spPr>
      </p:pic>
    </p:spTree>
    <p:extLst>
      <p:ext uri="{BB962C8B-B14F-4D97-AF65-F5344CB8AC3E}">
        <p14:creationId xmlns:p14="http://schemas.microsoft.com/office/powerpoint/2010/main" val="38346177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wDesk</a:t>
            </a:r>
            <a:endParaRPr lang="en-US" dirty="0"/>
          </a:p>
        </p:txBody>
      </p:sp>
      <p:sp>
        <p:nvSpPr>
          <p:cNvPr id="3" name="Date Placeholder 2"/>
          <p:cNvSpPr>
            <a:spLocks noGrp="1"/>
          </p:cNvSpPr>
          <p:nvPr>
            <p:ph type="dt" sz="half" idx="18"/>
          </p:nvPr>
        </p:nvSpPr>
        <p:spPr/>
        <p:txBody>
          <a:bodyPr/>
          <a:lstStyle/>
          <a:p>
            <a:fld id="{1DA11E61-DE32-4099-8544-777241C26E5B}" type="datetime4">
              <a:rPr lang="en-US" smtClean="0"/>
              <a:pPr/>
              <a:t>December 4, 2019</a:t>
            </a:fld>
            <a:endParaRPr lang="en-US" dirty="0"/>
          </a:p>
        </p:txBody>
      </p:sp>
      <p:sp>
        <p:nvSpPr>
          <p:cNvPr id="4" name="Footer Placeholder 3"/>
          <p:cNvSpPr>
            <a:spLocks noGrp="1"/>
          </p:cNvSpPr>
          <p:nvPr>
            <p:ph type="ftr" sz="quarter" idx="19"/>
          </p:nvPr>
        </p:nvSpPr>
        <p:spPr/>
        <p:txBody>
          <a:bodyPr/>
          <a:lstStyle/>
          <a:p>
            <a:r>
              <a:rPr lang="en-US"/>
              <a:t>Go to Insert &gt; Header &amp; Footer to customize or delete footer for one or all slides</a:t>
            </a:r>
            <a:endParaRPr lang="en-US" dirty="0"/>
          </a:p>
        </p:txBody>
      </p:sp>
      <p:sp>
        <p:nvSpPr>
          <p:cNvPr id="5" name="Slide Number Placeholder 4"/>
          <p:cNvSpPr>
            <a:spLocks noGrp="1"/>
          </p:cNvSpPr>
          <p:nvPr>
            <p:ph type="sldNum" sz="quarter" idx="20"/>
          </p:nvPr>
        </p:nvSpPr>
        <p:spPr/>
        <p:txBody>
          <a:bodyPr/>
          <a:lstStyle/>
          <a:p>
            <a:fld id="{7FA43A33-2B87-4F7F-852D-D8FB1BE4A6D1}" type="slidenum">
              <a:rPr lang="en-US" smtClean="0"/>
              <a:pPr/>
              <a:t>14</a:t>
            </a:fld>
            <a:endParaRPr lang="en-US" dirty="0"/>
          </a:p>
        </p:txBody>
      </p:sp>
      <p:sp>
        <p:nvSpPr>
          <p:cNvPr id="6" name="Content Placeholder 5"/>
          <p:cNvSpPr>
            <a:spLocks noGrp="1"/>
          </p:cNvSpPr>
          <p:nvPr>
            <p:ph sz="quarter" idx="21"/>
          </p:nvPr>
        </p:nvSpPr>
        <p:spPr>
          <a:xfrm>
            <a:off x="257901" y="921438"/>
            <a:ext cx="8268879" cy="5306834"/>
          </a:xfrm>
        </p:spPr>
        <p:txBody>
          <a:bodyPr/>
          <a:lstStyle/>
          <a:p>
            <a:r>
              <a:rPr lang="en-US" dirty="0" smtClean="0"/>
              <a:t>Attachments pt. 2</a:t>
            </a:r>
            <a:endParaRPr lang="en-US" dirty="0"/>
          </a:p>
          <a:p>
            <a:pPr lvl="2"/>
            <a:r>
              <a:rPr lang="en-US" sz="1800" dirty="0" smtClean="0"/>
              <a:t>To view attachments in </a:t>
            </a:r>
            <a:r>
              <a:rPr lang="en-US" sz="1800" dirty="0" err="1" smtClean="0"/>
              <a:t>wDesk</a:t>
            </a:r>
            <a:r>
              <a:rPr lang="en-US" sz="1800" dirty="0" smtClean="0"/>
              <a:t>, click on either the blue attachment link or the up right arrow button.</a:t>
            </a:r>
          </a:p>
          <a:p>
            <a:pPr lvl="2"/>
            <a:endParaRPr lang="en-US" sz="1800" dirty="0"/>
          </a:p>
          <a:p>
            <a:pPr lvl="2"/>
            <a:endParaRPr lang="en-US" sz="1800" dirty="0" smtClean="0"/>
          </a:p>
          <a:p>
            <a:pPr lvl="2"/>
            <a:endParaRPr lang="en-US" sz="1800" dirty="0"/>
          </a:p>
          <a:p>
            <a:pPr lvl="2"/>
            <a:endParaRPr lang="en-US" sz="1800" dirty="0" smtClean="0"/>
          </a:p>
          <a:p>
            <a:pPr lvl="2"/>
            <a:r>
              <a:rPr lang="en-US" sz="1800" dirty="0" smtClean="0"/>
              <a:t>To download/delete/replace/remove files, select the file and use the drop down menu (see image below on right side).</a:t>
            </a:r>
          </a:p>
          <a:p>
            <a:pPr lvl="2"/>
            <a:r>
              <a:rPr lang="en-US" sz="1800" dirty="0" smtClean="0"/>
              <a:t>To download all attachments, click the down arrow at the top of the attachment pane.</a:t>
            </a:r>
          </a:p>
          <a:p>
            <a:pPr marL="0" lvl="2" indent="0">
              <a:buNone/>
            </a:pPr>
            <a:endParaRPr lang="en-US" sz="18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1146" y="1712436"/>
            <a:ext cx="2470659" cy="131029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2916" y="4612693"/>
            <a:ext cx="2888230" cy="1531753"/>
          </a:xfrm>
          <a:prstGeom prst="rect">
            <a:avLst/>
          </a:prstGeom>
        </p:spPr>
      </p:pic>
    </p:spTree>
    <p:extLst>
      <p:ext uri="{BB962C8B-B14F-4D97-AF65-F5344CB8AC3E}">
        <p14:creationId xmlns:p14="http://schemas.microsoft.com/office/powerpoint/2010/main" val="25257029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wDesk</a:t>
            </a:r>
            <a:endParaRPr lang="en-US" dirty="0"/>
          </a:p>
        </p:txBody>
      </p:sp>
      <p:sp>
        <p:nvSpPr>
          <p:cNvPr id="3" name="Date Placeholder 2"/>
          <p:cNvSpPr>
            <a:spLocks noGrp="1"/>
          </p:cNvSpPr>
          <p:nvPr>
            <p:ph type="dt" sz="half" idx="18"/>
          </p:nvPr>
        </p:nvSpPr>
        <p:spPr/>
        <p:txBody>
          <a:bodyPr/>
          <a:lstStyle/>
          <a:p>
            <a:fld id="{1DA11E61-DE32-4099-8544-777241C26E5B}" type="datetime4">
              <a:rPr lang="en-US" smtClean="0"/>
              <a:pPr/>
              <a:t>December 4, 2019</a:t>
            </a:fld>
            <a:endParaRPr lang="en-US" dirty="0"/>
          </a:p>
        </p:txBody>
      </p:sp>
      <p:sp>
        <p:nvSpPr>
          <p:cNvPr id="4" name="Footer Placeholder 3"/>
          <p:cNvSpPr>
            <a:spLocks noGrp="1"/>
          </p:cNvSpPr>
          <p:nvPr>
            <p:ph type="ftr" sz="quarter" idx="19"/>
          </p:nvPr>
        </p:nvSpPr>
        <p:spPr/>
        <p:txBody>
          <a:bodyPr/>
          <a:lstStyle/>
          <a:p>
            <a:r>
              <a:rPr lang="en-US"/>
              <a:t>Go to Insert &gt; Header &amp; Footer to customize or delete footer for one or all slides</a:t>
            </a:r>
            <a:endParaRPr lang="en-US" dirty="0"/>
          </a:p>
        </p:txBody>
      </p:sp>
      <p:sp>
        <p:nvSpPr>
          <p:cNvPr id="5" name="Slide Number Placeholder 4"/>
          <p:cNvSpPr>
            <a:spLocks noGrp="1"/>
          </p:cNvSpPr>
          <p:nvPr>
            <p:ph type="sldNum" sz="quarter" idx="20"/>
          </p:nvPr>
        </p:nvSpPr>
        <p:spPr/>
        <p:txBody>
          <a:bodyPr/>
          <a:lstStyle/>
          <a:p>
            <a:fld id="{7FA43A33-2B87-4F7F-852D-D8FB1BE4A6D1}" type="slidenum">
              <a:rPr lang="en-US" smtClean="0"/>
              <a:pPr/>
              <a:t>15</a:t>
            </a:fld>
            <a:endParaRPr lang="en-US" dirty="0"/>
          </a:p>
        </p:txBody>
      </p:sp>
      <p:sp>
        <p:nvSpPr>
          <p:cNvPr id="6" name="Content Placeholder 5"/>
          <p:cNvSpPr>
            <a:spLocks noGrp="1"/>
          </p:cNvSpPr>
          <p:nvPr>
            <p:ph sz="quarter" idx="21"/>
          </p:nvPr>
        </p:nvSpPr>
        <p:spPr>
          <a:xfrm>
            <a:off x="257901" y="921438"/>
            <a:ext cx="3846415" cy="5306834"/>
          </a:xfrm>
        </p:spPr>
        <p:txBody>
          <a:bodyPr/>
          <a:lstStyle/>
          <a:p>
            <a:r>
              <a:rPr lang="en-US" dirty="0" smtClean="0"/>
              <a:t>Split Screen</a:t>
            </a:r>
            <a:endParaRPr lang="en-US" dirty="0"/>
          </a:p>
          <a:p>
            <a:pPr lvl="2"/>
            <a:r>
              <a:rPr lang="en-US" sz="2000" dirty="0" smtClean="0"/>
              <a:t>If you would like to look at two tabs at the same time (i.e. PY and CY testing papers) you can split the screen</a:t>
            </a:r>
            <a:endParaRPr lang="en-US" sz="2000" dirty="0"/>
          </a:p>
          <a:p>
            <a:pPr lvl="2"/>
            <a:r>
              <a:rPr lang="en-US" sz="2000" dirty="0" smtClean="0"/>
              <a:t>Click on the tab you want on the right and drag it into the edit pane on the right (you will see a green “+” when you are in the right place)</a:t>
            </a:r>
          </a:p>
          <a:p>
            <a:r>
              <a:rPr lang="en-US" dirty="0" smtClean="0"/>
              <a:t>Data Validation</a:t>
            </a:r>
            <a:endParaRPr lang="en-US" dirty="0"/>
          </a:p>
          <a:p>
            <a:pPr lvl="2"/>
            <a:r>
              <a:rPr lang="en-US" sz="2000" dirty="0" smtClean="0"/>
              <a:t>Small triangles in the right of the cell indicate data validation – Please do not remove or hard key here.</a:t>
            </a:r>
            <a:endParaRPr lang="en-US" sz="20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7469" y="921438"/>
            <a:ext cx="4213353" cy="1623539"/>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7469" y="2810554"/>
            <a:ext cx="4214921" cy="1571665"/>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3417" y="5175842"/>
            <a:ext cx="685859" cy="464860"/>
          </a:xfrm>
          <a:prstGeom prst="rect">
            <a:avLst/>
          </a:prstGeom>
        </p:spPr>
      </p:pic>
      <p:cxnSp>
        <p:nvCxnSpPr>
          <p:cNvPr id="15" name="Straight Arrow Connector 14"/>
          <p:cNvCxnSpPr/>
          <p:nvPr/>
        </p:nvCxnSpPr>
        <p:spPr>
          <a:xfrm>
            <a:off x="5952226" y="2872596"/>
            <a:ext cx="1112808" cy="7159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10322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wDesk</a:t>
            </a:r>
            <a:endParaRPr lang="en-US" dirty="0"/>
          </a:p>
        </p:txBody>
      </p:sp>
      <p:sp>
        <p:nvSpPr>
          <p:cNvPr id="3" name="Date Placeholder 2"/>
          <p:cNvSpPr>
            <a:spLocks noGrp="1"/>
          </p:cNvSpPr>
          <p:nvPr>
            <p:ph type="dt" sz="half" idx="18"/>
          </p:nvPr>
        </p:nvSpPr>
        <p:spPr/>
        <p:txBody>
          <a:bodyPr/>
          <a:lstStyle/>
          <a:p>
            <a:fld id="{1DA11E61-DE32-4099-8544-777241C26E5B}" type="datetime4">
              <a:rPr lang="en-US" smtClean="0"/>
              <a:pPr/>
              <a:t>December 4, 2019</a:t>
            </a:fld>
            <a:endParaRPr lang="en-US" dirty="0"/>
          </a:p>
        </p:txBody>
      </p:sp>
      <p:sp>
        <p:nvSpPr>
          <p:cNvPr id="4" name="Footer Placeholder 3"/>
          <p:cNvSpPr>
            <a:spLocks noGrp="1"/>
          </p:cNvSpPr>
          <p:nvPr>
            <p:ph type="ftr" sz="quarter" idx="19"/>
          </p:nvPr>
        </p:nvSpPr>
        <p:spPr/>
        <p:txBody>
          <a:bodyPr/>
          <a:lstStyle/>
          <a:p>
            <a:r>
              <a:rPr lang="en-US"/>
              <a:t>Go to Insert &gt; Header &amp; Footer to customize or delete footer for one or all slides</a:t>
            </a:r>
            <a:endParaRPr lang="en-US" dirty="0"/>
          </a:p>
        </p:txBody>
      </p:sp>
      <p:sp>
        <p:nvSpPr>
          <p:cNvPr id="5" name="Slide Number Placeholder 4"/>
          <p:cNvSpPr>
            <a:spLocks noGrp="1"/>
          </p:cNvSpPr>
          <p:nvPr>
            <p:ph type="sldNum" sz="quarter" idx="20"/>
          </p:nvPr>
        </p:nvSpPr>
        <p:spPr/>
        <p:txBody>
          <a:bodyPr/>
          <a:lstStyle/>
          <a:p>
            <a:fld id="{7FA43A33-2B87-4F7F-852D-D8FB1BE4A6D1}" type="slidenum">
              <a:rPr lang="en-US" smtClean="0"/>
              <a:pPr/>
              <a:t>16</a:t>
            </a:fld>
            <a:endParaRPr lang="en-US" dirty="0"/>
          </a:p>
        </p:txBody>
      </p:sp>
      <p:sp>
        <p:nvSpPr>
          <p:cNvPr id="6" name="Content Placeholder 5"/>
          <p:cNvSpPr>
            <a:spLocks noGrp="1"/>
          </p:cNvSpPr>
          <p:nvPr>
            <p:ph sz="quarter" idx="21"/>
          </p:nvPr>
        </p:nvSpPr>
        <p:spPr>
          <a:xfrm>
            <a:off x="257901" y="921438"/>
            <a:ext cx="3846415" cy="5306834"/>
          </a:xfrm>
        </p:spPr>
        <p:txBody>
          <a:bodyPr/>
          <a:lstStyle/>
          <a:p>
            <a:r>
              <a:rPr lang="en-US" dirty="0" smtClean="0"/>
              <a:t>Data Validation pt. 2</a:t>
            </a:r>
            <a:endParaRPr lang="en-US" dirty="0"/>
          </a:p>
          <a:p>
            <a:pPr lvl="2"/>
            <a:r>
              <a:rPr lang="en-US" sz="2000" dirty="0" smtClean="0"/>
              <a:t>Use drop down menu to populate field.</a:t>
            </a:r>
            <a:endParaRPr lang="en-US" sz="2000" dirty="0"/>
          </a:p>
          <a:p>
            <a:pPr lvl="2"/>
            <a:r>
              <a:rPr lang="en-US" sz="2000" dirty="0" smtClean="0"/>
              <a:t>If you don’t find what you are looking for (i.e. Your name on the Summary tab), contact a </a:t>
            </a:r>
            <a:r>
              <a:rPr lang="en-US" sz="2000" dirty="0" err="1" smtClean="0"/>
              <a:t>wDesk</a:t>
            </a:r>
            <a:r>
              <a:rPr lang="en-US" sz="2000" dirty="0" smtClean="0"/>
              <a:t> admin (Megan or Jo-Anne) to add to the drop down.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6846" y="1557994"/>
            <a:ext cx="3436918" cy="1844200"/>
          </a:xfrm>
          <a:prstGeom prst="rect">
            <a:avLst/>
          </a:prstGeom>
        </p:spPr>
      </p:pic>
    </p:spTree>
    <p:extLst>
      <p:ext uri="{BB962C8B-B14F-4D97-AF65-F5344CB8AC3E}">
        <p14:creationId xmlns:p14="http://schemas.microsoft.com/office/powerpoint/2010/main" val="12060317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wDesk</a:t>
            </a:r>
            <a:endParaRPr lang="en-US" dirty="0"/>
          </a:p>
        </p:txBody>
      </p:sp>
      <p:sp>
        <p:nvSpPr>
          <p:cNvPr id="3" name="Date Placeholder 2"/>
          <p:cNvSpPr>
            <a:spLocks noGrp="1"/>
          </p:cNvSpPr>
          <p:nvPr>
            <p:ph type="dt" sz="half" idx="18"/>
          </p:nvPr>
        </p:nvSpPr>
        <p:spPr/>
        <p:txBody>
          <a:bodyPr/>
          <a:lstStyle/>
          <a:p>
            <a:fld id="{1DA11E61-DE32-4099-8544-777241C26E5B}" type="datetime4">
              <a:rPr lang="en-US" smtClean="0"/>
              <a:pPr/>
              <a:t>December 4, 2019</a:t>
            </a:fld>
            <a:endParaRPr lang="en-US" dirty="0"/>
          </a:p>
        </p:txBody>
      </p:sp>
      <p:sp>
        <p:nvSpPr>
          <p:cNvPr id="4" name="Footer Placeholder 3"/>
          <p:cNvSpPr>
            <a:spLocks noGrp="1"/>
          </p:cNvSpPr>
          <p:nvPr>
            <p:ph type="ftr" sz="quarter" idx="19"/>
          </p:nvPr>
        </p:nvSpPr>
        <p:spPr/>
        <p:txBody>
          <a:bodyPr/>
          <a:lstStyle/>
          <a:p>
            <a:r>
              <a:rPr lang="en-US"/>
              <a:t>Go to Insert &gt; Header &amp; Footer to customize or delete footer for one or all slides</a:t>
            </a:r>
            <a:endParaRPr lang="en-US" dirty="0"/>
          </a:p>
        </p:txBody>
      </p:sp>
      <p:sp>
        <p:nvSpPr>
          <p:cNvPr id="5" name="Slide Number Placeholder 4"/>
          <p:cNvSpPr>
            <a:spLocks noGrp="1"/>
          </p:cNvSpPr>
          <p:nvPr>
            <p:ph type="sldNum" sz="quarter" idx="20"/>
          </p:nvPr>
        </p:nvSpPr>
        <p:spPr/>
        <p:txBody>
          <a:bodyPr/>
          <a:lstStyle/>
          <a:p>
            <a:fld id="{7FA43A33-2B87-4F7F-852D-D8FB1BE4A6D1}" type="slidenum">
              <a:rPr lang="en-US" smtClean="0"/>
              <a:pPr/>
              <a:t>17</a:t>
            </a:fld>
            <a:endParaRPr lang="en-US" dirty="0"/>
          </a:p>
        </p:txBody>
      </p:sp>
      <p:sp>
        <p:nvSpPr>
          <p:cNvPr id="6" name="Content Placeholder 5"/>
          <p:cNvSpPr>
            <a:spLocks noGrp="1"/>
          </p:cNvSpPr>
          <p:nvPr>
            <p:ph sz="quarter" idx="21"/>
          </p:nvPr>
        </p:nvSpPr>
        <p:spPr>
          <a:xfrm>
            <a:off x="257901" y="921438"/>
            <a:ext cx="8268879" cy="5306834"/>
          </a:xfrm>
        </p:spPr>
        <p:txBody>
          <a:bodyPr/>
          <a:lstStyle/>
          <a:p>
            <a:r>
              <a:rPr lang="en-US" dirty="0" smtClean="0"/>
              <a:t>Links</a:t>
            </a:r>
            <a:endParaRPr lang="en-US" dirty="0"/>
          </a:p>
          <a:p>
            <a:pPr lvl="2"/>
            <a:r>
              <a:rPr lang="en-US" sz="2000" dirty="0" smtClean="0"/>
              <a:t>Links allow for changes in one place in the document to automatically flow through to other parts of the document</a:t>
            </a:r>
          </a:p>
          <a:p>
            <a:pPr lvl="2"/>
            <a:r>
              <a:rPr lang="en-US" sz="2000" dirty="0" smtClean="0"/>
              <a:t>Links can be identified by the small blue or green triangles in the top </a:t>
            </a:r>
            <a:r>
              <a:rPr lang="en-US" sz="2000" dirty="0"/>
              <a:t>left corner of cells</a:t>
            </a:r>
            <a:r>
              <a:rPr lang="en-US" sz="2000" dirty="0" smtClean="0"/>
              <a:t>:</a:t>
            </a:r>
          </a:p>
          <a:p>
            <a:pPr lvl="2"/>
            <a:endParaRPr lang="en-US" sz="2000" dirty="0"/>
          </a:p>
          <a:p>
            <a:pPr lvl="2"/>
            <a:r>
              <a:rPr lang="en-US" sz="2000" dirty="0"/>
              <a:t>Please do not break </a:t>
            </a:r>
            <a:r>
              <a:rPr lang="en-US" sz="2000" dirty="0" smtClean="0"/>
              <a:t>links – it is time consuming to repair them. You will know you may be trying to break a link if you see either of these error message:</a:t>
            </a:r>
          </a:p>
          <a:p>
            <a:pPr lvl="2"/>
            <a:endParaRPr lang="en-US" sz="2000" dirty="0" smtClean="0"/>
          </a:p>
          <a:p>
            <a:pPr lvl="2"/>
            <a:endParaRPr lang="en-US" sz="2000" dirty="0"/>
          </a:p>
          <a:p>
            <a:pPr lvl="2"/>
            <a:endParaRPr lang="en-US" sz="2000" dirty="0" smtClean="0"/>
          </a:p>
          <a:p>
            <a:pPr lvl="2"/>
            <a:endParaRPr lang="en-US" sz="2000" dirty="0"/>
          </a:p>
          <a:p>
            <a:pPr lvl="2"/>
            <a:endParaRPr lang="en-US" sz="2000" dirty="0"/>
          </a:p>
          <a:p>
            <a:pPr marL="0" lvl="2" indent="0">
              <a:buNone/>
            </a:pPr>
            <a:endParaRPr lang="en-US" sz="2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9694" y="2448664"/>
            <a:ext cx="1730336" cy="49294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240" y="4213925"/>
            <a:ext cx="2964437" cy="182895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3425" y="4213925"/>
            <a:ext cx="2941575" cy="1539373"/>
          </a:xfrm>
          <a:prstGeom prst="rect">
            <a:avLst/>
          </a:prstGeom>
        </p:spPr>
      </p:pic>
    </p:spTree>
    <p:extLst>
      <p:ext uri="{BB962C8B-B14F-4D97-AF65-F5344CB8AC3E}">
        <p14:creationId xmlns:p14="http://schemas.microsoft.com/office/powerpoint/2010/main" val="5192822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wDesk</a:t>
            </a:r>
            <a:endParaRPr lang="en-US" dirty="0"/>
          </a:p>
        </p:txBody>
      </p:sp>
      <p:sp>
        <p:nvSpPr>
          <p:cNvPr id="3" name="Date Placeholder 2"/>
          <p:cNvSpPr>
            <a:spLocks noGrp="1"/>
          </p:cNvSpPr>
          <p:nvPr>
            <p:ph type="dt" sz="half" idx="18"/>
          </p:nvPr>
        </p:nvSpPr>
        <p:spPr/>
        <p:txBody>
          <a:bodyPr/>
          <a:lstStyle/>
          <a:p>
            <a:fld id="{1DA11E61-DE32-4099-8544-777241C26E5B}" type="datetime4">
              <a:rPr lang="en-US" smtClean="0"/>
              <a:pPr/>
              <a:t>December 4, 2019</a:t>
            </a:fld>
            <a:endParaRPr lang="en-US" dirty="0"/>
          </a:p>
        </p:txBody>
      </p:sp>
      <p:sp>
        <p:nvSpPr>
          <p:cNvPr id="4" name="Footer Placeholder 3"/>
          <p:cNvSpPr>
            <a:spLocks noGrp="1"/>
          </p:cNvSpPr>
          <p:nvPr>
            <p:ph type="ftr" sz="quarter" idx="19"/>
          </p:nvPr>
        </p:nvSpPr>
        <p:spPr/>
        <p:txBody>
          <a:bodyPr/>
          <a:lstStyle/>
          <a:p>
            <a:r>
              <a:rPr lang="en-US"/>
              <a:t>Go to Insert &gt; Header &amp; Footer to customize or delete footer for one or all slides</a:t>
            </a:r>
            <a:endParaRPr lang="en-US" dirty="0"/>
          </a:p>
        </p:txBody>
      </p:sp>
      <p:sp>
        <p:nvSpPr>
          <p:cNvPr id="5" name="Slide Number Placeholder 4"/>
          <p:cNvSpPr>
            <a:spLocks noGrp="1"/>
          </p:cNvSpPr>
          <p:nvPr>
            <p:ph type="sldNum" sz="quarter" idx="20"/>
          </p:nvPr>
        </p:nvSpPr>
        <p:spPr/>
        <p:txBody>
          <a:bodyPr/>
          <a:lstStyle/>
          <a:p>
            <a:fld id="{7FA43A33-2B87-4F7F-852D-D8FB1BE4A6D1}" type="slidenum">
              <a:rPr lang="en-US" smtClean="0"/>
              <a:pPr/>
              <a:t>18</a:t>
            </a:fld>
            <a:endParaRPr lang="en-US" dirty="0"/>
          </a:p>
        </p:txBody>
      </p:sp>
      <p:sp>
        <p:nvSpPr>
          <p:cNvPr id="6" name="Content Placeholder 5"/>
          <p:cNvSpPr>
            <a:spLocks noGrp="1"/>
          </p:cNvSpPr>
          <p:nvPr>
            <p:ph sz="quarter" idx="21"/>
          </p:nvPr>
        </p:nvSpPr>
        <p:spPr>
          <a:xfrm>
            <a:off x="257901" y="921438"/>
            <a:ext cx="8268879" cy="5306834"/>
          </a:xfrm>
        </p:spPr>
        <p:txBody>
          <a:bodyPr/>
          <a:lstStyle/>
          <a:p>
            <a:r>
              <a:rPr lang="en-US" dirty="0" smtClean="0"/>
              <a:t>Links pt. 2</a:t>
            </a:r>
            <a:endParaRPr lang="en-US" dirty="0"/>
          </a:p>
          <a:p>
            <a:pPr lvl="2"/>
            <a:r>
              <a:rPr lang="en-US" sz="2000" dirty="0" smtClean="0"/>
              <a:t>Instead of clicking on remove link or over-writing the link, find the source link and update there.</a:t>
            </a:r>
          </a:p>
          <a:p>
            <a:pPr lvl="2"/>
            <a:r>
              <a:rPr lang="en-US" sz="2000" dirty="0" smtClean="0"/>
              <a:t>You can find the source link by using the linking tab on the right pane. It will have a blue flag in the top left of the cell.</a:t>
            </a:r>
          </a:p>
          <a:p>
            <a:pPr lvl="2"/>
            <a:endParaRPr lang="en-US" sz="2000" dirty="0" smtClean="0"/>
          </a:p>
          <a:p>
            <a:pPr lvl="2"/>
            <a:endParaRPr lang="en-US" sz="2000" dirty="0"/>
          </a:p>
          <a:p>
            <a:pPr lvl="2"/>
            <a:endParaRPr lang="en-US" sz="2000" dirty="0" smtClean="0"/>
          </a:p>
          <a:p>
            <a:pPr lvl="2"/>
            <a:endParaRPr lang="en-US" sz="2000" dirty="0"/>
          </a:p>
          <a:p>
            <a:pPr lvl="2"/>
            <a:endParaRPr lang="en-US" sz="2000" dirty="0" smtClean="0"/>
          </a:p>
          <a:p>
            <a:pPr lvl="2"/>
            <a:endParaRPr lang="en-US" sz="2000" dirty="0"/>
          </a:p>
          <a:p>
            <a:pPr lvl="2"/>
            <a:r>
              <a:rPr lang="en-US" sz="2000" dirty="0" smtClean="0"/>
              <a:t>Review your link paths to ensure they are flowing to the correct place.</a:t>
            </a:r>
          </a:p>
          <a:p>
            <a:pPr lvl="2"/>
            <a:endParaRPr lang="en-US" sz="2000" dirty="0" smtClean="0"/>
          </a:p>
          <a:p>
            <a:pPr lvl="2"/>
            <a:endParaRPr lang="en-US" sz="2000" dirty="0"/>
          </a:p>
          <a:p>
            <a:pPr lvl="2"/>
            <a:endParaRPr lang="en-US" sz="2000" dirty="0" smtClean="0"/>
          </a:p>
          <a:p>
            <a:pPr lvl="2"/>
            <a:endParaRPr lang="en-US" sz="2000" dirty="0"/>
          </a:p>
          <a:p>
            <a:pPr lvl="2"/>
            <a:endParaRPr lang="en-US" sz="2000" dirty="0"/>
          </a:p>
          <a:p>
            <a:pPr marL="0" lvl="2" indent="0">
              <a:buNone/>
            </a:pPr>
            <a:endParaRPr lang="en-US" sz="20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8193" y="2398588"/>
            <a:ext cx="2558587" cy="2558587"/>
          </a:xfrm>
          <a:prstGeom prst="rect">
            <a:avLst/>
          </a:prstGeom>
        </p:spPr>
      </p:pic>
    </p:spTree>
    <p:extLst>
      <p:ext uri="{BB962C8B-B14F-4D97-AF65-F5344CB8AC3E}">
        <p14:creationId xmlns:p14="http://schemas.microsoft.com/office/powerpoint/2010/main" val="7062613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wDesk</a:t>
            </a:r>
            <a:endParaRPr lang="en-US" dirty="0"/>
          </a:p>
        </p:txBody>
      </p:sp>
      <p:sp>
        <p:nvSpPr>
          <p:cNvPr id="3" name="Date Placeholder 2"/>
          <p:cNvSpPr>
            <a:spLocks noGrp="1"/>
          </p:cNvSpPr>
          <p:nvPr>
            <p:ph type="dt" sz="half" idx="18"/>
          </p:nvPr>
        </p:nvSpPr>
        <p:spPr/>
        <p:txBody>
          <a:bodyPr/>
          <a:lstStyle/>
          <a:p>
            <a:fld id="{1DA11E61-DE32-4099-8544-777241C26E5B}" type="datetime4">
              <a:rPr lang="en-US" smtClean="0"/>
              <a:pPr/>
              <a:t>December 4, 2019</a:t>
            </a:fld>
            <a:endParaRPr lang="en-US" dirty="0"/>
          </a:p>
        </p:txBody>
      </p:sp>
      <p:sp>
        <p:nvSpPr>
          <p:cNvPr id="4" name="Footer Placeholder 3"/>
          <p:cNvSpPr>
            <a:spLocks noGrp="1"/>
          </p:cNvSpPr>
          <p:nvPr>
            <p:ph type="ftr" sz="quarter" idx="19"/>
          </p:nvPr>
        </p:nvSpPr>
        <p:spPr/>
        <p:txBody>
          <a:bodyPr/>
          <a:lstStyle/>
          <a:p>
            <a:r>
              <a:rPr lang="en-US"/>
              <a:t>Go to Insert &gt; Header &amp; Footer to customize or delete footer for one or all slides</a:t>
            </a:r>
            <a:endParaRPr lang="en-US" dirty="0"/>
          </a:p>
        </p:txBody>
      </p:sp>
      <p:sp>
        <p:nvSpPr>
          <p:cNvPr id="5" name="Slide Number Placeholder 4"/>
          <p:cNvSpPr>
            <a:spLocks noGrp="1"/>
          </p:cNvSpPr>
          <p:nvPr>
            <p:ph type="sldNum" sz="quarter" idx="20"/>
          </p:nvPr>
        </p:nvSpPr>
        <p:spPr/>
        <p:txBody>
          <a:bodyPr/>
          <a:lstStyle/>
          <a:p>
            <a:fld id="{7FA43A33-2B87-4F7F-852D-D8FB1BE4A6D1}" type="slidenum">
              <a:rPr lang="en-US" smtClean="0"/>
              <a:pPr/>
              <a:t>19</a:t>
            </a:fld>
            <a:endParaRPr lang="en-US" dirty="0"/>
          </a:p>
        </p:txBody>
      </p:sp>
      <p:sp>
        <p:nvSpPr>
          <p:cNvPr id="6" name="Content Placeholder 5"/>
          <p:cNvSpPr>
            <a:spLocks noGrp="1"/>
          </p:cNvSpPr>
          <p:nvPr>
            <p:ph sz="quarter" idx="21"/>
          </p:nvPr>
        </p:nvSpPr>
        <p:spPr>
          <a:xfrm>
            <a:off x="257901" y="921438"/>
            <a:ext cx="8268879" cy="5306834"/>
          </a:xfrm>
        </p:spPr>
        <p:txBody>
          <a:bodyPr/>
          <a:lstStyle/>
          <a:p>
            <a:r>
              <a:rPr lang="en-US" dirty="0" smtClean="0"/>
              <a:t>Links pt. 3</a:t>
            </a:r>
          </a:p>
          <a:p>
            <a:r>
              <a:rPr lang="en-US" sz="1600" dirty="0" smtClean="0"/>
              <a:t>Creating New Links</a:t>
            </a:r>
            <a:endParaRPr lang="en-US" sz="1600" dirty="0"/>
          </a:p>
          <a:p>
            <a:pPr lvl="2"/>
            <a:r>
              <a:rPr lang="en-US" sz="2000" dirty="0" smtClean="0"/>
              <a:t>To create a new link, copy the source link cell and paste into the cell you would like linked. You will see a clip board icon on the bottom right of the cell you paste to.</a:t>
            </a:r>
          </a:p>
          <a:p>
            <a:pPr lvl="2"/>
            <a:endParaRPr lang="en-US" sz="2000" dirty="0" smtClean="0"/>
          </a:p>
          <a:p>
            <a:pPr lvl="2"/>
            <a:r>
              <a:rPr lang="en-US" sz="2000" dirty="0" smtClean="0"/>
              <a:t>Right clicking this will give you an option list for how to paste – click “Create link from…” to create a new link. You can use this process to link to multiple places from the same source:</a:t>
            </a:r>
          </a:p>
          <a:p>
            <a:pPr lvl="2"/>
            <a:r>
              <a:rPr lang="en-US" sz="2000" dirty="0" smtClean="0"/>
              <a:t>You can also move the source link using this</a:t>
            </a:r>
          </a:p>
          <a:p>
            <a:pPr marL="61912" lvl="4" indent="0">
              <a:buNone/>
            </a:pPr>
            <a:r>
              <a:rPr lang="en-US" sz="2000" dirty="0" smtClean="0"/>
              <a:t>menu by clicking on “Make Source Link” or by</a:t>
            </a:r>
          </a:p>
          <a:p>
            <a:pPr marL="61912" lvl="4" indent="0">
              <a:buNone/>
            </a:pPr>
            <a:r>
              <a:rPr lang="en-US" sz="2000" dirty="0" smtClean="0"/>
              <a:t>right clicking on the cell and clicking </a:t>
            </a:r>
            <a:r>
              <a:rPr lang="en-US" sz="2000" dirty="0"/>
              <a:t>“Make </a:t>
            </a:r>
            <a:endParaRPr lang="en-US" sz="2000" dirty="0" smtClean="0"/>
          </a:p>
          <a:p>
            <a:pPr marL="61912" lvl="4" indent="0">
              <a:buNone/>
            </a:pPr>
            <a:r>
              <a:rPr lang="en-US" sz="2000" dirty="0" smtClean="0"/>
              <a:t>Source </a:t>
            </a:r>
            <a:r>
              <a:rPr lang="en-US" sz="2000" dirty="0"/>
              <a:t>Link</a:t>
            </a:r>
            <a:r>
              <a:rPr lang="en-US" sz="2000" dirty="0" smtClean="0"/>
              <a:t>”.</a:t>
            </a:r>
          </a:p>
          <a:p>
            <a:pPr lvl="2"/>
            <a:endParaRPr lang="en-US" sz="2000" dirty="0" smtClean="0"/>
          </a:p>
          <a:p>
            <a:pPr lvl="2"/>
            <a:endParaRPr lang="en-US" sz="2000" dirty="0" smtClean="0"/>
          </a:p>
          <a:p>
            <a:pPr lvl="2"/>
            <a:endParaRPr lang="en-US" sz="2000" dirty="0" smtClean="0"/>
          </a:p>
          <a:p>
            <a:pPr lvl="2"/>
            <a:endParaRPr lang="en-US" sz="2000" dirty="0"/>
          </a:p>
          <a:p>
            <a:pPr lvl="2"/>
            <a:endParaRPr lang="en-US" sz="2000" dirty="0" smtClean="0"/>
          </a:p>
          <a:p>
            <a:pPr lvl="2"/>
            <a:endParaRPr lang="en-US" sz="2000" dirty="0"/>
          </a:p>
          <a:p>
            <a:pPr lvl="2"/>
            <a:endParaRPr lang="en-US" sz="2000" dirty="0"/>
          </a:p>
          <a:p>
            <a:pPr marL="0" lvl="2" indent="0">
              <a:buNone/>
            </a:pPr>
            <a:endParaRPr lang="en-US" sz="2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8860" y="2527451"/>
            <a:ext cx="1386960" cy="74682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0584" y="3942358"/>
            <a:ext cx="1411703" cy="2308235"/>
          </a:xfrm>
          <a:prstGeom prst="rect">
            <a:avLst/>
          </a:prstGeom>
        </p:spPr>
      </p:pic>
    </p:spTree>
    <p:extLst>
      <p:ext uri="{BB962C8B-B14F-4D97-AF65-F5344CB8AC3E}">
        <p14:creationId xmlns:p14="http://schemas.microsoft.com/office/powerpoint/2010/main" val="458404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wDesk</a:t>
            </a:r>
            <a:r>
              <a:rPr lang="en-US" dirty="0" smtClean="0"/>
              <a:t> 2018 Getting Started – Templates &amp; Guides</a:t>
            </a:r>
            <a:endParaRPr lang="en-US" dirty="0"/>
          </a:p>
        </p:txBody>
      </p:sp>
      <p:sp>
        <p:nvSpPr>
          <p:cNvPr id="3" name="Date Placeholder 2"/>
          <p:cNvSpPr>
            <a:spLocks noGrp="1"/>
          </p:cNvSpPr>
          <p:nvPr>
            <p:ph type="dt" sz="half" idx="18"/>
          </p:nvPr>
        </p:nvSpPr>
        <p:spPr/>
        <p:txBody>
          <a:bodyPr/>
          <a:lstStyle/>
          <a:p>
            <a:fld id="{6DCB8DE5-F79D-4176-968F-0BB51A30FA27}" type="datetime4">
              <a:rPr lang="en-US" smtClean="0">
                <a:solidFill>
                  <a:prstClr val="white">
                    <a:lumMod val="50000"/>
                  </a:prstClr>
                </a:solidFill>
              </a:rPr>
              <a:t>December 4, 2019</a:t>
            </a:fld>
            <a:endParaRPr lang="en-US" dirty="0">
              <a:solidFill>
                <a:prstClr val="white">
                  <a:lumMod val="50000"/>
                </a:prstClr>
              </a:solidFill>
            </a:endParaRPr>
          </a:p>
        </p:txBody>
      </p:sp>
      <p:sp>
        <p:nvSpPr>
          <p:cNvPr id="4" name="Footer Placeholder 3"/>
          <p:cNvSpPr>
            <a:spLocks noGrp="1"/>
          </p:cNvSpPr>
          <p:nvPr>
            <p:ph type="ftr" sz="quarter" idx="19"/>
          </p:nvPr>
        </p:nvSpPr>
        <p:spPr/>
        <p:txBody>
          <a:bodyPr/>
          <a:lstStyle/>
          <a:p>
            <a:r>
              <a:rPr lang="en-US">
                <a:solidFill>
                  <a:prstClr val="white">
                    <a:lumMod val="50000"/>
                  </a:prstClr>
                </a:solidFill>
              </a:rPr>
              <a:t>Go to Insert &gt; Header &amp; Footer to customize or delete footer for one or all slides</a:t>
            </a:r>
            <a:endParaRPr lang="en-US" dirty="0">
              <a:solidFill>
                <a:prstClr val="white">
                  <a:lumMod val="50000"/>
                </a:prstClr>
              </a:solidFill>
            </a:endParaRPr>
          </a:p>
        </p:txBody>
      </p:sp>
      <p:sp>
        <p:nvSpPr>
          <p:cNvPr id="5" name="Slide Number Placeholder 4"/>
          <p:cNvSpPr>
            <a:spLocks noGrp="1"/>
          </p:cNvSpPr>
          <p:nvPr>
            <p:ph type="sldNum" sz="quarter" idx="20"/>
          </p:nvPr>
        </p:nvSpPr>
        <p:spPr/>
        <p:txBody>
          <a:bodyPr/>
          <a:lstStyle/>
          <a:p>
            <a:fld id="{7FA43A33-2B87-4F7F-852D-D8FB1BE4A6D1}" type="slidenum">
              <a:rPr lang="en-US" smtClean="0">
                <a:solidFill>
                  <a:prstClr val="white">
                    <a:lumMod val="50000"/>
                  </a:prstClr>
                </a:solidFill>
              </a:rPr>
              <a:pPr/>
              <a:t>2</a:t>
            </a:fld>
            <a:endParaRPr lang="en-US" dirty="0">
              <a:solidFill>
                <a:prstClr val="white">
                  <a:lumMod val="50000"/>
                </a:prstClr>
              </a:solidFill>
            </a:endParaRPr>
          </a:p>
        </p:txBody>
      </p:sp>
      <p:sp>
        <p:nvSpPr>
          <p:cNvPr id="6" name="Content Placeholder 5"/>
          <p:cNvSpPr>
            <a:spLocks noGrp="1"/>
          </p:cNvSpPr>
          <p:nvPr>
            <p:ph sz="quarter" idx="21"/>
          </p:nvPr>
        </p:nvSpPr>
        <p:spPr/>
        <p:txBody>
          <a:bodyPr/>
          <a:lstStyle/>
          <a:p>
            <a:r>
              <a:rPr lang="en-US" dirty="0"/>
              <a:t>Templates</a:t>
            </a:r>
          </a:p>
          <a:p>
            <a:pPr lvl="2"/>
            <a:r>
              <a:rPr lang="en-US" sz="1800" dirty="0"/>
              <a:t>When starting a testing phase for a control, review </a:t>
            </a:r>
            <a:r>
              <a:rPr lang="en-US" sz="1800" dirty="0" err="1" smtClean="0"/>
              <a:t>workpaper</a:t>
            </a:r>
            <a:r>
              <a:rPr lang="en-US" sz="1800" dirty="0" smtClean="0"/>
              <a:t> to </a:t>
            </a:r>
            <a:r>
              <a:rPr lang="en-US" sz="1800" dirty="0"/>
              <a:t>ensure that the current template is reflected</a:t>
            </a:r>
          </a:p>
          <a:p>
            <a:pPr algn="ctr"/>
            <a:r>
              <a:rPr lang="en-US" sz="1800" dirty="0" smtClean="0">
                <a:hlinkClick r:id="rId2"/>
              </a:rPr>
              <a:t>Link t</a:t>
            </a:r>
            <a:r>
              <a:rPr lang="en-US" sz="2000" dirty="0" smtClean="0">
                <a:hlinkClick r:id="rId2"/>
              </a:rPr>
              <a:t>o </a:t>
            </a:r>
            <a:r>
              <a:rPr lang="en-US" sz="2000" dirty="0" err="1" smtClean="0">
                <a:hlinkClick r:id="rId2"/>
              </a:rPr>
              <a:t>wDesk</a:t>
            </a:r>
            <a:r>
              <a:rPr lang="en-US" sz="2000" dirty="0" smtClean="0">
                <a:hlinkClick r:id="rId2"/>
              </a:rPr>
              <a:t> Business Templates</a:t>
            </a:r>
            <a:endParaRPr lang="en-US" sz="2000" dirty="0" smtClean="0"/>
          </a:p>
          <a:p>
            <a:pPr algn="ctr"/>
            <a:endParaRPr lang="en-US" sz="2000" dirty="0" smtClean="0"/>
          </a:p>
          <a:p>
            <a:pPr lvl="2"/>
            <a:r>
              <a:rPr lang="en-US" sz="1800" dirty="0"/>
              <a:t>You can find templates here:</a:t>
            </a:r>
          </a:p>
        </p:txBody>
      </p:sp>
      <p:pic>
        <p:nvPicPr>
          <p:cNvPr id="9" name="Picture Placeholder 8"/>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0558" y="3353878"/>
            <a:ext cx="2275807" cy="3080447"/>
          </a:xfrm>
          <a:prstGeom prst="rect">
            <a:avLst/>
          </a:prstGeom>
        </p:spPr>
      </p:pic>
    </p:spTree>
    <p:extLst>
      <p:ext uri="{BB962C8B-B14F-4D97-AF65-F5344CB8AC3E}">
        <p14:creationId xmlns:p14="http://schemas.microsoft.com/office/powerpoint/2010/main" val="31090676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wDesk</a:t>
            </a:r>
            <a:r>
              <a:rPr lang="en-US" dirty="0" smtClean="0"/>
              <a:t> – New Controls</a:t>
            </a:r>
            <a:endParaRPr lang="en-US" dirty="0"/>
          </a:p>
        </p:txBody>
      </p:sp>
      <p:sp>
        <p:nvSpPr>
          <p:cNvPr id="3" name="Date Placeholder 2"/>
          <p:cNvSpPr>
            <a:spLocks noGrp="1"/>
          </p:cNvSpPr>
          <p:nvPr>
            <p:ph type="dt" sz="half" idx="18"/>
          </p:nvPr>
        </p:nvSpPr>
        <p:spPr/>
        <p:txBody>
          <a:bodyPr/>
          <a:lstStyle/>
          <a:p>
            <a:fld id="{1DA11E61-DE32-4099-8544-777241C26E5B}" type="datetime4">
              <a:rPr lang="en-US" smtClean="0"/>
              <a:pPr/>
              <a:t>December 4, 2019</a:t>
            </a:fld>
            <a:endParaRPr lang="en-US" dirty="0"/>
          </a:p>
        </p:txBody>
      </p:sp>
      <p:sp>
        <p:nvSpPr>
          <p:cNvPr id="4" name="Footer Placeholder 3"/>
          <p:cNvSpPr>
            <a:spLocks noGrp="1"/>
          </p:cNvSpPr>
          <p:nvPr>
            <p:ph type="ftr" sz="quarter" idx="19"/>
          </p:nvPr>
        </p:nvSpPr>
        <p:spPr/>
        <p:txBody>
          <a:bodyPr/>
          <a:lstStyle/>
          <a:p>
            <a:r>
              <a:rPr lang="en-US"/>
              <a:t>Go to Insert &gt; Header &amp; Footer to customize or delete footer for one or all slides</a:t>
            </a:r>
            <a:endParaRPr lang="en-US" dirty="0"/>
          </a:p>
        </p:txBody>
      </p:sp>
      <p:sp>
        <p:nvSpPr>
          <p:cNvPr id="5" name="Slide Number Placeholder 4"/>
          <p:cNvSpPr>
            <a:spLocks noGrp="1"/>
          </p:cNvSpPr>
          <p:nvPr>
            <p:ph type="sldNum" sz="quarter" idx="20"/>
          </p:nvPr>
        </p:nvSpPr>
        <p:spPr/>
        <p:txBody>
          <a:bodyPr/>
          <a:lstStyle/>
          <a:p>
            <a:fld id="{7FA43A33-2B87-4F7F-852D-D8FB1BE4A6D1}" type="slidenum">
              <a:rPr lang="en-US" smtClean="0"/>
              <a:pPr/>
              <a:t>20</a:t>
            </a:fld>
            <a:endParaRPr lang="en-US" dirty="0"/>
          </a:p>
        </p:txBody>
      </p:sp>
      <p:sp>
        <p:nvSpPr>
          <p:cNvPr id="6" name="Content Placeholder 5"/>
          <p:cNvSpPr>
            <a:spLocks noGrp="1"/>
          </p:cNvSpPr>
          <p:nvPr>
            <p:ph sz="quarter" idx="21"/>
          </p:nvPr>
        </p:nvSpPr>
        <p:spPr>
          <a:xfrm>
            <a:off x="257901" y="921438"/>
            <a:ext cx="8268879" cy="5306834"/>
          </a:xfrm>
        </p:spPr>
        <p:txBody>
          <a:bodyPr/>
          <a:lstStyle/>
          <a:p>
            <a:r>
              <a:rPr lang="en-US" sz="2200" dirty="0" smtClean="0"/>
              <a:t>Linked </a:t>
            </a:r>
            <a:r>
              <a:rPr lang="en-US" sz="2200" dirty="0" err="1" smtClean="0"/>
              <a:t>Workpapers</a:t>
            </a:r>
            <a:endParaRPr lang="en-US" sz="2200" dirty="0" smtClean="0"/>
          </a:p>
          <a:p>
            <a:pPr lvl="2"/>
            <a:r>
              <a:rPr lang="en-US" sz="1800" dirty="0" smtClean="0"/>
              <a:t>If you have a new control, there is a chance that there is already a linked template you can use.</a:t>
            </a:r>
          </a:p>
          <a:p>
            <a:pPr lvl="2"/>
            <a:r>
              <a:rPr lang="en-US" sz="1800" dirty="0" smtClean="0"/>
              <a:t>Go to they cycle the new control fits in and look for a control labeled “Control </a:t>
            </a:r>
            <a:r>
              <a:rPr lang="en-US" sz="1800" dirty="0" err="1" smtClean="0"/>
              <a:t>Proc</a:t>
            </a:r>
            <a:r>
              <a:rPr lang="en-US" sz="1800" dirty="0" smtClean="0"/>
              <a:t>-##.XX Summary” – the XX indicates a linked template that is not currently being used.</a:t>
            </a:r>
          </a:p>
          <a:p>
            <a:pPr lvl="2"/>
            <a:endParaRPr lang="en-US" sz="1800" dirty="0"/>
          </a:p>
          <a:p>
            <a:pPr lvl="2"/>
            <a:endParaRPr lang="en-US" sz="1800" dirty="0" smtClean="0"/>
          </a:p>
          <a:p>
            <a:pPr lvl="2"/>
            <a:endParaRPr lang="en-US" sz="1800" dirty="0" smtClean="0"/>
          </a:p>
          <a:p>
            <a:pPr lvl="2"/>
            <a:r>
              <a:rPr lang="en-US" sz="1800" dirty="0" smtClean="0"/>
              <a:t>Find the linked Control in the Control Universe and update control there.</a:t>
            </a:r>
            <a:endParaRPr lang="en-US" sz="1800" dirty="0"/>
          </a:p>
          <a:p>
            <a:pPr marL="0" lvl="2" indent="0">
              <a:spcBef>
                <a:spcPts val="2400"/>
              </a:spcBef>
              <a:buNone/>
            </a:pPr>
            <a:r>
              <a:rPr lang="en-US" sz="2200" b="1" dirty="0"/>
              <a:t>No Linked </a:t>
            </a:r>
            <a:r>
              <a:rPr lang="en-US" sz="2200" b="1" dirty="0" err="1"/>
              <a:t>Workpapers</a:t>
            </a:r>
            <a:endParaRPr lang="en-US" sz="2200" b="1" dirty="0"/>
          </a:p>
          <a:p>
            <a:pPr lvl="2"/>
            <a:r>
              <a:rPr lang="en-US" sz="1800" dirty="0" smtClean="0"/>
              <a:t>Use the add documents buttons in the document outline pane (see </a:t>
            </a:r>
            <a:r>
              <a:rPr lang="en-US" sz="1800" dirty="0" err="1" smtClean="0"/>
              <a:t>wDesk</a:t>
            </a:r>
            <a:r>
              <a:rPr lang="en-US" sz="1800" dirty="0" smtClean="0"/>
              <a:t> Basics – Basic Functionality) and use the templates to populate the fields (see </a:t>
            </a:r>
            <a:r>
              <a:rPr lang="en-US" sz="1800" dirty="0" err="1" smtClean="0"/>
              <a:t>wDesk</a:t>
            </a:r>
            <a:r>
              <a:rPr lang="en-US" sz="1800" dirty="0" smtClean="0"/>
              <a:t> Getting Started – Templates and Guides)</a:t>
            </a:r>
          </a:p>
          <a:p>
            <a:pPr lvl="2"/>
            <a:r>
              <a:rPr lang="en-US" sz="1800" dirty="0" smtClean="0"/>
              <a:t>Delete blank cells to the right and below the template cells</a:t>
            </a:r>
          </a:p>
          <a:p>
            <a:pPr lvl="2"/>
            <a:r>
              <a:rPr lang="en-US" sz="1800" dirty="0" smtClean="0"/>
              <a:t>Link to control universe and add data validation</a:t>
            </a:r>
          </a:p>
          <a:p>
            <a:pPr lvl="2"/>
            <a:endParaRPr lang="en-US" sz="2000" dirty="0" smtClean="0"/>
          </a:p>
          <a:p>
            <a:pPr lvl="2"/>
            <a:endParaRPr lang="en-US" sz="2000" dirty="0"/>
          </a:p>
          <a:p>
            <a:pPr lvl="2"/>
            <a:endParaRPr lang="en-US" sz="2000" dirty="0" smtClean="0"/>
          </a:p>
          <a:p>
            <a:pPr lvl="2"/>
            <a:endParaRPr lang="en-US" sz="2000" dirty="0"/>
          </a:p>
          <a:p>
            <a:pPr lvl="2"/>
            <a:endParaRPr lang="en-US" sz="2000" dirty="0"/>
          </a:p>
          <a:p>
            <a:pPr marL="0" lvl="2" indent="0">
              <a:buNone/>
            </a:pPr>
            <a:endParaRPr lang="en-US" sz="20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7826" y="2803312"/>
            <a:ext cx="1566431" cy="981171"/>
          </a:xfrm>
          <a:prstGeom prst="rect">
            <a:avLst/>
          </a:prstGeom>
        </p:spPr>
      </p:pic>
    </p:spTree>
    <p:extLst>
      <p:ext uri="{BB962C8B-B14F-4D97-AF65-F5344CB8AC3E}">
        <p14:creationId xmlns:p14="http://schemas.microsoft.com/office/powerpoint/2010/main" val="1929991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wDesk</a:t>
            </a:r>
            <a:r>
              <a:rPr lang="en-US" dirty="0" smtClean="0"/>
              <a:t> Formatting</a:t>
            </a:r>
            <a:endParaRPr lang="en-US" dirty="0"/>
          </a:p>
        </p:txBody>
      </p:sp>
      <p:sp>
        <p:nvSpPr>
          <p:cNvPr id="3" name="Date Placeholder 2"/>
          <p:cNvSpPr>
            <a:spLocks noGrp="1"/>
          </p:cNvSpPr>
          <p:nvPr>
            <p:ph type="dt" sz="half" idx="18"/>
          </p:nvPr>
        </p:nvSpPr>
        <p:spPr/>
        <p:txBody>
          <a:bodyPr/>
          <a:lstStyle/>
          <a:p>
            <a:fld id="{1DA11E61-DE32-4099-8544-777241C26E5B}" type="datetime4">
              <a:rPr lang="en-US" smtClean="0"/>
              <a:pPr/>
              <a:t>December 4, 2019</a:t>
            </a:fld>
            <a:endParaRPr lang="en-US" dirty="0"/>
          </a:p>
        </p:txBody>
      </p:sp>
      <p:sp>
        <p:nvSpPr>
          <p:cNvPr id="4" name="Footer Placeholder 3"/>
          <p:cNvSpPr>
            <a:spLocks noGrp="1"/>
          </p:cNvSpPr>
          <p:nvPr>
            <p:ph type="ftr" sz="quarter" idx="19"/>
          </p:nvPr>
        </p:nvSpPr>
        <p:spPr/>
        <p:txBody>
          <a:bodyPr/>
          <a:lstStyle/>
          <a:p>
            <a:r>
              <a:rPr lang="en-US" dirty="0"/>
              <a:t>Go to Insert &gt; Header &amp; Footer to customize or delete footer for one or all slides</a:t>
            </a:r>
          </a:p>
        </p:txBody>
      </p:sp>
      <p:sp>
        <p:nvSpPr>
          <p:cNvPr id="5" name="Slide Number Placeholder 4"/>
          <p:cNvSpPr>
            <a:spLocks noGrp="1"/>
          </p:cNvSpPr>
          <p:nvPr>
            <p:ph type="sldNum" sz="quarter" idx="20"/>
          </p:nvPr>
        </p:nvSpPr>
        <p:spPr/>
        <p:txBody>
          <a:bodyPr/>
          <a:lstStyle/>
          <a:p>
            <a:fld id="{7FA43A33-2B87-4F7F-852D-D8FB1BE4A6D1}" type="slidenum">
              <a:rPr lang="en-US" smtClean="0"/>
              <a:pPr/>
              <a:t>21</a:t>
            </a:fld>
            <a:endParaRPr lang="en-US" dirty="0"/>
          </a:p>
        </p:txBody>
      </p:sp>
      <p:sp>
        <p:nvSpPr>
          <p:cNvPr id="6" name="Content Placeholder 5"/>
          <p:cNvSpPr>
            <a:spLocks noGrp="1"/>
          </p:cNvSpPr>
          <p:nvPr>
            <p:ph sz="quarter" idx="21"/>
          </p:nvPr>
        </p:nvSpPr>
        <p:spPr>
          <a:xfrm>
            <a:off x="257901" y="921438"/>
            <a:ext cx="3846415" cy="5306834"/>
          </a:xfrm>
        </p:spPr>
        <p:txBody>
          <a:bodyPr/>
          <a:lstStyle/>
          <a:p>
            <a:r>
              <a:rPr lang="en-US" dirty="0" smtClean="0"/>
              <a:t>General Formatting</a:t>
            </a:r>
            <a:endParaRPr lang="en-US" dirty="0"/>
          </a:p>
          <a:p>
            <a:pPr lvl="2"/>
            <a:r>
              <a:rPr lang="en-US" sz="2000" dirty="0" smtClean="0"/>
              <a:t>Ariel - 10</a:t>
            </a:r>
            <a:endParaRPr lang="en-US" sz="2000" dirty="0"/>
          </a:p>
          <a:p>
            <a:pPr lvl="2"/>
            <a:r>
              <a:rPr lang="en-US" sz="2000" dirty="0" smtClean="0"/>
              <a:t>Top Left</a:t>
            </a:r>
          </a:p>
          <a:p>
            <a:pPr lvl="2"/>
            <a:r>
              <a:rPr lang="en-US" sz="2000" dirty="0" smtClean="0"/>
              <a:t>Correct spelling errors underlined in red (hint: if a word is spelled correctly you can right click to add to dictionary)</a:t>
            </a:r>
          </a:p>
          <a:p>
            <a:pPr lvl="2"/>
            <a:r>
              <a:rPr lang="en-US" sz="2000" dirty="0" smtClean="0"/>
              <a:t>Titles – Bold</a:t>
            </a:r>
          </a:p>
          <a:p>
            <a:pPr lvl="2"/>
            <a:r>
              <a:rPr lang="en-US" sz="2000" dirty="0" smtClean="0"/>
              <a:t>Fields – Not Bold</a:t>
            </a:r>
            <a:endParaRPr lang="en-US" sz="2000" dirty="0"/>
          </a:p>
          <a:p>
            <a:r>
              <a:rPr lang="en-US" dirty="0" smtClean="0"/>
              <a:t>Date Formatting</a:t>
            </a:r>
            <a:endParaRPr lang="en-US" dirty="0"/>
          </a:p>
          <a:p>
            <a:pPr lvl="2"/>
            <a:r>
              <a:rPr lang="en-US" sz="2000" dirty="0" smtClean="0"/>
              <a:t>Right Click – Format Cells</a:t>
            </a:r>
            <a:endParaRPr lang="en-US" sz="2000" dirty="0"/>
          </a:p>
          <a:p>
            <a:pPr lvl="2"/>
            <a:r>
              <a:rPr lang="en-US" sz="2000" dirty="0" smtClean="0"/>
              <a:t>“Date” - Month DD, YYYY</a:t>
            </a:r>
            <a:endParaRPr lang="en-US" sz="2000" dirty="0"/>
          </a:p>
          <a:p>
            <a:pPr lvl="2"/>
            <a:r>
              <a:rPr lang="en-US" sz="2000" dirty="0" smtClean="0"/>
              <a:t>Uncheck Abbreviate month</a:t>
            </a:r>
            <a:endParaRPr lang="en-US" sz="20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0414" y="1338687"/>
            <a:ext cx="6963561" cy="788709"/>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316" y="2924264"/>
            <a:ext cx="4839659" cy="3400332"/>
          </a:xfrm>
          <a:prstGeom prst="rect">
            <a:avLst/>
          </a:prstGeom>
        </p:spPr>
      </p:pic>
      <p:sp>
        <p:nvSpPr>
          <p:cNvPr id="7" name="TextBox 6"/>
          <p:cNvSpPr txBox="1"/>
          <p:nvPr/>
        </p:nvSpPr>
        <p:spPr>
          <a:xfrm>
            <a:off x="202875" y="6116128"/>
            <a:ext cx="5637207" cy="369332"/>
          </a:xfrm>
          <a:prstGeom prst="rect">
            <a:avLst/>
          </a:prstGeom>
          <a:solidFill>
            <a:schemeClr val="bg1"/>
          </a:solidFill>
        </p:spPr>
        <p:txBody>
          <a:bodyPr wrap="square" rtlCol="0">
            <a:spAutoFit/>
          </a:bodyPr>
          <a:lstStyle/>
          <a:p>
            <a:r>
              <a:rPr lang="en-US" i="1" dirty="0" smtClean="0">
                <a:solidFill>
                  <a:schemeClr val="accent1">
                    <a:lumMod val="75000"/>
                  </a:schemeClr>
                </a:solidFill>
              </a:rPr>
              <a:t>Pro tip: select whole table (see next slide) when formatting</a:t>
            </a:r>
            <a:endParaRPr lang="en-US" i="1" dirty="0">
              <a:solidFill>
                <a:schemeClr val="accent1">
                  <a:lumMod val="75000"/>
                </a:schemeClr>
              </a:solidFill>
            </a:endParaRPr>
          </a:p>
        </p:txBody>
      </p:sp>
    </p:spTree>
    <p:extLst>
      <p:ext uri="{BB962C8B-B14F-4D97-AF65-F5344CB8AC3E}">
        <p14:creationId xmlns:p14="http://schemas.microsoft.com/office/powerpoint/2010/main" val="18527909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wDesk</a:t>
            </a:r>
            <a:r>
              <a:rPr lang="en-US" dirty="0" smtClean="0"/>
              <a:t> Formatting</a:t>
            </a:r>
            <a:endParaRPr lang="en-US" dirty="0"/>
          </a:p>
        </p:txBody>
      </p:sp>
      <p:sp>
        <p:nvSpPr>
          <p:cNvPr id="3" name="Date Placeholder 2"/>
          <p:cNvSpPr>
            <a:spLocks noGrp="1"/>
          </p:cNvSpPr>
          <p:nvPr>
            <p:ph type="dt" sz="half" idx="18"/>
          </p:nvPr>
        </p:nvSpPr>
        <p:spPr/>
        <p:txBody>
          <a:bodyPr/>
          <a:lstStyle/>
          <a:p>
            <a:fld id="{1DA11E61-DE32-4099-8544-777241C26E5B}" type="datetime4">
              <a:rPr lang="en-US" smtClean="0"/>
              <a:pPr/>
              <a:t>December 4, 2019</a:t>
            </a:fld>
            <a:endParaRPr lang="en-US" dirty="0"/>
          </a:p>
        </p:txBody>
      </p:sp>
      <p:sp>
        <p:nvSpPr>
          <p:cNvPr id="4" name="Footer Placeholder 3"/>
          <p:cNvSpPr>
            <a:spLocks noGrp="1"/>
          </p:cNvSpPr>
          <p:nvPr>
            <p:ph type="ftr" sz="quarter" idx="19"/>
          </p:nvPr>
        </p:nvSpPr>
        <p:spPr/>
        <p:txBody>
          <a:bodyPr/>
          <a:lstStyle/>
          <a:p>
            <a:r>
              <a:rPr lang="en-US"/>
              <a:t>Go to Insert &gt; Header &amp; Footer to customize or delete footer for one or all slides</a:t>
            </a:r>
            <a:endParaRPr lang="en-US" dirty="0"/>
          </a:p>
        </p:txBody>
      </p:sp>
      <p:sp>
        <p:nvSpPr>
          <p:cNvPr id="5" name="Slide Number Placeholder 4"/>
          <p:cNvSpPr>
            <a:spLocks noGrp="1"/>
          </p:cNvSpPr>
          <p:nvPr>
            <p:ph type="sldNum" sz="quarter" idx="20"/>
          </p:nvPr>
        </p:nvSpPr>
        <p:spPr/>
        <p:txBody>
          <a:bodyPr/>
          <a:lstStyle/>
          <a:p>
            <a:fld id="{7FA43A33-2B87-4F7F-852D-D8FB1BE4A6D1}" type="slidenum">
              <a:rPr lang="en-US" smtClean="0"/>
              <a:pPr/>
              <a:t>22</a:t>
            </a:fld>
            <a:endParaRPr lang="en-US" dirty="0"/>
          </a:p>
        </p:txBody>
      </p:sp>
      <p:sp>
        <p:nvSpPr>
          <p:cNvPr id="6" name="Content Placeholder 5"/>
          <p:cNvSpPr>
            <a:spLocks noGrp="1"/>
          </p:cNvSpPr>
          <p:nvPr>
            <p:ph sz="quarter" idx="21"/>
          </p:nvPr>
        </p:nvSpPr>
        <p:spPr>
          <a:xfrm>
            <a:off x="202406" y="1130060"/>
            <a:ext cx="8741569" cy="5194536"/>
          </a:xfrm>
        </p:spPr>
        <p:txBody>
          <a:bodyPr/>
          <a:lstStyle/>
          <a:p>
            <a:r>
              <a:rPr lang="en-US" dirty="0" smtClean="0"/>
              <a:t>Right Sizing Fields (once testing is complete)</a:t>
            </a:r>
            <a:endParaRPr lang="en-US" dirty="0"/>
          </a:p>
          <a:p>
            <a:pPr lvl="2"/>
            <a:r>
              <a:rPr lang="en-US" dirty="0" smtClean="0"/>
              <a:t>Make sure fields are only one cell high</a:t>
            </a:r>
            <a:endParaRPr lang="en-US" dirty="0"/>
          </a:p>
          <a:p>
            <a:pPr lvl="2"/>
            <a:endParaRPr lang="en-US" dirty="0" smtClean="0"/>
          </a:p>
          <a:p>
            <a:pPr lvl="2"/>
            <a:endParaRPr lang="en-US" dirty="0"/>
          </a:p>
          <a:p>
            <a:pPr lvl="2"/>
            <a:endParaRPr lang="en-US" dirty="0" smtClean="0"/>
          </a:p>
          <a:p>
            <a:pPr lvl="2"/>
            <a:endParaRPr lang="en-US" dirty="0"/>
          </a:p>
          <a:p>
            <a:pPr lvl="2"/>
            <a:r>
              <a:rPr lang="en-US" dirty="0" smtClean="0"/>
              <a:t>Select Table</a:t>
            </a:r>
          </a:p>
          <a:p>
            <a:pPr lvl="2"/>
            <a:r>
              <a:rPr lang="en-US" dirty="0" smtClean="0"/>
              <a:t>Double click between rows</a:t>
            </a:r>
          </a:p>
          <a:p>
            <a:pPr lvl="2"/>
            <a:r>
              <a:rPr lang="en-US" dirty="0" smtClean="0"/>
              <a:t>All text will be visible</a:t>
            </a:r>
          </a:p>
          <a:p>
            <a:pPr lvl="2"/>
            <a:r>
              <a:rPr lang="en-US" dirty="0" smtClean="0"/>
              <a:t>If this is not done, upon archiving, the document will not be readable.</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4884" y="3201697"/>
            <a:ext cx="3513124" cy="180609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197" y="2215768"/>
            <a:ext cx="3223539" cy="838273"/>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6780" y="2215768"/>
            <a:ext cx="3551228" cy="777307"/>
          </a:xfrm>
          <a:prstGeom prst="rect">
            <a:avLst/>
          </a:prstGeom>
        </p:spPr>
      </p:pic>
    </p:spTree>
    <p:extLst>
      <p:ext uri="{BB962C8B-B14F-4D97-AF65-F5344CB8AC3E}">
        <p14:creationId xmlns:p14="http://schemas.microsoft.com/office/powerpoint/2010/main" val="1781630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wDesk</a:t>
            </a:r>
            <a:endParaRPr lang="en-US" dirty="0"/>
          </a:p>
        </p:txBody>
      </p:sp>
      <p:sp>
        <p:nvSpPr>
          <p:cNvPr id="3" name="Date Placeholder 2"/>
          <p:cNvSpPr>
            <a:spLocks noGrp="1"/>
          </p:cNvSpPr>
          <p:nvPr>
            <p:ph type="dt" sz="half" idx="18"/>
          </p:nvPr>
        </p:nvSpPr>
        <p:spPr/>
        <p:txBody>
          <a:bodyPr/>
          <a:lstStyle/>
          <a:p>
            <a:fld id="{1DA11E61-DE32-4099-8544-777241C26E5B}" type="datetime4">
              <a:rPr lang="en-US" smtClean="0"/>
              <a:pPr/>
              <a:t>December 4, 2019</a:t>
            </a:fld>
            <a:endParaRPr lang="en-US" dirty="0"/>
          </a:p>
        </p:txBody>
      </p:sp>
      <p:sp>
        <p:nvSpPr>
          <p:cNvPr id="4" name="Footer Placeholder 3"/>
          <p:cNvSpPr>
            <a:spLocks noGrp="1"/>
          </p:cNvSpPr>
          <p:nvPr>
            <p:ph type="ftr" sz="quarter" idx="19"/>
          </p:nvPr>
        </p:nvSpPr>
        <p:spPr/>
        <p:txBody>
          <a:bodyPr/>
          <a:lstStyle/>
          <a:p>
            <a:r>
              <a:rPr lang="en-US"/>
              <a:t>Go to Insert &gt; Header &amp; Footer to customize or delete footer for one or all slides</a:t>
            </a:r>
            <a:endParaRPr lang="en-US" dirty="0"/>
          </a:p>
        </p:txBody>
      </p:sp>
      <p:sp>
        <p:nvSpPr>
          <p:cNvPr id="5" name="Slide Number Placeholder 4"/>
          <p:cNvSpPr>
            <a:spLocks noGrp="1"/>
          </p:cNvSpPr>
          <p:nvPr>
            <p:ph type="sldNum" sz="quarter" idx="20"/>
          </p:nvPr>
        </p:nvSpPr>
        <p:spPr/>
        <p:txBody>
          <a:bodyPr/>
          <a:lstStyle/>
          <a:p>
            <a:fld id="{7FA43A33-2B87-4F7F-852D-D8FB1BE4A6D1}" type="slidenum">
              <a:rPr lang="en-US" smtClean="0"/>
              <a:pPr/>
              <a:t>23</a:t>
            </a:fld>
            <a:endParaRPr lang="en-US" dirty="0"/>
          </a:p>
        </p:txBody>
      </p:sp>
      <p:sp>
        <p:nvSpPr>
          <p:cNvPr id="6" name="Content Placeholder 5"/>
          <p:cNvSpPr>
            <a:spLocks noGrp="1"/>
          </p:cNvSpPr>
          <p:nvPr>
            <p:ph sz="quarter" idx="21"/>
          </p:nvPr>
        </p:nvSpPr>
        <p:spPr>
          <a:xfrm>
            <a:off x="257901" y="921438"/>
            <a:ext cx="3846415" cy="5512888"/>
          </a:xfrm>
        </p:spPr>
        <p:txBody>
          <a:bodyPr/>
          <a:lstStyle/>
          <a:p>
            <a:r>
              <a:rPr lang="en-US" dirty="0" smtClean="0"/>
              <a:t>Submitting </a:t>
            </a:r>
            <a:r>
              <a:rPr lang="en-US" dirty="0" err="1" smtClean="0"/>
              <a:t>Workpapers</a:t>
            </a:r>
            <a:r>
              <a:rPr lang="en-US" dirty="0" smtClean="0"/>
              <a:t> - Tasking</a:t>
            </a:r>
            <a:endParaRPr lang="en-US" dirty="0"/>
          </a:p>
          <a:p>
            <a:pPr lvl="2"/>
            <a:r>
              <a:rPr lang="en-US" sz="2000" dirty="0"/>
              <a:t>When you complete a </a:t>
            </a:r>
            <a:r>
              <a:rPr lang="en-US" sz="2000" dirty="0" err="1"/>
              <a:t>workpaper</a:t>
            </a:r>
            <a:r>
              <a:rPr lang="en-US" sz="2000" dirty="0"/>
              <a:t> – task it to the reviewer using the task tab on the right hand </a:t>
            </a:r>
            <a:r>
              <a:rPr lang="en-US" sz="2000" dirty="0" smtClean="0"/>
              <a:t>pane</a:t>
            </a:r>
            <a:endParaRPr lang="en-US" sz="2000" dirty="0"/>
          </a:p>
          <a:p>
            <a:pPr lvl="2"/>
            <a:r>
              <a:rPr lang="en-US" sz="2000" dirty="0" smtClean="0"/>
              <a:t>Add new task using the naming conventions from the </a:t>
            </a:r>
            <a:r>
              <a:rPr lang="en-US" sz="2000" dirty="0"/>
              <a:t>Nomenclature </a:t>
            </a:r>
            <a:r>
              <a:rPr lang="en-US" sz="2000" dirty="0" smtClean="0"/>
              <a:t>on the next slide.</a:t>
            </a:r>
            <a:endParaRPr lang="en-US" sz="2000" dirty="0"/>
          </a:p>
          <a:p>
            <a:pPr lvl="2"/>
            <a:r>
              <a:rPr lang="en-US" sz="2000" dirty="0"/>
              <a:t>Include any details that may need more attention from the reviewer in the details </a:t>
            </a:r>
            <a:r>
              <a:rPr lang="en-US" sz="2000" dirty="0" smtClean="0"/>
              <a:t>section if applicable.</a:t>
            </a:r>
            <a:endParaRPr lang="en-US" sz="2000" dirty="0"/>
          </a:p>
          <a:p>
            <a:pPr lvl="2"/>
            <a:r>
              <a:rPr lang="en-US" sz="2000" dirty="0"/>
              <a:t>Use the Assignee button to assign to reviewer listed in the control universe.</a:t>
            </a:r>
          </a:p>
          <a:p>
            <a:pPr lvl="2"/>
            <a:endParaRPr lang="en-US" sz="2000" dirty="0"/>
          </a:p>
          <a:p>
            <a:pPr lvl="2"/>
            <a:endParaRPr lang="en-US" sz="1600" dirty="0" smtClean="0"/>
          </a:p>
          <a:p>
            <a:pPr marL="0" lvl="2" indent="0">
              <a:buNone/>
            </a:pPr>
            <a:endParaRPr lang="en-US" sz="12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0747" y="921438"/>
            <a:ext cx="3139712" cy="2019475"/>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0747" y="3313666"/>
            <a:ext cx="2834886" cy="2080440"/>
          </a:xfrm>
          <a:prstGeom prst="rect">
            <a:avLst/>
          </a:prstGeom>
        </p:spPr>
      </p:pic>
    </p:spTree>
    <p:extLst>
      <p:ext uri="{BB962C8B-B14F-4D97-AF65-F5344CB8AC3E}">
        <p14:creationId xmlns:p14="http://schemas.microsoft.com/office/powerpoint/2010/main" val="20934031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wDesk</a:t>
            </a:r>
            <a:endParaRPr lang="en-US" dirty="0"/>
          </a:p>
        </p:txBody>
      </p:sp>
      <p:sp>
        <p:nvSpPr>
          <p:cNvPr id="3" name="Date Placeholder 2"/>
          <p:cNvSpPr>
            <a:spLocks noGrp="1"/>
          </p:cNvSpPr>
          <p:nvPr>
            <p:ph type="dt" sz="half" idx="18"/>
          </p:nvPr>
        </p:nvSpPr>
        <p:spPr/>
        <p:txBody>
          <a:bodyPr/>
          <a:lstStyle/>
          <a:p>
            <a:fld id="{1DA11E61-DE32-4099-8544-777241C26E5B}" type="datetime4">
              <a:rPr lang="en-US" smtClean="0"/>
              <a:pPr/>
              <a:t>December 4, 2019</a:t>
            </a:fld>
            <a:endParaRPr lang="en-US" dirty="0"/>
          </a:p>
        </p:txBody>
      </p:sp>
      <p:sp>
        <p:nvSpPr>
          <p:cNvPr id="4" name="Footer Placeholder 3"/>
          <p:cNvSpPr>
            <a:spLocks noGrp="1"/>
          </p:cNvSpPr>
          <p:nvPr>
            <p:ph type="ftr" sz="quarter" idx="19"/>
          </p:nvPr>
        </p:nvSpPr>
        <p:spPr/>
        <p:txBody>
          <a:bodyPr/>
          <a:lstStyle/>
          <a:p>
            <a:r>
              <a:rPr lang="en-US"/>
              <a:t>Go to Insert &gt; Header &amp; Footer to customize or delete footer for one or all slides</a:t>
            </a:r>
            <a:endParaRPr lang="en-US" dirty="0"/>
          </a:p>
        </p:txBody>
      </p:sp>
      <p:sp>
        <p:nvSpPr>
          <p:cNvPr id="5" name="Slide Number Placeholder 4"/>
          <p:cNvSpPr>
            <a:spLocks noGrp="1"/>
          </p:cNvSpPr>
          <p:nvPr>
            <p:ph type="sldNum" sz="quarter" idx="20"/>
          </p:nvPr>
        </p:nvSpPr>
        <p:spPr/>
        <p:txBody>
          <a:bodyPr/>
          <a:lstStyle/>
          <a:p>
            <a:fld id="{7FA43A33-2B87-4F7F-852D-D8FB1BE4A6D1}" type="slidenum">
              <a:rPr lang="en-US" smtClean="0"/>
              <a:pPr/>
              <a:t>24</a:t>
            </a:fld>
            <a:endParaRPr lang="en-US" dirty="0"/>
          </a:p>
        </p:txBody>
      </p:sp>
      <p:sp>
        <p:nvSpPr>
          <p:cNvPr id="6" name="Content Placeholder 5"/>
          <p:cNvSpPr>
            <a:spLocks noGrp="1"/>
          </p:cNvSpPr>
          <p:nvPr>
            <p:ph sz="quarter" idx="21"/>
          </p:nvPr>
        </p:nvSpPr>
        <p:spPr>
          <a:xfrm>
            <a:off x="257901" y="921438"/>
            <a:ext cx="8454778" cy="5512888"/>
          </a:xfrm>
        </p:spPr>
        <p:txBody>
          <a:bodyPr/>
          <a:lstStyle/>
          <a:p>
            <a:r>
              <a:rPr lang="en-US" dirty="0" smtClean="0"/>
              <a:t>Submitting </a:t>
            </a:r>
            <a:r>
              <a:rPr lang="en-US" dirty="0" err="1" smtClean="0"/>
              <a:t>Workpapers</a:t>
            </a:r>
            <a:r>
              <a:rPr lang="en-US" dirty="0" smtClean="0"/>
              <a:t> – Tasking pt. 2</a:t>
            </a:r>
            <a:endParaRPr lang="en-US" dirty="0"/>
          </a:p>
          <a:p>
            <a:r>
              <a:rPr lang="en-US" dirty="0" smtClean="0"/>
              <a:t>Nomenclature</a:t>
            </a:r>
          </a:p>
          <a:p>
            <a:pPr lvl="2"/>
            <a:r>
              <a:rPr lang="en-US" sz="2000" dirty="0" smtClean="0"/>
              <a:t>I. Phase – Control # – Status (examples below)</a:t>
            </a:r>
          </a:p>
          <a:p>
            <a:pPr lvl="2"/>
            <a:r>
              <a:rPr lang="en-US" sz="2000" dirty="0" smtClean="0"/>
              <a:t>II. Walkthrough – AP 3 – Effective</a:t>
            </a:r>
          </a:p>
          <a:p>
            <a:pPr lvl="2"/>
            <a:r>
              <a:rPr lang="en-US" sz="2000" dirty="0" smtClean="0"/>
              <a:t>III. Interim – AP 3 – Ineffective</a:t>
            </a:r>
          </a:p>
          <a:p>
            <a:pPr lvl="2"/>
            <a:r>
              <a:rPr lang="en-US" sz="2000" dirty="0" smtClean="0"/>
              <a:t>IV. RF – AP 3 – Ineffective</a:t>
            </a:r>
          </a:p>
          <a:p>
            <a:pPr lvl="2"/>
            <a:r>
              <a:rPr lang="en-US" sz="2000" dirty="0" smtClean="0"/>
              <a:t>V. TOE/TOD Remediation – AP 3 – Effective</a:t>
            </a:r>
          </a:p>
          <a:p>
            <a:pPr lvl="2"/>
            <a:r>
              <a:rPr lang="en-US" sz="2000" dirty="0" smtClean="0"/>
              <a:t>VI. Lookback – AP 3 – Effective</a:t>
            </a:r>
          </a:p>
          <a:p>
            <a:pPr lvl="2"/>
            <a:r>
              <a:rPr lang="en-US" sz="2000" dirty="0" smtClean="0"/>
              <a:t>VII. IUC – AP 3 – Effective </a:t>
            </a:r>
          </a:p>
          <a:p>
            <a:pPr lvl="2"/>
            <a:endParaRPr lang="en-US" sz="2000" dirty="0"/>
          </a:p>
        </p:txBody>
      </p:sp>
    </p:spTree>
    <p:extLst>
      <p:ext uri="{BB962C8B-B14F-4D97-AF65-F5344CB8AC3E}">
        <p14:creationId xmlns:p14="http://schemas.microsoft.com/office/powerpoint/2010/main" val="12788199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7" y="2985673"/>
            <a:ext cx="5886448" cy="1421928"/>
          </a:xfrm>
        </p:spPr>
        <p:txBody>
          <a:bodyPr/>
          <a:lstStyle/>
          <a:p>
            <a:r>
              <a:rPr lang="en-US" dirty="0" smtClean="0"/>
              <a:t>Learning More About </a:t>
            </a:r>
            <a:r>
              <a:rPr lang="en-US" dirty="0" err="1" smtClean="0"/>
              <a:t>wDesk</a:t>
            </a:r>
            <a:endParaRPr lang="en-US" dirty="0"/>
          </a:p>
        </p:txBody>
      </p:sp>
    </p:spTree>
    <p:extLst>
      <p:ext uri="{BB962C8B-B14F-4D97-AF65-F5344CB8AC3E}">
        <p14:creationId xmlns:p14="http://schemas.microsoft.com/office/powerpoint/2010/main" val="40781857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4"/>
          </p:nvPr>
        </p:nvSpPr>
        <p:spPr/>
        <p:txBody>
          <a:bodyPr/>
          <a:lstStyle/>
          <a:p>
            <a:fld id="{9C7640B4-7D43-44D8-97EB-741AA11DD777}" type="datetime4">
              <a:rPr lang="en-US" smtClean="0"/>
              <a:t>December 4, 2019</a:t>
            </a:fld>
            <a:endParaRPr lang="en-US" dirty="0"/>
          </a:p>
        </p:txBody>
      </p:sp>
      <p:sp>
        <p:nvSpPr>
          <p:cNvPr id="3" name="Footer Placeholder 2"/>
          <p:cNvSpPr>
            <a:spLocks noGrp="1"/>
          </p:cNvSpPr>
          <p:nvPr>
            <p:ph type="ftr" sz="quarter" idx="15"/>
          </p:nvPr>
        </p:nvSpPr>
        <p:spPr/>
        <p:txBody>
          <a:bodyPr/>
          <a:lstStyle/>
          <a:p>
            <a:r>
              <a:rPr lang="en-US"/>
              <a:t>Go to Insert &gt; Header &amp; Footer to customize or delete footer for one or all slides</a:t>
            </a:r>
            <a:endParaRPr lang="en-US" dirty="0"/>
          </a:p>
        </p:txBody>
      </p:sp>
      <p:sp>
        <p:nvSpPr>
          <p:cNvPr id="4" name="Slide Number Placeholder 3"/>
          <p:cNvSpPr>
            <a:spLocks noGrp="1"/>
          </p:cNvSpPr>
          <p:nvPr>
            <p:ph type="sldNum" sz="quarter" idx="16"/>
          </p:nvPr>
        </p:nvSpPr>
        <p:spPr/>
        <p:txBody>
          <a:bodyPr/>
          <a:lstStyle/>
          <a:p>
            <a:fld id="{7FA43A33-2B87-4F7F-852D-D8FB1BE4A6D1}" type="slidenum">
              <a:rPr lang="en-US" smtClean="0"/>
              <a:pPr/>
              <a:t>26</a:t>
            </a:fld>
            <a:endParaRPr lang="en-US" dirty="0"/>
          </a:p>
        </p:txBody>
      </p:sp>
      <p:sp>
        <p:nvSpPr>
          <p:cNvPr id="5" name="Title 4"/>
          <p:cNvSpPr>
            <a:spLocks noGrp="1"/>
          </p:cNvSpPr>
          <p:nvPr>
            <p:ph type="title"/>
          </p:nvPr>
        </p:nvSpPr>
        <p:spPr/>
        <p:txBody>
          <a:bodyPr/>
          <a:lstStyle/>
          <a:p>
            <a:r>
              <a:rPr lang="en-US" dirty="0" smtClean="0"/>
              <a:t>Where can I learn about </a:t>
            </a:r>
            <a:r>
              <a:rPr lang="en-US" dirty="0" err="1" smtClean="0"/>
              <a:t>wDesk</a:t>
            </a:r>
            <a:r>
              <a:rPr lang="en-US" dirty="0" smtClean="0"/>
              <a:t> functionality?</a:t>
            </a:r>
            <a:endParaRPr lang="en-US" dirty="0"/>
          </a:p>
        </p:txBody>
      </p:sp>
      <p:sp>
        <p:nvSpPr>
          <p:cNvPr id="7" name="Content Placeholder 6"/>
          <p:cNvSpPr>
            <a:spLocks noGrp="1"/>
          </p:cNvSpPr>
          <p:nvPr>
            <p:ph sz="quarter" idx="17"/>
          </p:nvPr>
        </p:nvSpPr>
        <p:spPr>
          <a:xfrm>
            <a:off x="218651" y="1152143"/>
            <a:ext cx="8743950" cy="4914900"/>
          </a:xfrm>
        </p:spPr>
        <p:txBody>
          <a:bodyPr/>
          <a:lstStyle/>
          <a:p>
            <a:r>
              <a:rPr lang="en-US" dirty="0" err="1" smtClean="0"/>
              <a:t>wDesk</a:t>
            </a:r>
            <a:r>
              <a:rPr lang="en-US" dirty="0" smtClean="0"/>
              <a:t> has two great resources!</a:t>
            </a:r>
          </a:p>
          <a:p>
            <a:endParaRPr lang="en-US" dirty="0"/>
          </a:p>
          <a:p>
            <a:pPr lvl="2"/>
            <a:r>
              <a:rPr lang="en-US" dirty="0" err="1" smtClean="0"/>
              <a:t>wDesk</a:t>
            </a:r>
            <a:r>
              <a:rPr lang="en-US" dirty="0" smtClean="0"/>
              <a:t> help center</a:t>
            </a:r>
          </a:p>
          <a:p>
            <a:pPr marL="0" lvl="2" indent="0">
              <a:buNone/>
            </a:pPr>
            <a:endParaRPr lang="en-US" dirty="0"/>
          </a:p>
          <a:p>
            <a:pPr lvl="2"/>
            <a:r>
              <a:rPr lang="en-US" dirty="0" err="1" smtClean="0"/>
              <a:t>wDesk</a:t>
            </a:r>
            <a:r>
              <a:rPr lang="en-US" dirty="0" smtClean="0"/>
              <a:t> community</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0516" y="1860651"/>
            <a:ext cx="3665538" cy="3497883"/>
          </a:xfrm>
          <a:prstGeom prst="rect">
            <a:avLst/>
          </a:prstGeom>
        </p:spPr>
      </p:pic>
    </p:spTree>
    <p:extLst>
      <p:ext uri="{BB962C8B-B14F-4D97-AF65-F5344CB8AC3E}">
        <p14:creationId xmlns:p14="http://schemas.microsoft.com/office/powerpoint/2010/main" val="17351260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4"/>
          </p:nvPr>
        </p:nvSpPr>
        <p:spPr/>
        <p:txBody>
          <a:bodyPr/>
          <a:lstStyle/>
          <a:p>
            <a:fld id="{9C7640B4-7D43-44D8-97EB-741AA11DD777}" type="datetime4">
              <a:rPr lang="en-US" smtClean="0"/>
              <a:t>December 4, 2019</a:t>
            </a:fld>
            <a:endParaRPr lang="en-US" dirty="0"/>
          </a:p>
        </p:txBody>
      </p:sp>
      <p:sp>
        <p:nvSpPr>
          <p:cNvPr id="3" name="Footer Placeholder 2"/>
          <p:cNvSpPr>
            <a:spLocks noGrp="1"/>
          </p:cNvSpPr>
          <p:nvPr>
            <p:ph type="ftr" sz="quarter" idx="15"/>
          </p:nvPr>
        </p:nvSpPr>
        <p:spPr/>
        <p:txBody>
          <a:bodyPr/>
          <a:lstStyle/>
          <a:p>
            <a:r>
              <a:rPr lang="en-US"/>
              <a:t>Go to Insert &gt; Header &amp; Footer to customize or delete footer for one or all slides</a:t>
            </a:r>
            <a:endParaRPr lang="en-US" dirty="0"/>
          </a:p>
        </p:txBody>
      </p:sp>
      <p:sp>
        <p:nvSpPr>
          <p:cNvPr id="4" name="Slide Number Placeholder 3"/>
          <p:cNvSpPr>
            <a:spLocks noGrp="1"/>
          </p:cNvSpPr>
          <p:nvPr>
            <p:ph type="sldNum" sz="quarter" idx="16"/>
          </p:nvPr>
        </p:nvSpPr>
        <p:spPr/>
        <p:txBody>
          <a:bodyPr/>
          <a:lstStyle/>
          <a:p>
            <a:fld id="{7FA43A33-2B87-4F7F-852D-D8FB1BE4A6D1}" type="slidenum">
              <a:rPr lang="en-US" smtClean="0"/>
              <a:pPr/>
              <a:t>27</a:t>
            </a:fld>
            <a:endParaRPr lang="en-US" dirty="0"/>
          </a:p>
        </p:txBody>
      </p:sp>
      <p:sp>
        <p:nvSpPr>
          <p:cNvPr id="5" name="Title 4"/>
          <p:cNvSpPr>
            <a:spLocks noGrp="1"/>
          </p:cNvSpPr>
          <p:nvPr>
            <p:ph type="title"/>
          </p:nvPr>
        </p:nvSpPr>
        <p:spPr/>
        <p:txBody>
          <a:bodyPr/>
          <a:lstStyle/>
          <a:p>
            <a:r>
              <a:rPr lang="en-US" dirty="0" err="1" smtClean="0"/>
              <a:t>wDesk</a:t>
            </a:r>
            <a:r>
              <a:rPr lang="en-US" dirty="0" smtClean="0"/>
              <a:t> Help Center</a:t>
            </a:r>
            <a:endParaRPr lang="en-US" dirty="0"/>
          </a:p>
        </p:txBody>
      </p:sp>
      <p:sp>
        <p:nvSpPr>
          <p:cNvPr id="7" name="Content Placeholder 6"/>
          <p:cNvSpPr>
            <a:spLocks noGrp="1"/>
          </p:cNvSpPr>
          <p:nvPr>
            <p:ph sz="quarter" idx="17"/>
          </p:nvPr>
        </p:nvSpPr>
        <p:spPr>
          <a:xfrm>
            <a:off x="200025" y="1409700"/>
            <a:ext cx="2984046" cy="4914900"/>
          </a:xfrm>
        </p:spPr>
        <p:txBody>
          <a:bodyPr/>
          <a:lstStyle/>
          <a:p>
            <a:r>
              <a:rPr lang="en-US" dirty="0" smtClean="0"/>
              <a:t>Search by topic!</a:t>
            </a:r>
            <a:endParaRPr lang="en-US" dirty="0"/>
          </a:p>
          <a:p>
            <a:pPr lvl="2"/>
            <a:r>
              <a:rPr lang="en-US" dirty="0" smtClean="0"/>
              <a:t>Articles and Video Modules for Training on </a:t>
            </a:r>
            <a:r>
              <a:rPr lang="en-US" dirty="0" err="1" smtClean="0"/>
              <a:t>wDesk</a:t>
            </a:r>
            <a:r>
              <a:rPr lang="en-US" dirty="0" smtClean="0"/>
              <a:t> Tools and Functionality</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9211" y="304353"/>
            <a:ext cx="3442754" cy="3318815"/>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9211" y="2220402"/>
            <a:ext cx="4735613" cy="4104198"/>
          </a:xfrm>
          <a:prstGeom prst="rect">
            <a:avLst/>
          </a:prstGeom>
        </p:spPr>
      </p:pic>
    </p:spTree>
    <p:extLst>
      <p:ext uri="{BB962C8B-B14F-4D97-AF65-F5344CB8AC3E}">
        <p14:creationId xmlns:p14="http://schemas.microsoft.com/office/powerpoint/2010/main" val="20086608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4"/>
          </p:nvPr>
        </p:nvSpPr>
        <p:spPr/>
        <p:txBody>
          <a:bodyPr/>
          <a:lstStyle/>
          <a:p>
            <a:fld id="{9C7640B4-7D43-44D8-97EB-741AA11DD777}" type="datetime4">
              <a:rPr lang="en-US" smtClean="0"/>
              <a:t>December 4, 2019</a:t>
            </a:fld>
            <a:endParaRPr lang="en-US" dirty="0"/>
          </a:p>
        </p:txBody>
      </p:sp>
      <p:sp>
        <p:nvSpPr>
          <p:cNvPr id="3" name="Footer Placeholder 2"/>
          <p:cNvSpPr>
            <a:spLocks noGrp="1"/>
          </p:cNvSpPr>
          <p:nvPr>
            <p:ph type="ftr" sz="quarter" idx="15"/>
          </p:nvPr>
        </p:nvSpPr>
        <p:spPr/>
        <p:txBody>
          <a:bodyPr/>
          <a:lstStyle/>
          <a:p>
            <a:r>
              <a:rPr lang="en-US"/>
              <a:t>Go to Insert &gt; Header &amp; Footer to customize or delete footer for one or all slides</a:t>
            </a:r>
            <a:endParaRPr lang="en-US" dirty="0"/>
          </a:p>
        </p:txBody>
      </p:sp>
      <p:sp>
        <p:nvSpPr>
          <p:cNvPr id="4" name="Slide Number Placeholder 3"/>
          <p:cNvSpPr>
            <a:spLocks noGrp="1"/>
          </p:cNvSpPr>
          <p:nvPr>
            <p:ph type="sldNum" sz="quarter" idx="16"/>
          </p:nvPr>
        </p:nvSpPr>
        <p:spPr/>
        <p:txBody>
          <a:bodyPr/>
          <a:lstStyle/>
          <a:p>
            <a:fld id="{7FA43A33-2B87-4F7F-852D-D8FB1BE4A6D1}" type="slidenum">
              <a:rPr lang="en-US" smtClean="0"/>
              <a:pPr/>
              <a:t>28</a:t>
            </a:fld>
            <a:endParaRPr lang="en-US" dirty="0"/>
          </a:p>
        </p:txBody>
      </p:sp>
      <p:sp>
        <p:nvSpPr>
          <p:cNvPr id="5" name="Title 4"/>
          <p:cNvSpPr>
            <a:spLocks noGrp="1"/>
          </p:cNvSpPr>
          <p:nvPr>
            <p:ph type="title"/>
          </p:nvPr>
        </p:nvSpPr>
        <p:spPr/>
        <p:txBody>
          <a:bodyPr/>
          <a:lstStyle/>
          <a:p>
            <a:r>
              <a:rPr lang="en-US" dirty="0" err="1" smtClean="0"/>
              <a:t>wDesk</a:t>
            </a:r>
            <a:r>
              <a:rPr lang="en-US" dirty="0" smtClean="0"/>
              <a:t> Community</a:t>
            </a:r>
            <a:endParaRPr lang="en-US" dirty="0"/>
          </a:p>
        </p:txBody>
      </p:sp>
      <p:sp>
        <p:nvSpPr>
          <p:cNvPr id="7" name="Content Placeholder 6"/>
          <p:cNvSpPr>
            <a:spLocks noGrp="1"/>
          </p:cNvSpPr>
          <p:nvPr>
            <p:ph sz="quarter" idx="17"/>
          </p:nvPr>
        </p:nvSpPr>
        <p:spPr>
          <a:xfrm>
            <a:off x="200025" y="1409700"/>
            <a:ext cx="2984046" cy="4914900"/>
          </a:xfrm>
        </p:spPr>
        <p:txBody>
          <a:bodyPr>
            <a:normAutofit lnSpcReduction="10000"/>
          </a:bodyPr>
          <a:lstStyle/>
          <a:p>
            <a:r>
              <a:rPr lang="en-US" dirty="0" smtClean="0"/>
              <a:t>Ask Other </a:t>
            </a:r>
            <a:r>
              <a:rPr lang="en-US" dirty="0" err="1" smtClean="0"/>
              <a:t>wDesk</a:t>
            </a:r>
            <a:r>
              <a:rPr lang="en-US" dirty="0" smtClean="0"/>
              <a:t> Users for Tips and Tricks</a:t>
            </a:r>
            <a:endParaRPr lang="en-US" dirty="0"/>
          </a:p>
          <a:p>
            <a:pPr lvl="2"/>
            <a:r>
              <a:rPr lang="en-US" dirty="0" smtClean="0"/>
              <a:t>Use your </a:t>
            </a:r>
            <a:r>
              <a:rPr lang="en-US" dirty="0" err="1" smtClean="0"/>
              <a:t>wDesk</a:t>
            </a:r>
            <a:r>
              <a:rPr lang="en-US" dirty="0" smtClean="0"/>
              <a:t> log-in your first time using this site</a:t>
            </a:r>
          </a:p>
          <a:p>
            <a:pPr lvl="2"/>
            <a:r>
              <a:rPr lang="en-US" dirty="0" smtClean="0"/>
              <a:t>Search by topic</a:t>
            </a:r>
          </a:p>
          <a:p>
            <a:pPr lvl="2"/>
            <a:r>
              <a:rPr lang="en-US" dirty="0" smtClean="0"/>
              <a:t>Moderated by </a:t>
            </a:r>
            <a:r>
              <a:rPr lang="en-US" dirty="0" err="1" smtClean="0"/>
              <a:t>wDesk</a:t>
            </a:r>
            <a:r>
              <a:rPr lang="en-US" dirty="0" smtClean="0"/>
              <a:t> staff (who often answer questions)</a:t>
            </a:r>
          </a:p>
          <a:p>
            <a:pPr lvl="2"/>
            <a:r>
              <a:rPr lang="en-US" dirty="0" smtClean="0"/>
              <a:t>Other users add their input</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8128" y="266701"/>
            <a:ext cx="5784118" cy="330109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6897" y="2205225"/>
            <a:ext cx="5161465" cy="4229100"/>
          </a:xfrm>
          <a:prstGeom prst="rect">
            <a:avLst/>
          </a:prstGeom>
        </p:spPr>
      </p:pic>
    </p:spTree>
    <p:extLst>
      <p:ext uri="{BB962C8B-B14F-4D97-AF65-F5344CB8AC3E}">
        <p14:creationId xmlns:p14="http://schemas.microsoft.com/office/powerpoint/2010/main" val="3575762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4"/>
          </p:nvPr>
        </p:nvSpPr>
        <p:spPr/>
        <p:txBody>
          <a:bodyPr/>
          <a:lstStyle/>
          <a:p>
            <a:fld id="{9C7640B4-7D43-44D8-97EB-741AA11DD777}" type="datetime4">
              <a:rPr lang="en-US" smtClean="0"/>
              <a:t>December 4, 2019</a:t>
            </a:fld>
            <a:endParaRPr lang="en-US" dirty="0"/>
          </a:p>
        </p:txBody>
      </p:sp>
      <p:sp>
        <p:nvSpPr>
          <p:cNvPr id="3" name="Footer Placeholder 2"/>
          <p:cNvSpPr>
            <a:spLocks noGrp="1"/>
          </p:cNvSpPr>
          <p:nvPr>
            <p:ph type="ftr" sz="quarter" idx="15"/>
          </p:nvPr>
        </p:nvSpPr>
        <p:spPr/>
        <p:txBody>
          <a:bodyPr/>
          <a:lstStyle/>
          <a:p>
            <a:r>
              <a:rPr lang="en-US"/>
              <a:t>Go to Insert &gt; Header &amp; Footer to customize or delete footer for one or all slides</a:t>
            </a:r>
            <a:endParaRPr lang="en-US" dirty="0"/>
          </a:p>
        </p:txBody>
      </p:sp>
      <p:sp>
        <p:nvSpPr>
          <p:cNvPr id="4" name="Slide Number Placeholder 3"/>
          <p:cNvSpPr>
            <a:spLocks noGrp="1"/>
          </p:cNvSpPr>
          <p:nvPr>
            <p:ph type="sldNum" sz="quarter" idx="16"/>
          </p:nvPr>
        </p:nvSpPr>
        <p:spPr/>
        <p:txBody>
          <a:bodyPr/>
          <a:lstStyle/>
          <a:p>
            <a:fld id="{7FA43A33-2B87-4F7F-852D-D8FB1BE4A6D1}" type="slidenum">
              <a:rPr lang="en-US" smtClean="0"/>
              <a:pPr/>
              <a:t>29</a:t>
            </a:fld>
            <a:endParaRPr lang="en-US" dirty="0"/>
          </a:p>
        </p:txBody>
      </p:sp>
      <p:sp>
        <p:nvSpPr>
          <p:cNvPr id="5" name="Title 4"/>
          <p:cNvSpPr>
            <a:spLocks noGrp="1"/>
          </p:cNvSpPr>
          <p:nvPr>
            <p:ph type="title"/>
          </p:nvPr>
        </p:nvSpPr>
        <p:spPr/>
        <p:txBody>
          <a:bodyPr/>
          <a:lstStyle/>
          <a:p>
            <a:r>
              <a:rPr lang="en-US" dirty="0" err="1" smtClean="0"/>
              <a:t>wDesk</a:t>
            </a:r>
            <a:r>
              <a:rPr lang="en-US" dirty="0" smtClean="0"/>
              <a:t> Quick Reference Guide</a:t>
            </a:r>
            <a:endParaRPr lang="en-US" dirty="0"/>
          </a:p>
        </p:txBody>
      </p:sp>
      <p:sp>
        <p:nvSpPr>
          <p:cNvPr id="7" name="Content Placeholder 6"/>
          <p:cNvSpPr>
            <a:spLocks noGrp="1"/>
          </p:cNvSpPr>
          <p:nvPr>
            <p:ph sz="quarter" idx="17"/>
          </p:nvPr>
        </p:nvSpPr>
        <p:spPr>
          <a:xfrm>
            <a:off x="200025" y="1409700"/>
            <a:ext cx="7003032" cy="4914900"/>
          </a:xfrm>
        </p:spPr>
        <p:txBody>
          <a:bodyPr>
            <a:normAutofit/>
          </a:bodyPr>
          <a:lstStyle/>
          <a:p>
            <a:r>
              <a:rPr lang="en-US" dirty="0" smtClean="0"/>
              <a:t>See our Internal Audit Guide for quick tips and tricks</a:t>
            </a:r>
            <a:endParaRPr lang="en-US" dirty="0"/>
          </a:p>
          <a:p>
            <a:pPr lvl="2"/>
            <a:r>
              <a:rPr lang="en-US" dirty="0"/>
              <a:t>Q:\Loss Prevention\Department Admin\Employee Management\Onboarding\Onboarding Templates and Supports\IA Guides\</a:t>
            </a:r>
            <a:r>
              <a:rPr lang="en-US" dirty="0" err="1"/>
              <a:t>Wdesk</a:t>
            </a:r>
            <a:r>
              <a:rPr lang="en-US" dirty="0"/>
              <a:t> guides</a:t>
            </a:r>
          </a:p>
        </p:txBody>
      </p:sp>
    </p:spTree>
    <p:extLst>
      <p:ext uri="{BB962C8B-B14F-4D97-AF65-F5344CB8AC3E}">
        <p14:creationId xmlns:p14="http://schemas.microsoft.com/office/powerpoint/2010/main" val="27155388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wDesk</a:t>
            </a:r>
            <a:r>
              <a:rPr lang="en-US" dirty="0" smtClean="0"/>
              <a:t> Getting Started</a:t>
            </a:r>
            <a:endParaRPr lang="en-US" dirty="0"/>
          </a:p>
        </p:txBody>
      </p:sp>
      <p:sp>
        <p:nvSpPr>
          <p:cNvPr id="3" name="Date Placeholder 2"/>
          <p:cNvSpPr>
            <a:spLocks noGrp="1"/>
          </p:cNvSpPr>
          <p:nvPr>
            <p:ph type="dt" sz="half" idx="18"/>
          </p:nvPr>
        </p:nvSpPr>
        <p:spPr/>
        <p:txBody>
          <a:bodyPr/>
          <a:lstStyle/>
          <a:p>
            <a:fld id="{1DA11E61-DE32-4099-8544-777241C26E5B}" type="datetime4">
              <a:rPr lang="en-US" smtClean="0"/>
              <a:pPr/>
              <a:t>December 4, 2019</a:t>
            </a:fld>
            <a:endParaRPr lang="en-US" dirty="0"/>
          </a:p>
        </p:txBody>
      </p:sp>
      <p:sp>
        <p:nvSpPr>
          <p:cNvPr id="4" name="Footer Placeholder 3"/>
          <p:cNvSpPr>
            <a:spLocks noGrp="1"/>
          </p:cNvSpPr>
          <p:nvPr>
            <p:ph type="ftr" sz="quarter" idx="19"/>
          </p:nvPr>
        </p:nvSpPr>
        <p:spPr/>
        <p:txBody>
          <a:bodyPr/>
          <a:lstStyle/>
          <a:p>
            <a:r>
              <a:rPr lang="en-US"/>
              <a:t>Go to Insert &gt; Header &amp; Footer to customize or delete footer for one or all slides</a:t>
            </a:r>
            <a:endParaRPr lang="en-US" dirty="0"/>
          </a:p>
        </p:txBody>
      </p:sp>
      <p:sp>
        <p:nvSpPr>
          <p:cNvPr id="5" name="Slide Number Placeholder 4"/>
          <p:cNvSpPr>
            <a:spLocks noGrp="1"/>
          </p:cNvSpPr>
          <p:nvPr>
            <p:ph type="sldNum" sz="quarter" idx="20"/>
          </p:nvPr>
        </p:nvSpPr>
        <p:spPr/>
        <p:txBody>
          <a:bodyPr/>
          <a:lstStyle/>
          <a:p>
            <a:fld id="{7FA43A33-2B87-4F7F-852D-D8FB1BE4A6D1}" type="slidenum">
              <a:rPr lang="en-US" smtClean="0"/>
              <a:pPr/>
              <a:t>3</a:t>
            </a:fld>
            <a:endParaRPr lang="en-US" dirty="0"/>
          </a:p>
        </p:txBody>
      </p:sp>
      <p:sp>
        <p:nvSpPr>
          <p:cNvPr id="6" name="Content Placeholder 5"/>
          <p:cNvSpPr>
            <a:spLocks noGrp="1"/>
          </p:cNvSpPr>
          <p:nvPr>
            <p:ph sz="quarter" idx="21"/>
          </p:nvPr>
        </p:nvSpPr>
        <p:spPr>
          <a:xfrm>
            <a:off x="257901" y="921438"/>
            <a:ext cx="8268879" cy="5306834"/>
          </a:xfrm>
        </p:spPr>
        <p:txBody>
          <a:bodyPr/>
          <a:lstStyle/>
          <a:p>
            <a:r>
              <a:rPr lang="en-US" dirty="0" smtClean="0"/>
              <a:t>Internal Audit Materials – Guides</a:t>
            </a:r>
            <a:endParaRPr lang="en-US" dirty="0"/>
          </a:p>
          <a:p>
            <a:pPr lvl="2"/>
            <a:r>
              <a:rPr lang="en-US" sz="2000" dirty="0" smtClean="0"/>
              <a:t>Make sure to look at the Notes to Next Year (“NTNY”) when you are starting to ensure that you don’t miss out on process improvements.</a:t>
            </a:r>
          </a:p>
          <a:p>
            <a:pPr lvl="2"/>
            <a:r>
              <a:rPr lang="en-US" sz="2000" dirty="0" smtClean="0"/>
              <a:t> Sample Sizes, Status Definitions Guides, and Memo templates can also be found here.</a:t>
            </a:r>
          </a:p>
          <a:p>
            <a:pPr marL="0" lvl="2" indent="0">
              <a:spcBef>
                <a:spcPts val="2400"/>
              </a:spcBef>
              <a:buNone/>
            </a:pPr>
            <a:r>
              <a:rPr lang="en-US" b="1" dirty="0"/>
              <a:t>Internal Audit Materials – </a:t>
            </a:r>
            <a:r>
              <a:rPr lang="en-US" b="1" dirty="0" smtClean="0"/>
              <a:t>Matrices and Other Materials</a:t>
            </a:r>
            <a:endParaRPr lang="en-US" b="1" dirty="0"/>
          </a:p>
          <a:p>
            <a:pPr lvl="2"/>
            <a:r>
              <a:rPr lang="en-US" sz="2000" dirty="0" smtClean="0"/>
              <a:t>Please look in </a:t>
            </a:r>
            <a:r>
              <a:rPr lang="en-US" sz="2000" dirty="0" err="1" smtClean="0"/>
              <a:t>wDesk</a:t>
            </a:r>
            <a:r>
              <a:rPr lang="en-US" sz="2000" dirty="0" smtClean="0"/>
              <a:t> for materials first (for easy access and updating). If you need something in </a:t>
            </a:r>
            <a:r>
              <a:rPr lang="en-US" sz="2000" dirty="0" err="1" smtClean="0"/>
              <a:t>wDesk</a:t>
            </a:r>
            <a:r>
              <a:rPr lang="en-US" sz="2000" dirty="0" smtClean="0"/>
              <a:t> that you can’t find, please contact the IA </a:t>
            </a:r>
            <a:r>
              <a:rPr lang="en-US" sz="2000" dirty="0" err="1" smtClean="0"/>
              <a:t>wDesk</a:t>
            </a:r>
            <a:r>
              <a:rPr lang="en-US" sz="2000" dirty="0" smtClean="0"/>
              <a:t> administrator (Megan or Jo-Anne). These materials support testing workpapers.</a:t>
            </a:r>
          </a:p>
          <a:p>
            <a:pPr marL="0" lvl="2" indent="0">
              <a:buNone/>
            </a:pPr>
            <a:endParaRPr lang="en-US" sz="2000" dirty="0"/>
          </a:p>
          <a:p>
            <a:pPr lvl="2"/>
            <a:endParaRPr lang="en-US" sz="2000" dirty="0" smtClean="0"/>
          </a:p>
          <a:p>
            <a:pPr lvl="2"/>
            <a:endParaRPr lang="en-US" sz="2000" dirty="0"/>
          </a:p>
          <a:p>
            <a:pPr lvl="2"/>
            <a:endParaRPr lang="en-US" sz="2000" dirty="0"/>
          </a:p>
          <a:p>
            <a:pPr marL="0" lvl="2" indent="0">
              <a:buNone/>
            </a:pPr>
            <a:endParaRPr lang="en-US" sz="20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5750" y="4811113"/>
            <a:ext cx="2880610" cy="1760373"/>
          </a:xfrm>
          <a:prstGeom prst="rect">
            <a:avLst/>
          </a:prstGeom>
        </p:spPr>
      </p:pic>
    </p:spTree>
    <p:extLst>
      <p:ext uri="{BB962C8B-B14F-4D97-AF65-F5344CB8AC3E}">
        <p14:creationId xmlns:p14="http://schemas.microsoft.com/office/powerpoint/2010/main" val="10798781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l="36" r="36"/>
          <a:stretch>
            <a:fillRect/>
          </a:stretch>
        </p:blipFill>
        <p:spPr/>
      </p:pic>
      <p:sp>
        <p:nvSpPr>
          <p:cNvPr id="3" name="Title 2"/>
          <p:cNvSpPr>
            <a:spLocks noGrp="1"/>
          </p:cNvSpPr>
          <p:nvPr>
            <p:ph type="title"/>
          </p:nvPr>
        </p:nvSpPr>
        <p:spPr/>
        <p:txBody>
          <a:bodyPr/>
          <a:lstStyle/>
          <a:p>
            <a:r>
              <a:rPr lang="en-US" dirty="0" smtClean="0"/>
              <a:t>Thank you! Questions?</a:t>
            </a:r>
            <a:endParaRPr lang="en-US" dirty="0"/>
          </a:p>
        </p:txBody>
      </p:sp>
    </p:spTree>
    <p:extLst>
      <p:ext uri="{BB962C8B-B14F-4D97-AF65-F5344CB8AC3E}">
        <p14:creationId xmlns:p14="http://schemas.microsoft.com/office/powerpoint/2010/main" val="1215955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wDesk</a:t>
            </a:r>
            <a:r>
              <a:rPr lang="en-US" dirty="0" smtClean="0"/>
              <a:t> Basics</a:t>
            </a:r>
            <a:endParaRPr lang="en-US" dirty="0"/>
          </a:p>
        </p:txBody>
      </p:sp>
      <p:sp>
        <p:nvSpPr>
          <p:cNvPr id="3" name="Date Placeholder 2"/>
          <p:cNvSpPr>
            <a:spLocks noGrp="1"/>
          </p:cNvSpPr>
          <p:nvPr>
            <p:ph type="dt" sz="half" idx="18"/>
          </p:nvPr>
        </p:nvSpPr>
        <p:spPr/>
        <p:txBody>
          <a:bodyPr/>
          <a:lstStyle/>
          <a:p>
            <a:fld id="{1DA11E61-DE32-4099-8544-777241C26E5B}" type="datetime4">
              <a:rPr lang="en-US" smtClean="0"/>
              <a:pPr/>
              <a:t>December 4, 2019</a:t>
            </a:fld>
            <a:endParaRPr lang="en-US" dirty="0"/>
          </a:p>
        </p:txBody>
      </p:sp>
      <p:sp>
        <p:nvSpPr>
          <p:cNvPr id="4" name="Footer Placeholder 3"/>
          <p:cNvSpPr>
            <a:spLocks noGrp="1"/>
          </p:cNvSpPr>
          <p:nvPr>
            <p:ph type="ftr" sz="quarter" idx="19"/>
          </p:nvPr>
        </p:nvSpPr>
        <p:spPr/>
        <p:txBody>
          <a:bodyPr/>
          <a:lstStyle/>
          <a:p>
            <a:r>
              <a:rPr lang="en-US"/>
              <a:t>Go to Insert &gt; Header &amp; Footer to customize or delete footer for one or all slides</a:t>
            </a:r>
            <a:endParaRPr lang="en-US" dirty="0"/>
          </a:p>
        </p:txBody>
      </p:sp>
      <p:sp>
        <p:nvSpPr>
          <p:cNvPr id="5" name="Slide Number Placeholder 4"/>
          <p:cNvSpPr>
            <a:spLocks noGrp="1"/>
          </p:cNvSpPr>
          <p:nvPr>
            <p:ph type="sldNum" sz="quarter" idx="20"/>
          </p:nvPr>
        </p:nvSpPr>
        <p:spPr/>
        <p:txBody>
          <a:bodyPr/>
          <a:lstStyle/>
          <a:p>
            <a:fld id="{7FA43A33-2B87-4F7F-852D-D8FB1BE4A6D1}" type="slidenum">
              <a:rPr lang="en-US" smtClean="0"/>
              <a:pPr/>
              <a:t>4</a:t>
            </a:fld>
            <a:endParaRPr lang="en-US" dirty="0"/>
          </a:p>
        </p:txBody>
      </p:sp>
      <p:sp>
        <p:nvSpPr>
          <p:cNvPr id="6" name="Content Placeholder 5"/>
          <p:cNvSpPr>
            <a:spLocks noGrp="1"/>
          </p:cNvSpPr>
          <p:nvPr>
            <p:ph sz="quarter" idx="21"/>
          </p:nvPr>
        </p:nvSpPr>
        <p:spPr>
          <a:xfrm>
            <a:off x="257901" y="921438"/>
            <a:ext cx="8268879" cy="5306834"/>
          </a:xfrm>
        </p:spPr>
        <p:txBody>
          <a:bodyPr/>
          <a:lstStyle/>
          <a:p>
            <a:r>
              <a:rPr lang="en-US" dirty="0" smtClean="0"/>
              <a:t>Speed</a:t>
            </a:r>
            <a:endParaRPr lang="en-US" dirty="0"/>
          </a:p>
          <a:p>
            <a:pPr lvl="2"/>
            <a:r>
              <a:rPr lang="en-US" sz="2000" dirty="0" smtClean="0"/>
              <a:t>The bowser that offers the fastest </a:t>
            </a:r>
            <a:r>
              <a:rPr lang="en-US" sz="2000" dirty="0" err="1" smtClean="0"/>
              <a:t>wDesk</a:t>
            </a:r>
            <a:r>
              <a:rPr lang="en-US" sz="2000" dirty="0" smtClean="0"/>
              <a:t> speed is Chrome</a:t>
            </a:r>
          </a:p>
          <a:p>
            <a:pPr lvl="2"/>
            <a:r>
              <a:rPr lang="en-US" sz="2000" dirty="0" smtClean="0"/>
              <a:t> Clear your browser cache weekly to improve speed</a:t>
            </a:r>
          </a:p>
          <a:p>
            <a:pPr marL="0" lvl="2" indent="0">
              <a:buNone/>
            </a:pPr>
            <a:r>
              <a:rPr lang="en-US" sz="2000" dirty="0"/>
              <a:t>	</a:t>
            </a:r>
            <a:r>
              <a:rPr lang="en-US" sz="2000" dirty="0" smtClean="0"/>
              <a:t>Click the menu to the top right of the browser 	 and select 	“More tools”, select “Clear Browser Data”, ensure the time period 	is sufficient (default is 1 hour – so set for one week) and “Cached 	images &amp; files” box is checked before pressing the “Clear 	browsing data” button</a:t>
            </a:r>
          </a:p>
          <a:p>
            <a:pPr lvl="2"/>
            <a:endParaRPr lang="en-US" sz="2000" dirty="0" smtClean="0"/>
          </a:p>
          <a:p>
            <a:pPr lvl="2"/>
            <a:endParaRPr lang="en-US" sz="2000" dirty="0"/>
          </a:p>
          <a:p>
            <a:pPr lvl="2"/>
            <a:endParaRPr lang="en-US" sz="2000" dirty="0" smtClean="0"/>
          </a:p>
          <a:p>
            <a:pPr lvl="2"/>
            <a:endParaRPr lang="en-US" sz="2000" dirty="0"/>
          </a:p>
          <a:p>
            <a:pPr lvl="2"/>
            <a:endParaRPr lang="en-US" sz="2000" dirty="0"/>
          </a:p>
          <a:p>
            <a:pPr marL="0" lvl="2" indent="0">
              <a:buNone/>
            </a:pPr>
            <a:endParaRPr lang="en-US" sz="2000" dirty="0"/>
          </a:p>
        </p:txBody>
      </p:sp>
      <p:pic>
        <p:nvPicPr>
          <p:cNvPr id="8" name="Picture 7"/>
          <p:cNvPicPr/>
          <p:nvPr/>
        </p:nvPicPr>
        <p:blipFill>
          <a:blip r:embed="rId2"/>
          <a:stretch>
            <a:fillRect/>
          </a:stretch>
        </p:blipFill>
        <p:spPr>
          <a:xfrm>
            <a:off x="6323161" y="2180033"/>
            <a:ext cx="302763" cy="287122"/>
          </a:xfrm>
          <a:prstGeom prst="rect">
            <a:avLst/>
          </a:prstGeom>
          <a:ln>
            <a:solidFill>
              <a:srgbClr val="FF0000"/>
            </a:solidFill>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7886" y="3454756"/>
            <a:ext cx="3102633" cy="2963994"/>
          </a:xfrm>
          <a:prstGeom prst="rect">
            <a:avLst/>
          </a:prstGeom>
        </p:spPr>
      </p:pic>
    </p:spTree>
    <p:extLst>
      <p:ext uri="{BB962C8B-B14F-4D97-AF65-F5344CB8AC3E}">
        <p14:creationId xmlns:p14="http://schemas.microsoft.com/office/powerpoint/2010/main" val="26696871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wDesk</a:t>
            </a:r>
            <a:r>
              <a:rPr lang="en-US" dirty="0" smtClean="0"/>
              <a:t> Basics</a:t>
            </a:r>
            <a:endParaRPr lang="en-US" dirty="0"/>
          </a:p>
        </p:txBody>
      </p:sp>
      <p:sp>
        <p:nvSpPr>
          <p:cNvPr id="3" name="Date Placeholder 2"/>
          <p:cNvSpPr>
            <a:spLocks noGrp="1"/>
          </p:cNvSpPr>
          <p:nvPr>
            <p:ph type="dt" sz="half" idx="18"/>
          </p:nvPr>
        </p:nvSpPr>
        <p:spPr/>
        <p:txBody>
          <a:bodyPr/>
          <a:lstStyle/>
          <a:p>
            <a:fld id="{1DA11E61-DE32-4099-8544-777241C26E5B}" type="datetime4">
              <a:rPr lang="en-US" smtClean="0"/>
              <a:pPr/>
              <a:t>December 4, 2019</a:t>
            </a:fld>
            <a:endParaRPr lang="en-US" dirty="0"/>
          </a:p>
        </p:txBody>
      </p:sp>
      <p:sp>
        <p:nvSpPr>
          <p:cNvPr id="4" name="Footer Placeholder 3"/>
          <p:cNvSpPr>
            <a:spLocks noGrp="1"/>
          </p:cNvSpPr>
          <p:nvPr>
            <p:ph type="ftr" sz="quarter" idx="19"/>
          </p:nvPr>
        </p:nvSpPr>
        <p:spPr/>
        <p:txBody>
          <a:bodyPr/>
          <a:lstStyle/>
          <a:p>
            <a:r>
              <a:rPr lang="en-US"/>
              <a:t>Go to Insert &gt; Header &amp; Footer to customize or delete footer for one or all slides</a:t>
            </a:r>
            <a:endParaRPr lang="en-US" dirty="0"/>
          </a:p>
        </p:txBody>
      </p:sp>
      <p:sp>
        <p:nvSpPr>
          <p:cNvPr id="5" name="Slide Number Placeholder 4"/>
          <p:cNvSpPr>
            <a:spLocks noGrp="1"/>
          </p:cNvSpPr>
          <p:nvPr>
            <p:ph type="sldNum" sz="quarter" idx="20"/>
          </p:nvPr>
        </p:nvSpPr>
        <p:spPr/>
        <p:txBody>
          <a:bodyPr/>
          <a:lstStyle/>
          <a:p>
            <a:fld id="{7FA43A33-2B87-4F7F-852D-D8FB1BE4A6D1}" type="slidenum">
              <a:rPr lang="en-US" smtClean="0"/>
              <a:pPr/>
              <a:t>5</a:t>
            </a:fld>
            <a:endParaRPr lang="en-US" dirty="0"/>
          </a:p>
        </p:txBody>
      </p:sp>
      <p:sp>
        <p:nvSpPr>
          <p:cNvPr id="6" name="Content Placeholder 5"/>
          <p:cNvSpPr>
            <a:spLocks noGrp="1"/>
          </p:cNvSpPr>
          <p:nvPr>
            <p:ph sz="quarter" idx="21"/>
          </p:nvPr>
        </p:nvSpPr>
        <p:spPr>
          <a:xfrm>
            <a:off x="257901" y="921438"/>
            <a:ext cx="8268879" cy="5306834"/>
          </a:xfrm>
        </p:spPr>
        <p:txBody>
          <a:bodyPr/>
          <a:lstStyle/>
          <a:p>
            <a:r>
              <a:rPr lang="en-US" dirty="0" smtClean="0"/>
              <a:t>Flash</a:t>
            </a:r>
            <a:endParaRPr lang="en-US" dirty="0"/>
          </a:p>
          <a:p>
            <a:pPr lvl="2"/>
            <a:r>
              <a:rPr lang="en-US" sz="2000" dirty="0" err="1" smtClean="0"/>
              <a:t>wDesk</a:t>
            </a:r>
            <a:r>
              <a:rPr lang="en-US" sz="2000" dirty="0" smtClean="0"/>
              <a:t> uses Flash, which you will need to enable in Chrome after selecting a project from the home screen</a:t>
            </a:r>
          </a:p>
          <a:p>
            <a:pPr lvl="2"/>
            <a:r>
              <a:rPr lang="en-US" sz="2000" dirty="0" smtClean="0"/>
              <a:t> </a:t>
            </a:r>
            <a:r>
              <a:rPr lang="en-US" sz="2000" dirty="0" smtClean="0"/>
              <a:t>When selecting a project, </a:t>
            </a:r>
            <a:r>
              <a:rPr lang="en-US" sz="2000" dirty="0" err="1" smtClean="0"/>
              <a:t>wDesk</a:t>
            </a:r>
            <a:r>
              <a:rPr lang="en-US" sz="2000" dirty="0" smtClean="0"/>
              <a:t> will prompt you to enable Flash</a:t>
            </a:r>
          </a:p>
          <a:p>
            <a:pPr lvl="2"/>
            <a:endParaRPr lang="en-US" sz="2000" dirty="0"/>
          </a:p>
          <a:p>
            <a:pPr lvl="2"/>
            <a:endParaRPr lang="en-US" sz="2000" dirty="0" smtClean="0"/>
          </a:p>
          <a:p>
            <a:pPr lvl="2"/>
            <a:endParaRPr lang="en-US" sz="2000" dirty="0"/>
          </a:p>
          <a:p>
            <a:pPr marL="0" lvl="2" indent="0">
              <a:buNone/>
            </a:pPr>
            <a:endParaRPr lang="en-US" sz="2000" dirty="0"/>
          </a:p>
          <a:p>
            <a:pPr lvl="2"/>
            <a:r>
              <a:rPr lang="en-US" sz="2000" dirty="0" smtClean="0"/>
              <a:t>If this is your first time enabling flash after clearing your browser cache, you will need to select “Site settings” from the above pictured drop-down to enable Flash</a:t>
            </a:r>
            <a:endParaRPr lang="en-US" sz="2000" dirty="0" smtClean="0"/>
          </a:p>
          <a:p>
            <a:pPr marL="0" lvl="2" indent="0">
              <a:buNone/>
            </a:pPr>
            <a:r>
              <a:rPr lang="en-US" sz="2000" dirty="0"/>
              <a:t>	</a:t>
            </a:r>
            <a:endParaRPr lang="en-US" sz="2000" dirty="0" smtClean="0"/>
          </a:p>
          <a:p>
            <a:pPr lvl="2"/>
            <a:endParaRPr lang="en-US" sz="2000" dirty="0"/>
          </a:p>
          <a:p>
            <a:pPr lvl="2"/>
            <a:endParaRPr lang="en-US" sz="2000" dirty="0" smtClean="0"/>
          </a:p>
          <a:p>
            <a:pPr lvl="2"/>
            <a:endParaRPr lang="en-US" sz="2000" dirty="0"/>
          </a:p>
          <a:p>
            <a:pPr lvl="2"/>
            <a:endParaRPr lang="en-US" sz="2000" dirty="0"/>
          </a:p>
          <a:p>
            <a:pPr marL="0" lvl="2" indent="0">
              <a:buNone/>
            </a:pPr>
            <a:endParaRPr lang="en-US" sz="2000" dirty="0"/>
          </a:p>
        </p:txBody>
      </p:sp>
      <p:pic>
        <p:nvPicPr>
          <p:cNvPr id="7" name="Picture 6"/>
          <p:cNvPicPr>
            <a:picLocks noChangeAspect="1"/>
          </p:cNvPicPr>
          <p:nvPr/>
        </p:nvPicPr>
        <p:blipFill>
          <a:blip r:embed="rId2"/>
          <a:stretch>
            <a:fillRect/>
          </a:stretch>
        </p:blipFill>
        <p:spPr>
          <a:xfrm>
            <a:off x="2746805" y="2434152"/>
            <a:ext cx="2088806" cy="162157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9399" y="4626189"/>
            <a:ext cx="2912406" cy="1808136"/>
          </a:xfrm>
          <a:prstGeom prst="rect">
            <a:avLst/>
          </a:prstGeom>
        </p:spPr>
      </p:pic>
    </p:spTree>
    <p:extLst>
      <p:ext uri="{BB962C8B-B14F-4D97-AF65-F5344CB8AC3E}">
        <p14:creationId xmlns:p14="http://schemas.microsoft.com/office/powerpoint/2010/main" val="1323285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wDesk</a:t>
            </a:r>
            <a:r>
              <a:rPr lang="en-US" dirty="0" smtClean="0"/>
              <a:t> Basics – Basic Functionality</a:t>
            </a:r>
            <a:endParaRPr lang="en-US" dirty="0"/>
          </a:p>
        </p:txBody>
      </p:sp>
      <p:sp>
        <p:nvSpPr>
          <p:cNvPr id="3" name="Date Placeholder 2"/>
          <p:cNvSpPr>
            <a:spLocks noGrp="1"/>
          </p:cNvSpPr>
          <p:nvPr>
            <p:ph type="dt" sz="half" idx="18"/>
          </p:nvPr>
        </p:nvSpPr>
        <p:spPr/>
        <p:txBody>
          <a:bodyPr/>
          <a:lstStyle/>
          <a:p>
            <a:fld id="{1DA11E61-DE32-4099-8544-777241C26E5B}" type="datetime4">
              <a:rPr lang="en-US" smtClean="0"/>
              <a:pPr/>
              <a:t>December 4, 2019</a:t>
            </a:fld>
            <a:endParaRPr lang="en-US" dirty="0"/>
          </a:p>
        </p:txBody>
      </p:sp>
      <p:sp>
        <p:nvSpPr>
          <p:cNvPr id="4" name="Footer Placeholder 3"/>
          <p:cNvSpPr>
            <a:spLocks noGrp="1"/>
          </p:cNvSpPr>
          <p:nvPr>
            <p:ph type="ftr" sz="quarter" idx="19"/>
          </p:nvPr>
        </p:nvSpPr>
        <p:spPr/>
        <p:txBody>
          <a:bodyPr/>
          <a:lstStyle/>
          <a:p>
            <a:r>
              <a:rPr lang="en-US"/>
              <a:t>Go to Insert &gt; Header &amp; Footer to customize or delete footer for one or all slides</a:t>
            </a:r>
            <a:endParaRPr lang="en-US" dirty="0"/>
          </a:p>
        </p:txBody>
      </p:sp>
      <p:sp>
        <p:nvSpPr>
          <p:cNvPr id="5" name="Slide Number Placeholder 4"/>
          <p:cNvSpPr>
            <a:spLocks noGrp="1"/>
          </p:cNvSpPr>
          <p:nvPr>
            <p:ph type="sldNum" sz="quarter" idx="20"/>
          </p:nvPr>
        </p:nvSpPr>
        <p:spPr/>
        <p:txBody>
          <a:bodyPr/>
          <a:lstStyle/>
          <a:p>
            <a:fld id="{7FA43A33-2B87-4F7F-852D-D8FB1BE4A6D1}" type="slidenum">
              <a:rPr lang="en-US" smtClean="0"/>
              <a:pPr/>
              <a:t>6</a:t>
            </a:fld>
            <a:endParaRPr lang="en-US" dirty="0"/>
          </a:p>
        </p:txBody>
      </p:sp>
      <p:sp>
        <p:nvSpPr>
          <p:cNvPr id="6" name="Content Placeholder 5"/>
          <p:cNvSpPr>
            <a:spLocks noGrp="1"/>
          </p:cNvSpPr>
          <p:nvPr>
            <p:ph sz="quarter" idx="21"/>
          </p:nvPr>
        </p:nvSpPr>
        <p:spPr>
          <a:xfrm>
            <a:off x="257901" y="921438"/>
            <a:ext cx="8268879" cy="5306834"/>
          </a:xfrm>
        </p:spPr>
        <p:txBody>
          <a:bodyPr/>
          <a:lstStyle/>
          <a:p>
            <a:r>
              <a:rPr lang="en-US" sz="2200" dirty="0"/>
              <a:t>Share = </a:t>
            </a:r>
            <a:r>
              <a:rPr lang="en-US" sz="2200" dirty="0" smtClean="0"/>
              <a:t>Save</a:t>
            </a:r>
          </a:p>
          <a:p>
            <a:pPr lvl="2"/>
            <a:r>
              <a:rPr lang="en-US" sz="1800" dirty="0" smtClean="0"/>
              <a:t>Share is located top left below the </a:t>
            </a:r>
            <a:r>
              <a:rPr lang="en-US" sz="1800" dirty="0" err="1" smtClean="0"/>
              <a:t>wDesk</a:t>
            </a:r>
            <a:r>
              <a:rPr lang="en-US" sz="1800" dirty="0" smtClean="0"/>
              <a:t> icon</a:t>
            </a:r>
          </a:p>
          <a:p>
            <a:pPr lvl="2"/>
            <a:r>
              <a:rPr lang="en-US" sz="1800" dirty="0" smtClean="0"/>
              <a:t>If </a:t>
            </a:r>
            <a:r>
              <a:rPr lang="en-US" sz="1800" dirty="0"/>
              <a:t>you are working on a document, no one else can work on that document until you share – if you are in a document that everyone needs to work on (i.e. control universe</a:t>
            </a:r>
            <a:r>
              <a:rPr lang="en-US" sz="1800" dirty="0" smtClean="0"/>
              <a:t>), share </a:t>
            </a:r>
            <a:r>
              <a:rPr lang="en-US" sz="1800" dirty="0"/>
              <a:t>as soon as you are done </a:t>
            </a:r>
            <a:r>
              <a:rPr lang="en-US" sz="1800" dirty="0" smtClean="0"/>
              <a:t>updating – </a:t>
            </a:r>
            <a:r>
              <a:rPr lang="en-US" sz="1800" b="1" i="1" dirty="0" smtClean="0">
                <a:solidFill>
                  <a:schemeClr val="accent1">
                    <a:lumMod val="75000"/>
                  </a:schemeClr>
                </a:solidFill>
              </a:rPr>
              <a:t>Sharing is Caring</a:t>
            </a:r>
          </a:p>
          <a:p>
            <a:pPr lvl="2"/>
            <a:r>
              <a:rPr lang="en-US" sz="1800" dirty="0" smtClean="0"/>
              <a:t>If a document is being edited by someone else, a lock icon will appear to the left of the document in the Document Outline pane on the left hand side of the window; Scrolling over this symbol will show the name of the person who is in the document</a:t>
            </a:r>
          </a:p>
          <a:p>
            <a:pPr lvl="2"/>
            <a:endParaRPr lang="en-US" sz="1800" dirty="0" smtClean="0"/>
          </a:p>
          <a:p>
            <a:pPr lvl="2"/>
            <a:r>
              <a:rPr lang="en-US" sz="1800" dirty="0" smtClean="0"/>
              <a:t>If </a:t>
            </a:r>
            <a:r>
              <a:rPr lang="en-US" sz="1800" dirty="0"/>
              <a:t>you have unsaved edits to a </a:t>
            </a:r>
            <a:r>
              <a:rPr lang="en-US" sz="1800" dirty="0" err="1"/>
              <a:t>workpaper</a:t>
            </a:r>
            <a:r>
              <a:rPr lang="en-US" sz="1800" dirty="0"/>
              <a:t> a pencil icon will appear next to the work paper in the Document Outline </a:t>
            </a:r>
            <a:r>
              <a:rPr lang="en-US" sz="1800" dirty="0" smtClean="0"/>
              <a:t>pane</a:t>
            </a:r>
          </a:p>
          <a:p>
            <a:pPr lvl="2"/>
            <a:r>
              <a:rPr lang="en-US" sz="1800" dirty="0" smtClean="0"/>
              <a:t>Share speeds – </a:t>
            </a:r>
            <a:r>
              <a:rPr lang="en-US" sz="1800" dirty="0" err="1" smtClean="0"/>
              <a:t>wDesk</a:t>
            </a:r>
            <a:r>
              <a:rPr lang="en-US" sz="1800" dirty="0" smtClean="0"/>
              <a:t> operates in the cloud – the more you do between shares and the more links there are the longer it will take</a:t>
            </a:r>
          </a:p>
          <a:p>
            <a:pPr lvl="2"/>
            <a:r>
              <a:rPr lang="en-US" sz="1800" dirty="0" smtClean="0"/>
              <a:t>If there is high traffic through the </a:t>
            </a:r>
            <a:r>
              <a:rPr lang="en-US" sz="1800" dirty="0" err="1" smtClean="0"/>
              <a:t>wDesk</a:t>
            </a:r>
            <a:r>
              <a:rPr lang="en-US" sz="1800" dirty="0" smtClean="0"/>
              <a:t>, sharing slows down and may take a significant amount of time</a:t>
            </a:r>
          </a:p>
          <a:p>
            <a:pPr lvl="2"/>
            <a:endParaRPr lang="en-US" sz="2000" dirty="0" smtClean="0"/>
          </a:p>
          <a:p>
            <a:pPr lvl="2"/>
            <a:endParaRPr lang="en-US" sz="2000" dirty="0"/>
          </a:p>
          <a:p>
            <a:pPr lvl="2"/>
            <a:endParaRPr lang="en-US" sz="2000" dirty="0" smtClean="0"/>
          </a:p>
          <a:p>
            <a:pPr lvl="2"/>
            <a:endParaRPr lang="en-US" sz="2000" dirty="0"/>
          </a:p>
          <a:p>
            <a:pPr lvl="2"/>
            <a:endParaRPr lang="en-US" sz="2000" dirty="0"/>
          </a:p>
          <a:p>
            <a:pPr marL="0" lvl="2" indent="0">
              <a:buNone/>
            </a:pPr>
            <a:endParaRPr lang="en-US" sz="20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6664" y="787757"/>
            <a:ext cx="1089754" cy="9221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0102" y="4747893"/>
            <a:ext cx="2301439" cy="312447"/>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3479" y="3734493"/>
            <a:ext cx="2247077" cy="731471"/>
          </a:xfrm>
          <a:prstGeom prst="rect">
            <a:avLst/>
          </a:prstGeom>
        </p:spPr>
      </p:pic>
      <p:sp>
        <p:nvSpPr>
          <p:cNvPr id="13" name="TextBox 12"/>
          <p:cNvSpPr txBox="1"/>
          <p:nvPr/>
        </p:nvSpPr>
        <p:spPr>
          <a:xfrm>
            <a:off x="4573425" y="3774193"/>
            <a:ext cx="3832606" cy="646331"/>
          </a:xfrm>
          <a:prstGeom prst="rect">
            <a:avLst/>
          </a:prstGeom>
          <a:noFill/>
        </p:spPr>
        <p:txBody>
          <a:bodyPr wrap="square" rtlCol="0">
            <a:spAutoFit/>
          </a:bodyPr>
          <a:lstStyle/>
          <a:p>
            <a:r>
              <a:rPr lang="en-US" i="1" dirty="0" smtClean="0">
                <a:solidFill>
                  <a:schemeClr val="tx1">
                    <a:lumMod val="50000"/>
                    <a:lumOff val="50000"/>
                  </a:schemeClr>
                </a:solidFill>
              </a:rPr>
              <a:t>Pro-tip: Ask colleagues to share if  you are locked out for a significant amount of time</a:t>
            </a:r>
            <a:endParaRPr lang="en-US" i="1" dirty="0">
              <a:solidFill>
                <a:schemeClr val="tx1">
                  <a:lumMod val="50000"/>
                  <a:lumOff val="50000"/>
                </a:schemeClr>
              </a:solidFill>
            </a:endParaRPr>
          </a:p>
        </p:txBody>
      </p:sp>
    </p:spTree>
    <p:extLst>
      <p:ext uri="{BB962C8B-B14F-4D97-AF65-F5344CB8AC3E}">
        <p14:creationId xmlns:p14="http://schemas.microsoft.com/office/powerpoint/2010/main" val="11763787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wDesk</a:t>
            </a:r>
            <a:r>
              <a:rPr lang="en-US" dirty="0" smtClean="0"/>
              <a:t> Basics – Basic Functionality</a:t>
            </a:r>
            <a:endParaRPr lang="en-US" dirty="0"/>
          </a:p>
        </p:txBody>
      </p:sp>
      <p:sp>
        <p:nvSpPr>
          <p:cNvPr id="3" name="Date Placeholder 2"/>
          <p:cNvSpPr>
            <a:spLocks noGrp="1"/>
          </p:cNvSpPr>
          <p:nvPr>
            <p:ph type="dt" sz="half" idx="18"/>
          </p:nvPr>
        </p:nvSpPr>
        <p:spPr/>
        <p:txBody>
          <a:bodyPr/>
          <a:lstStyle/>
          <a:p>
            <a:fld id="{1DA11E61-DE32-4099-8544-777241C26E5B}" type="datetime4">
              <a:rPr lang="en-US" smtClean="0"/>
              <a:pPr/>
              <a:t>December 4, 2019</a:t>
            </a:fld>
            <a:endParaRPr lang="en-US" dirty="0"/>
          </a:p>
        </p:txBody>
      </p:sp>
      <p:sp>
        <p:nvSpPr>
          <p:cNvPr id="4" name="Footer Placeholder 3"/>
          <p:cNvSpPr>
            <a:spLocks noGrp="1"/>
          </p:cNvSpPr>
          <p:nvPr>
            <p:ph type="ftr" sz="quarter" idx="19"/>
          </p:nvPr>
        </p:nvSpPr>
        <p:spPr/>
        <p:txBody>
          <a:bodyPr/>
          <a:lstStyle/>
          <a:p>
            <a:r>
              <a:rPr lang="en-US"/>
              <a:t>Go to Insert &gt; Header &amp; Footer to customize or delete footer for one or all slides</a:t>
            </a:r>
            <a:endParaRPr lang="en-US" dirty="0"/>
          </a:p>
        </p:txBody>
      </p:sp>
      <p:sp>
        <p:nvSpPr>
          <p:cNvPr id="5" name="Slide Number Placeholder 4"/>
          <p:cNvSpPr>
            <a:spLocks noGrp="1"/>
          </p:cNvSpPr>
          <p:nvPr>
            <p:ph type="sldNum" sz="quarter" idx="20"/>
          </p:nvPr>
        </p:nvSpPr>
        <p:spPr/>
        <p:txBody>
          <a:bodyPr/>
          <a:lstStyle/>
          <a:p>
            <a:fld id="{7FA43A33-2B87-4F7F-852D-D8FB1BE4A6D1}" type="slidenum">
              <a:rPr lang="en-US" smtClean="0"/>
              <a:pPr/>
              <a:t>7</a:t>
            </a:fld>
            <a:endParaRPr lang="en-US" dirty="0"/>
          </a:p>
        </p:txBody>
      </p:sp>
      <p:sp>
        <p:nvSpPr>
          <p:cNvPr id="6" name="Content Placeholder 5"/>
          <p:cNvSpPr>
            <a:spLocks noGrp="1"/>
          </p:cNvSpPr>
          <p:nvPr>
            <p:ph sz="quarter" idx="21"/>
          </p:nvPr>
        </p:nvSpPr>
        <p:spPr>
          <a:xfrm>
            <a:off x="257901" y="921438"/>
            <a:ext cx="8268879" cy="5306834"/>
          </a:xfrm>
        </p:spPr>
        <p:txBody>
          <a:bodyPr/>
          <a:lstStyle/>
          <a:p>
            <a:r>
              <a:rPr lang="en-US" sz="2200" dirty="0" smtClean="0"/>
              <a:t>Document Outline Navigation</a:t>
            </a:r>
          </a:p>
          <a:p>
            <a:pPr lvl="2"/>
            <a:r>
              <a:rPr lang="en-US" sz="1800" dirty="0" smtClean="0"/>
              <a:t>“Add Before” / “Add After” buttons – adds a new blank worksheet before/after the worksheet you have selected in the outline</a:t>
            </a:r>
          </a:p>
          <a:p>
            <a:pPr lvl="2"/>
            <a:endParaRPr lang="en-US" sz="1800" dirty="0" smtClean="0"/>
          </a:p>
          <a:p>
            <a:pPr lvl="2"/>
            <a:r>
              <a:rPr lang="en-US" sz="1800" dirty="0" smtClean="0"/>
              <a:t>“Promote” / “Demote” buttons – moves </a:t>
            </a:r>
            <a:r>
              <a:rPr lang="en-US" sz="1800" dirty="0" err="1" smtClean="0"/>
              <a:t>workpapers</a:t>
            </a:r>
            <a:r>
              <a:rPr lang="en-US" sz="1800" dirty="0" smtClean="0"/>
              <a:t> in and out of drop down buckets – promote takes it up a level and out of a bucket; demote takes it down a level and into a bucket</a:t>
            </a:r>
          </a:p>
          <a:p>
            <a:pPr lvl="2"/>
            <a:endParaRPr lang="en-US" sz="1800" dirty="0" smtClean="0"/>
          </a:p>
          <a:p>
            <a:pPr lvl="2"/>
            <a:r>
              <a:rPr lang="en-US" sz="1800" dirty="0" smtClean="0"/>
              <a:t>“Move Up” and “Move Down” buttons – moves a </a:t>
            </a:r>
            <a:r>
              <a:rPr lang="en-US" sz="1800" dirty="0" err="1" smtClean="0"/>
              <a:t>workpaper</a:t>
            </a:r>
            <a:r>
              <a:rPr lang="en-US" sz="1800" dirty="0" smtClean="0"/>
              <a:t> or a bucket of </a:t>
            </a:r>
            <a:r>
              <a:rPr lang="en-US" sz="1800" dirty="0" err="1" smtClean="0"/>
              <a:t>workpapers</a:t>
            </a:r>
            <a:r>
              <a:rPr lang="en-US" sz="1800" dirty="0" smtClean="0"/>
              <a:t> up and down in the outline</a:t>
            </a:r>
          </a:p>
          <a:p>
            <a:pPr lvl="2"/>
            <a:endParaRPr lang="en-US" sz="1800" dirty="0" smtClean="0"/>
          </a:p>
          <a:p>
            <a:pPr lvl="2"/>
            <a:r>
              <a:rPr lang="en-US" sz="1800" dirty="0" smtClean="0"/>
              <a:t>“Collapse All” / “Expand All buttons” – closes or opens all dropdowns in the document outline.</a:t>
            </a:r>
            <a:endParaRPr lang="en-US" sz="2000" dirty="0"/>
          </a:p>
          <a:p>
            <a:pPr lvl="2"/>
            <a:endParaRPr lang="en-US" sz="2000" dirty="0" smtClean="0"/>
          </a:p>
          <a:p>
            <a:pPr lvl="2"/>
            <a:endParaRPr lang="en-US" sz="2000" dirty="0"/>
          </a:p>
          <a:p>
            <a:pPr lvl="2"/>
            <a:endParaRPr lang="en-US" sz="2000" dirty="0"/>
          </a:p>
          <a:p>
            <a:pPr marL="0" lvl="2" indent="0">
              <a:buNone/>
            </a:pPr>
            <a:endParaRPr lang="en-US" sz="2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7386" y="1679597"/>
            <a:ext cx="2539032" cy="71918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3322" y="2958698"/>
            <a:ext cx="2539032" cy="719184"/>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3322" y="3913334"/>
            <a:ext cx="2539032" cy="719184"/>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3322" y="4995958"/>
            <a:ext cx="2539032" cy="719184"/>
          </a:xfrm>
          <a:prstGeom prst="rect">
            <a:avLst/>
          </a:prstGeom>
        </p:spPr>
      </p:pic>
    </p:spTree>
    <p:extLst>
      <p:ext uri="{BB962C8B-B14F-4D97-AF65-F5344CB8AC3E}">
        <p14:creationId xmlns:p14="http://schemas.microsoft.com/office/powerpoint/2010/main" val="15034456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wDesk</a:t>
            </a:r>
            <a:r>
              <a:rPr lang="en-US" dirty="0" smtClean="0"/>
              <a:t> Basics – Basic Functionality - Tabs</a:t>
            </a:r>
            <a:endParaRPr lang="en-US" dirty="0"/>
          </a:p>
        </p:txBody>
      </p:sp>
      <p:sp>
        <p:nvSpPr>
          <p:cNvPr id="3" name="Date Placeholder 2"/>
          <p:cNvSpPr>
            <a:spLocks noGrp="1"/>
          </p:cNvSpPr>
          <p:nvPr>
            <p:ph type="dt" sz="half" idx="18"/>
          </p:nvPr>
        </p:nvSpPr>
        <p:spPr/>
        <p:txBody>
          <a:bodyPr/>
          <a:lstStyle/>
          <a:p>
            <a:fld id="{1DA11E61-DE32-4099-8544-777241C26E5B}" type="datetime4">
              <a:rPr lang="en-US" smtClean="0"/>
              <a:pPr/>
              <a:t>December 4, 2019</a:t>
            </a:fld>
            <a:endParaRPr lang="en-US" dirty="0"/>
          </a:p>
        </p:txBody>
      </p:sp>
      <p:sp>
        <p:nvSpPr>
          <p:cNvPr id="4" name="Footer Placeholder 3"/>
          <p:cNvSpPr>
            <a:spLocks noGrp="1"/>
          </p:cNvSpPr>
          <p:nvPr>
            <p:ph type="ftr" sz="quarter" idx="19"/>
          </p:nvPr>
        </p:nvSpPr>
        <p:spPr/>
        <p:txBody>
          <a:bodyPr/>
          <a:lstStyle/>
          <a:p>
            <a:r>
              <a:rPr lang="en-US"/>
              <a:t>Go to Insert &gt; Header &amp; Footer to customize or delete footer for one or all slides</a:t>
            </a:r>
            <a:endParaRPr lang="en-US" dirty="0"/>
          </a:p>
        </p:txBody>
      </p:sp>
      <p:sp>
        <p:nvSpPr>
          <p:cNvPr id="5" name="Slide Number Placeholder 4"/>
          <p:cNvSpPr>
            <a:spLocks noGrp="1"/>
          </p:cNvSpPr>
          <p:nvPr>
            <p:ph type="sldNum" sz="quarter" idx="20"/>
          </p:nvPr>
        </p:nvSpPr>
        <p:spPr/>
        <p:txBody>
          <a:bodyPr/>
          <a:lstStyle/>
          <a:p>
            <a:fld id="{7FA43A33-2B87-4F7F-852D-D8FB1BE4A6D1}" type="slidenum">
              <a:rPr lang="en-US" smtClean="0"/>
              <a:pPr/>
              <a:t>8</a:t>
            </a:fld>
            <a:endParaRPr lang="en-US" dirty="0"/>
          </a:p>
        </p:txBody>
      </p:sp>
      <p:sp>
        <p:nvSpPr>
          <p:cNvPr id="6" name="Content Placeholder 5"/>
          <p:cNvSpPr>
            <a:spLocks noGrp="1"/>
          </p:cNvSpPr>
          <p:nvPr>
            <p:ph sz="quarter" idx="21"/>
          </p:nvPr>
        </p:nvSpPr>
        <p:spPr>
          <a:xfrm>
            <a:off x="257901" y="921437"/>
            <a:ext cx="8268879" cy="5306834"/>
          </a:xfrm>
        </p:spPr>
        <p:txBody>
          <a:bodyPr/>
          <a:lstStyle/>
          <a:p>
            <a:r>
              <a:rPr lang="en-US" dirty="0" smtClean="0"/>
              <a:t>File Tab</a:t>
            </a:r>
            <a:endParaRPr lang="en-US" dirty="0"/>
          </a:p>
          <a:p>
            <a:pPr lvl="2"/>
            <a:r>
              <a:rPr lang="en-US" sz="2000" dirty="0" smtClean="0"/>
              <a:t>Open – lets you open other projects</a:t>
            </a:r>
          </a:p>
          <a:p>
            <a:pPr lvl="2"/>
            <a:r>
              <a:rPr lang="en-US" sz="2000" dirty="0" smtClean="0"/>
              <a:t> Save &amp; Save As – these export either PDFs or excel sheet </a:t>
            </a:r>
            <a:r>
              <a:rPr lang="en-US" sz="2000" dirty="0" err="1" smtClean="0"/>
              <a:t>wDesk</a:t>
            </a:r>
            <a:r>
              <a:rPr lang="en-US" sz="2000" dirty="0" smtClean="0"/>
              <a:t> documents to your computer (it doesn’t save your work in </a:t>
            </a:r>
            <a:r>
              <a:rPr lang="en-US" sz="2000" dirty="0" err="1" smtClean="0"/>
              <a:t>wDesk</a:t>
            </a:r>
            <a:r>
              <a:rPr lang="en-US" sz="2000" dirty="0" smtClean="0"/>
              <a:t>)</a:t>
            </a:r>
          </a:p>
          <a:p>
            <a:pPr lvl="2"/>
            <a:r>
              <a:rPr lang="en-US" sz="2000" dirty="0" smtClean="0"/>
              <a:t>Validate (from drop down select section) – if you see errors in blue popping up in the bottom left of your screen, you can use validate to find these (typically they relate to cells not being right sized, but can also relate to rounding on calculations)</a:t>
            </a:r>
          </a:p>
          <a:p>
            <a:pPr lvl="2"/>
            <a:r>
              <a:rPr lang="en-US" sz="2000" dirty="0" smtClean="0"/>
              <a:t>Discard – gets rid of changes you made to the document (great for if you accidentally made a change and undo button isn’t fixing it)</a:t>
            </a:r>
          </a:p>
          <a:p>
            <a:pPr lvl="2"/>
            <a:endParaRPr lang="en-US" sz="2000" dirty="0" smtClean="0"/>
          </a:p>
          <a:p>
            <a:pPr lvl="2"/>
            <a:endParaRPr lang="en-US" sz="2000" dirty="0"/>
          </a:p>
          <a:p>
            <a:pPr lvl="2"/>
            <a:endParaRPr lang="en-US" sz="2000" dirty="0" smtClean="0"/>
          </a:p>
          <a:p>
            <a:pPr lvl="2"/>
            <a:endParaRPr lang="en-US" sz="2000" dirty="0"/>
          </a:p>
          <a:p>
            <a:pPr lvl="2"/>
            <a:endParaRPr lang="en-US" sz="2000" dirty="0"/>
          </a:p>
          <a:p>
            <a:pPr marL="0" lvl="2" indent="0">
              <a:buNone/>
            </a:pPr>
            <a:endParaRPr lang="en-US" sz="20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54293"/>
            <a:ext cx="9144000" cy="872175"/>
          </a:xfrm>
          <a:prstGeom prst="rect">
            <a:avLst/>
          </a:prstGeom>
        </p:spPr>
      </p:pic>
    </p:spTree>
    <p:extLst>
      <p:ext uri="{BB962C8B-B14F-4D97-AF65-F5344CB8AC3E}">
        <p14:creationId xmlns:p14="http://schemas.microsoft.com/office/powerpoint/2010/main" val="31743257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wDesk</a:t>
            </a:r>
            <a:r>
              <a:rPr lang="en-US" dirty="0" smtClean="0"/>
              <a:t> Basics – Basic Functionality - Tabs</a:t>
            </a:r>
            <a:endParaRPr lang="en-US" dirty="0"/>
          </a:p>
        </p:txBody>
      </p:sp>
      <p:sp>
        <p:nvSpPr>
          <p:cNvPr id="3" name="Date Placeholder 2"/>
          <p:cNvSpPr>
            <a:spLocks noGrp="1"/>
          </p:cNvSpPr>
          <p:nvPr>
            <p:ph type="dt" sz="half" idx="18"/>
          </p:nvPr>
        </p:nvSpPr>
        <p:spPr/>
        <p:txBody>
          <a:bodyPr/>
          <a:lstStyle/>
          <a:p>
            <a:fld id="{1DA11E61-DE32-4099-8544-777241C26E5B}" type="datetime4">
              <a:rPr lang="en-US" smtClean="0"/>
              <a:pPr/>
              <a:t>December 4, 2019</a:t>
            </a:fld>
            <a:endParaRPr lang="en-US" dirty="0"/>
          </a:p>
        </p:txBody>
      </p:sp>
      <p:sp>
        <p:nvSpPr>
          <p:cNvPr id="4" name="Footer Placeholder 3"/>
          <p:cNvSpPr>
            <a:spLocks noGrp="1"/>
          </p:cNvSpPr>
          <p:nvPr>
            <p:ph type="ftr" sz="quarter" idx="19"/>
          </p:nvPr>
        </p:nvSpPr>
        <p:spPr/>
        <p:txBody>
          <a:bodyPr/>
          <a:lstStyle/>
          <a:p>
            <a:r>
              <a:rPr lang="en-US"/>
              <a:t>Go to Insert &gt; Header &amp; Footer to customize or delete footer for one or all slides</a:t>
            </a:r>
            <a:endParaRPr lang="en-US" dirty="0"/>
          </a:p>
        </p:txBody>
      </p:sp>
      <p:sp>
        <p:nvSpPr>
          <p:cNvPr id="5" name="Slide Number Placeholder 4"/>
          <p:cNvSpPr>
            <a:spLocks noGrp="1"/>
          </p:cNvSpPr>
          <p:nvPr>
            <p:ph type="sldNum" sz="quarter" idx="20"/>
          </p:nvPr>
        </p:nvSpPr>
        <p:spPr/>
        <p:txBody>
          <a:bodyPr/>
          <a:lstStyle/>
          <a:p>
            <a:fld id="{7FA43A33-2B87-4F7F-852D-D8FB1BE4A6D1}" type="slidenum">
              <a:rPr lang="en-US" smtClean="0"/>
              <a:pPr/>
              <a:t>9</a:t>
            </a:fld>
            <a:endParaRPr lang="en-US" dirty="0"/>
          </a:p>
        </p:txBody>
      </p:sp>
      <p:sp>
        <p:nvSpPr>
          <p:cNvPr id="6" name="Content Placeholder 5"/>
          <p:cNvSpPr>
            <a:spLocks noGrp="1"/>
          </p:cNvSpPr>
          <p:nvPr>
            <p:ph sz="quarter" idx="21"/>
          </p:nvPr>
        </p:nvSpPr>
        <p:spPr>
          <a:xfrm>
            <a:off x="257901" y="921437"/>
            <a:ext cx="8268879" cy="5306834"/>
          </a:xfrm>
        </p:spPr>
        <p:txBody>
          <a:bodyPr/>
          <a:lstStyle/>
          <a:p>
            <a:r>
              <a:rPr lang="en-US" dirty="0" smtClean="0"/>
              <a:t>Edit Tab</a:t>
            </a:r>
            <a:endParaRPr lang="en-US" dirty="0"/>
          </a:p>
          <a:p>
            <a:pPr lvl="2"/>
            <a:r>
              <a:rPr lang="en-US" sz="2000" dirty="0" smtClean="0"/>
              <a:t>Formatting - just like excel</a:t>
            </a:r>
          </a:p>
          <a:p>
            <a:pPr lvl="2"/>
            <a:r>
              <a:rPr lang="en-US" sz="2000" dirty="0" smtClean="0"/>
              <a:t> Hidden columns and rows – you can hide/unhide columns by right clicking or using the drop down at the top – hidden columns and rows show up as a thick blue line on the axis</a:t>
            </a:r>
          </a:p>
          <a:p>
            <a:pPr lvl="2"/>
            <a:endParaRPr lang="en-US" sz="2000" dirty="0" smtClean="0"/>
          </a:p>
          <a:p>
            <a:pPr lvl="2"/>
            <a:endParaRPr lang="en-US" sz="2000" dirty="0"/>
          </a:p>
          <a:p>
            <a:pPr lvl="2"/>
            <a:endParaRPr lang="en-US" sz="2000" dirty="0" smtClean="0"/>
          </a:p>
          <a:p>
            <a:pPr lvl="2"/>
            <a:endParaRPr lang="en-US" sz="2000" dirty="0"/>
          </a:p>
          <a:p>
            <a:pPr lvl="2"/>
            <a:endParaRPr lang="en-US" sz="2000" dirty="0"/>
          </a:p>
          <a:p>
            <a:pPr marL="0" lvl="2" indent="0">
              <a:buNone/>
            </a:pPr>
            <a:endParaRPr lang="en-US" sz="2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53824"/>
            <a:ext cx="9144000" cy="1448116"/>
          </a:xfrm>
          <a:prstGeom prst="rect">
            <a:avLst/>
          </a:prstGeom>
        </p:spPr>
      </p:pic>
    </p:spTree>
    <p:extLst>
      <p:ext uri="{BB962C8B-B14F-4D97-AF65-F5344CB8AC3E}">
        <p14:creationId xmlns:p14="http://schemas.microsoft.com/office/powerpoint/2010/main" val="2401128333"/>
      </p:ext>
    </p:extLst>
  </p:cSld>
  <p:clrMapOvr>
    <a:masterClrMapping/>
  </p:clrMapOvr>
  <p:timing>
    <p:tnLst>
      <p:par>
        <p:cTn id="1" dur="indefinite" restart="never" nodeType="tmRoot"/>
      </p:par>
    </p:tnLst>
  </p:timing>
</p:sld>
</file>

<file path=ppt/theme/theme1.xml><?xml version="1.0" encoding="utf-8"?>
<a:theme xmlns:a="http://schemas.openxmlformats.org/drawingml/2006/main" name="TrueBlue 2016">
  <a:themeElements>
    <a:clrScheme name="TrueBlue 2016">
      <a:dk1>
        <a:srgbClr val="13294B"/>
      </a:dk1>
      <a:lt1>
        <a:srgbClr val="FFFFFF"/>
      </a:lt1>
      <a:dk2>
        <a:srgbClr val="000000"/>
      </a:dk2>
      <a:lt2>
        <a:srgbClr val="CBC4BC"/>
      </a:lt2>
      <a:accent1>
        <a:srgbClr val="009FDF"/>
      </a:accent1>
      <a:accent2>
        <a:srgbClr val="AC9F3C"/>
      </a:accent2>
      <a:accent3>
        <a:srgbClr val="9B2242"/>
      </a:accent3>
      <a:accent4>
        <a:srgbClr val="CBC4BC"/>
      </a:accent4>
      <a:accent5>
        <a:srgbClr val="888B8D"/>
      </a:accent5>
      <a:accent6>
        <a:srgbClr val="9A8E36"/>
      </a:accent6>
      <a:hlink>
        <a:srgbClr val="009FDF"/>
      </a:hlink>
      <a:folHlink>
        <a:srgbClr val="009FDF"/>
      </a:folHlink>
    </a:clrScheme>
    <a:fontScheme name="TrueBlue 2016">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3429</TotalTime>
  <Words>2505</Words>
  <Application>Microsoft Office PowerPoint</Application>
  <PresentationFormat>On-screen Show (4:3)</PresentationFormat>
  <Paragraphs>340</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Arial Narrow</vt:lpstr>
      <vt:lpstr>Calibri</vt:lpstr>
      <vt:lpstr>Wingdings 2</vt:lpstr>
      <vt:lpstr>TrueBlue 2016</vt:lpstr>
      <vt:lpstr>wDesk Training Guide</vt:lpstr>
      <vt:lpstr>wDesk 2018 Getting Started – Templates &amp; Guides</vt:lpstr>
      <vt:lpstr>wDesk Getting Started</vt:lpstr>
      <vt:lpstr>wDesk Basics</vt:lpstr>
      <vt:lpstr>wDesk Basics</vt:lpstr>
      <vt:lpstr>wDesk Basics – Basic Functionality</vt:lpstr>
      <vt:lpstr>wDesk Basics – Basic Functionality</vt:lpstr>
      <vt:lpstr>wDesk Basics – Basic Functionality - Tabs</vt:lpstr>
      <vt:lpstr>wDesk Basics – Basic Functionality - Tabs</vt:lpstr>
      <vt:lpstr>wDesk Basics – Basic Functionality - Tabs</vt:lpstr>
      <vt:lpstr>wDesk Basics – Basic Functionality - Tabs</vt:lpstr>
      <vt:lpstr>wDesk Basics – Basic Functionality - Tabs</vt:lpstr>
      <vt:lpstr>Using wDesk</vt:lpstr>
      <vt:lpstr>Using wDesk</vt:lpstr>
      <vt:lpstr>Using wDesk</vt:lpstr>
      <vt:lpstr>Using wDesk</vt:lpstr>
      <vt:lpstr>Using wDesk</vt:lpstr>
      <vt:lpstr>Using wDesk</vt:lpstr>
      <vt:lpstr>Using wDesk</vt:lpstr>
      <vt:lpstr>Using wDesk – New Controls</vt:lpstr>
      <vt:lpstr>wDesk Formatting</vt:lpstr>
      <vt:lpstr>wDesk Formatting</vt:lpstr>
      <vt:lpstr>Using wDesk</vt:lpstr>
      <vt:lpstr>Using wDesk</vt:lpstr>
      <vt:lpstr>Learning More About wDesk</vt:lpstr>
      <vt:lpstr>Where can I learn about wDesk functionality?</vt:lpstr>
      <vt:lpstr>wDesk Help Center</vt:lpstr>
      <vt:lpstr>wDesk Community</vt:lpstr>
      <vt:lpstr>wDesk Quick Reference Guide</vt:lpstr>
      <vt:lpstr>Thank you!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Edward Lee</dc:creator>
  <cp:lastModifiedBy>Blackstone, Megan</cp:lastModifiedBy>
  <cp:revision>107</cp:revision>
  <dcterms:created xsi:type="dcterms:W3CDTF">2016-05-04T18:04:55Z</dcterms:created>
  <dcterms:modified xsi:type="dcterms:W3CDTF">2019-12-04T18:06:50Z</dcterms:modified>
</cp:coreProperties>
</file>