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6"/>
  </p:notesMasterIdLst>
  <p:handoutMasterIdLst>
    <p:handoutMasterId r:id="rId7"/>
  </p:handoutMasterIdLst>
  <p:sldIdLst>
    <p:sldId id="920" r:id="rId2"/>
    <p:sldId id="919" r:id="rId3"/>
    <p:sldId id="921" r:id="rId4"/>
    <p:sldId id="9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1CC240-2223-4865-899A-8F01745B3EA6}">
          <p14:sldIdLst>
            <p14:sldId id="920"/>
            <p14:sldId id="919"/>
            <p14:sldId id="921"/>
            <p14:sldId id="9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Duc Sang" initials="TDS" lastIdx="3" clrIdx="1">
    <p:extLst>
      <p:ext uri="{19B8F6BF-5375-455C-9EA6-DF929625EA0E}">
        <p15:presenceInfo xmlns:p15="http://schemas.microsoft.com/office/powerpoint/2012/main" userId="S-1-5-21-1177238915-839522115-1853082435-828054" providerId="AD"/>
      </p:ext>
    </p:extLst>
  </p:cmAuthor>
  <p:cmAuthor id="2" name="Tran Ba Khoi" initials="TBK" lastIdx="1" clrIdx="2">
    <p:extLst>
      <p:ext uri="{19B8F6BF-5375-455C-9EA6-DF929625EA0E}">
        <p15:presenceInfo xmlns:p15="http://schemas.microsoft.com/office/powerpoint/2012/main" userId="S-1-5-21-1177238915-839522115-1853082435-280409" providerId="AD"/>
      </p:ext>
    </p:extLst>
  </p:cmAuthor>
  <p:cmAuthor id="3" name="Nguyen Huy Tuan TMK" initials="NHTT" lastIdx="15" clrIdx="3">
    <p:extLst>
      <p:ext uri="{19B8F6BF-5375-455C-9EA6-DF929625EA0E}">
        <p15:presenceInfo xmlns:p15="http://schemas.microsoft.com/office/powerpoint/2012/main" userId="S-1-5-21-1177238915-839522115-1853082435-1013063" providerId="AD"/>
      </p:ext>
    </p:extLst>
  </p:cmAuthor>
  <p:cmAuthor id="4" name="DELL" initials="D" lastIdx="0" clrIdx="4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CCCC"/>
    <a:srgbClr val="FFD966"/>
    <a:srgbClr val="FFFF00"/>
    <a:srgbClr val="000000"/>
    <a:srgbClr val="006600"/>
    <a:srgbClr val="A6A6A6"/>
    <a:srgbClr val="7F7F7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103" autoAdjust="0"/>
  </p:normalViewPr>
  <p:slideViewPr>
    <p:cSldViewPr snapToGrid="0">
      <p:cViewPr varScale="1">
        <p:scale>
          <a:sx n="82" d="100"/>
          <a:sy n="82" d="100"/>
        </p:scale>
        <p:origin x="773" y="101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486"/>
    </p:cViewPr>
  </p:sorterViewPr>
  <p:notesViewPr>
    <p:cSldViewPr snapToGrid="0" showGuides="1">
      <p:cViewPr varScale="1">
        <p:scale>
          <a:sx n="51" d="100"/>
          <a:sy n="51" d="100"/>
        </p:scale>
        <p:origin x="28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C4062-6A6D-45B3-A687-426D46C09EA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9483C-B5AB-49CF-A4A4-7D9C26DB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4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3CA4-11BD-4986-9505-96D464C78C4C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4809B-4644-4BD6-AF68-41824E352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6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91567-8377-48D3-89C8-14530EF7DCC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B5DA1-7F75-4A96-86AE-41F111466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0"/>
            <a:ext cx="121824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4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16266" y="250825"/>
            <a:ext cx="11559468" cy="40163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 userDrawn="1"/>
        </p:nvSpPr>
        <p:spPr bwMode="gray">
          <a:xfrm>
            <a:off x="12700" y="12700"/>
            <a:ext cx="43017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 smtClean="0">
                <a:solidFill>
                  <a:srgbClr val="FFFFFF">
                    <a:alpha val="0"/>
                  </a:srgbClr>
                </a:solidFill>
              </a:rPr>
              <a:t>overall_0_131782826525221578 columns_1_131782826525221578 </a:t>
            </a:r>
            <a:endParaRPr lang="en-GB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93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2">
          <p15:clr>
            <a:srgbClr val="CCCCCC"/>
          </p15:clr>
        </p15:guide>
        <p15:guide id="2" pos="7488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33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16266" y="152349"/>
            <a:ext cx="11559468" cy="40163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0"/>
          <a:stretch/>
        </p:blipFill>
        <p:spPr>
          <a:xfrm>
            <a:off x="10039595" y="-480181"/>
            <a:ext cx="2423629" cy="18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9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  <p:sldLayoutId id="2147483777" r:id="rId3"/>
    <p:sldLayoutId id="2147483778" r:id="rId4"/>
    <p:sldLayoutId id="2147483780" r:id="rId5"/>
    <p:sldLayoutId id="2147484022" r:id="rId6"/>
    <p:sldLayoutId id="214748402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104" y="1338795"/>
            <a:ext cx="113048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BIA VIET ACTIVATION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---------------------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FFFF00"/>
                </a:solidFill>
                <a:latin typeface="Candara" panose="020E0502030303020204" pitchFamily="34" charset="0"/>
              </a:rPr>
              <a:t>MYSTERY SHOPPER </a:t>
            </a:r>
          </a:p>
        </p:txBody>
      </p:sp>
    </p:spTree>
    <p:extLst>
      <p:ext uri="{BB962C8B-B14F-4D97-AF65-F5344CB8AC3E}">
        <p14:creationId xmlns:p14="http://schemas.microsoft.com/office/powerpoint/2010/main" val="11561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Store4"/>
          <p:cNvSpPr/>
          <p:nvPr/>
        </p:nvSpPr>
        <p:spPr>
          <a:xfrm>
            <a:off x="227367" y="4053043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aderSlide2"/>
          <p:cNvSpPr/>
          <p:nvPr/>
        </p:nvSpPr>
        <p:spPr>
          <a:xfrm>
            <a:off x="242917" y="165194"/>
            <a:ext cx="685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Khu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vực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: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Localtion</a:t>
            </a:r>
            <a:endParaRPr lang="en-US" dirty="0">
              <a:latin typeface="Candara" panose="020E0502030303020204" pitchFamily="34" charset="0"/>
              <a:ea typeface="Segoe UI Black" panose="020B0A02040204020203" pitchFamily="34" charset="0"/>
              <a:cs typeface="Lucida Sans Unicode" panose="020B0602030504020204" pitchFamily="34" charset="0"/>
            </a:endParaRPr>
          </a:p>
          <a:p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Ngày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thực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hiện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: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ActionDate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			Ca:  </a:t>
            </a:r>
            <a:r>
              <a:rPr lang="en-US" dirty="0"/>
              <a:t>Shift 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	</a:t>
            </a:r>
            <a:endParaRPr lang="vi-VN" sz="3600" dirty="0">
              <a:solidFill>
                <a:schemeClr val="bg1"/>
              </a:solidFill>
              <a:latin typeface="Candara" panose="020E0502030303020204" pitchFamily="34" charset="0"/>
              <a:ea typeface="Segoe UI Black" panose="020B0A02040204020203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picStore5"/>
          <p:cNvSpPr/>
          <p:nvPr/>
        </p:nvSpPr>
        <p:spPr>
          <a:xfrm>
            <a:off x="3250443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icStore6"/>
          <p:cNvSpPr/>
          <p:nvPr/>
        </p:nvSpPr>
        <p:spPr>
          <a:xfrm>
            <a:off x="6222686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Store7"/>
          <p:cNvSpPr/>
          <p:nvPr/>
        </p:nvSpPr>
        <p:spPr>
          <a:xfrm>
            <a:off x="9194931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Start"/>
          <p:cNvSpPr/>
          <p:nvPr/>
        </p:nvSpPr>
        <p:spPr>
          <a:xfrm>
            <a:off x="234513" y="1365523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picStore1"/>
          <p:cNvSpPr/>
          <p:nvPr/>
        </p:nvSpPr>
        <p:spPr>
          <a:xfrm>
            <a:off x="3250443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Store2"/>
          <p:cNvSpPr/>
          <p:nvPr/>
        </p:nvSpPr>
        <p:spPr>
          <a:xfrm>
            <a:off x="6222687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icStore3"/>
          <p:cNvSpPr/>
          <p:nvPr/>
        </p:nvSpPr>
        <p:spPr>
          <a:xfrm>
            <a:off x="9194931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Store12"/>
          <p:cNvSpPr/>
          <p:nvPr/>
        </p:nvSpPr>
        <p:spPr>
          <a:xfrm>
            <a:off x="242917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aderSlide2"/>
          <p:cNvSpPr/>
          <p:nvPr/>
        </p:nvSpPr>
        <p:spPr>
          <a:xfrm>
            <a:off x="242917" y="165194"/>
            <a:ext cx="7113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Khu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vực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: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Localtion</a:t>
            </a:r>
            <a:endParaRPr lang="en-US" dirty="0">
              <a:latin typeface="Candara" panose="020E0502030303020204" pitchFamily="34" charset="0"/>
              <a:ea typeface="Segoe UI Black" panose="020B0A02040204020203" pitchFamily="34" charset="0"/>
              <a:cs typeface="Lucida Sans Unicode" panose="020B0602030504020204" pitchFamily="34" charset="0"/>
            </a:endParaRPr>
          </a:p>
          <a:p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Ngày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thực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hiện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: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ActionDate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			Ca:  </a:t>
            </a:r>
            <a:r>
              <a:rPr lang="en-US" dirty="0"/>
              <a:t>Shift 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	</a:t>
            </a:r>
            <a:endParaRPr lang="vi-VN" sz="3600" dirty="0">
              <a:solidFill>
                <a:schemeClr val="bg1"/>
              </a:solidFill>
              <a:latin typeface="Candara" panose="020E0502030303020204" pitchFamily="34" charset="0"/>
              <a:ea typeface="Segoe UI Black" panose="020B0A02040204020203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picStore13"/>
          <p:cNvSpPr/>
          <p:nvPr/>
        </p:nvSpPr>
        <p:spPr>
          <a:xfrm>
            <a:off x="3250443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icStore14"/>
          <p:cNvSpPr/>
          <p:nvPr/>
        </p:nvSpPr>
        <p:spPr>
          <a:xfrm>
            <a:off x="6222686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Store15"/>
          <p:cNvSpPr/>
          <p:nvPr/>
        </p:nvSpPr>
        <p:spPr>
          <a:xfrm>
            <a:off x="9194931" y="4053044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Store8"/>
          <p:cNvSpPr/>
          <p:nvPr/>
        </p:nvSpPr>
        <p:spPr>
          <a:xfrm>
            <a:off x="278199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icStore9"/>
          <p:cNvSpPr/>
          <p:nvPr/>
        </p:nvSpPr>
        <p:spPr>
          <a:xfrm>
            <a:off x="3250443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Store10"/>
          <p:cNvSpPr/>
          <p:nvPr/>
        </p:nvSpPr>
        <p:spPr>
          <a:xfrm>
            <a:off x="6222687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icStore11"/>
          <p:cNvSpPr/>
          <p:nvPr/>
        </p:nvSpPr>
        <p:spPr>
          <a:xfrm>
            <a:off x="9194931" y="1353062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Slide3"/>
          <p:cNvSpPr/>
          <p:nvPr/>
        </p:nvSpPr>
        <p:spPr>
          <a:xfrm>
            <a:off x="242917" y="165194"/>
            <a:ext cx="6703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Khu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vực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: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Localtion</a:t>
            </a:r>
            <a:endParaRPr lang="en-US" dirty="0">
              <a:latin typeface="Candara" panose="020E0502030303020204" pitchFamily="34" charset="0"/>
              <a:ea typeface="Segoe UI Black" panose="020B0A02040204020203" pitchFamily="34" charset="0"/>
              <a:cs typeface="Lucida Sans Unicode" panose="020B0602030504020204" pitchFamily="34" charset="0"/>
            </a:endParaRPr>
          </a:p>
          <a:p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Ngày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thực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hiện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: </a:t>
            </a:r>
            <a:r>
              <a:rPr lang="en-US" dirty="0" err="1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ActionDate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			Ca:  </a:t>
            </a:r>
            <a:r>
              <a:rPr lang="en-US" dirty="0"/>
              <a:t>Shift </a:t>
            </a:r>
            <a:r>
              <a:rPr lang="en-US" dirty="0">
                <a:latin typeface="Candara" panose="020E0502030303020204" pitchFamily="34" charset="0"/>
                <a:ea typeface="Segoe UI Black" panose="020B0A02040204020203" pitchFamily="34" charset="0"/>
                <a:cs typeface="Lucida Sans Unicode" panose="020B0602030504020204" pitchFamily="34" charset="0"/>
              </a:rPr>
              <a:t>	</a:t>
            </a:r>
            <a:endParaRPr lang="vi-VN" sz="3600" dirty="0">
              <a:solidFill>
                <a:schemeClr val="bg1"/>
              </a:solidFill>
              <a:latin typeface="Candara" panose="020E0502030303020204" pitchFamily="34" charset="0"/>
              <a:ea typeface="Segoe UI Black" panose="020B0A02040204020203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picStore16"/>
          <p:cNvSpPr/>
          <p:nvPr/>
        </p:nvSpPr>
        <p:spPr>
          <a:xfrm>
            <a:off x="1550719" y="2033933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icResult1"/>
          <p:cNvSpPr/>
          <p:nvPr/>
        </p:nvSpPr>
        <p:spPr>
          <a:xfrm>
            <a:off x="4522963" y="2033933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icResult2"/>
          <p:cNvSpPr/>
          <p:nvPr/>
        </p:nvSpPr>
        <p:spPr>
          <a:xfrm>
            <a:off x="7495207" y="2033933"/>
            <a:ext cx="2858319" cy="2579767"/>
          </a:xfrm>
          <a:prstGeom prst="rect">
            <a:avLst/>
          </a:prstGeom>
          <a:noFill/>
          <a:ln>
            <a:solidFill>
              <a:srgbClr val="20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44DC649-2AA4-4A08-B479-5707137AAFFE}" vid="{C928E10D-55F9-4758-B45E-329DEC799F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44144</TotalTime>
  <Words>64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Lucida Sans Unicode</vt:lpstr>
      <vt:lpstr>Segoe UI Black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Vuong, Nguyen Hung  - Phong Phat trien ung dung - Giam sat Phat trien ung dung</cp:lastModifiedBy>
  <cp:revision>1150</cp:revision>
  <dcterms:created xsi:type="dcterms:W3CDTF">2020-01-07T11:37:45Z</dcterms:created>
  <dcterms:modified xsi:type="dcterms:W3CDTF">2020-07-06T00:45:33Z</dcterms:modified>
</cp:coreProperties>
</file>