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3" r:id="rId3"/>
    <p:sldId id="325" r:id="rId5"/>
    <p:sldId id="369" r:id="rId6"/>
    <p:sldId id="328" r:id="rId7"/>
    <p:sldId id="367" r:id="rId8"/>
    <p:sldId id="370" r:id="rId9"/>
    <p:sldId id="327" r:id="rId10"/>
    <p:sldId id="425" r:id="rId11"/>
    <p:sldId id="349" r:id="rId12"/>
    <p:sldId id="344" r:id="rId13"/>
    <p:sldId id="427" r:id="rId14"/>
    <p:sldId id="426" r:id="rId15"/>
    <p:sldId id="428" r:id="rId16"/>
    <p:sldId id="429" r:id="rId17"/>
    <p:sldId id="430" r:id="rId18"/>
    <p:sldId id="431" r:id="rId19"/>
    <p:sldId id="432" r:id="rId20"/>
    <p:sldId id="372" r:id="rId21"/>
    <p:sldId id="272" r:id="rId22"/>
    <p:sldId id="371" r:id="rId23"/>
    <p:sldId id="357" r:id="rId24"/>
    <p:sldId id="331" r:id="rId25"/>
    <p:sldId id="260" r:id="rId26"/>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guide id="3" pos="494" userDrawn="1">
          <p15:clr>
            <a:srgbClr val="A4A3A4"/>
          </p15:clr>
        </p15:guide>
        <p15:guide id="4" pos="554" userDrawn="1">
          <p15:clr>
            <a:srgbClr val="A4A3A4"/>
          </p15:clr>
        </p15:guide>
        <p15:guide id="5" pos="7274" userDrawn="1">
          <p15:clr>
            <a:srgbClr val="A4A3A4"/>
          </p15:clr>
        </p15:guide>
        <p15:guide id="6" pos="7104" userDrawn="1">
          <p15:clr>
            <a:srgbClr val="A4A3A4"/>
          </p15:clr>
        </p15:guide>
        <p15:guide id="7" orient="horz" pos="3866" userDrawn="1">
          <p15:clr>
            <a:srgbClr val="A4A3A4"/>
          </p15:clr>
        </p15:guide>
        <p15:guide id="8" orient="horz" pos="993" userDrawn="1">
          <p15:clr>
            <a:srgbClr val="A4A3A4"/>
          </p15:clr>
        </p15:guide>
        <p15:guide id="9" orient="horz" pos="580" userDrawn="1">
          <p15:clr>
            <a:srgbClr val="A4A3A4"/>
          </p15:clr>
        </p15:guide>
        <p15:guide id="10" orient="horz" pos="31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7F8286"/>
    <a:srgbClr val="D54773"/>
    <a:srgbClr val="D9DADE"/>
    <a:srgbClr val="7F8C8D"/>
    <a:srgbClr val="ECF0F1"/>
    <a:srgbClr val="E74C3C"/>
    <a:srgbClr val="94B155"/>
    <a:srgbClr val="3D9FAC"/>
    <a:srgbClr val="FEB8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7340" autoAdjust="0"/>
    <p:restoredTop sz="96301" autoAdjust="0"/>
  </p:normalViewPr>
  <p:slideViewPr>
    <p:cSldViewPr snapToGrid="0" showGuides="1">
      <p:cViewPr varScale="1">
        <p:scale>
          <a:sx n="153" d="100"/>
          <a:sy n="153" d="100"/>
        </p:scale>
        <p:origin x="150" y="738"/>
      </p:cViewPr>
      <p:guideLst>
        <p:guide orient="horz" pos="2280"/>
        <p:guide pos="3840"/>
        <p:guide pos="494"/>
        <p:guide pos="554"/>
        <p:guide pos="7274"/>
        <p:guide pos="7104"/>
        <p:guide orient="horz" pos="3866"/>
        <p:guide orient="horz" pos="993"/>
        <p:guide orient="horz" pos="580"/>
        <p:guide orient="horz" pos="3145"/>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28.xml"/><Relationship Id="rId31" Type="http://schemas.openxmlformats.org/officeDocument/2006/relationships/customXml" Target="../customXml/item1.xml"/><Relationship Id="rId30" Type="http://schemas.openxmlformats.org/officeDocument/2006/relationships/customXmlProps" Target="../customXml/itemProps27.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91380-C833-4278-B0D0-4E51BDF5D5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11E64-C1A5-4168-A896-E6295A80D8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32</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35</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XX</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17</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52</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7</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10</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am Work 2">
    <p:spTree>
      <p:nvGrpSpPr>
        <p:cNvPr id="1" name=""/>
        <p:cNvGrpSpPr/>
        <p:nvPr/>
      </p:nvGrpSpPr>
      <p:grpSpPr>
        <a:xfrm>
          <a:off x="0" y="0"/>
          <a:ext cx="0" cy="0"/>
          <a:chOff x="0" y="0"/>
          <a:chExt cx="0" cy="0"/>
        </a:xfrm>
      </p:grpSpPr>
      <p:sp>
        <p:nvSpPr>
          <p:cNvPr id="27" name="Picture Placeholder 26"/>
          <p:cNvSpPr>
            <a:spLocks noGrp="1"/>
          </p:cNvSpPr>
          <p:nvPr>
            <p:ph type="pic" sz="quarter" idx="10"/>
          </p:nvPr>
        </p:nvSpPr>
        <p:spPr>
          <a:xfrm>
            <a:off x="914400" y="914400"/>
            <a:ext cx="1828800"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4267200" y="2743200"/>
            <a:ext cx="1828800"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914399" y="4572000"/>
            <a:ext cx="1828800"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6096000" y="4572000"/>
            <a:ext cx="1828800" cy="18288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
        <p:nvSpPr>
          <p:cNvPr id="30" name="Big Image"/>
          <p:cNvSpPr>
            <a:spLocks noGrp="1"/>
          </p:cNvSpPr>
          <p:nvPr>
            <p:ph type="pic" sz="quarter" idx="10"/>
          </p:nvPr>
        </p:nvSpPr>
        <p:spPr>
          <a:xfrm>
            <a:off x="7016750" y="0"/>
            <a:ext cx="5175250" cy="6858000"/>
          </a:xfrm>
          <a:prstGeom prst="rect">
            <a:avLst/>
          </a:prstGeom>
          <a:solidFill>
            <a:schemeClr val="bg1">
              <a:lumMod val="85000"/>
            </a:schemeClr>
          </a:solidFill>
        </p:spPr>
        <p:txBody>
          <a:bodyPr/>
          <a:lstStyle/>
          <a:p>
            <a:endParaRPr lang="en-US"/>
          </a:p>
        </p:txBody>
      </p:sp>
      <p:sp>
        <p:nvSpPr>
          <p:cNvPr id="34" name="Content Placeholder 33"/>
          <p:cNvSpPr>
            <a:spLocks noGrp="1"/>
          </p:cNvSpPr>
          <p:nvPr>
            <p:ph sz="quarter" idx="12"/>
          </p:nvPr>
        </p:nvSpPr>
        <p:spPr>
          <a:xfrm>
            <a:off x="777875" y="2816225"/>
            <a:ext cx="2451100" cy="612775"/>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35" name="Content Placeholder 33"/>
          <p:cNvSpPr>
            <a:spLocks noGrp="1"/>
          </p:cNvSpPr>
          <p:nvPr>
            <p:ph sz="quarter" idx="13"/>
          </p:nvPr>
        </p:nvSpPr>
        <p:spPr>
          <a:xfrm>
            <a:off x="2338170" y="3454156"/>
            <a:ext cx="890805" cy="277086"/>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Chart Placeholder 40"/>
          <p:cNvSpPr>
            <a:spLocks noGrp="1"/>
          </p:cNvSpPr>
          <p:nvPr>
            <p:ph type="chart" sz="quarter" idx="14"/>
          </p:nvPr>
        </p:nvSpPr>
        <p:spPr>
          <a:xfrm>
            <a:off x="777875" y="4308475"/>
            <a:ext cx="5318125" cy="1703388"/>
          </a:xfrm>
          <a:prstGeom prst="rect">
            <a:avLst/>
          </a:prstGeom>
        </p:spPr>
        <p:txBody>
          <a:bodyPr/>
          <a:lstStyle>
            <a:lvl1pPr>
              <a:defRPr>
                <a:solidFill>
                  <a:schemeClr val="tx1">
                    <a:lumMod val="50000"/>
                    <a:lumOff val="50000"/>
                  </a:schemeClr>
                </a:solidFill>
              </a:defRPr>
            </a:lvl1pPr>
          </a:lstStyle>
          <a:p>
            <a:endParaRPr lang="en-US"/>
          </a:p>
        </p:txBody>
      </p:sp>
      <p:sp>
        <p:nvSpPr>
          <p:cNvPr id="42" name="Text Placeholder 68"/>
          <p:cNvSpPr>
            <a:spLocks noGrp="1"/>
          </p:cNvSpPr>
          <p:nvPr>
            <p:ph type="body" sz="quarter" idx="25"/>
          </p:nvPr>
        </p:nvSpPr>
        <p:spPr>
          <a:xfrm>
            <a:off x="614048" y="1061260"/>
            <a:ext cx="5855876" cy="619125"/>
          </a:xfrm>
          <a:prstGeom prst="rect">
            <a:avLst/>
          </a:prstGeom>
        </p:spPr>
        <p:txBody>
          <a:bodyPr/>
          <a:lstStyle>
            <a:lvl1pPr marL="0" indent="0" algn="l">
              <a:buNone/>
              <a:defRPr>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58"/>
          <p:cNvSpPr>
            <a:spLocks noGrp="1"/>
          </p:cNvSpPr>
          <p:nvPr>
            <p:ph type="body" sz="quarter" idx="26"/>
          </p:nvPr>
        </p:nvSpPr>
        <p:spPr>
          <a:xfrm>
            <a:off x="614048" y="1677106"/>
            <a:ext cx="4628161" cy="561886"/>
          </a:xfrm>
          <a:prstGeom prst="rect">
            <a:avLst/>
          </a:prstGeom>
        </p:spPr>
        <p:txBody>
          <a:bodyPr>
            <a:normAutofit/>
          </a:bodyPr>
          <a:lstStyle>
            <a:lvl1pPr marL="0" indent="0" algn="l">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lvl1pPr>
              <a:defRPr>
                <a:solidFill>
                  <a:schemeClr val="tx1">
                    <a:lumMod val="50000"/>
                    <a:lumOff val="50000"/>
                  </a:schemeClr>
                </a:solidFill>
              </a:defRPr>
            </a:lvl1pPr>
          </a:lstStyle>
          <a:p>
            <a:endParaRPr lang="en-US"/>
          </a:p>
        </p:txBody>
      </p:sp>
      <p:sp>
        <p:nvSpPr>
          <p:cNvPr id="8" name="Text Placeholder 41"/>
          <p:cNvSpPr>
            <a:spLocks noGrp="1"/>
          </p:cNvSpPr>
          <p:nvPr>
            <p:ph type="body" sz="quarter" idx="22"/>
          </p:nvPr>
        </p:nvSpPr>
        <p:spPr>
          <a:xfrm>
            <a:off x="7011276" y="2513232"/>
            <a:ext cx="4213225" cy="595312"/>
          </a:xfrm>
          <a:prstGeom prst="rect">
            <a:avLst/>
          </a:prstGeom>
        </p:spPr>
        <p:txBody>
          <a:bodyPr>
            <a:normAutofit/>
          </a:bodyPr>
          <a:lstStyle>
            <a:lvl1pPr marL="0" indent="0">
              <a:buNone/>
              <a:defRPr sz="3200">
                <a:solidFill>
                  <a:schemeClr val="bg1"/>
                </a:solidFill>
                <a:latin typeface="GeosansLight" panose="02000603020000020003" pitchFamily="2" charset="0"/>
              </a:defRPr>
            </a:lvl1pPr>
          </a:lstStyle>
          <a:p>
            <a:pPr lvl="0"/>
            <a:endParaRPr lang="en-US"/>
          </a:p>
        </p:txBody>
      </p:sp>
      <p:sp>
        <p:nvSpPr>
          <p:cNvPr id="9" name="Text Placeholder 41"/>
          <p:cNvSpPr>
            <a:spLocks noGrp="1"/>
          </p:cNvSpPr>
          <p:nvPr>
            <p:ph type="body" sz="quarter" idx="23"/>
          </p:nvPr>
        </p:nvSpPr>
        <p:spPr>
          <a:xfrm>
            <a:off x="7011276" y="3137232"/>
            <a:ext cx="4213225" cy="1066906"/>
          </a:xfrm>
          <a:prstGeom prst="rect">
            <a:avLst/>
          </a:prstGeom>
        </p:spPr>
        <p:txBody>
          <a:bodyPr>
            <a:normAutofit/>
          </a:bodyPr>
          <a:lstStyle>
            <a:lvl1pPr marL="0" indent="0">
              <a:buNone/>
              <a:defRPr sz="1000">
                <a:solidFill>
                  <a:schemeClr val="bg1"/>
                </a:solidFill>
                <a:latin typeface="GeosansLight" panose="02000603020000020003" pitchFamily="2" charset="0"/>
              </a:defRPr>
            </a:lvl1pPr>
          </a:lstStyle>
          <a:p>
            <a:pPr lvl="0"/>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6096000"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3349625" y="0"/>
            <a:ext cx="4581525"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7931150" y="0"/>
            <a:ext cx="4260850"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8842375" y="3429000"/>
            <a:ext cx="3349625" cy="3429000"/>
          </a:xfrm>
          <a:prstGeom prst="rect">
            <a:avLst/>
          </a:prstGeom>
          <a:solidFill>
            <a:schemeClr val="bg1">
              <a:lumMod val="85000"/>
            </a:schemeClr>
          </a:solidFill>
        </p:spPr>
        <p:txBody>
          <a:bodyPr/>
          <a:lstStyle/>
          <a:p>
            <a:endParaRPr lang="en-US"/>
          </a:p>
        </p:txBody>
      </p:sp>
      <p:sp>
        <p:nvSpPr>
          <p:cNvPr id="5" name="Rectangle 4"/>
          <p:cNvSpPr/>
          <p:nvPr userDrawn="1"/>
        </p:nvSpPr>
        <p:spPr>
          <a:xfrm>
            <a:off x="0" y="0"/>
            <a:ext cx="3349256"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096000" y="3429000"/>
            <a:ext cx="2746744"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5"/>
          <p:cNvSpPr>
            <a:spLocks noGrp="1"/>
          </p:cNvSpPr>
          <p:nvPr>
            <p:ph type="body" sz="quarter" idx="14"/>
          </p:nvPr>
        </p:nvSpPr>
        <p:spPr>
          <a:xfrm>
            <a:off x="8850313" y="2206625"/>
            <a:ext cx="2422525" cy="369888"/>
          </a:xfrm>
          <a:prstGeom prst="rect">
            <a:avLst/>
          </a:prstGeom>
          <a:ln>
            <a:solidFill>
              <a:schemeClr val="bg1"/>
            </a:solidFill>
          </a:ln>
        </p:spPr>
        <p:txBody>
          <a:bodyPr>
            <a:normAutofit/>
          </a:bodyPr>
          <a:lstStyle>
            <a:lvl1pPr marL="0" indent="0" algn="ctr">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27"/>
          <p:cNvSpPr>
            <a:spLocks noGrp="1"/>
          </p:cNvSpPr>
          <p:nvPr>
            <p:ph type="body" sz="quarter" idx="15"/>
          </p:nvPr>
        </p:nvSpPr>
        <p:spPr>
          <a:xfrm>
            <a:off x="4319588" y="4340225"/>
            <a:ext cx="3752850" cy="411163"/>
          </a:xfrm>
          <a:prstGeom prst="rect">
            <a:avLst/>
          </a:prstGeom>
        </p:spPr>
        <p:txBody>
          <a:bodyPr>
            <a:normAutofit/>
          </a:bodyPr>
          <a:lstStyle>
            <a:lvl1pPr marL="0" indent="0">
              <a:buNone/>
              <a:defRPr sz="2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9" name="Text Placeholder 27"/>
          <p:cNvSpPr>
            <a:spLocks noGrp="1"/>
          </p:cNvSpPr>
          <p:nvPr>
            <p:ph type="body" sz="quarter" idx="16"/>
          </p:nvPr>
        </p:nvSpPr>
        <p:spPr>
          <a:xfrm>
            <a:off x="6273089" y="5221386"/>
            <a:ext cx="2225675"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27"/>
          <p:cNvSpPr>
            <a:spLocks noGrp="1"/>
          </p:cNvSpPr>
          <p:nvPr>
            <p:ph type="body" sz="quarter" idx="17"/>
          </p:nvPr>
        </p:nvSpPr>
        <p:spPr>
          <a:xfrm>
            <a:off x="6696386" y="4775263"/>
            <a:ext cx="1379080" cy="309715"/>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31"/>
          <p:cNvSpPr>
            <a:spLocks noGrp="1"/>
          </p:cNvSpPr>
          <p:nvPr>
            <p:ph type="body" sz="quarter" idx="18"/>
          </p:nvPr>
        </p:nvSpPr>
        <p:spPr>
          <a:xfrm>
            <a:off x="568324" y="893763"/>
            <a:ext cx="2038241" cy="314325"/>
          </a:xfrm>
          <a:prstGeom prst="rect">
            <a:avLst/>
          </a:prstGeom>
        </p:spPr>
        <p:txBody>
          <a:bodyPr>
            <a:noAutofit/>
          </a:bodyPr>
          <a:lstStyle>
            <a:lvl1pPr marL="0" indent="0">
              <a:buNone/>
              <a:defRPr sz="2000">
                <a:solidFill>
                  <a:schemeClr val="bg1"/>
                </a:solidFill>
                <a:latin typeface="GeosansLight" panose="02000603020000020003" pitchFamily="2" charset="0"/>
              </a:defRPr>
            </a:lvl1pPr>
          </a:lstStyle>
          <a:p>
            <a:pPr lvl="0"/>
            <a:endParaRPr lang="en-US"/>
          </a:p>
        </p:txBody>
      </p:sp>
      <p:sp>
        <p:nvSpPr>
          <p:cNvPr id="33" name="Text Placeholder 31"/>
          <p:cNvSpPr>
            <a:spLocks noGrp="1"/>
          </p:cNvSpPr>
          <p:nvPr>
            <p:ph type="body" sz="quarter" idx="19"/>
          </p:nvPr>
        </p:nvSpPr>
        <p:spPr>
          <a:xfrm>
            <a:off x="568323" y="1228725"/>
            <a:ext cx="2637332" cy="424339"/>
          </a:xfrm>
          <a:prstGeom prst="rect">
            <a:avLst/>
          </a:prstGeom>
        </p:spPr>
        <p:txBody>
          <a:bodyPr>
            <a:noAutofit/>
          </a:bodyPr>
          <a:lstStyle>
            <a:lvl1pPr marL="0" indent="0">
              <a:buNone/>
              <a:defRPr sz="2800">
                <a:solidFill>
                  <a:schemeClr val="bg1"/>
                </a:solidFill>
                <a:latin typeface="GeosansLight" panose="02000603020000020003" pitchFamily="2" charset="0"/>
              </a:defRPr>
            </a:lvl1pPr>
          </a:lstStyle>
          <a:p>
            <a:pPr lvl="0"/>
            <a:endParaRPr lang="en-US"/>
          </a:p>
        </p:txBody>
      </p:sp>
      <p:sp>
        <p:nvSpPr>
          <p:cNvPr id="34" name="Text Placeholder 27"/>
          <p:cNvSpPr>
            <a:spLocks noGrp="1"/>
          </p:cNvSpPr>
          <p:nvPr>
            <p:ph type="body" sz="quarter" idx="20"/>
          </p:nvPr>
        </p:nvSpPr>
        <p:spPr>
          <a:xfrm>
            <a:off x="568323" y="1936938"/>
            <a:ext cx="2225675"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6096000"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3349625" y="0"/>
            <a:ext cx="4581525"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7931150" y="0"/>
            <a:ext cx="4260850"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8842375" y="3429000"/>
            <a:ext cx="3349625" cy="34290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roduct Layout">
    <p:spTree>
      <p:nvGrpSpPr>
        <p:cNvPr id="1" name=""/>
        <p:cNvGrpSpPr/>
        <p:nvPr/>
      </p:nvGrpSpPr>
      <p:grpSpPr>
        <a:xfrm>
          <a:off x="0" y="0"/>
          <a:ext cx="0" cy="0"/>
          <a:chOff x="0" y="0"/>
          <a:chExt cx="0" cy="0"/>
        </a:xfrm>
      </p:grpSpPr>
      <p:sp>
        <p:nvSpPr>
          <p:cNvPr id="21" name="Oval 20"/>
          <p:cNvSpPr/>
          <p:nvPr userDrawn="1"/>
        </p:nvSpPr>
        <p:spPr>
          <a:xfrm>
            <a:off x="934473" y="4904155"/>
            <a:ext cx="954546" cy="954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FontAwesome" pitchFamily="2" charset="0"/>
              </a:rPr>
              <a:t></a:t>
            </a:r>
            <a:endParaRPr lang="en-US" sz="2800">
              <a:solidFill>
                <a:schemeClr val="bg1"/>
              </a:solidFill>
            </a:endParaRPr>
          </a:p>
        </p:txBody>
      </p:sp>
      <p:sp>
        <p:nvSpPr>
          <p:cNvPr id="23" name="Oval 22"/>
          <p:cNvSpPr/>
          <p:nvPr userDrawn="1"/>
        </p:nvSpPr>
        <p:spPr>
          <a:xfrm>
            <a:off x="1649643" y="4904155"/>
            <a:ext cx="239376" cy="2393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0"/>
          </p:nvPr>
        </p:nvSpPr>
        <p:spPr>
          <a:xfrm>
            <a:off x="914400" y="1620838"/>
            <a:ext cx="2435225"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3561907" y="1620838"/>
            <a:ext cx="2435225"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6209045" y="1620838"/>
            <a:ext cx="2435225"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8856183" y="1620531"/>
            <a:ext cx="2435225" cy="1817687"/>
          </a:xfrm>
          <a:prstGeom prst="rect">
            <a:avLst/>
          </a:prstGeom>
          <a:solidFill>
            <a:schemeClr val="bg1">
              <a:lumMod val="85000"/>
            </a:schemeClr>
          </a:solidFill>
        </p:spPr>
        <p:txBody>
          <a:bodyPr/>
          <a:lstStyle/>
          <a:p>
            <a:endParaRPr lang="en-US"/>
          </a:p>
        </p:txBody>
      </p:sp>
      <p:sp>
        <p:nvSpPr>
          <p:cNvPr id="30" name="Text Placeholder 29"/>
          <p:cNvSpPr>
            <a:spLocks noGrp="1"/>
          </p:cNvSpPr>
          <p:nvPr>
            <p:ph type="body" sz="quarter" idx="14"/>
          </p:nvPr>
        </p:nvSpPr>
        <p:spPr>
          <a:xfrm>
            <a:off x="914400"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1" name="Text Placeholder 29"/>
          <p:cNvSpPr>
            <a:spLocks noGrp="1"/>
          </p:cNvSpPr>
          <p:nvPr>
            <p:ph type="body" sz="quarter" idx="15"/>
          </p:nvPr>
        </p:nvSpPr>
        <p:spPr>
          <a:xfrm>
            <a:off x="3527087" y="3604658"/>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29"/>
          <p:cNvSpPr>
            <a:spLocks noGrp="1"/>
          </p:cNvSpPr>
          <p:nvPr>
            <p:ph type="body" sz="quarter" idx="16"/>
          </p:nvPr>
        </p:nvSpPr>
        <p:spPr>
          <a:xfrm>
            <a:off x="6208492"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29"/>
          <p:cNvSpPr>
            <a:spLocks noGrp="1"/>
          </p:cNvSpPr>
          <p:nvPr>
            <p:ph type="body" sz="quarter" idx="17"/>
          </p:nvPr>
        </p:nvSpPr>
        <p:spPr>
          <a:xfrm>
            <a:off x="8856183"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29"/>
          <p:cNvSpPr>
            <a:spLocks noGrp="1"/>
          </p:cNvSpPr>
          <p:nvPr>
            <p:ph type="body" sz="quarter" idx="18"/>
          </p:nvPr>
        </p:nvSpPr>
        <p:spPr>
          <a:xfrm>
            <a:off x="2026531" y="5023843"/>
            <a:ext cx="9104540"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68"/>
          <p:cNvSpPr>
            <a:spLocks noGrp="1"/>
          </p:cNvSpPr>
          <p:nvPr>
            <p:ph type="body" sz="quarter" idx="23"/>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36" name="Text Placeholder 58"/>
          <p:cNvSpPr>
            <a:spLocks noGrp="1"/>
          </p:cNvSpPr>
          <p:nvPr>
            <p:ph type="body" sz="quarter" idx="24"/>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7" name="Text Placeholder 28"/>
          <p:cNvSpPr>
            <a:spLocks noGrp="1"/>
          </p:cNvSpPr>
          <p:nvPr>
            <p:ph type="body" sz="quarter" idx="25"/>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8" name="Text Placeholder 28"/>
          <p:cNvSpPr>
            <a:spLocks noGrp="1"/>
          </p:cNvSpPr>
          <p:nvPr>
            <p:ph type="body" sz="quarter" idx="26"/>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39" name="Text Placeholder 28"/>
          <p:cNvSpPr>
            <a:spLocks noGrp="1"/>
          </p:cNvSpPr>
          <p:nvPr>
            <p:ph type="body" sz="quarter" idx="27"/>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ur Product Layout">
    <p:spTree>
      <p:nvGrpSpPr>
        <p:cNvPr id="1" name=""/>
        <p:cNvGrpSpPr/>
        <p:nvPr/>
      </p:nvGrpSpPr>
      <p:grpSpPr>
        <a:xfrm>
          <a:off x="0" y="0"/>
          <a:ext cx="0" cy="0"/>
          <a:chOff x="0" y="0"/>
          <a:chExt cx="0" cy="0"/>
        </a:xfrm>
      </p:grpSpPr>
      <p:sp>
        <p:nvSpPr>
          <p:cNvPr id="25" name="Picture Placeholder 24"/>
          <p:cNvSpPr>
            <a:spLocks noGrp="1"/>
          </p:cNvSpPr>
          <p:nvPr>
            <p:ph type="pic" sz="quarter" idx="10"/>
          </p:nvPr>
        </p:nvSpPr>
        <p:spPr>
          <a:xfrm>
            <a:off x="914400" y="1620838"/>
            <a:ext cx="2435225"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3561907" y="1620838"/>
            <a:ext cx="2435225"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6209045" y="1620838"/>
            <a:ext cx="2435225"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8856183" y="1620531"/>
            <a:ext cx="2435225" cy="1817687"/>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831975" y="914400"/>
            <a:ext cx="4264025"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6096000" y="3429000"/>
            <a:ext cx="4264025" cy="2514600"/>
          </a:xfrm>
          <a:prstGeom prst="rect">
            <a:avLst/>
          </a:prstGeom>
          <a:solidFill>
            <a:schemeClr val="bg1">
              <a:lumMod val="85000"/>
            </a:schemeClr>
          </a:solidFill>
        </p:spPr>
        <p:txBody>
          <a:bodyPr/>
          <a:lstStyle/>
          <a:p>
            <a:endParaRPr lang="en-US"/>
          </a:p>
        </p:txBody>
      </p:sp>
      <p:sp>
        <p:nvSpPr>
          <p:cNvPr id="11" name="Rectangle 10"/>
          <p:cNvSpPr/>
          <p:nvPr userDrawn="1"/>
        </p:nvSpPr>
        <p:spPr>
          <a:xfrm>
            <a:off x="5096366" y="1987034"/>
            <a:ext cx="999634"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096000" y="4501634"/>
            <a:ext cx="1437892" cy="3693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2"/>
          </p:nvPr>
        </p:nvSpPr>
        <p:spPr>
          <a:xfrm>
            <a:off x="5096366" y="1980994"/>
            <a:ext cx="4142232" cy="365760"/>
          </a:xfrm>
          <a:prstGeom prst="rect">
            <a:avLst/>
          </a:prstGeom>
        </p:spPr>
        <p:txBody>
          <a:bodyPr>
            <a:normAutofit/>
          </a:bodyPr>
          <a:lstStyle>
            <a:lvl1pPr marL="0" indent="0">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5" name="Text Placeholder 24"/>
          <p:cNvSpPr>
            <a:spLocks noGrp="1"/>
          </p:cNvSpPr>
          <p:nvPr>
            <p:ph type="body" sz="quarter" idx="13"/>
          </p:nvPr>
        </p:nvSpPr>
        <p:spPr>
          <a:xfrm>
            <a:off x="6180138" y="2538413"/>
            <a:ext cx="3059112" cy="7080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6" name="Text Placeholder 22"/>
          <p:cNvSpPr>
            <a:spLocks noGrp="1"/>
          </p:cNvSpPr>
          <p:nvPr>
            <p:ph type="body" sz="quarter" idx="14"/>
          </p:nvPr>
        </p:nvSpPr>
        <p:spPr>
          <a:xfrm>
            <a:off x="3386761" y="4495594"/>
            <a:ext cx="4142232" cy="365760"/>
          </a:xfrm>
          <a:prstGeom prst="rect">
            <a:avLst/>
          </a:prstGeom>
        </p:spPr>
        <p:txBody>
          <a:bodyPr>
            <a:normAutofit/>
          </a:bodyPr>
          <a:lstStyle>
            <a:lvl1pPr marL="0" indent="0" algn="r">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7" name="Text Placeholder 24"/>
          <p:cNvSpPr>
            <a:spLocks noGrp="1"/>
          </p:cNvSpPr>
          <p:nvPr>
            <p:ph type="body" sz="quarter" idx="15"/>
          </p:nvPr>
        </p:nvSpPr>
        <p:spPr>
          <a:xfrm>
            <a:off x="2951038" y="5069248"/>
            <a:ext cx="3059112" cy="708025"/>
          </a:xfrm>
          <a:prstGeom prst="rect">
            <a:avLst/>
          </a:prstGeom>
        </p:spPr>
        <p:txBody>
          <a:bodyPr>
            <a:normAutofit/>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831975" y="914400"/>
            <a:ext cx="4264025"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6096000" y="3429000"/>
            <a:ext cx="4264025" cy="25146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and Full Screen">
    <p:spTree>
      <p:nvGrpSpPr>
        <p:cNvPr id="1" name=""/>
        <p:cNvGrpSpPr/>
        <p:nvPr/>
      </p:nvGrpSpPr>
      <p:grpSpPr>
        <a:xfrm>
          <a:off x="0" y="0"/>
          <a:ext cx="0" cy="0"/>
          <a:chOff x="0" y="0"/>
          <a:chExt cx="0" cy="0"/>
        </a:xfrm>
      </p:grpSpPr>
      <p:sp>
        <p:nvSpPr>
          <p:cNvPr id="12" name="Background White"/>
          <p:cNvSpPr/>
          <p:nvPr userDrawn="1"/>
        </p:nvSpPr>
        <p:spPr>
          <a:xfrm>
            <a:off x="3804684" y="0"/>
            <a:ext cx="458263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a:xfrm>
            <a:off x="6096000"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5828138" y="5700070"/>
            <a:ext cx="535724" cy="584775"/>
          </a:xfrm>
          <a:prstGeom prst="rect">
            <a:avLst/>
          </a:prstGeom>
        </p:spPr>
        <p:txBody>
          <a:bodyPr wrap="none">
            <a:spAutoFit/>
          </a:bodyPr>
          <a:lstStyle/>
          <a:p>
            <a:r>
              <a:rPr lang="en-US" sz="3200">
                <a:solidFill>
                  <a:schemeClr val="accent6"/>
                </a:solidFill>
                <a:latin typeface="FontAwesome" pitchFamily="2" charset="0"/>
              </a:rPr>
              <a:t></a:t>
            </a:r>
            <a:endParaRPr lang="en-US" sz="3200">
              <a:solidFill>
                <a:schemeClr val="accent6"/>
              </a:solidFill>
            </a:endParaRPr>
          </a:p>
        </p:txBody>
      </p:sp>
      <p:sp>
        <p:nvSpPr>
          <p:cNvPr id="5" name="Text Placeholder 4"/>
          <p:cNvSpPr>
            <a:spLocks noGrp="1"/>
          </p:cNvSpPr>
          <p:nvPr userDrawn="1">
            <p:ph type="body" sz="quarter" idx="11"/>
          </p:nvPr>
        </p:nvSpPr>
        <p:spPr>
          <a:xfrm>
            <a:off x="4362450" y="2322513"/>
            <a:ext cx="3573463" cy="16716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4"/>
          <p:cNvSpPr>
            <a:spLocks noGrp="1"/>
          </p:cNvSpPr>
          <p:nvPr>
            <p:ph type="body" sz="quarter" idx="12"/>
          </p:nvPr>
        </p:nvSpPr>
        <p:spPr>
          <a:xfrm>
            <a:off x="4362352" y="1012368"/>
            <a:ext cx="3573463" cy="584775"/>
          </a:xfrm>
          <a:prstGeom prst="rect">
            <a:avLst/>
          </a:prstGeom>
        </p:spPr>
        <p:txBody>
          <a:bodyPr/>
          <a:lstStyle>
            <a:lvl1pPr marL="0" indent="0">
              <a:buNone/>
              <a:defRPr sz="3200">
                <a:solidFill>
                  <a:schemeClr val="tx1">
                    <a:lumMod val="50000"/>
                    <a:lumOff val="50000"/>
                  </a:schemeClr>
                </a:solidFill>
                <a:latin typeface="GeosansLight" panose="02000603020000020003" pitchFamily="2" charset="0"/>
                <a:ea typeface="Open Sans" panose="020B0606030504020204" pitchFamily="34" charset="0"/>
                <a:cs typeface="Open Sans" panose="020B0606030504020204" pitchFamily="34" charset="0"/>
              </a:defRPr>
            </a:lvl1pPr>
          </a:lstStyle>
          <a:p>
            <a:pPr lvl="0"/>
            <a:endParaRPr lang="en-US"/>
          </a:p>
        </p:txBody>
      </p:sp>
      <p:sp>
        <p:nvSpPr>
          <p:cNvPr id="29" name="Text Placeholder 4"/>
          <p:cNvSpPr>
            <a:spLocks noGrp="1"/>
          </p:cNvSpPr>
          <p:nvPr>
            <p:ph type="body" sz="quarter" idx="13"/>
          </p:nvPr>
        </p:nvSpPr>
        <p:spPr>
          <a:xfrm>
            <a:off x="4362352" y="1620487"/>
            <a:ext cx="3573463" cy="37056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4"/>
          <p:cNvSpPr>
            <a:spLocks noGrp="1"/>
          </p:cNvSpPr>
          <p:nvPr>
            <p:ph type="body" sz="quarter" idx="14"/>
          </p:nvPr>
        </p:nvSpPr>
        <p:spPr>
          <a:xfrm>
            <a:off x="4362351" y="4506835"/>
            <a:ext cx="1733649"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4"/>
          <p:cNvSpPr>
            <a:spLocks noGrp="1"/>
          </p:cNvSpPr>
          <p:nvPr>
            <p:ph type="body" sz="quarter" idx="15"/>
          </p:nvPr>
        </p:nvSpPr>
        <p:spPr>
          <a:xfrm>
            <a:off x="6202166" y="4506835"/>
            <a:ext cx="1733649"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and Full Screen 2">
    <p:spTree>
      <p:nvGrpSpPr>
        <p:cNvPr id="1" name=""/>
        <p:cNvGrpSpPr/>
        <p:nvPr/>
      </p:nvGrpSpPr>
      <p:grpSpPr>
        <a:xfrm>
          <a:off x="0" y="0"/>
          <a:ext cx="0" cy="0"/>
          <a:chOff x="0" y="0"/>
          <a:chExt cx="0" cy="0"/>
        </a:xfrm>
      </p:grpSpPr>
      <p:cxnSp>
        <p:nvCxnSpPr>
          <p:cNvPr id="20" name="Straight Connector 19"/>
          <p:cNvCxnSpPr/>
          <p:nvPr userDrawn="1"/>
        </p:nvCxnSpPr>
        <p:spPr>
          <a:xfrm>
            <a:off x="6096000"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3804684" y="0"/>
            <a:ext cx="4582632" cy="4365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1" hasCustomPrompt="1"/>
          </p:nvPr>
        </p:nvSpPr>
        <p:spPr>
          <a:xfrm>
            <a:off x="5484014" y="436841"/>
            <a:ext cx="1225296" cy="246888"/>
          </a:xfrm>
          <a:prstGeom prst="rect">
            <a:avLst/>
          </a:prstGeom>
          <a:solidFill>
            <a:schemeClr val="accent6"/>
          </a:solidFill>
        </p:spPr>
        <p:txBody>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BRAND NAME</a:t>
            </a:r>
            <a:endParaRPr lang="en-US"/>
          </a:p>
        </p:txBody>
      </p:sp>
      <p:sp>
        <p:nvSpPr>
          <p:cNvPr id="8" name="Text Placeholder 7"/>
          <p:cNvSpPr>
            <a:spLocks noGrp="1"/>
          </p:cNvSpPr>
          <p:nvPr>
            <p:ph type="body" sz="quarter" idx="12"/>
          </p:nvPr>
        </p:nvSpPr>
        <p:spPr>
          <a:xfrm>
            <a:off x="4492625" y="825393"/>
            <a:ext cx="3206750" cy="5667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10" name="Chart Placeholder 9"/>
          <p:cNvSpPr>
            <a:spLocks noGrp="1"/>
          </p:cNvSpPr>
          <p:nvPr>
            <p:ph type="chart" sz="quarter" idx="13"/>
          </p:nvPr>
        </p:nvSpPr>
        <p:spPr>
          <a:xfrm>
            <a:off x="4492625" y="1912938"/>
            <a:ext cx="3206750" cy="2038350"/>
          </a:xfrm>
          <a:prstGeom prst="rect">
            <a:avLst/>
          </a:prstGeom>
        </p:spPr>
        <p:txBody>
          <a:bodyPr/>
          <a:lstStyle>
            <a:lvl1pPr>
              <a:defRPr>
                <a:solidFill>
                  <a:schemeClr val="tx1">
                    <a:lumMod val="50000"/>
                    <a:lumOff val="50000"/>
                  </a:schemeClr>
                </a:solidFill>
              </a:defRPr>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14400" y="1600200"/>
            <a:ext cx="3200400" cy="2155825"/>
          </a:xfrm>
          <a:prstGeom prst="rect">
            <a:avLst/>
          </a:prstGeom>
          <a:solidFill>
            <a:schemeClr val="bg1">
              <a:lumMod val="85000"/>
            </a:schemeClr>
          </a:solidFill>
        </p:spPr>
        <p:txBody>
          <a:bodyPr/>
          <a:lstStyle/>
          <a:p>
            <a:endParaRPr lang="en-US"/>
          </a:p>
        </p:txBody>
      </p:sp>
      <p:sp>
        <p:nvSpPr>
          <p:cNvPr id="9" name="Picture Placeholder 6"/>
          <p:cNvSpPr>
            <a:spLocks noGrp="1"/>
          </p:cNvSpPr>
          <p:nvPr>
            <p:ph type="pic" sz="quarter" idx="11"/>
          </p:nvPr>
        </p:nvSpPr>
        <p:spPr>
          <a:xfrm>
            <a:off x="4495798" y="1600196"/>
            <a:ext cx="3200400" cy="2155825"/>
          </a:xfrm>
          <a:prstGeom prst="rect">
            <a:avLst/>
          </a:prstGeom>
          <a:solidFill>
            <a:schemeClr val="bg1">
              <a:lumMod val="85000"/>
            </a:schemeClr>
          </a:solidFill>
        </p:spPr>
        <p:txBody>
          <a:bodyPr/>
          <a:lstStyle/>
          <a:p>
            <a:endParaRPr lang="en-US"/>
          </a:p>
        </p:txBody>
      </p:sp>
      <p:sp>
        <p:nvSpPr>
          <p:cNvPr id="11" name="Picture Placeholder 6"/>
          <p:cNvSpPr>
            <a:spLocks noGrp="1"/>
          </p:cNvSpPr>
          <p:nvPr>
            <p:ph type="pic" sz="quarter" idx="12"/>
          </p:nvPr>
        </p:nvSpPr>
        <p:spPr>
          <a:xfrm>
            <a:off x="8077199" y="1600193"/>
            <a:ext cx="3200400" cy="2155825"/>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48" name="Picture Placeholder 11"/>
          <p:cNvSpPr>
            <a:spLocks noGrp="1"/>
          </p:cNvSpPr>
          <p:nvPr>
            <p:ph type="pic" sz="quarter" idx="10"/>
          </p:nvPr>
        </p:nvSpPr>
        <p:spPr>
          <a:xfrm>
            <a:off x="6294474" y="1600200"/>
            <a:ext cx="5897880" cy="3662363"/>
          </a:xfrm>
          <a:prstGeom prst="roundRect">
            <a:avLst>
              <a:gd name="adj" fmla="val 2031"/>
            </a:avLst>
          </a:prstGeom>
        </p:spPr>
        <p:txBody>
          <a:bodyPr/>
          <a:lstStyle>
            <a:lvl1pPr>
              <a:defRPr baseline="0"/>
            </a:lvl1pPr>
          </a:lstStyle>
          <a:p>
            <a:endParaRPr lang="en-US" dirty="0"/>
          </a:p>
        </p:txBody>
      </p:sp>
      <p:sp>
        <p:nvSpPr>
          <p:cNvPr id="49" name="Text Placeholder 13"/>
          <p:cNvSpPr>
            <a:spLocks noGrp="1"/>
          </p:cNvSpPr>
          <p:nvPr>
            <p:ph type="body" sz="quarter" idx="11"/>
          </p:nvPr>
        </p:nvSpPr>
        <p:spPr>
          <a:xfrm>
            <a:off x="914400" y="2112460"/>
            <a:ext cx="4015113" cy="585787"/>
          </a:xfrm>
          <a:prstGeom prst="rect">
            <a:avLst/>
          </a:prstGeom>
        </p:spPr>
        <p:txBody>
          <a:bodyPr>
            <a:noAutofit/>
          </a:bodyPr>
          <a:lstStyle>
            <a:lvl1pPr marL="0" indent="0">
              <a:buNone/>
              <a:defRPr sz="3200">
                <a:solidFill>
                  <a:schemeClr val="tx1">
                    <a:lumMod val="50000"/>
                    <a:lumOff val="50000"/>
                  </a:schemeClr>
                </a:solidFill>
                <a:latin typeface="GeosansLight" panose="02000603020000020003" pitchFamily="2" charset="0"/>
              </a:defRPr>
            </a:lvl1pPr>
            <a:lvl2pPr marL="457200" indent="0">
              <a:buNone/>
              <a:defRPr/>
            </a:lvl2pPr>
            <a:lvl3pPr marL="914400" indent="0">
              <a:buNone/>
              <a:defRPr/>
            </a:lvl3pPr>
            <a:lvl4pPr marL="1371600" indent="0">
              <a:buNone/>
              <a:defRPr/>
            </a:lvl4pPr>
          </a:lstStyle>
          <a:p>
            <a:pPr lvl="0"/>
            <a:endParaRPr lang="en-US" dirty="0"/>
          </a:p>
        </p:txBody>
      </p:sp>
      <p:sp>
        <p:nvSpPr>
          <p:cNvPr id="50" name="Content Placeholder 15"/>
          <p:cNvSpPr>
            <a:spLocks noGrp="1"/>
          </p:cNvSpPr>
          <p:nvPr>
            <p:ph sz="quarter" idx="12"/>
          </p:nvPr>
        </p:nvSpPr>
        <p:spPr>
          <a:xfrm>
            <a:off x="914400" y="3552825"/>
            <a:ext cx="4856163" cy="1198563"/>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Content Placeholder 17"/>
          <p:cNvSpPr>
            <a:spLocks noGrp="1"/>
          </p:cNvSpPr>
          <p:nvPr>
            <p:ph sz="quarter" idx="13"/>
          </p:nvPr>
        </p:nvSpPr>
        <p:spPr>
          <a:xfrm>
            <a:off x="917594" y="2735010"/>
            <a:ext cx="3409950" cy="3905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3429000"/>
          </a:xfrm>
          <a:prstGeom prst="rect">
            <a:avLst/>
          </a:prstGeom>
        </p:spPr>
        <p:txBody>
          <a:bodyPr/>
          <a:lstStyle>
            <a:lvl1pPr>
              <a:defRPr/>
            </a:lvl1pPr>
          </a:lstStyle>
          <a:p>
            <a:endParaRPr lang="en-US" dirty="0"/>
          </a:p>
        </p:txBody>
      </p:sp>
      <p:sp>
        <p:nvSpPr>
          <p:cNvPr id="22" name="Text Placeholder 21"/>
          <p:cNvSpPr>
            <a:spLocks noGrp="1"/>
          </p:cNvSpPr>
          <p:nvPr>
            <p:ph type="body" sz="quarter" idx="11"/>
          </p:nvPr>
        </p:nvSpPr>
        <p:spPr>
          <a:xfrm>
            <a:off x="3709987" y="3837115"/>
            <a:ext cx="4772025" cy="604837"/>
          </a:xfrm>
          <a:prstGeom prst="rect">
            <a:avLst/>
          </a:prstGeom>
        </p:spPr>
        <p:txBody>
          <a:bodyPr>
            <a:noAutofit/>
          </a:bodyPr>
          <a:lstStyle>
            <a:lvl1pPr marL="0" indent="0" algn="ctr">
              <a:buNone/>
              <a:defRPr sz="3200">
                <a:solidFill>
                  <a:schemeClr val="tx1">
                    <a:lumMod val="50000"/>
                    <a:lumOff val="50000"/>
                  </a:schemeClr>
                </a:solidFill>
                <a:latin typeface="GeosansLight" panose="02000603020000020003" pitchFamily="2" charset="0"/>
              </a:defRPr>
            </a:lvl1pPr>
          </a:lstStyle>
          <a:p>
            <a:pPr lvl="0"/>
            <a:endParaRPr lang="en-US" dirty="0"/>
          </a:p>
        </p:txBody>
      </p:sp>
      <p:sp>
        <p:nvSpPr>
          <p:cNvPr id="24" name="Text Placeholder 23"/>
          <p:cNvSpPr>
            <a:spLocks noGrp="1"/>
          </p:cNvSpPr>
          <p:nvPr>
            <p:ph type="body" sz="quarter" idx="12"/>
          </p:nvPr>
        </p:nvSpPr>
        <p:spPr>
          <a:xfrm>
            <a:off x="4278313" y="4441825"/>
            <a:ext cx="3605212" cy="476250"/>
          </a:xfrm>
          <a:prstGeom prst="rect">
            <a:avLst/>
          </a:prstGeom>
        </p:spPr>
        <p:txBody>
          <a:bodyPr>
            <a:normAutofit/>
          </a:bodyPr>
          <a:lstStyle>
            <a:lvl1pPr marL="0" indent="0" algn="ctr">
              <a:buNone/>
              <a:defRPr sz="1000"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26" name="Text Placeholder 25"/>
          <p:cNvSpPr>
            <a:spLocks noGrp="1"/>
          </p:cNvSpPr>
          <p:nvPr>
            <p:ph type="body" sz="quarter" idx="13"/>
          </p:nvPr>
        </p:nvSpPr>
        <p:spPr>
          <a:xfrm>
            <a:off x="3358356" y="5129213"/>
            <a:ext cx="5475288" cy="1030287"/>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914400" y="1603375"/>
            <a:ext cx="3286125"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4452605" y="1603375"/>
            <a:ext cx="3286125"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7990810" y="1609067"/>
            <a:ext cx="3286125" cy="2170113"/>
          </a:xfrm>
          <a:prstGeom prst="rect">
            <a:avLst/>
          </a:prstGeom>
          <a:solidFill>
            <a:schemeClr val="bg1">
              <a:lumMod val="85000"/>
            </a:schemeClr>
          </a:solidFill>
        </p:spPr>
        <p:txBody>
          <a:bodyPr/>
          <a:lstStyle/>
          <a:p>
            <a:endParaRPr lang="en-US"/>
          </a:p>
        </p:txBody>
      </p:sp>
      <p:sp>
        <p:nvSpPr>
          <p:cNvPr id="9" name="Rectangle 8"/>
          <p:cNvSpPr/>
          <p:nvPr userDrawn="1"/>
        </p:nvSpPr>
        <p:spPr>
          <a:xfrm>
            <a:off x="914400" y="3773598"/>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53270" y="3773597"/>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992140" y="3773599"/>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1"/>
          <p:cNvSpPr>
            <a:spLocks noGrp="1"/>
          </p:cNvSpPr>
          <p:nvPr>
            <p:ph type="body" sz="quarter" idx="13"/>
          </p:nvPr>
        </p:nvSpPr>
        <p:spPr>
          <a:xfrm>
            <a:off x="2131747" y="3522296"/>
            <a:ext cx="841248"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54"/>
          <p:cNvSpPr>
            <a:spLocks noGrp="1"/>
          </p:cNvSpPr>
          <p:nvPr>
            <p:ph type="body" sz="quarter" idx="14"/>
          </p:nvPr>
        </p:nvSpPr>
        <p:spPr>
          <a:xfrm>
            <a:off x="5680800" y="3532292"/>
            <a:ext cx="841248" cy="246888"/>
          </a:xfrm>
          <a:prstGeom prst="rect">
            <a:avLst/>
          </a:prstGeom>
          <a:solidFill>
            <a:schemeClr val="tx1">
              <a:lumMod val="65000"/>
              <a:lumOff val="35000"/>
            </a:schemeClr>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56"/>
          <p:cNvSpPr>
            <a:spLocks noGrp="1"/>
          </p:cNvSpPr>
          <p:nvPr>
            <p:ph type="body" sz="quarter" idx="15"/>
          </p:nvPr>
        </p:nvSpPr>
        <p:spPr>
          <a:xfrm>
            <a:off x="9213494" y="3519874"/>
            <a:ext cx="841248"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58"/>
          <p:cNvSpPr>
            <a:spLocks noGrp="1"/>
          </p:cNvSpPr>
          <p:nvPr>
            <p:ph type="body" sz="quarter" idx="16"/>
          </p:nvPr>
        </p:nvSpPr>
        <p:spPr>
          <a:xfrm>
            <a:off x="1272509"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58"/>
          <p:cNvSpPr>
            <a:spLocks noGrp="1"/>
          </p:cNvSpPr>
          <p:nvPr>
            <p:ph type="body" sz="quarter" idx="17"/>
          </p:nvPr>
        </p:nvSpPr>
        <p:spPr>
          <a:xfrm>
            <a:off x="1272509"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58"/>
          <p:cNvSpPr>
            <a:spLocks noGrp="1"/>
          </p:cNvSpPr>
          <p:nvPr>
            <p:ph type="body" sz="quarter" idx="19"/>
          </p:nvPr>
        </p:nvSpPr>
        <p:spPr>
          <a:xfrm>
            <a:off x="4811378"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58"/>
          <p:cNvSpPr>
            <a:spLocks noGrp="1"/>
          </p:cNvSpPr>
          <p:nvPr>
            <p:ph type="body" sz="quarter" idx="20"/>
          </p:nvPr>
        </p:nvSpPr>
        <p:spPr>
          <a:xfrm>
            <a:off x="4811045"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58"/>
          <p:cNvSpPr>
            <a:spLocks noGrp="1"/>
          </p:cNvSpPr>
          <p:nvPr>
            <p:ph type="body" sz="quarter" idx="21"/>
          </p:nvPr>
        </p:nvSpPr>
        <p:spPr>
          <a:xfrm>
            <a:off x="8353364"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58"/>
          <p:cNvSpPr>
            <a:spLocks noGrp="1"/>
          </p:cNvSpPr>
          <p:nvPr>
            <p:ph type="body" sz="quarter" idx="22"/>
          </p:nvPr>
        </p:nvSpPr>
        <p:spPr>
          <a:xfrm>
            <a:off x="8353031"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68"/>
          <p:cNvSpPr>
            <a:spLocks noGrp="1"/>
          </p:cNvSpPr>
          <p:nvPr>
            <p:ph type="body" sz="quarter" idx="23"/>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4" name="Text Placeholder 58"/>
          <p:cNvSpPr>
            <a:spLocks noGrp="1"/>
          </p:cNvSpPr>
          <p:nvPr>
            <p:ph type="body" sz="quarter" idx="24" hasCustomPrompt="1"/>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endParaRPr lang="en-US"/>
          </a:p>
        </p:txBody>
      </p:sp>
      <p:sp>
        <p:nvSpPr>
          <p:cNvPr id="45" name="Text Placeholder 28"/>
          <p:cNvSpPr>
            <a:spLocks noGrp="1"/>
          </p:cNvSpPr>
          <p:nvPr>
            <p:ph type="body" sz="quarter" idx="25" hasCustomPrompt="1"/>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endParaRPr lang="en-US"/>
          </a:p>
        </p:txBody>
      </p:sp>
      <p:sp>
        <p:nvSpPr>
          <p:cNvPr id="46" name="Text Placeholder 28"/>
          <p:cNvSpPr>
            <a:spLocks noGrp="1"/>
          </p:cNvSpPr>
          <p:nvPr>
            <p:ph type="body" sz="quarter" idx="26" hasCustomPrompt="1"/>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endParaRPr lang="en-US"/>
          </a:p>
        </p:txBody>
      </p:sp>
      <p:sp>
        <p:nvSpPr>
          <p:cNvPr id="47" name="Text Placeholder 28"/>
          <p:cNvSpPr>
            <a:spLocks noGrp="1"/>
          </p:cNvSpPr>
          <p:nvPr>
            <p:ph type="body" sz="quarter" idx="18" hasCustomPrompt="1"/>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914400" y="1603375"/>
            <a:ext cx="3286125"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4452605" y="1603375"/>
            <a:ext cx="3286125"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7990810" y="1609067"/>
            <a:ext cx="3286125" cy="2170113"/>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7394126" y="1683019"/>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12" name="Arc 11"/>
          <p:cNvSpPr/>
          <p:nvPr userDrawn="1"/>
        </p:nvSpPr>
        <p:spPr>
          <a:xfrm>
            <a:off x="679240" y="1690876"/>
            <a:ext cx="1828800" cy="1828800"/>
          </a:xfrm>
          <a:prstGeom prst="arc">
            <a:avLst>
              <a:gd name="adj1" fmla="val 16200000"/>
              <a:gd name="adj2" fmla="val 10155543"/>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userDrawn="1"/>
        </p:nvSpPr>
        <p:spPr>
          <a:xfrm>
            <a:off x="2918279" y="1690876"/>
            <a:ext cx="1828800" cy="1828800"/>
          </a:xfrm>
          <a:prstGeom prst="arc">
            <a:avLst>
              <a:gd name="adj1" fmla="val 20082479"/>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userDrawn="1"/>
        </p:nvSpPr>
        <p:spPr>
          <a:xfrm>
            <a:off x="5157319" y="1675161"/>
            <a:ext cx="1828800" cy="1828800"/>
          </a:xfrm>
          <a:prstGeom prst="arc">
            <a:avLst>
              <a:gd name="adj1" fmla="val 13544500"/>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userDrawn="1"/>
        </p:nvSpPr>
        <p:spPr>
          <a:xfrm>
            <a:off x="7396360" y="1675161"/>
            <a:ext cx="1828800" cy="1828800"/>
          </a:xfrm>
          <a:prstGeom prst="arc">
            <a:avLst>
              <a:gd name="adj1" fmla="val 37899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userDrawn="1"/>
        </p:nvSpPr>
        <p:spPr>
          <a:xfrm>
            <a:off x="9635401" y="1690876"/>
            <a:ext cx="1828800" cy="1828800"/>
          </a:xfrm>
          <a:prstGeom prst="arc">
            <a:avLst>
              <a:gd name="adj1" fmla="val 1500186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33"/>
          <p:cNvSpPr>
            <a:spLocks noGrp="1"/>
          </p:cNvSpPr>
          <p:nvPr>
            <p:ph type="body" sz="quarter" idx="15"/>
          </p:nvPr>
        </p:nvSpPr>
        <p:spPr>
          <a:xfrm>
            <a:off x="894347"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38" name="Text Placeholder 37"/>
          <p:cNvSpPr>
            <a:spLocks noGrp="1"/>
          </p:cNvSpPr>
          <p:nvPr>
            <p:ph type="body" sz="quarter" idx="16"/>
          </p:nvPr>
        </p:nvSpPr>
        <p:spPr>
          <a:xfrm>
            <a:off x="679240"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3"/>
          <p:cNvSpPr>
            <a:spLocks noGrp="1"/>
          </p:cNvSpPr>
          <p:nvPr>
            <p:ph type="body" sz="quarter" idx="17"/>
          </p:nvPr>
        </p:nvSpPr>
        <p:spPr>
          <a:xfrm>
            <a:off x="3132271"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0" name="Text Placeholder 37"/>
          <p:cNvSpPr>
            <a:spLocks noGrp="1"/>
          </p:cNvSpPr>
          <p:nvPr>
            <p:ph type="body" sz="quarter" idx="18"/>
          </p:nvPr>
        </p:nvSpPr>
        <p:spPr>
          <a:xfrm>
            <a:off x="2917164"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33"/>
          <p:cNvSpPr>
            <a:spLocks noGrp="1"/>
          </p:cNvSpPr>
          <p:nvPr>
            <p:ph type="body" sz="quarter" idx="19"/>
          </p:nvPr>
        </p:nvSpPr>
        <p:spPr>
          <a:xfrm>
            <a:off x="5370195"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2" name="Text Placeholder 37"/>
          <p:cNvSpPr>
            <a:spLocks noGrp="1"/>
          </p:cNvSpPr>
          <p:nvPr>
            <p:ph type="body" sz="quarter" idx="20"/>
          </p:nvPr>
        </p:nvSpPr>
        <p:spPr>
          <a:xfrm>
            <a:off x="5155088"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33"/>
          <p:cNvSpPr>
            <a:spLocks noGrp="1"/>
          </p:cNvSpPr>
          <p:nvPr>
            <p:ph type="body" sz="quarter" idx="21"/>
          </p:nvPr>
        </p:nvSpPr>
        <p:spPr>
          <a:xfrm>
            <a:off x="7823225"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4" name="Text Placeholder 37"/>
          <p:cNvSpPr>
            <a:spLocks noGrp="1"/>
          </p:cNvSpPr>
          <p:nvPr>
            <p:ph type="body" sz="quarter" idx="22"/>
          </p:nvPr>
        </p:nvSpPr>
        <p:spPr>
          <a:xfrm>
            <a:off x="7608118"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5" name="Text Placeholder 33"/>
          <p:cNvSpPr>
            <a:spLocks noGrp="1"/>
          </p:cNvSpPr>
          <p:nvPr>
            <p:ph type="body" sz="quarter" idx="23"/>
          </p:nvPr>
        </p:nvSpPr>
        <p:spPr>
          <a:xfrm>
            <a:off x="10061148"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endParaRPr lang="en-US" dirty="0"/>
          </a:p>
        </p:txBody>
      </p:sp>
      <p:sp>
        <p:nvSpPr>
          <p:cNvPr id="46" name="Text Placeholder 37"/>
          <p:cNvSpPr>
            <a:spLocks noGrp="1"/>
          </p:cNvSpPr>
          <p:nvPr>
            <p:ph type="body" sz="quarter" idx="24"/>
          </p:nvPr>
        </p:nvSpPr>
        <p:spPr>
          <a:xfrm>
            <a:off x="9846041"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7" name="Text Placeholder 68"/>
          <p:cNvSpPr>
            <a:spLocks noGrp="1"/>
          </p:cNvSpPr>
          <p:nvPr>
            <p:ph type="body" sz="quarter" idx="25"/>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8" name="Text Placeholder 58"/>
          <p:cNvSpPr>
            <a:spLocks noGrp="1"/>
          </p:cNvSpPr>
          <p:nvPr>
            <p:ph type="body" sz="quarter" idx="26"/>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49" name="Text Placeholder 28"/>
          <p:cNvSpPr>
            <a:spLocks noGrp="1"/>
          </p:cNvSpPr>
          <p:nvPr>
            <p:ph type="body" sz="quarter" idx="27"/>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0" name="Text Placeholder 28"/>
          <p:cNvSpPr>
            <a:spLocks noGrp="1"/>
          </p:cNvSpPr>
          <p:nvPr>
            <p:ph type="body" sz="quarter" idx="28"/>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
        <p:nvSpPr>
          <p:cNvPr id="51" name="Text Placeholder 28"/>
          <p:cNvSpPr>
            <a:spLocks noGrp="1"/>
          </p:cNvSpPr>
          <p:nvPr>
            <p:ph type="body" sz="quarter" idx="29"/>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7394126" y="1683019"/>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Rectangle 8"/>
          <p:cNvSpPr/>
          <p:nvPr userDrawn="1"/>
        </p:nvSpPr>
        <p:spPr>
          <a:xfrm>
            <a:off x="2743200" y="914400"/>
            <a:ext cx="3352800"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096000" y="2743200"/>
            <a:ext cx="3352800"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743200" y="4572000"/>
            <a:ext cx="3352800"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924800" y="4572000"/>
            <a:ext cx="3352800"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p:nvPr>
        </p:nvSpPr>
        <p:spPr>
          <a:xfrm>
            <a:off x="914400" y="914400"/>
            <a:ext cx="1828800"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4267200" y="2743200"/>
            <a:ext cx="1828800"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914399" y="4572000"/>
            <a:ext cx="1828800"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6096000" y="4572000"/>
            <a:ext cx="1828800" cy="1828800"/>
          </a:xfrm>
          <a:prstGeom prst="rect">
            <a:avLst/>
          </a:prstGeom>
          <a:solidFill>
            <a:schemeClr val="bg1">
              <a:lumMod val="85000"/>
            </a:schemeClr>
          </a:solidFill>
        </p:spPr>
        <p:txBody>
          <a:bodyPr/>
          <a:lstStyle/>
          <a:p>
            <a:endParaRPr lang="en-US"/>
          </a:p>
        </p:txBody>
      </p:sp>
      <p:sp>
        <p:nvSpPr>
          <p:cNvPr id="32" name="Text Placeholder 31"/>
          <p:cNvSpPr>
            <a:spLocks noGrp="1"/>
          </p:cNvSpPr>
          <p:nvPr>
            <p:ph type="body" sz="quarter" idx="14"/>
          </p:nvPr>
        </p:nvSpPr>
        <p:spPr>
          <a:xfrm>
            <a:off x="2833688" y="4751388"/>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33"/>
          <p:cNvSpPr>
            <a:spLocks noGrp="1"/>
          </p:cNvSpPr>
          <p:nvPr>
            <p:ph type="body" sz="quarter" idx="15"/>
          </p:nvPr>
        </p:nvSpPr>
        <p:spPr>
          <a:xfrm>
            <a:off x="2833688" y="5453063"/>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31"/>
          <p:cNvSpPr>
            <a:spLocks noGrp="1"/>
          </p:cNvSpPr>
          <p:nvPr>
            <p:ph type="body" sz="quarter" idx="16"/>
          </p:nvPr>
        </p:nvSpPr>
        <p:spPr>
          <a:xfrm>
            <a:off x="8015287" y="4741129"/>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33"/>
          <p:cNvSpPr>
            <a:spLocks noGrp="1"/>
          </p:cNvSpPr>
          <p:nvPr>
            <p:ph type="body" sz="quarter" idx="17"/>
          </p:nvPr>
        </p:nvSpPr>
        <p:spPr>
          <a:xfrm>
            <a:off x="8015287" y="5442804"/>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31"/>
          <p:cNvSpPr>
            <a:spLocks noGrp="1"/>
          </p:cNvSpPr>
          <p:nvPr>
            <p:ph type="body" sz="quarter" idx="18"/>
          </p:nvPr>
        </p:nvSpPr>
        <p:spPr>
          <a:xfrm>
            <a:off x="6248400" y="2906018"/>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33"/>
          <p:cNvSpPr>
            <a:spLocks noGrp="1"/>
          </p:cNvSpPr>
          <p:nvPr>
            <p:ph type="body" sz="quarter" idx="19"/>
          </p:nvPr>
        </p:nvSpPr>
        <p:spPr>
          <a:xfrm>
            <a:off x="6248400" y="3607693"/>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1"/>
          <p:cNvSpPr>
            <a:spLocks noGrp="1"/>
          </p:cNvSpPr>
          <p:nvPr>
            <p:ph type="body" sz="quarter" idx="20"/>
          </p:nvPr>
        </p:nvSpPr>
        <p:spPr>
          <a:xfrm>
            <a:off x="2833687" y="1097252"/>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33"/>
          <p:cNvSpPr>
            <a:spLocks noGrp="1"/>
          </p:cNvSpPr>
          <p:nvPr>
            <p:ph type="body" sz="quarter" idx="21"/>
          </p:nvPr>
        </p:nvSpPr>
        <p:spPr>
          <a:xfrm>
            <a:off x="2833687" y="1798927"/>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41"/>
          <p:cNvSpPr>
            <a:spLocks noGrp="1"/>
          </p:cNvSpPr>
          <p:nvPr>
            <p:ph type="body" sz="quarter" idx="22"/>
          </p:nvPr>
        </p:nvSpPr>
        <p:spPr>
          <a:xfrm>
            <a:off x="6527800" y="1325563"/>
            <a:ext cx="4213225" cy="595312"/>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41"/>
          <p:cNvSpPr>
            <a:spLocks noGrp="1"/>
          </p:cNvSpPr>
          <p:nvPr>
            <p:ph type="body" sz="quarter" idx="23"/>
          </p:nvPr>
        </p:nvSpPr>
        <p:spPr>
          <a:xfrm>
            <a:off x="6527800" y="1949563"/>
            <a:ext cx="4213225" cy="406714"/>
          </a:xfrm>
          <a:prstGeom prst="rect">
            <a:avLst/>
          </a:prstGeom>
        </p:spPr>
        <p:txBody>
          <a:bodyPr>
            <a:normAutofit/>
          </a:bodyPr>
          <a:lstStyle>
            <a:lvl1pPr marL="0" indent="0">
              <a:buNone/>
              <a:defRPr sz="1000">
                <a:solidFill>
                  <a:schemeClr val="tx1">
                    <a:lumMod val="50000"/>
                    <a:lumOff val="50000"/>
                  </a:schemeClr>
                </a:solidFill>
                <a:latin typeface="GeosansLight" panose="02000603020000020003" pitchFamily="2" charset="0"/>
              </a:defRPr>
            </a:lvl1pPr>
          </a:lstStyle>
          <a:p>
            <a:pPr lvl="0"/>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alphaModFix amt="4000"/>
            <a:lum/>
          </a:blip>
          <a:srcRect/>
          <a:stretch>
            <a:fillRect l="-49000" r="-4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7.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19.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1.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23.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6"/>
          <p:cNvPicPr>
            <a:picLocks noGrp="1" noChangeAspect="1"/>
          </p:cNvPicPr>
          <p:nvPr>
            <p:ph type="pic" sz="quarter" idx="4294967295"/>
          </p:nvPr>
        </p:nvPicPr>
        <p:blipFill>
          <a:blip r:embed="rId1" cstate="email">
            <a:extLst>
              <a:ext uri="{28A0092B-C50C-407E-A947-70E740481C1C}">
                <a14:useLocalDpi xmlns:a14="http://schemas.microsoft.com/office/drawing/2010/main" val="0"/>
              </a:ext>
            </a:extLst>
          </a:blip>
          <a:srcRect t="7802" b="7802"/>
          <a:stretch>
            <a:fillRect/>
          </a:stretch>
        </p:blipFill>
        <p:spPr>
          <a:xfrm>
            <a:off x="0" y="0"/>
            <a:ext cx="12199620" cy="6868929"/>
          </a:xfrm>
          <a:prstGeom prst="rect">
            <a:avLst/>
          </a:prstGeom>
        </p:spPr>
      </p:pic>
      <p:sp>
        <p:nvSpPr>
          <p:cNvPr id="12" name="矩形 11"/>
          <p:cNvSpPr/>
          <p:nvPr/>
        </p:nvSpPr>
        <p:spPr>
          <a:xfrm>
            <a:off x="-1" y="0"/>
            <a:ext cx="12192001" cy="6858000"/>
          </a:xfrm>
          <a:prstGeom prst="rect">
            <a:avLst/>
          </a:prstGeom>
          <a:solidFill>
            <a:schemeClr val="bg1">
              <a:alpha val="47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05345" y="1914005"/>
            <a:ext cx="14526490" cy="3283528"/>
          </a:xfrm>
          <a:prstGeom prst="rect">
            <a:avLst/>
          </a:prstGeom>
          <a:solidFill>
            <a:schemeClr val="accent6">
              <a:alpha val="9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89585" y="2540106"/>
            <a:ext cx="11136630" cy="1753235"/>
          </a:xfrm>
          <a:prstGeom prst="rect">
            <a:avLst/>
          </a:prstGeom>
          <a:noFill/>
        </p:spPr>
        <p:txBody>
          <a:bodyPr wrap="none" rtlCol="0">
            <a:spAutoFit/>
          </a:bodyPr>
          <a:lstStyle/>
          <a:p>
            <a:pPr algn="ctr">
              <a:defRPr/>
            </a:pPr>
            <a:r>
              <a:rPr sz="6000" b="1">
                <a:solidFill>
                  <a:schemeClr val="bg1"/>
                </a:solidFill>
                <a:effectLst>
                  <a:outerShdw blurRad="50800" dist="38100" dir="2700000" algn="tl" rotWithShape="0">
                    <a:prstClr val="black">
                      <a:alpha val="40000"/>
                    </a:prstClr>
                  </a:outerShdw>
                </a:effectLst>
                <a:latin typeface="+mn-ea"/>
                <a:cs typeface="Roboto Light"/>
              </a:rPr>
              <a:t>医院药品管理系统</a:t>
            </a:r>
            <a:endParaRPr sz="6000" b="1">
              <a:solidFill>
                <a:schemeClr val="bg1"/>
              </a:solidFill>
              <a:effectLst>
                <a:outerShdw blurRad="50800" dist="38100" dir="2700000" algn="tl" rotWithShape="0">
                  <a:prstClr val="black">
                    <a:alpha val="40000"/>
                  </a:prstClr>
                </a:outerShdw>
              </a:effectLst>
              <a:latin typeface="+mn-ea"/>
              <a:cs typeface="Roboto Light"/>
            </a:endParaRPr>
          </a:p>
          <a:p>
            <a:pPr algn="ctr">
              <a:defRPr/>
            </a:pPr>
            <a:r>
              <a:rPr lang="en-US" altLang="zh-CN" sz="4800" b="1">
                <a:solidFill>
                  <a:schemeClr val="bg1"/>
                </a:solidFill>
                <a:effectLst>
                  <a:outerShdw blurRad="50800" dist="38100" dir="2700000" algn="tl" rotWithShape="0">
                    <a:prstClr val="black">
                      <a:alpha val="40000"/>
                    </a:prstClr>
                  </a:outerShdw>
                </a:effectLst>
                <a:latin typeface="+mn-ea"/>
                <a:cs typeface="Roboto Light"/>
              </a:rPr>
              <a:t>Hospital Drug Management System</a:t>
            </a:r>
            <a:endParaRPr lang="en-US" altLang="zh-CN" sz="4800" b="1">
              <a:solidFill>
                <a:schemeClr val="bg1"/>
              </a:solidFill>
              <a:effectLst>
                <a:outerShdw blurRad="50800" dist="38100" dir="2700000" algn="tl" rotWithShape="0">
                  <a:prstClr val="black">
                    <a:alpha val="40000"/>
                  </a:prstClr>
                </a:outerShdw>
              </a:effectLst>
              <a:latin typeface="+mn-ea"/>
              <a:cs typeface="Roboto Light"/>
            </a:endParaRPr>
          </a:p>
        </p:txBody>
      </p:sp>
      <p:grpSp>
        <p:nvGrpSpPr>
          <p:cNvPr id="2" name="Group 1"/>
          <p:cNvGrpSpPr/>
          <p:nvPr/>
        </p:nvGrpSpPr>
        <p:grpSpPr>
          <a:xfrm>
            <a:off x="5836212" y="4540674"/>
            <a:ext cx="443376" cy="45720"/>
            <a:chOff x="5874311" y="5185093"/>
            <a:chExt cx="443376" cy="45720"/>
          </a:xfrm>
          <a:solidFill>
            <a:schemeClr val="accent6"/>
          </a:solidFill>
        </p:grpSpPr>
        <p:sp>
          <p:nvSpPr>
            <p:cNvPr id="7" name="Rectangle 6"/>
            <p:cNvSpPr/>
            <p:nvPr/>
          </p:nvSpPr>
          <p:spPr>
            <a:xfrm>
              <a:off x="5874311"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mn-ea"/>
              </a:endParaRPr>
            </a:p>
          </p:txBody>
        </p:sp>
        <p:sp>
          <p:nvSpPr>
            <p:cNvPr id="8" name="Rectangle 7"/>
            <p:cNvSpPr/>
            <p:nvPr/>
          </p:nvSpPr>
          <p:spPr>
            <a:xfrm>
              <a:off x="5991623"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mn-ea"/>
              </a:endParaRPr>
            </a:p>
          </p:txBody>
        </p:sp>
        <p:sp>
          <p:nvSpPr>
            <p:cNvPr id="9" name="Rectangle 8"/>
            <p:cNvSpPr/>
            <p:nvPr/>
          </p:nvSpPr>
          <p:spPr>
            <a:xfrm>
              <a:off x="6108935"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mn-ea"/>
              </a:endParaRPr>
            </a:p>
          </p:txBody>
        </p:sp>
        <p:sp>
          <p:nvSpPr>
            <p:cNvPr id="10" name="Rectangle 9"/>
            <p:cNvSpPr/>
            <p:nvPr/>
          </p:nvSpPr>
          <p:spPr>
            <a:xfrm>
              <a:off x="6226247"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mn-ea"/>
              </a:endParaRPr>
            </a:p>
          </p:txBody>
        </p:sp>
      </p:grpSp>
      <p:sp>
        <p:nvSpPr>
          <p:cNvPr id="5" name="文本框 4"/>
          <p:cNvSpPr txBox="1"/>
          <p:nvPr/>
        </p:nvSpPr>
        <p:spPr>
          <a:xfrm>
            <a:off x="8533765" y="5668645"/>
            <a:ext cx="4064000" cy="645160"/>
          </a:xfrm>
          <a:prstGeom prst="rect">
            <a:avLst/>
          </a:prstGeom>
          <a:noFill/>
        </p:spPr>
        <p:txBody>
          <a:bodyPr wrap="square" rtlCol="0">
            <a:spAutoFit/>
          </a:bodyPr>
          <a:p>
            <a:r>
              <a:rPr lang="zh-CN" altLang="en-US"/>
              <a:t>报告人：</a:t>
            </a:r>
            <a:r>
              <a:rPr lang="zh-CN" altLang="en-US"/>
              <a:t>廖珊珊</a:t>
            </a:r>
            <a:endParaRPr lang="zh-CN" altLang="en-US"/>
          </a:p>
          <a:p>
            <a:r>
              <a:rPr lang="zh-CN" altLang="en-US"/>
              <a:t>学号：</a:t>
            </a:r>
            <a:r>
              <a:rPr lang="en-US" altLang="zh-CN"/>
              <a:t>202001091136</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9951" y="523492"/>
            <a:ext cx="1808480" cy="583565"/>
          </a:xfrm>
          <a:prstGeom prst="rect">
            <a:avLst/>
          </a:prstGeom>
          <a:noFill/>
        </p:spPr>
        <p:txBody>
          <a:bodyPr wrap="none" rtlCol="0">
            <a:spAutoFit/>
          </a:bodyPr>
          <a:lstStyle/>
          <a:p>
            <a:r>
              <a:rPr lang="zh-CN" altLang="en-US" sz="3200" b="1">
                <a:solidFill>
                  <a:schemeClr val="tx1">
                    <a:lumMod val="65000"/>
                    <a:lumOff val="35000"/>
                  </a:schemeClr>
                </a:solidFill>
                <a:latin typeface="+mn-ea"/>
                <a:cs typeface="Open Sans" panose="020B0606030504020204" pitchFamily="34" charset="0"/>
              </a:rPr>
              <a:t>登录页面</a:t>
            </a:r>
            <a:endParaRPr lang="zh-CN" altLang="en-US" sz="3200" b="1">
              <a:solidFill>
                <a:schemeClr val="tx1">
                  <a:lumMod val="65000"/>
                  <a:lumOff val="35000"/>
                </a:schemeClr>
              </a:solidFill>
              <a:latin typeface="+mn-ea"/>
              <a:cs typeface="Open Sans" panose="020B0606030504020204" pitchFamily="34" charset="0"/>
            </a:endParaRPr>
          </a:p>
        </p:txBody>
      </p:sp>
      <p:sp>
        <p:nvSpPr>
          <p:cNvPr id="4" name="Oval 6"/>
          <p:cNvSpPr/>
          <p:nvPr>
            <p:custDataLst>
              <p:tags r:id="rId1"/>
            </p:custDataLst>
          </p:nvPr>
        </p:nvSpPr>
        <p:spPr>
          <a:xfrm>
            <a:off x="181610" y="169545"/>
            <a:ext cx="1254760" cy="12020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endParaRPr lang="zh-CN" altLang="en-US">
              <a:solidFill>
                <a:schemeClr val="bg1"/>
              </a:solidFill>
              <a:latin typeface="+mn-ea"/>
            </a:endParaRPr>
          </a:p>
        </p:txBody>
      </p:sp>
      <p:sp>
        <p:nvSpPr>
          <p:cNvPr id="8" name="Oval 7"/>
          <p:cNvSpPr/>
          <p:nvPr/>
        </p:nvSpPr>
        <p:spPr>
          <a:xfrm>
            <a:off x="151765" y="139700"/>
            <a:ext cx="1313815" cy="1260475"/>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grpSp>
        <p:nvGrpSpPr>
          <p:cNvPr id="5" name="组合 4"/>
          <p:cNvGrpSpPr/>
          <p:nvPr/>
        </p:nvGrpSpPr>
        <p:grpSpPr>
          <a:xfrm>
            <a:off x="366395" y="464185"/>
            <a:ext cx="823595" cy="711835"/>
            <a:chOff x="5446713" y="5784850"/>
            <a:chExt cx="557213" cy="409576"/>
          </a:xfrm>
          <a:solidFill>
            <a:schemeClr val="bg1"/>
          </a:solidFill>
        </p:grpSpPr>
        <p:sp>
          <p:nvSpPr>
            <p:cNvPr id="10" name="Freeform 61"/>
            <p:cNvSpPr/>
            <p:nvPr>
              <p:custDataLst>
                <p:tags r:id="rId2"/>
              </p:custDataLst>
            </p:nvPr>
          </p:nvSpPr>
          <p:spPr bwMode="auto">
            <a:xfrm>
              <a:off x="5446713" y="5784850"/>
              <a:ext cx="390525" cy="369888"/>
            </a:xfrm>
            <a:custGeom>
              <a:avLst/>
              <a:gdLst>
                <a:gd name="T0" fmla="*/ 67 w 182"/>
                <a:gd name="T1" fmla="*/ 128 h 173"/>
                <a:gd name="T2" fmla="*/ 65 w 182"/>
                <a:gd name="T3" fmla="*/ 128 h 173"/>
                <a:gd name="T4" fmla="*/ 64 w 182"/>
                <a:gd name="T5" fmla="*/ 128 h 173"/>
                <a:gd name="T6" fmla="*/ 41 w 182"/>
                <a:gd name="T7" fmla="*/ 137 h 173"/>
                <a:gd name="T8" fmla="*/ 47 w 182"/>
                <a:gd name="T9" fmla="*/ 120 h 173"/>
                <a:gd name="T10" fmla="*/ 42 w 182"/>
                <a:gd name="T11" fmla="*/ 117 h 173"/>
                <a:gd name="T12" fmla="*/ 17 w 182"/>
                <a:gd name="T13" fmla="*/ 74 h 173"/>
                <a:gd name="T14" fmla="*/ 98 w 182"/>
                <a:gd name="T15" fmla="*/ 16 h 173"/>
                <a:gd name="T16" fmla="*/ 159 w 182"/>
                <a:gd name="T17" fmla="*/ 36 h 173"/>
                <a:gd name="T18" fmla="*/ 170 w 182"/>
                <a:gd name="T19" fmla="*/ 36 h 173"/>
                <a:gd name="T20" fmla="*/ 182 w 182"/>
                <a:gd name="T21" fmla="*/ 36 h 173"/>
                <a:gd name="T22" fmla="*/ 98 w 182"/>
                <a:gd name="T23" fmla="*/ 0 h 173"/>
                <a:gd name="T24" fmla="*/ 0 w 182"/>
                <a:gd name="T25" fmla="*/ 74 h 173"/>
                <a:gd name="T26" fmla="*/ 27 w 182"/>
                <a:gd name="T27" fmla="*/ 126 h 173"/>
                <a:gd name="T28" fmla="*/ 11 w 182"/>
                <a:gd name="T29" fmla="*/ 173 h 173"/>
                <a:gd name="T30" fmla="*/ 30 w 182"/>
                <a:gd name="T31" fmla="*/ 162 h 173"/>
                <a:gd name="T32" fmla="*/ 64 w 182"/>
                <a:gd name="T33" fmla="*/ 145 h 173"/>
                <a:gd name="T34" fmla="*/ 86 w 182"/>
                <a:gd name="T35" fmla="*/ 149 h 173"/>
                <a:gd name="T36" fmla="*/ 76 w 182"/>
                <a:gd name="T37" fmla="*/ 130 h 173"/>
                <a:gd name="T38" fmla="*/ 67 w 182"/>
                <a:gd name="T39" fmla="*/ 12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73">
                  <a:moveTo>
                    <a:pt x="67" y="128"/>
                  </a:moveTo>
                  <a:cubicBezTo>
                    <a:pt x="65" y="128"/>
                    <a:pt x="65" y="128"/>
                    <a:pt x="65" y="128"/>
                  </a:cubicBezTo>
                  <a:cubicBezTo>
                    <a:pt x="64" y="128"/>
                    <a:pt x="64" y="128"/>
                    <a:pt x="64" y="128"/>
                  </a:cubicBezTo>
                  <a:cubicBezTo>
                    <a:pt x="62" y="128"/>
                    <a:pt x="59" y="128"/>
                    <a:pt x="41" y="137"/>
                  </a:cubicBezTo>
                  <a:cubicBezTo>
                    <a:pt x="47" y="120"/>
                    <a:pt x="47" y="120"/>
                    <a:pt x="47" y="120"/>
                  </a:cubicBezTo>
                  <a:cubicBezTo>
                    <a:pt x="42" y="117"/>
                    <a:pt x="42" y="117"/>
                    <a:pt x="42" y="117"/>
                  </a:cubicBezTo>
                  <a:cubicBezTo>
                    <a:pt x="26" y="105"/>
                    <a:pt x="17" y="90"/>
                    <a:pt x="17" y="74"/>
                  </a:cubicBezTo>
                  <a:cubicBezTo>
                    <a:pt x="17" y="42"/>
                    <a:pt x="53" y="16"/>
                    <a:pt x="98" y="16"/>
                  </a:cubicBezTo>
                  <a:cubicBezTo>
                    <a:pt x="122" y="16"/>
                    <a:pt x="144" y="24"/>
                    <a:pt x="159" y="36"/>
                  </a:cubicBezTo>
                  <a:cubicBezTo>
                    <a:pt x="163" y="36"/>
                    <a:pt x="167" y="36"/>
                    <a:pt x="170" y="36"/>
                  </a:cubicBezTo>
                  <a:cubicBezTo>
                    <a:pt x="174" y="36"/>
                    <a:pt x="178" y="36"/>
                    <a:pt x="182" y="36"/>
                  </a:cubicBezTo>
                  <a:cubicBezTo>
                    <a:pt x="165" y="14"/>
                    <a:pt x="134" y="0"/>
                    <a:pt x="98" y="0"/>
                  </a:cubicBezTo>
                  <a:cubicBezTo>
                    <a:pt x="44" y="0"/>
                    <a:pt x="0" y="33"/>
                    <a:pt x="0" y="74"/>
                  </a:cubicBezTo>
                  <a:cubicBezTo>
                    <a:pt x="0" y="94"/>
                    <a:pt x="10" y="113"/>
                    <a:pt x="27" y="126"/>
                  </a:cubicBezTo>
                  <a:cubicBezTo>
                    <a:pt x="11" y="173"/>
                    <a:pt x="11" y="173"/>
                    <a:pt x="11" y="173"/>
                  </a:cubicBezTo>
                  <a:cubicBezTo>
                    <a:pt x="30" y="162"/>
                    <a:pt x="30" y="162"/>
                    <a:pt x="30" y="162"/>
                  </a:cubicBezTo>
                  <a:cubicBezTo>
                    <a:pt x="43" y="155"/>
                    <a:pt x="59" y="147"/>
                    <a:pt x="64" y="145"/>
                  </a:cubicBezTo>
                  <a:cubicBezTo>
                    <a:pt x="71" y="147"/>
                    <a:pt x="79" y="148"/>
                    <a:pt x="86" y="149"/>
                  </a:cubicBezTo>
                  <a:cubicBezTo>
                    <a:pt x="82" y="143"/>
                    <a:pt x="78" y="137"/>
                    <a:pt x="76" y="130"/>
                  </a:cubicBezTo>
                  <a:cubicBezTo>
                    <a:pt x="73" y="130"/>
                    <a:pt x="70" y="129"/>
                    <a:pt x="67" y="1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mn-ea"/>
              </a:endParaRPr>
            </a:p>
          </p:txBody>
        </p:sp>
        <p:sp>
          <p:nvSpPr>
            <p:cNvPr id="21" name="Freeform 62"/>
            <p:cNvSpPr>
              <a:spLocks noEditPoints="1"/>
            </p:cNvSpPr>
            <p:nvPr>
              <p:custDataLst>
                <p:tags r:id="rId3"/>
              </p:custDataLst>
            </p:nvPr>
          </p:nvSpPr>
          <p:spPr bwMode="auto">
            <a:xfrm>
              <a:off x="5621338" y="5878513"/>
              <a:ext cx="382588" cy="315913"/>
            </a:xfrm>
            <a:custGeom>
              <a:avLst/>
              <a:gdLst>
                <a:gd name="T0" fmla="*/ 179 w 179"/>
                <a:gd name="T1" fmla="*/ 66 h 147"/>
                <a:gd name="T2" fmla="*/ 89 w 179"/>
                <a:gd name="T3" fmla="*/ 0 h 147"/>
                <a:gd name="T4" fmla="*/ 0 w 179"/>
                <a:gd name="T5" fmla="*/ 66 h 147"/>
                <a:gd name="T6" fmla="*/ 89 w 179"/>
                <a:gd name="T7" fmla="*/ 133 h 147"/>
                <a:gd name="T8" fmla="*/ 123 w 179"/>
                <a:gd name="T9" fmla="*/ 128 h 147"/>
                <a:gd name="T10" fmla="*/ 161 w 179"/>
                <a:gd name="T11" fmla="*/ 147 h 147"/>
                <a:gd name="T12" fmla="*/ 150 w 179"/>
                <a:gd name="T13" fmla="*/ 115 h 147"/>
                <a:gd name="T14" fmla="*/ 179 w 179"/>
                <a:gd name="T15" fmla="*/ 66 h 147"/>
                <a:gd name="T16" fmla="*/ 137 w 179"/>
                <a:gd name="T17" fmla="*/ 88 h 147"/>
                <a:gd name="T18" fmla="*/ 45 w 179"/>
                <a:gd name="T19" fmla="*/ 88 h 147"/>
                <a:gd name="T20" fmla="*/ 45 w 179"/>
                <a:gd name="T21" fmla="*/ 79 h 147"/>
                <a:gd name="T22" fmla="*/ 137 w 179"/>
                <a:gd name="T23" fmla="*/ 79 h 147"/>
                <a:gd name="T24" fmla="*/ 137 w 179"/>
                <a:gd name="T25" fmla="*/ 88 h 147"/>
                <a:gd name="T26" fmla="*/ 137 w 179"/>
                <a:gd name="T27" fmla="*/ 71 h 147"/>
                <a:gd name="T28" fmla="*/ 45 w 179"/>
                <a:gd name="T29" fmla="*/ 71 h 147"/>
                <a:gd name="T30" fmla="*/ 45 w 179"/>
                <a:gd name="T31" fmla="*/ 62 h 147"/>
                <a:gd name="T32" fmla="*/ 137 w 179"/>
                <a:gd name="T33" fmla="*/ 62 h 147"/>
                <a:gd name="T34" fmla="*/ 137 w 179"/>
                <a:gd name="T35" fmla="*/ 71 h 147"/>
                <a:gd name="T36" fmla="*/ 137 w 179"/>
                <a:gd name="T37" fmla="*/ 53 h 147"/>
                <a:gd name="T38" fmla="*/ 45 w 179"/>
                <a:gd name="T39" fmla="*/ 53 h 147"/>
                <a:gd name="T40" fmla="*/ 45 w 179"/>
                <a:gd name="T41" fmla="*/ 45 h 147"/>
                <a:gd name="T42" fmla="*/ 137 w 179"/>
                <a:gd name="T43" fmla="*/ 45 h 147"/>
                <a:gd name="T44" fmla="*/ 137 w 179"/>
                <a:gd name="T45" fmla="*/ 5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47">
                  <a:moveTo>
                    <a:pt x="179" y="66"/>
                  </a:moveTo>
                  <a:cubicBezTo>
                    <a:pt x="179" y="30"/>
                    <a:pt x="139" y="0"/>
                    <a:pt x="89" y="0"/>
                  </a:cubicBezTo>
                  <a:cubicBezTo>
                    <a:pt x="40" y="0"/>
                    <a:pt x="0" y="30"/>
                    <a:pt x="0" y="66"/>
                  </a:cubicBezTo>
                  <a:cubicBezTo>
                    <a:pt x="0" y="103"/>
                    <a:pt x="40" y="133"/>
                    <a:pt x="89" y="133"/>
                  </a:cubicBezTo>
                  <a:cubicBezTo>
                    <a:pt x="101" y="133"/>
                    <a:pt x="113" y="131"/>
                    <a:pt x="123" y="128"/>
                  </a:cubicBezTo>
                  <a:cubicBezTo>
                    <a:pt x="126" y="127"/>
                    <a:pt x="161" y="147"/>
                    <a:pt x="161" y="147"/>
                  </a:cubicBezTo>
                  <a:cubicBezTo>
                    <a:pt x="150" y="115"/>
                    <a:pt x="150" y="115"/>
                    <a:pt x="150" y="115"/>
                  </a:cubicBezTo>
                  <a:cubicBezTo>
                    <a:pt x="168" y="103"/>
                    <a:pt x="179" y="86"/>
                    <a:pt x="179" y="66"/>
                  </a:cubicBezTo>
                  <a:close/>
                  <a:moveTo>
                    <a:pt x="137" y="88"/>
                  </a:moveTo>
                  <a:cubicBezTo>
                    <a:pt x="45" y="88"/>
                    <a:pt x="45" y="88"/>
                    <a:pt x="45" y="88"/>
                  </a:cubicBezTo>
                  <a:cubicBezTo>
                    <a:pt x="45" y="79"/>
                    <a:pt x="45" y="79"/>
                    <a:pt x="45" y="79"/>
                  </a:cubicBezTo>
                  <a:cubicBezTo>
                    <a:pt x="137" y="79"/>
                    <a:pt x="137" y="79"/>
                    <a:pt x="137" y="79"/>
                  </a:cubicBezTo>
                  <a:lnTo>
                    <a:pt x="137" y="88"/>
                  </a:lnTo>
                  <a:close/>
                  <a:moveTo>
                    <a:pt x="137" y="71"/>
                  </a:moveTo>
                  <a:cubicBezTo>
                    <a:pt x="45" y="71"/>
                    <a:pt x="45" y="71"/>
                    <a:pt x="45" y="71"/>
                  </a:cubicBezTo>
                  <a:cubicBezTo>
                    <a:pt x="45" y="62"/>
                    <a:pt x="45" y="62"/>
                    <a:pt x="45" y="62"/>
                  </a:cubicBezTo>
                  <a:cubicBezTo>
                    <a:pt x="137" y="62"/>
                    <a:pt x="137" y="62"/>
                    <a:pt x="137" y="62"/>
                  </a:cubicBezTo>
                  <a:lnTo>
                    <a:pt x="137" y="71"/>
                  </a:lnTo>
                  <a:close/>
                  <a:moveTo>
                    <a:pt x="137" y="53"/>
                  </a:moveTo>
                  <a:cubicBezTo>
                    <a:pt x="45" y="53"/>
                    <a:pt x="45" y="53"/>
                    <a:pt x="45" y="53"/>
                  </a:cubicBezTo>
                  <a:cubicBezTo>
                    <a:pt x="45" y="45"/>
                    <a:pt x="45" y="45"/>
                    <a:pt x="45" y="45"/>
                  </a:cubicBezTo>
                  <a:cubicBezTo>
                    <a:pt x="137" y="45"/>
                    <a:pt x="137" y="45"/>
                    <a:pt x="137" y="45"/>
                  </a:cubicBezTo>
                  <a:lnTo>
                    <a:pt x="13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mn-ea"/>
              </a:endParaRPr>
            </a:p>
          </p:txBody>
        </p:sp>
      </p:grpSp>
      <p:pic>
        <p:nvPicPr>
          <p:cNvPr id="29" name="图片占位符 28"/>
          <p:cNvPicPr>
            <a:picLocks noChangeAspect="1"/>
          </p:cNvPicPr>
          <p:nvPr>
            <p:ph type="pic" sz="quarter" idx="12"/>
          </p:nvPr>
        </p:nvPicPr>
        <p:blipFill>
          <a:blip r:embed="rId4"/>
          <a:stretch>
            <a:fillRect/>
          </a:stretch>
        </p:blipFill>
        <p:spPr>
          <a:xfrm>
            <a:off x="3478530" y="1400175"/>
            <a:ext cx="4769485" cy="3343275"/>
          </a:xfrm>
          <a:prstGeom prst="rect">
            <a:avLst/>
          </a:prstGeom>
        </p:spPr>
      </p:pic>
      <p:pic>
        <p:nvPicPr>
          <p:cNvPr id="30" name="图片 29"/>
          <p:cNvPicPr>
            <a:picLocks noChangeAspect="1"/>
          </p:cNvPicPr>
          <p:nvPr/>
        </p:nvPicPr>
        <p:blipFill>
          <a:blip r:embed="rId5"/>
          <a:stretch>
            <a:fillRect/>
          </a:stretch>
        </p:blipFill>
        <p:spPr>
          <a:xfrm>
            <a:off x="3716655" y="1176020"/>
            <a:ext cx="4046855" cy="3251835"/>
          </a:xfrm>
          <a:prstGeom prst="rect">
            <a:avLst/>
          </a:prstGeom>
        </p:spPr>
      </p:pic>
      <p:pic>
        <p:nvPicPr>
          <p:cNvPr id="35" name="图片 34"/>
          <p:cNvPicPr>
            <a:picLocks noChangeAspect="1"/>
          </p:cNvPicPr>
          <p:nvPr/>
        </p:nvPicPr>
        <p:blipFill>
          <a:blip r:embed="rId6"/>
          <a:stretch>
            <a:fillRect/>
          </a:stretch>
        </p:blipFill>
        <p:spPr>
          <a:xfrm>
            <a:off x="740410" y="1621155"/>
            <a:ext cx="10568940" cy="484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ox(in)">
                                      <p:cBhvr>
                                        <p:cTn id="18"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521" y="523492"/>
            <a:ext cx="2621280" cy="583565"/>
          </a:xfrm>
          <a:prstGeom prst="rect">
            <a:avLst/>
          </a:prstGeom>
          <a:noFill/>
        </p:spPr>
        <p:txBody>
          <a:bodyPr wrap="none" rtlCol="0">
            <a:spAutoFit/>
          </a:bodyPr>
          <a:lstStyle/>
          <a:p>
            <a:pPr algn="l"/>
            <a:r>
              <a:rPr lang="zh-CN" altLang="en-US" sz="3200" b="1">
                <a:solidFill>
                  <a:schemeClr val="tx1">
                    <a:lumMod val="65000"/>
                    <a:lumOff val="35000"/>
                  </a:schemeClr>
                </a:solidFill>
                <a:latin typeface="+mn-ea"/>
                <a:cs typeface="Open Sans" panose="020B0606030504020204" pitchFamily="34" charset="0"/>
              </a:rPr>
              <a:t>药品库存管理</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Freeform 66"/>
          <p:cNvSpPr>
            <a:spLocks noEditPoints="1"/>
          </p:cNvSpPr>
          <p:nvPr>
            <p:custDataLst>
              <p:tags r:id="rId1"/>
            </p:custDataLst>
          </p:nvPr>
        </p:nvSpPr>
        <p:spPr bwMode="auto">
          <a:xfrm>
            <a:off x="4249061" y="4365979"/>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sp>
        <p:nvSpPr>
          <p:cNvPr id="7" name="Oval 11"/>
          <p:cNvSpPr/>
          <p:nvPr/>
        </p:nvSpPr>
        <p:spPr>
          <a:xfrm>
            <a:off x="403881" y="187074"/>
            <a:ext cx="1254642" cy="125464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rPr>
              <a:t> </a:t>
            </a:r>
            <a:endParaRPr lang="zh-CN" altLang="en-US">
              <a:solidFill>
                <a:schemeClr val="bg1"/>
              </a:solidFill>
              <a:latin typeface="+mn-ea"/>
            </a:endParaRPr>
          </a:p>
          <a:p>
            <a:pPr algn="ctr"/>
            <a:r>
              <a:rPr lang="zh-CN" altLang="en-US">
                <a:solidFill>
                  <a:schemeClr val="bg1"/>
                </a:solidFill>
                <a:latin typeface="+mn-ea"/>
              </a:rPr>
              <a:t>药品库存</a:t>
            </a:r>
            <a:r>
              <a:rPr lang="zh-CN" altLang="en-US">
                <a:solidFill>
                  <a:schemeClr val="bg1"/>
                </a:solidFill>
                <a:latin typeface="+mn-ea"/>
              </a:rPr>
              <a:t>管理</a:t>
            </a:r>
            <a:endParaRPr lang="zh-CN" altLang="en-US">
              <a:solidFill>
                <a:schemeClr val="bg1"/>
              </a:solidFill>
              <a:latin typeface="+mn-ea"/>
            </a:endParaRPr>
          </a:p>
        </p:txBody>
      </p:sp>
      <p:sp>
        <p:nvSpPr>
          <p:cNvPr id="11" name="Freeform 66"/>
          <p:cNvSpPr>
            <a:spLocks noEditPoints="1"/>
          </p:cNvSpPr>
          <p:nvPr/>
        </p:nvSpPr>
        <p:spPr bwMode="auto">
          <a:xfrm>
            <a:off x="785136" y="275944"/>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sp>
        <p:nvSpPr>
          <p:cNvPr id="18" name="Oval 17"/>
          <p:cNvSpPr/>
          <p:nvPr/>
        </p:nvSpPr>
        <p:spPr>
          <a:xfrm>
            <a:off x="334952" y="127059"/>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pic>
        <p:nvPicPr>
          <p:cNvPr id="21" name="图片占位符 20" descr="1.1"/>
          <p:cNvPicPr>
            <a:picLocks noChangeAspect="1"/>
          </p:cNvPicPr>
          <p:nvPr>
            <p:ph type="pic" sz="quarter" idx="10"/>
          </p:nvPr>
        </p:nvPicPr>
        <p:blipFill>
          <a:blip r:embed="rId2"/>
          <a:stretch>
            <a:fillRect/>
          </a:stretch>
        </p:blipFill>
        <p:spPr>
          <a:xfrm>
            <a:off x="914400" y="1642110"/>
            <a:ext cx="10632440" cy="4900930"/>
          </a:xfrm>
          <a:prstGeom prst="rect">
            <a:avLst/>
          </a:prstGeom>
        </p:spPr>
      </p:pic>
      <p:pic>
        <p:nvPicPr>
          <p:cNvPr id="26" name="图片 25" descr="1.2."/>
          <p:cNvPicPr>
            <a:picLocks noChangeAspect="1"/>
          </p:cNvPicPr>
          <p:nvPr/>
        </p:nvPicPr>
        <p:blipFill>
          <a:blip r:embed="rId3"/>
          <a:stretch>
            <a:fillRect/>
          </a:stretch>
        </p:blipFill>
        <p:spPr>
          <a:xfrm>
            <a:off x="914400" y="1642110"/>
            <a:ext cx="10632440" cy="4906645"/>
          </a:xfrm>
          <a:prstGeom prst="rect">
            <a:avLst/>
          </a:prstGeom>
        </p:spPr>
      </p:pic>
      <p:pic>
        <p:nvPicPr>
          <p:cNvPr id="27" name="图片 26" descr="1.3"/>
          <p:cNvPicPr>
            <a:picLocks noChangeAspect="1"/>
          </p:cNvPicPr>
          <p:nvPr/>
        </p:nvPicPr>
        <p:blipFill>
          <a:blip r:embed="rId4"/>
          <a:stretch>
            <a:fillRect/>
          </a:stretch>
        </p:blipFill>
        <p:spPr>
          <a:xfrm>
            <a:off x="914400" y="1642110"/>
            <a:ext cx="10632440" cy="4884420"/>
          </a:xfrm>
          <a:prstGeom prst="rect">
            <a:avLst/>
          </a:prstGeom>
        </p:spPr>
      </p:pic>
      <p:sp>
        <p:nvSpPr>
          <p:cNvPr id="28" name="文本框 27"/>
          <p:cNvSpPr txBox="1"/>
          <p:nvPr/>
        </p:nvSpPr>
        <p:spPr>
          <a:xfrm>
            <a:off x="5141595" y="461645"/>
            <a:ext cx="5879465" cy="645160"/>
          </a:xfrm>
          <a:prstGeom prst="rect">
            <a:avLst/>
          </a:prstGeom>
          <a:noFill/>
        </p:spPr>
        <p:txBody>
          <a:bodyPr wrap="square" rtlCol="0">
            <a:spAutoFit/>
          </a:bodyPr>
          <a:p>
            <a:r>
              <a:rPr lang="zh-CN" altLang="en-US"/>
              <a:t>登记出入库信息、问题药品记录、药品保质期检查，为对仓库中的药品进行统计与管理。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ppt_y</p:attrName>
                                        </p:attrNameLst>
                                      </p:cBhvr>
                                      <p:tavLst>
                                        <p:tav tm="0">
                                          <p:val>
                                            <p:strVal val="#ppt_y+#ppt_h*1.125000"/>
                                          </p:val>
                                        </p:tav>
                                        <p:tav tm="100000">
                                          <p:val>
                                            <p:strVal val="#ppt_y"/>
                                          </p:val>
                                        </p:tav>
                                      </p:tavLst>
                                    </p:anim>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p:tgtEl>
                                          <p:spTgt spid="26"/>
                                        </p:tgtEl>
                                        <p:attrNameLst>
                                          <p:attrName>ppt_y</p:attrName>
                                        </p:attrNameLst>
                                      </p:cBhvr>
                                      <p:tavLst>
                                        <p:tav tm="0">
                                          <p:val>
                                            <p:strVal val="#ppt_y+#ppt_h*1.125000"/>
                                          </p:val>
                                        </p:tav>
                                        <p:tav tm="100000">
                                          <p:val>
                                            <p:strVal val="#ppt_y"/>
                                          </p:val>
                                        </p:tav>
                                      </p:tavLst>
                                    </p:anim>
                                    <p:animEffect transition="in" filter="wipe(up)">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ppt_y</p:attrName>
                                        </p:attrNameLst>
                                      </p:cBhvr>
                                      <p:tavLst>
                                        <p:tav tm="0">
                                          <p:val>
                                            <p:strVal val="#ppt_y+#ppt_h*1.125000"/>
                                          </p:val>
                                        </p:tav>
                                        <p:tav tm="100000">
                                          <p:val>
                                            <p:strVal val="#ppt_y"/>
                                          </p:val>
                                        </p:tav>
                                      </p:tavLst>
                                    </p:anim>
                                    <p:animEffect transition="in" filter="wipe(up)">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animBg="1"/>
      <p:bldP spid="7" grpId="1" animBg="1"/>
      <p:bldP spid="11" grpId="1"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521" y="523492"/>
            <a:ext cx="2621280" cy="583565"/>
          </a:xfrm>
          <a:prstGeom prst="rect">
            <a:avLst/>
          </a:prstGeom>
          <a:noFill/>
        </p:spPr>
        <p:txBody>
          <a:bodyPr wrap="none" rtlCol="0">
            <a:spAutoFit/>
          </a:bodyPr>
          <a:lstStyle/>
          <a:p>
            <a:pPr algn="l"/>
            <a:r>
              <a:rPr lang="zh-CN" altLang="en-US" sz="3200" b="1">
                <a:solidFill>
                  <a:schemeClr val="tx1">
                    <a:lumMod val="65000"/>
                    <a:lumOff val="35000"/>
                  </a:schemeClr>
                </a:solidFill>
                <a:latin typeface="+mn-ea"/>
                <a:cs typeface="Open Sans" panose="020B0606030504020204" pitchFamily="34" charset="0"/>
              </a:rPr>
              <a:t>药品</a:t>
            </a:r>
            <a:r>
              <a:rPr lang="zh-CN" altLang="en-US" sz="3200" b="1">
                <a:solidFill>
                  <a:schemeClr val="tx1">
                    <a:lumMod val="65000"/>
                    <a:lumOff val="35000"/>
                  </a:schemeClr>
                </a:solidFill>
                <a:latin typeface="+mn-ea"/>
                <a:cs typeface="Open Sans" panose="020B0606030504020204" pitchFamily="34" charset="0"/>
              </a:rPr>
              <a:t>销售管理</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Freeform 66"/>
          <p:cNvSpPr>
            <a:spLocks noEditPoints="1"/>
          </p:cNvSpPr>
          <p:nvPr>
            <p:custDataLst>
              <p:tags r:id="rId1"/>
            </p:custDataLst>
          </p:nvPr>
        </p:nvSpPr>
        <p:spPr bwMode="auto">
          <a:xfrm>
            <a:off x="4249061" y="4365979"/>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sp>
        <p:nvSpPr>
          <p:cNvPr id="17" name="Oval 16"/>
          <p:cNvSpPr/>
          <p:nvPr/>
        </p:nvSpPr>
        <p:spPr>
          <a:xfrm>
            <a:off x="345806" y="267453"/>
            <a:ext cx="1254642" cy="12546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r>
              <a:rPr lang="zh-CN" altLang="en-US">
                <a:solidFill>
                  <a:schemeClr val="bg1"/>
                </a:solidFill>
                <a:latin typeface="+mn-ea"/>
              </a:rPr>
              <a:t>药品</a:t>
            </a:r>
            <a:r>
              <a:rPr lang="zh-CN" altLang="en-US">
                <a:solidFill>
                  <a:schemeClr val="bg1"/>
                </a:solidFill>
                <a:latin typeface="+mn-ea"/>
              </a:rPr>
              <a:t>销售管理</a:t>
            </a:r>
            <a:endParaRPr lang="zh-CN" altLang="en-US">
              <a:solidFill>
                <a:schemeClr val="bg1"/>
              </a:solidFill>
              <a:latin typeface="+mn-ea"/>
            </a:endParaRPr>
          </a:p>
        </p:txBody>
      </p:sp>
      <p:sp>
        <p:nvSpPr>
          <p:cNvPr id="18" name="Oval 17"/>
          <p:cNvSpPr/>
          <p:nvPr/>
        </p:nvSpPr>
        <p:spPr>
          <a:xfrm>
            <a:off x="287327" y="208974"/>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31" name="Freeform 144"/>
          <p:cNvSpPr/>
          <p:nvPr/>
        </p:nvSpPr>
        <p:spPr bwMode="auto">
          <a:xfrm>
            <a:off x="827723" y="493556"/>
            <a:ext cx="290808" cy="314670"/>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pic>
        <p:nvPicPr>
          <p:cNvPr id="16" name="图片 15" descr="2.1"/>
          <p:cNvPicPr>
            <a:picLocks noChangeAspect="1"/>
          </p:cNvPicPr>
          <p:nvPr/>
        </p:nvPicPr>
        <p:blipFill>
          <a:blip r:embed="rId2"/>
          <a:stretch>
            <a:fillRect/>
          </a:stretch>
        </p:blipFill>
        <p:spPr>
          <a:xfrm>
            <a:off x="933450" y="1637665"/>
            <a:ext cx="10774045" cy="4977765"/>
          </a:xfrm>
          <a:prstGeom prst="rect">
            <a:avLst/>
          </a:prstGeom>
        </p:spPr>
      </p:pic>
      <p:pic>
        <p:nvPicPr>
          <p:cNvPr id="20" name="图片 19" descr="2.2"/>
          <p:cNvPicPr>
            <a:picLocks noChangeAspect="1"/>
          </p:cNvPicPr>
          <p:nvPr/>
        </p:nvPicPr>
        <p:blipFill>
          <a:blip r:embed="rId3"/>
          <a:stretch>
            <a:fillRect/>
          </a:stretch>
        </p:blipFill>
        <p:spPr>
          <a:xfrm>
            <a:off x="933450" y="1637665"/>
            <a:ext cx="10785475" cy="4977765"/>
          </a:xfrm>
          <a:prstGeom prst="rect">
            <a:avLst/>
          </a:prstGeom>
        </p:spPr>
      </p:pic>
      <p:sp>
        <p:nvSpPr>
          <p:cNvPr id="22" name="文本框 21"/>
          <p:cNvSpPr txBox="1"/>
          <p:nvPr/>
        </p:nvSpPr>
        <p:spPr>
          <a:xfrm>
            <a:off x="5325110" y="572135"/>
            <a:ext cx="6111875" cy="645160"/>
          </a:xfrm>
          <a:prstGeom prst="rect">
            <a:avLst/>
          </a:prstGeom>
          <a:noFill/>
        </p:spPr>
        <p:txBody>
          <a:bodyPr wrap="square" rtlCol="0">
            <a:spAutoFit/>
          </a:bodyPr>
          <a:p>
            <a:r>
              <a:rPr lang="zh-CN" altLang="en-US"/>
              <a:t>其中包括销售记录、收到退货 ，对销售以及退货情况进行维护。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ppt_y</p:attrName>
                                        </p:attrNameLst>
                                      </p:cBhvr>
                                      <p:tavLst>
                                        <p:tav tm="0">
                                          <p:val>
                                            <p:strVal val="#ppt_y+#ppt_h*1.125000"/>
                                          </p:val>
                                        </p:tav>
                                        <p:tav tm="100000">
                                          <p:val>
                                            <p:strVal val="#ppt_y"/>
                                          </p:val>
                                        </p:tav>
                                      </p:tavLst>
                                    </p:anim>
                                    <p:animEffect transition="in" filter="wipe(up)">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1" grpId="0" animBg="1"/>
      <p:bldP spid="17" grpId="1" animBg="1"/>
      <p:bldP spid="18" grpId="1" animBg="1"/>
      <p:bldP spid="3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521" y="523492"/>
            <a:ext cx="2621280" cy="583565"/>
          </a:xfrm>
          <a:prstGeom prst="rect">
            <a:avLst/>
          </a:prstGeom>
          <a:noFill/>
        </p:spPr>
        <p:txBody>
          <a:bodyPr wrap="none" rtlCol="0">
            <a:spAutoFit/>
          </a:bodyPr>
          <a:lstStyle/>
          <a:p>
            <a:pPr algn="l"/>
            <a:r>
              <a:rPr lang="zh-CN" altLang="en-US" sz="3200" b="1">
                <a:solidFill>
                  <a:schemeClr val="tx1">
                    <a:lumMod val="65000"/>
                    <a:lumOff val="35000"/>
                  </a:schemeClr>
                </a:solidFill>
                <a:latin typeface="+mn-ea"/>
                <a:cs typeface="Open Sans" panose="020B0606030504020204" pitchFamily="34" charset="0"/>
              </a:rPr>
              <a:t>药品明细</a:t>
            </a:r>
            <a:r>
              <a:rPr lang="zh-CN" altLang="en-US" sz="3200" b="1">
                <a:solidFill>
                  <a:schemeClr val="tx1">
                    <a:lumMod val="65000"/>
                    <a:lumOff val="35000"/>
                  </a:schemeClr>
                </a:solidFill>
                <a:latin typeface="+mn-ea"/>
                <a:cs typeface="Open Sans" panose="020B0606030504020204" pitchFamily="34" charset="0"/>
              </a:rPr>
              <a:t>查询</a:t>
            </a:r>
            <a:endParaRPr lang="zh-CN" altLang="en-US" sz="3200" b="1">
              <a:solidFill>
                <a:schemeClr val="tx1">
                  <a:lumMod val="65000"/>
                  <a:lumOff val="35000"/>
                </a:schemeClr>
              </a:solidFill>
              <a:latin typeface="+mn-ea"/>
              <a:cs typeface="Open Sans" panose="020B0606030504020204" pitchFamily="34" charset="0"/>
            </a:endParaRPr>
          </a:p>
        </p:txBody>
      </p:sp>
      <p:sp>
        <p:nvSpPr>
          <p:cNvPr id="6" name="TextBox 5"/>
          <p:cNvSpPr txBox="1"/>
          <p:nvPr/>
        </p:nvSpPr>
        <p:spPr>
          <a:xfrm>
            <a:off x="10455110" y="6470567"/>
            <a:ext cx="1091966" cy="246221"/>
          </a:xfrm>
          <a:prstGeom prst="rect">
            <a:avLst/>
          </a:prstGeom>
          <a:noFill/>
        </p:spPr>
        <p:txBody>
          <a:bodyPr wrap="none" rtlCol="0">
            <a:spAutoFit/>
          </a:bodyPr>
          <a:lstStyle/>
          <a:p>
            <a:r>
              <a:rPr lang="zh-CN" altLang="en-US" sz="1000">
                <a:solidFill>
                  <a:schemeClr val="tx1">
                    <a:lumMod val="50000"/>
                    <a:lumOff val="50000"/>
                  </a:schemeClr>
                </a:solidFill>
                <a:latin typeface="+mn-ea"/>
                <a:cs typeface="Open Sans" panose="020B0606030504020204" pitchFamily="34" charset="0"/>
              </a:rPr>
              <a:t>           页数  </a:t>
            </a:r>
            <a:r>
              <a:rPr lang="en-US" altLang="zh-CN" sz="1000">
                <a:solidFill>
                  <a:schemeClr val="tx1">
                    <a:lumMod val="50000"/>
                    <a:lumOff val="50000"/>
                  </a:schemeClr>
                </a:solidFill>
                <a:latin typeface="+mn-ea"/>
                <a:cs typeface="Open Sans" panose="020B0606030504020204" pitchFamily="34" charset="0"/>
              </a:rPr>
              <a:t>21</a:t>
            </a:r>
            <a:endParaRPr lang="en-US" sz="1000" dirty="0">
              <a:solidFill>
                <a:schemeClr val="accent6"/>
              </a:solidFill>
              <a:latin typeface="+mn-ea"/>
              <a:cs typeface="Open Sans" panose="020B0606030504020204" pitchFamily="34" charset="0"/>
            </a:endParaRPr>
          </a:p>
        </p:txBody>
      </p:sp>
      <p:sp>
        <p:nvSpPr>
          <p:cNvPr id="3" name="Freeform 66"/>
          <p:cNvSpPr>
            <a:spLocks noEditPoints="1"/>
          </p:cNvSpPr>
          <p:nvPr>
            <p:custDataLst>
              <p:tags r:id="rId1"/>
            </p:custDataLst>
          </p:nvPr>
        </p:nvSpPr>
        <p:spPr bwMode="auto">
          <a:xfrm>
            <a:off x="4249061" y="4365979"/>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sp>
        <p:nvSpPr>
          <p:cNvPr id="22" name="Oval 21"/>
          <p:cNvSpPr/>
          <p:nvPr/>
        </p:nvSpPr>
        <p:spPr>
          <a:xfrm>
            <a:off x="233140" y="187709"/>
            <a:ext cx="1254642" cy="125464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r>
              <a:rPr lang="zh-CN" altLang="en-US">
                <a:solidFill>
                  <a:schemeClr val="bg1"/>
                </a:solidFill>
                <a:latin typeface="+mn-ea"/>
              </a:rPr>
              <a:t>药品明细</a:t>
            </a:r>
            <a:r>
              <a:rPr lang="zh-CN" altLang="en-US">
                <a:solidFill>
                  <a:schemeClr val="bg1"/>
                </a:solidFill>
                <a:latin typeface="+mn-ea"/>
              </a:rPr>
              <a:t>查询</a:t>
            </a:r>
            <a:endParaRPr lang="zh-CN" altLang="en-US">
              <a:solidFill>
                <a:schemeClr val="bg1"/>
              </a:solidFill>
              <a:latin typeface="+mn-ea"/>
            </a:endParaRPr>
          </a:p>
        </p:txBody>
      </p:sp>
      <p:sp>
        <p:nvSpPr>
          <p:cNvPr id="23" name="Oval 22"/>
          <p:cNvSpPr/>
          <p:nvPr/>
        </p:nvSpPr>
        <p:spPr>
          <a:xfrm>
            <a:off x="174661" y="129230"/>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36" name="Freeform 29"/>
          <p:cNvSpPr>
            <a:spLocks noEditPoints="1"/>
          </p:cNvSpPr>
          <p:nvPr/>
        </p:nvSpPr>
        <p:spPr bwMode="auto">
          <a:xfrm>
            <a:off x="762112" y="386014"/>
            <a:ext cx="196698" cy="356971"/>
          </a:xfrm>
          <a:custGeom>
            <a:avLst/>
            <a:gdLst>
              <a:gd name="T0" fmla="*/ 21 w 82"/>
              <a:gd name="T1" fmla="*/ 132 h 148"/>
              <a:gd name="T2" fmla="*/ 29 w 82"/>
              <a:gd name="T3" fmla="*/ 140 h 148"/>
              <a:gd name="T4" fmla="*/ 29 w 82"/>
              <a:gd name="T5" fmla="*/ 140 h 148"/>
              <a:gd name="T6" fmla="*/ 29 w 82"/>
              <a:gd name="T7" fmla="*/ 141 h 148"/>
              <a:gd name="T8" fmla="*/ 36 w 82"/>
              <a:gd name="T9" fmla="*/ 148 h 148"/>
              <a:gd name="T10" fmla="*/ 46 w 82"/>
              <a:gd name="T11" fmla="*/ 148 h 148"/>
              <a:gd name="T12" fmla="*/ 53 w 82"/>
              <a:gd name="T13" fmla="*/ 141 h 148"/>
              <a:gd name="T14" fmla="*/ 53 w 82"/>
              <a:gd name="T15" fmla="*/ 140 h 148"/>
              <a:gd name="T16" fmla="*/ 53 w 82"/>
              <a:gd name="T17" fmla="*/ 140 h 148"/>
              <a:gd name="T18" fmla="*/ 62 w 82"/>
              <a:gd name="T19" fmla="*/ 132 h 148"/>
              <a:gd name="T20" fmla="*/ 62 w 82"/>
              <a:gd name="T21" fmla="*/ 116 h 148"/>
              <a:gd name="T22" fmla="*/ 21 w 82"/>
              <a:gd name="T23" fmla="*/ 116 h 148"/>
              <a:gd name="T24" fmla="*/ 21 w 82"/>
              <a:gd name="T25" fmla="*/ 132 h 148"/>
              <a:gd name="T26" fmla="*/ 41 w 82"/>
              <a:gd name="T27" fmla="*/ 107 h 148"/>
              <a:gd name="T28" fmla="*/ 61 w 82"/>
              <a:gd name="T29" fmla="*/ 108 h 148"/>
              <a:gd name="T30" fmla="*/ 82 w 82"/>
              <a:gd name="T31" fmla="*/ 41 h 148"/>
              <a:gd name="T32" fmla="*/ 41 w 82"/>
              <a:gd name="T33" fmla="*/ 0 h 148"/>
              <a:gd name="T34" fmla="*/ 0 w 82"/>
              <a:gd name="T35" fmla="*/ 41 h 148"/>
              <a:gd name="T36" fmla="*/ 21 w 82"/>
              <a:gd name="T37" fmla="*/ 108 h 148"/>
              <a:gd name="T38" fmla="*/ 41 w 82"/>
              <a:gd name="T39" fmla="*/ 10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48">
                <a:moveTo>
                  <a:pt x="21" y="132"/>
                </a:moveTo>
                <a:cubicBezTo>
                  <a:pt x="21" y="137"/>
                  <a:pt x="24" y="140"/>
                  <a:pt x="29" y="140"/>
                </a:cubicBezTo>
                <a:cubicBezTo>
                  <a:pt x="29" y="140"/>
                  <a:pt x="29" y="140"/>
                  <a:pt x="29" y="140"/>
                </a:cubicBezTo>
                <a:cubicBezTo>
                  <a:pt x="29" y="141"/>
                  <a:pt x="29" y="141"/>
                  <a:pt x="29" y="141"/>
                </a:cubicBezTo>
                <a:cubicBezTo>
                  <a:pt x="29" y="145"/>
                  <a:pt x="32" y="148"/>
                  <a:pt x="36" y="148"/>
                </a:cubicBezTo>
                <a:cubicBezTo>
                  <a:pt x="46" y="148"/>
                  <a:pt x="46" y="148"/>
                  <a:pt x="46" y="148"/>
                </a:cubicBezTo>
                <a:cubicBezTo>
                  <a:pt x="50" y="148"/>
                  <a:pt x="53" y="145"/>
                  <a:pt x="53" y="141"/>
                </a:cubicBezTo>
                <a:cubicBezTo>
                  <a:pt x="53" y="141"/>
                  <a:pt x="53" y="141"/>
                  <a:pt x="53" y="140"/>
                </a:cubicBezTo>
                <a:cubicBezTo>
                  <a:pt x="53" y="140"/>
                  <a:pt x="53" y="140"/>
                  <a:pt x="53" y="140"/>
                </a:cubicBezTo>
                <a:cubicBezTo>
                  <a:pt x="58" y="140"/>
                  <a:pt x="62" y="137"/>
                  <a:pt x="62" y="132"/>
                </a:cubicBezTo>
                <a:cubicBezTo>
                  <a:pt x="62" y="116"/>
                  <a:pt x="62" y="116"/>
                  <a:pt x="62" y="116"/>
                </a:cubicBezTo>
                <a:cubicBezTo>
                  <a:pt x="21" y="116"/>
                  <a:pt x="21" y="116"/>
                  <a:pt x="21" y="116"/>
                </a:cubicBezTo>
                <a:lnTo>
                  <a:pt x="21" y="132"/>
                </a:lnTo>
                <a:close/>
                <a:moveTo>
                  <a:pt x="41" y="107"/>
                </a:moveTo>
                <a:cubicBezTo>
                  <a:pt x="45" y="107"/>
                  <a:pt x="52" y="107"/>
                  <a:pt x="61" y="108"/>
                </a:cubicBezTo>
                <a:cubicBezTo>
                  <a:pt x="61" y="75"/>
                  <a:pt x="82" y="74"/>
                  <a:pt x="82" y="41"/>
                </a:cubicBezTo>
                <a:cubicBezTo>
                  <a:pt x="82" y="19"/>
                  <a:pt x="64" y="0"/>
                  <a:pt x="41" y="0"/>
                </a:cubicBezTo>
                <a:cubicBezTo>
                  <a:pt x="18" y="0"/>
                  <a:pt x="0" y="19"/>
                  <a:pt x="0" y="41"/>
                </a:cubicBezTo>
                <a:cubicBezTo>
                  <a:pt x="0" y="74"/>
                  <a:pt x="21" y="75"/>
                  <a:pt x="21" y="108"/>
                </a:cubicBezTo>
                <a:cubicBezTo>
                  <a:pt x="31" y="107"/>
                  <a:pt x="37" y="107"/>
                  <a:pt x="41" y="107"/>
                </a:cubicBezTo>
                <a:close/>
              </a:path>
            </a:pathLst>
          </a:custGeom>
          <a:solidFill>
            <a:schemeClr val="bg1"/>
          </a:solidFill>
          <a:ln>
            <a:noFill/>
          </a:ln>
        </p:spPr>
        <p:txBody>
          <a:bodyPr vert="horz" wrap="square" lIns="91440" tIns="45720" rIns="91440" bIns="45720" numCol="1" anchor="t" anchorCtr="0" compatLnSpc="1"/>
          <a:p>
            <a:endParaRPr lang="en-US">
              <a:latin typeface="+mn-ea"/>
            </a:endParaRPr>
          </a:p>
        </p:txBody>
      </p:sp>
      <p:pic>
        <p:nvPicPr>
          <p:cNvPr id="4" name="图片 3" descr="3.1"/>
          <p:cNvPicPr>
            <a:picLocks noChangeAspect="1"/>
          </p:cNvPicPr>
          <p:nvPr/>
        </p:nvPicPr>
        <p:blipFill>
          <a:blip r:embed="rId2"/>
          <a:stretch>
            <a:fillRect/>
          </a:stretch>
        </p:blipFill>
        <p:spPr>
          <a:xfrm>
            <a:off x="762000" y="1687830"/>
            <a:ext cx="10934700" cy="5029200"/>
          </a:xfrm>
          <a:prstGeom prst="rect">
            <a:avLst/>
          </a:prstGeom>
        </p:spPr>
      </p:pic>
      <p:pic>
        <p:nvPicPr>
          <p:cNvPr id="5" name="图片 4" descr="3.2"/>
          <p:cNvPicPr>
            <a:picLocks noChangeAspect="1"/>
          </p:cNvPicPr>
          <p:nvPr/>
        </p:nvPicPr>
        <p:blipFill>
          <a:blip r:embed="rId3"/>
          <a:stretch>
            <a:fillRect/>
          </a:stretch>
        </p:blipFill>
        <p:spPr>
          <a:xfrm>
            <a:off x="762000" y="1687830"/>
            <a:ext cx="10935335" cy="5046345"/>
          </a:xfrm>
          <a:prstGeom prst="rect">
            <a:avLst/>
          </a:prstGeom>
        </p:spPr>
      </p:pic>
      <p:pic>
        <p:nvPicPr>
          <p:cNvPr id="8" name="图片 7" descr="3.3"/>
          <p:cNvPicPr>
            <a:picLocks noChangeAspect="1"/>
          </p:cNvPicPr>
          <p:nvPr/>
        </p:nvPicPr>
        <p:blipFill>
          <a:blip r:embed="rId4"/>
          <a:stretch>
            <a:fillRect/>
          </a:stretch>
        </p:blipFill>
        <p:spPr>
          <a:xfrm>
            <a:off x="762000" y="1688465"/>
            <a:ext cx="10934065" cy="5045710"/>
          </a:xfrm>
          <a:prstGeom prst="rect">
            <a:avLst/>
          </a:prstGeom>
        </p:spPr>
      </p:pic>
      <p:pic>
        <p:nvPicPr>
          <p:cNvPr id="9" name="图片 8" descr="3.4"/>
          <p:cNvPicPr>
            <a:picLocks noChangeAspect="1"/>
          </p:cNvPicPr>
          <p:nvPr/>
        </p:nvPicPr>
        <p:blipFill>
          <a:blip r:embed="rId5"/>
          <a:stretch>
            <a:fillRect/>
          </a:stretch>
        </p:blipFill>
        <p:spPr>
          <a:xfrm>
            <a:off x="762000" y="1687830"/>
            <a:ext cx="10934065" cy="5045710"/>
          </a:xfrm>
          <a:prstGeom prst="rect">
            <a:avLst/>
          </a:prstGeom>
        </p:spPr>
      </p:pic>
      <p:sp>
        <p:nvSpPr>
          <p:cNvPr id="10" name="文本框 9"/>
          <p:cNvSpPr txBox="1"/>
          <p:nvPr/>
        </p:nvSpPr>
        <p:spPr>
          <a:xfrm>
            <a:off x="5770880" y="579120"/>
            <a:ext cx="5925185" cy="645160"/>
          </a:xfrm>
          <a:prstGeom prst="rect">
            <a:avLst/>
          </a:prstGeom>
          <a:noFill/>
        </p:spPr>
        <p:txBody>
          <a:bodyPr wrap="square" rtlCol="0">
            <a:spAutoFit/>
          </a:bodyPr>
          <a:p>
            <a:r>
              <a:rPr lang="zh-CN" altLang="en-US"/>
              <a:t>其中包括药品信息、供应商信息、退货给供应商、账单信息，为对使用该系统的基础信息进行维护。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22" grpId="1" animBg="1"/>
      <p:bldP spid="36"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641" y="465072"/>
            <a:ext cx="2214880" cy="583565"/>
          </a:xfrm>
          <a:prstGeom prst="rect">
            <a:avLst/>
          </a:prstGeom>
          <a:noFill/>
        </p:spPr>
        <p:txBody>
          <a:bodyPr wrap="none" rtlCol="0">
            <a:spAutoFit/>
          </a:bodyPr>
          <a:lstStyle/>
          <a:p>
            <a:r>
              <a:rPr lang="zh-CN" altLang="en-US" sz="3200" b="1">
                <a:solidFill>
                  <a:schemeClr val="tx1">
                    <a:lumMod val="65000"/>
                    <a:lumOff val="35000"/>
                  </a:schemeClr>
                </a:solidFill>
                <a:latin typeface="+mn-ea"/>
                <a:cs typeface="Open Sans" panose="020B0606030504020204" pitchFamily="34" charset="0"/>
              </a:rPr>
              <a:t>数据库</a:t>
            </a:r>
            <a:r>
              <a:rPr lang="zh-CN" altLang="en-US" sz="3200" b="1">
                <a:solidFill>
                  <a:schemeClr val="tx1">
                    <a:lumMod val="65000"/>
                    <a:lumOff val="35000"/>
                  </a:schemeClr>
                </a:solidFill>
                <a:latin typeface="+mn-ea"/>
                <a:cs typeface="Open Sans" panose="020B0606030504020204" pitchFamily="34" charset="0"/>
              </a:rPr>
              <a:t>设计</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TextBox 2"/>
          <p:cNvSpPr txBox="1"/>
          <p:nvPr/>
        </p:nvSpPr>
        <p:spPr>
          <a:xfrm>
            <a:off x="4114800" y="464820"/>
            <a:ext cx="6925310" cy="553085"/>
          </a:xfrm>
          <a:prstGeom prst="rect">
            <a:avLst/>
          </a:prstGeom>
          <a:noFill/>
        </p:spPr>
        <p:txBody>
          <a:bodyPr wrap="square" rtlCol="0">
            <a:spAutoFit/>
          </a:bodyPr>
          <a:lstStyle/>
          <a:p>
            <a:pPr algn="ctr"/>
            <a:r>
              <a:rPr lang="en-US" sz="1000" dirty="0">
                <a:solidFill>
                  <a:schemeClr val="tx1">
                    <a:lumMod val="50000"/>
                    <a:lumOff val="50000"/>
                  </a:schemeClr>
                </a:solidFill>
                <a:latin typeface="+mn-ea"/>
                <a:cs typeface="Open Sans" panose="020B0606030504020204" pitchFamily="34" charset="0"/>
              </a:rPr>
              <a:t>a.满足用户的要求，合理的组织数据，满足用户的数据的处理要求</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b.满足某个特定的数据库管理系统的要求，能够在数据库管理系统中实现。</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c.具有较高的范式,便于对数据的维护，无数据冲突。</a:t>
            </a:r>
            <a:endParaRPr lang="en-US" sz="1000" dirty="0">
              <a:solidFill>
                <a:schemeClr val="tx1">
                  <a:lumMod val="50000"/>
                  <a:lumOff val="50000"/>
                </a:schemeClr>
              </a:solidFill>
              <a:latin typeface="+mn-ea"/>
              <a:cs typeface="Open Sans" panose="020B0606030504020204" pitchFamily="34" charset="0"/>
            </a:endParaRPr>
          </a:p>
        </p:txBody>
      </p:sp>
      <p:sp>
        <p:nvSpPr>
          <p:cNvPr id="11" name="TextBox 10"/>
          <p:cNvSpPr txBox="1"/>
          <p:nvPr/>
        </p:nvSpPr>
        <p:spPr>
          <a:xfrm>
            <a:off x="7148196" y="1628317"/>
            <a:ext cx="601345" cy="245110"/>
          </a:xfrm>
          <a:prstGeom prst="rect">
            <a:avLst/>
          </a:prstGeom>
          <a:solidFill>
            <a:schemeClr val="accent6"/>
          </a:solidFill>
        </p:spPr>
        <p:txBody>
          <a:bodyPr wrap="none" rtlCol="0">
            <a:spAutoFit/>
          </a:bodyPr>
          <a:lstStyle/>
          <a:p>
            <a:r>
              <a:rPr lang="en-US" sz="1000" dirty="0">
                <a:solidFill>
                  <a:schemeClr val="bg1"/>
                </a:solidFill>
                <a:latin typeface="+mn-ea"/>
                <a:cs typeface="Open Sans" panose="020B0606030504020204" pitchFamily="34" charset="0"/>
              </a:rPr>
              <a:t>billinfo</a:t>
            </a:r>
            <a:endParaRPr lang="en-US" sz="1000" dirty="0">
              <a:solidFill>
                <a:schemeClr val="bg1"/>
              </a:solidFill>
              <a:latin typeface="+mn-ea"/>
              <a:cs typeface="Open Sans" panose="020B0606030504020204" pitchFamily="34" charset="0"/>
            </a:endParaRPr>
          </a:p>
        </p:txBody>
      </p:sp>
      <p:sp>
        <p:nvSpPr>
          <p:cNvPr id="12" name="TextBox 11"/>
          <p:cNvSpPr txBox="1"/>
          <p:nvPr/>
        </p:nvSpPr>
        <p:spPr>
          <a:xfrm>
            <a:off x="7148194" y="1909236"/>
            <a:ext cx="3200401" cy="39878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账单信息</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a:solidFill>
                <a:schemeClr val="tx1">
                  <a:lumMod val="50000"/>
                  <a:lumOff val="50000"/>
                </a:schemeClr>
              </a:solidFill>
              <a:latin typeface="+mn-ea"/>
              <a:cs typeface="Open Sans" panose="020B0606030504020204" pitchFamily="34" charset="0"/>
            </a:endParaRPr>
          </a:p>
        </p:txBody>
      </p:sp>
      <p:sp>
        <p:nvSpPr>
          <p:cNvPr id="15" name="TextBox 14"/>
          <p:cNvSpPr txBox="1"/>
          <p:nvPr/>
        </p:nvSpPr>
        <p:spPr>
          <a:xfrm>
            <a:off x="7188193" y="4123867"/>
            <a:ext cx="708025" cy="245110"/>
          </a:xfrm>
          <a:prstGeom prst="rect">
            <a:avLst/>
          </a:prstGeom>
          <a:solidFill>
            <a:schemeClr val="accent6"/>
          </a:solidFill>
        </p:spPr>
        <p:txBody>
          <a:bodyPr wrap="none" rtlCol="0">
            <a:spAutoFit/>
          </a:bodyPr>
          <a:lstStyle/>
          <a:p>
            <a:r>
              <a:rPr lang="en-US" altLang="zh-CN" sz="1000">
                <a:solidFill>
                  <a:schemeClr val="bg1"/>
                </a:solidFill>
                <a:latin typeface="+mn-ea"/>
                <a:cs typeface="Open Sans" panose="020B0606030504020204" pitchFamily="34" charset="0"/>
              </a:rPr>
              <a:t>druginfo</a:t>
            </a:r>
            <a:endParaRPr lang="en-US" altLang="zh-CN" sz="1000" dirty="0">
              <a:solidFill>
                <a:schemeClr val="bg1"/>
              </a:solidFill>
              <a:latin typeface="+mn-ea"/>
              <a:cs typeface="Open Sans" panose="020B0606030504020204" pitchFamily="34" charset="0"/>
            </a:endParaRPr>
          </a:p>
        </p:txBody>
      </p:sp>
      <p:sp>
        <p:nvSpPr>
          <p:cNvPr id="16" name="TextBox 15"/>
          <p:cNvSpPr txBox="1"/>
          <p:nvPr/>
        </p:nvSpPr>
        <p:spPr>
          <a:xfrm>
            <a:off x="7188191" y="4404786"/>
            <a:ext cx="3200401" cy="398780"/>
          </a:xfrm>
          <a:prstGeom prst="rect">
            <a:avLst/>
          </a:prstGeom>
          <a:noFill/>
        </p:spPr>
        <p:txBody>
          <a:bodyPr wrap="square" rtlCol="0">
            <a:spAutoFit/>
          </a:bodyPr>
          <a:lstStyle/>
          <a:p>
            <a:r>
              <a:rPr lang="zh-CN" altLang="en-US" sz="1000" dirty="0">
                <a:solidFill>
                  <a:schemeClr val="tx1">
                    <a:lumMod val="50000"/>
                    <a:lumOff val="50000"/>
                  </a:schemeClr>
                </a:solidFill>
                <a:latin typeface="+mn-ea"/>
                <a:cs typeface="Open Sans" panose="020B0606030504020204" pitchFamily="34" charset="0"/>
              </a:rPr>
              <a:t>药品信息</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dirty="0">
              <a:solidFill>
                <a:schemeClr val="tx1">
                  <a:lumMod val="50000"/>
                  <a:lumOff val="50000"/>
                </a:schemeClr>
              </a:solidFill>
              <a:latin typeface="+mn-ea"/>
              <a:cs typeface="Open Sans" panose="020B0606030504020204" pitchFamily="34" charset="0"/>
            </a:endParaRPr>
          </a:p>
        </p:txBody>
      </p:sp>
      <p:sp>
        <p:nvSpPr>
          <p:cNvPr id="21" name="Flowchart: Manual Input 20"/>
          <p:cNvSpPr/>
          <p:nvPr>
            <p:custDataLst>
              <p:tags r:id="rId1"/>
            </p:custDataLst>
          </p:nvPr>
        </p:nvSpPr>
        <p:spPr>
          <a:xfrm flipV="1">
            <a:off x="1002070" y="357807"/>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4" name="Freeform 66"/>
          <p:cNvSpPr>
            <a:spLocks noEditPoints="1"/>
          </p:cNvSpPr>
          <p:nvPr>
            <p:custDataLst>
              <p:tags r:id="rId2"/>
            </p:custDataLst>
          </p:nvPr>
        </p:nvSpPr>
        <p:spPr bwMode="auto">
          <a:xfrm>
            <a:off x="1160568" y="561253"/>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tx1">
              <a:lumMod val="65000"/>
              <a:lumOff val="35000"/>
            </a:schemeClr>
          </a:solidFill>
          <a:ln>
            <a:noFill/>
          </a:ln>
        </p:spPr>
        <p:txBody>
          <a:bodyPr vert="horz" wrap="square" lIns="91440" tIns="45720" rIns="91440" bIns="45720" numCol="1" anchor="t" anchorCtr="0" compatLnSpc="1"/>
          <a:p>
            <a:endParaRPr lang="en-US">
              <a:latin typeface="+mn-ea"/>
            </a:endParaRPr>
          </a:p>
        </p:txBody>
      </p:sp>
      <p:pic>
        <p:nvPicPr>
          <p:cNvPr id="27" name="图片占位符 26" descr="4.2"/>
          <p:cNvPicPr>
            <a:picLocks noChangeAspect="1"/>
          </p:cNvPicPr>
          <p:nvPr>
            <p:ph type="pic" sz="quarter" idx="12"/>
          </p:nvPr>
        </p:nvPicPr>
        <p:blipFill>
          <a:blip r:embed="rId3"/>
          <a:stretch>
            <a:fillRect/>
          </a:stretch>
        </p:blipFill>
        <p:spPr>
          <a:xfrm>
            <a:off x="666750" y="4123690"/>
            <a:ext cx="6283325" cy="1645920"/>
          </a:xfrm>
          <a:prstGeom prst="rect">
            <a:avLst/>
          </a:prstGeom>
        </p:spPr>
      </p:pic>
      <p:pic>
        <p:nvPicPr>
          <p:cNvPr id="29" name="图片占位符 28" descr="4.1"/>
          <p:cNvPicPr>
            <a:picLocks noChangeAspect="1"/>
          </p:cNvPicPr>
          <p:nvPr>
            <p:ph type="pic" sz="quarter" idx="10"/>
          </p:nvPr>
        </p:nvPicPr>
        <p:blipFill>
          <a:blip r:embed="rId4"/>
          <a:stretch>
            <a:fillRect/>
          </a:stretch>
        </p:blipFill>
        <p:spPr>
          <a:xfrm>
            <a:off x="666750" y="1635125"/>
            <a:ext cx="6268720" cy="1299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641" y="465072"/>
            <a:ext cx="2214880" cy="583565"/>
          </a:xfrm>
          <a:prstGeom prst="rect">
            <a:avLst/>
          </a:prstGeom>
          <a:noFill/>
        </p:spPr>
        <p:txBody>
          <a:bodyPr wrap="none" rtlCol="0">
            <a:spAutoFit/>
          </a:bodyPr>
          <a:lstStyle/>
          <a:p>
            <a:r>
              <a:rPr lang="zh-CN" altLang="en-US" sz="3200" b="1">
                <a:solidFill>
                  <a:schemeClr val="tx1">
                    <a:lumMod val="65000"/>
                    <a:lumOff val="35000"/>
                  </a:schemeClr>
                </a:solidFill>
                <a:latin typeface="+mn-ea"/>
                <a:cs typeface="Open Sans" panose="020B0606030504020204" pitchFamily="34" charset="0"/>
              </a:rPr>
              <a:t>数据库</a:t>
            </a:r>
            <a:r>
              <a:rPr lang="zh-CN" altLang="en-US" sz="3200" b="1">
                <a:solidFill>
                  <a:schemeClr val="tx1">
                    <a:lumMod val="65000"/>
                    <a:lumOff val="35000"/>
                  </a:schemeClr>
                </a:solidFill>
                <a:latin typeface="+mn-ea"/>
                <a:cs typeface="Open Sans" panose="020B0606030504020204" pitchFamily="34" charset="0"/>
              </a:rPr>
              <a:t>设计</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TextBox 2"/>
          <p:cNvSpPr txBox="1"/>
          <p:nvPr/>
        </p:nvSpPr>
        <p:spPr>
          <a:xfrm>
            <a:off x="4114800" y="464820"/>
            <a:ext cx="6925310" cy="553085"/>
          </a:xfrm>
          <a:prstGeom prst="rect">
            <a:avLst/>
          </a:prstGeom>
          <a:noFill/>
        </p:spPr>
        <p:txBody>
          <a:bodyPr wrap="square" rtlCol="0">
            <a:spAutoFit/>
          </a:bodyPr>
          <a:lstStyle/>
          <a:p>
            <a:pPr algn="ctr"/>
            <a:r>
              <a:rPr lang="en-US" sz="1000" dirty="0">
                <a:solidFill>
                  <a:schemeClr val="tx1">
                    <a:lumMod val="50000"/>
                    <a:lumOff val="50000"/>
                  </a:schemeClr>
                </a:solidFill>
                <a:latin typeface="+mn-ea"/>
                <a:cs typeface="Open Sans" panose="020B0606030504020204" pitchFamily="34" charset="0"/>
              </a:rPr>
              <a:t>a.满足用户的要求，合理的组织数据，满足用户的数据的处理要求</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b.满足某个特定的数据库管理系统的要求，能够在数据库管理系统中实现。</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c.具有较高的范式,便于对数据的维护，无数据冲突。</a:t>
            </a:r>
            <a:endParaRPr lang="en-US" sz="1000" dirty="0">
              <a:solidFill>
                <a:schemeClr val="tx1">
                  <a:lumMod val="50000"/>
                  <a:lumOff val="50000"/>
                </a:schemeClr>
              </a:solidFill>
              <a:latin typeface="+mn-ea"/>
              <a:cs typeface="Open Sans" panose="020B0606030504020204" pitchFamily="34" charset="0"/>
            </a:endParaRPr>
          </a:p>
        </p:txBody>
      </p:sp>
      <p:sp>
        <p:nvSpPr>
          <p:cNvPr id="11" name="TextBox 10"/>
          <p:cNvSpPr txBox="1"/>
          <p:nvPr/>
        </p:nvSpPr>
        <p:spPr>
          <a:xfrm>
            <a:off x="7148196" y="1628317"/>
            <a:ext cx="600075" cy="245110"/>
          </a:xfrm>
          <a:prstGeom prst="rect">
            <a:avLst/>
          </a:prstGeom>
          <a:solidFill>
            <a:schemeClr val="accent6"/>
          </a:solidFill>
        </p:spPr>
        <p:txBody>
          <a:bodyPr wrap="none" rtlCol="0">
            <a:spAutoFit/>
          </a:bodyPr>
          <a:lstStyle/>
          <a:p>
            <a:r>
              <a:rPr lang="en-US" sz="1000" dirty="0">
                <a:solidFill>
                  <a:schemeClr val="bg1"/>
                </a:solidFill>
                <a:latin typeface="+mn-ea"/>
                <a:cs typeface="Open Sans" panose="020B0606030504020204" pitchFamily="34" charset="0"/>
              </a:rPr>
              <a:t>owinfo</a:t>
            </a:r>
            <a:endParaRPr lang="en-US" sz="1000" dirty="0">
              <a:solidFill>
                <a:schemeClr val="bg1"/>
              </a:solidFill>
              <a:latin typeface="+mn-ea"/>
              <a:cs typeface="Open Sans" panose="020B0606030504020204" pitchFamily="34" charset="0"/>
            </a:endParaRPr>
          </a:p>
        </p:txBody>
      </p:sp>
      <p:sp>
        <p:nvSpPr>
          <p:cNvPr id="12" name="TextBox 11"/>
          <p:cNvSpPr txBox="1"/>
          <p:nvPr/>
        </p:nvSpPr>
        <p:spPr>
          <a:xfrm>
            <a:off x="7148194" y="1909236"/>
            <a:ext cx="3200401" cy="39878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出入库</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a:solidFill>
                <a:schemeClr val="tx1">
                  <a:lumMod val="50000"/>
                  <a:lumOff val="50000"/>
                </a:schemeClr>
              </a:solidFill>
              <a:latin typeface="+mn-ea"/>
              <a:cs typeface="Open Sans" panose="020B0606030504020204" pitchFamily="34" charset="0"/>
            </a:endParaRPr>
          </a:p>
        </p:txBody>
      </p:sp>
      <p:sp>
        <p:nvSpPr>
          <p:cNvPr id="15" name="TextBox 14"/>
          <p:cNvSpPr txBox="1"/>
          <p:nvPr/>
        </p:nvSpPr>
        <p:spPr>
          <a:xfrm>
            <a:off x="7188193" y="4123867"/>
            <a:ext cx="698500" cy="245110"/>
          </a:xfrm>
          <a:prstGeom prst="rect">
            <a:avLst/>
          </a:prstGeom>
          <a:solidFill>
            <a:schemeClr val="accent6"/>
          </a:solidFill>
        </p:spPr>
        <p:txBody>
          <a:bodyPr wrap="none" rtlCol="0">
            <a:spAutoFit/>
          </a:bodyPr>
          <a:lstStyle/>
          <a:p>
            <a:r>
              <a:rPr lang="en-US" altLang="zh-CN" sz="1000">
                <a:solidFill>
                  <a:schemeClr val="bg1"/>
                </a:solidFill>
                <a:latin typeface="+mn-ea"/>
                <a:cs typeface="Open Sans" panose="020B0606030504020204" pitchFamily="34" charset="0"/>
              </a:rPr>
              <a:t>problem</a:t>
            </a:r>
            <a:endParaRPr lang="en-US" altLang="zh-CN" sz="1000" dirty="0">
              <a:solidFill>
                <a:schemeClr val="bg1"/>
              </a:solidFill>
              <a:latin typeface="+mn-ea"/>
              <a:cs typeface="Open Sans" panose="020B0606030504020204" pitchFamily="34" charset="0"/>
            </a:endParaRPr>
          </a:p>
        </p:txBody>
      </p:sp>
      <p:sp>
        <p:nvSpPr>
          <p:cNvPr id="16" name="TextBox 15"/>
          <p:cNvSpPr txBox="1"/>
          <p:nvPr/>
        </p:nvSpPr>
        <p:spPr>
          <a:xfrm>
            <a:off x="7197716" y="4404786"/>
            <a:ext cx="3200401" cy="39878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问题药品</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a:solidFill>
                <a:schemeClr val="tx1">
                  <a:lumMod val="50000"/>
                  <a:lumOff val="50000"/>
                </a:schemeClr>
              </a:solidFill>
              <a:latin typeface="+mn-ea"/>
              <a:cs typeface="Open Sans" panose="020B0606030504020204" pitchFamily="34" charset="0"/>
            </a:endParaRPr>
          </a:p>
        </p:txBody>
      </p:sp>
      <p:sp>
        <p:nvSpPr>
          <p:cNvPr id="21" name="Flowchart: Manual Input 20"/>
          <p:cNvSpPr/>
          <p:nvPr>
            <p:custDataLst>
              <p:tags r:id="rId1"/>
            </p:custDataLst>
          </p:nvPr>
        </p:nvSpPr>
        <p:spPr>
          <a:xfrm flipV="1">
            <a:off x="1002070" y="357807"/>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4" name="Freeform 66"/>
          <p:cNvSpPr>
            <a:spLocks noEditPoints="1"/>
          </p:cNvSpPr>
          <p:nvPr>
            <p:custDataLst>
              <p:tags r:id="rId2"/>
            </p:custDataLst>
          </p:nvPr>
        </p:nvSpPr>
        <p:spPr bwMode="auto">
          <a:xfrm>
            <a:off x="1160568" y="561253"/>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tx1">
              <a:lumMod val="65000"/>
              <a:lumOff val="35000"/>
            </a:schemeClr>
          </a:solidFill>
          <a:ln>
            <a:noFill/>
          </a:ln>
        </p:spPr>
        <p:txBody>
          <a:bodyPr vert="horz" wrap="square" lIns="91440" tIns="45720" rIns="91440" bIns="45720" numCol="1" anchor="t" anchorCtr="0" compatLnSpc="1"/>
          <a:p>
            <a:endParaRPr lang="en-US">
              <a:latin typeface="+mn-ea"/>
            </a:endParaRPr>
          </a:p>
        </p:txBody>
      </p:sp>
      <p:pic>
        <p:nvPicPr>
          <p:cNvPr id="7" name="图片占位符 6" descr="4.3"/>
          <p:cNvPicPr>
            <a:picLocks noChangeAspect="1"/>
          </p:cNvPicPr>
          <p:nvPr>
            <p:ph type="pic" sz="quarter" idx="10"/>
          </p:nvPr>
        </p:nvPicPr>
        <p:blipFill>
          <a:blip r:embed="rId3"/>
          <a:stretch>
            <a:fillRect/>
          </a:stretch>
        </p:blipFill>
        <p:spPr>
          <a:xfrm>
            <a:off x="666750" y="1576705"/>
            <a:ext cx="6125845" cy="1278890"/>
          </a:xfrm>
          <a:prstGeom prst="rect">
            <a:avLst/>
          </a:prstGeom>
        </p:spPr>
      </p:pic>
      <p:pic>
        <p:nvPicPr>
          <p:cNvPr id="9" name="图片占位符 8" descr="4.4"/>
          <p:cNvPicPr>
            <a:picLocks noChangeAspect="1"/>
          </p:cNvPicPr>
          <p:nvPr>
            <p:ph type="pic" sz="quarter" idx="12"/>
          </p:nvPr>
        </p:nvPicPr>
        <p:blipFill>
          <a:blip r:embed="rId4"/>
          <a:stretch>
            <a:fillRect/>
          </a:stretch>
        </p:blipFill>
        <p:spPr>
          <a:xfrm>
            <a:off x="666750" y="4123690"/>
            <a:ext cx="6136640" cy="1273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641" y="465072"/>
            <a:ext cx="2214880" cy="583565"/>
          </a:xfrm>
          <a:prstGeom prst="rect">
            <a:avLst/>
          </a:prstGeom>
          <a:noFill/>
        </p:spPr>
        <p:txBody>
          <a:bodyPr wrap="none" rtlCol="0">
            <a:spAutoFit/>
          </a:bodyPr>
          <a:lstStyle/>
          <a:p>
            <a:r>
              <a:rPr lang="zh-CN" altLang="en-US" sz="3200" b="1">
                <a:solidFill>
                  <a:schemeClr val="tx1">
                    <a:lumMod val="65000"/>
                    <a:lumOff val="35000"/>
                  </a:schemeClr>
                </a:solidFill>
                <a:latin typeface="+mn-ea"/>
                <a:cs typeface="Open Sans" panose="020B0606030504020204" pitchFamily="34" charset="0"/>
              </a:rPr>
              <a:t>数据库</a:t>
            </a:r>
            <a:r>
              <a:rPr lang="zh-CN" altLang="en-US" sz="3200" b="1">
                <a:solidFill>
                  <a:schemeClr val="tx1">
                    <a:lumMod val="65000"/>
                    <a:lumOff val="35000"/>
                  </a:schemeClr>
                </a:solidFill>
                <a:latin typeface="+mn-ea"/>
                <a:cs typeface="Open Sans" panose="020B0606030504020204" pitchFamily="34" charset="0"/>
              </a:rPr>
              <a:t>设计</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TextBox 2"/>
          <p:cNvSpPr txBox="1"/>
          <p:nvPr/>
        </p:nvSpPr>
        <p:spPr>
          <a:xfrm>
            <a:off x="4114800" y="464820"/>
            <a:ext cx="6925310" cy="553085"/>
          </a:xfrm>
          <a:prstGeom prst="rect">
            <a:avLst/>
          </a:prstGeom>
          <a:noFill/>
        </p:spPr>
        <p:txBody>
          <a:bodyPr wrap="square" rtlCol="0">
            <a:spAutoFit/>
          </a:bodyPr>
          <a:lstStyle/>
          <a:p>
            <a:pPr algn="ctr"/>
            <a:r>
              <a:rPr lang="en-US" sz="1000" dirty="0">
                <a:solidFill>
                  <a:schemeClr val="tx1">
                    <a:lumMod val="50000"/>
                    <a:lumOff val="50000"/>
                  </a:schemeClr>
                </a:solidFill>
                <a:latin typeface="+mn-ea"/>
                <a:cs typeface="Open Sans" panose="020B0606030504020204" pitchFamily="34" charset="0"/>
              </a:rPr>
              <a:t>a.满足用户的要求，合理的组织数据，满足用户的数据的处理要求</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b.满足某个特定的数据库管理系统的要求，能够在数据库管理系统中实现。</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c.具有较高的范式,便于对数据的维护，无数据冲突。</a:t>
            </a:r>
            <a:endParaRPr lang="en-US" sz="1000" dirty="0">
              <a:solidFill>
                <a:schemeClr val="tx1">
                  <a:lumMod val="50000"/>
                  <a:lumOff val="50000"/>
                </a:schemeClr>
              </a:solidFill>
              <a:latin typeface="+mn-ea"/>
              <a:cs typeface="Open Sans" panose="020B0606030504020204" pitchFamily="34" charset="0"/>
            </a:endParaRPr>
          </a:p>
        </p:txBody>
      </p:sp>
      <p:sp>
        <p:nvSpPr>
          <p:cNvPr id="11" name="TextBox 10"/>
          <p:cNvSpPr txBox="1"/>
          <p:nvPr/>
        </p:nvSpPr>
        <p:spPr>
          <a:xfrm>
            <a:off x="7148196" y="1628317"/>
            <a:ext cx="937895" cy="245110"/>
          </a:xfrm>
          <a:prstGeom prst="rect">
            <a:avLst/>
          </a:prstGeom>
          <a:solidFill>
            <a:schemeClr val="accent6"/>
          </a:solidFill>
        </p:spPr>
        <p:txBody>
          <a:bodyPr wrap="none" rtlCol="0">
            <a:spAutoFit/>
          </a:bodyPr>
          <a:lstStyle/>
          <a:p>
            <a:r>
              <a:rPr lang="en-US" sz="1000" dirty="0">
                <a:solidFill>
                  <a:schemeClr val="bg1"/>
                </a:solidFill>
                <a:latin typeface="+mn-ea"/>
                <a:cs typeface="Open Sans" panose="020B0606030504020204" pitchFamily="34" charset="0"/>
              </a:rPr>
              <a:t>returngoods</a:t>
            </a:r>
            <a:endParaRPr lang="en-US" sz="1000" dirty="0">
              <a:solidFill>
                <a:schemeClr val="bg1"/>
              </a:solidFill>
              <a:latin typeface="+mn-ea"/>
              <a:cs typeface="Open Sans" panose="020B0606030504020204" pitchFamily="34" charset="0"/>
            </a:endParaRPr>
          </a:p>
        </p:txBody>
      </p:sp>
      <p:sp>
        <p:nvSpPr>
          <p:cNvPr id="12" name="TextBox 11"/>
          <p:cNvSpPr txBox="1"/>
          <p:nvPr/>
        </p:nvSpPr>
        <p:spPr>
          <a:xfrm>
            <a:off x="7148194" y="1909236"/>
            <a:ext cx="3200401" cy="39878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收到退货</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a:solidFill>
                <a:schemeClr val="tx1">
                  <a:lumMod val="50000"/>
                  <a:lumOff val="50000"/>
                </a:schemeClr>
              </a:solidFill>
              <a:latin typeface="+mn-ea"/>
              <a:cs typeface="Open Sans" panose="020B0606030504020204" pitchFamily="34" charset="0"/>
            </a:endParaRPr>
          </a:p>
        </p:txBody>
      </p:sp>
      <p:sp>
        <p:nvSpPr>
          <p:cNvPr id="15" name="TextBox 14"/>
          <p:cNvSpPr txBox="1"/>
          <p:nvPr/>
        </p:nvSpPr>
        <p:spPr>
          <a:xfrm>
            <a:off x="7188193" y="4123867"/>
            <a:ext cx="1042035" cy="245110"/>
          </a:xfrm>
          <a:prstGeom prst="rect">
            <a:avLst/>
          </a:prstGeom>
          <a:solidFill>
            <a:schemeClr val="accent6"/>
          </a:solidFill>
        </p:spPr>
        <p:txBody>
          <a:bodyPr wrap="none" rtlCol="0">
            <a:spAutoFit/>
          </a:bodyPr>
          <a:lstStyle/>
          <a:p>
            <a:r>
              <a:rPr lang="en-US" altLang="zh-CN" sz="1000">
                <a:solidFill>
                  <a:schemeClr val="bg1"/>
                </a:solidFill>
                <a:latin typeface="+mn-ea"/>
                <a:cs typeface="Open Sans" panose="020B0606030504020204" pitchFamily="34" charset="0"/>
              </a:rPr>
              <a:t>returnsupplier</a:t>
            </a:r>
            <a:endParaRPr lang="en-US" altLang="zh-CN" sz="1000" dirty="0">
              <a:solidFill>
                <a:schemeClr val="bg1"/>
              </a:solidFill>
              <a:latin typeface="+mn-ea"/>
              <a:cs typeface="Open Sans" panose="020B0606030504020204" pitchFamily="34" charset="0"/>
            </a:endParaRPr>
          </a:p>
        </p:txBody>
      </p:sp>
      <p:sp>
        <p:nvSpPr>
          <p:cNvPr id="16" name="TextBox 15"/>
          <p:cNvSpPr txBox="1"/>
          <p:nvPr/>
        </p:nvSpPr>
        <p:spPr>
          <a:xfrm>
            <a:off x="7188191" y="4404786"/>
            <a:ext cx="3200401" cy="39878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退货给供应商</a:t>
            </a:r>
            <a:r>
              <a:rPr lang="zh-CN" altLang="en-US" sz="1000">
                <a:solidFill>
                  <a:schemeClr val="tx1">
                    <a:lumMod val="50000"/>
                    <a:lumOff val="50000"/>
                  </a:schemeClr>
                </a:solidFill>
                <a:latin typeface="+mn-ea"/>
                <a:cs typeface="Open Sans" panose="020B0606030504020204" pitchFamily="34" charset="0"/>
                <a:sym typeface="+mn-ea"/>
              </a:rPr>
              <a:t>表</a:t>
            </a:r>
            <a:endParaRPr lang="zh-CN" altLang="en-US" sz="1000">
              <a:solidFill>
                <a:schemeClr val="tx1">
                  <a:lumMod val="50000"/>
                  <a:lumOff val="50000"/>
                </a:schemeClr>
              </a:solidFill>
              <a:latin typeface="+mn-ea"/>
              <a:cs typeface="Open Sans" panose="020B0606030504020204" pitchFamily="34" charset="0"/>
            </a:endParaRPr>
          </a:p>
          <a:p>
            <a:endParaRPr lang="zh-CN" altLang="en-US" sz="1000">
              <a:solidFill>
                <a:schemeClr val="tx1">
                  <a:lumMod val="50000"/>
                  <a:lumOff val="50000"/>
                </a:schemeClr>
              </a:solidFill>
              <a:latin typeface="+mn-ea"/>
              <a:cs typeface="Open Sans" panose="020B0606030504020204" pitchFamily="34" charset="0"/>
            </a:endParaRPr>
          </a:p>
        </p:txBody>
      </p:sp>
      <p:sp>
        <p:nvSpPr>
          <p:cNvPr id="21" name="Flowchart: Manual Input 20"/>
          <p:cNvSpPr/>
          <p:nvPr>
            <p:custDataLst>
              <p:tags r:id="rId1"/>
            </p:custDataLst>
          </p:nvPr>
        </p:nvSpPr>
        <p:spPr>
          <a:xfrm flipV="1">
            <a:off x="1002070" y="357807"/>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4" name="Freeform 66"/>
          <p:cNvSpPr>
            <a:spLocks noEditPoints="1"/>
          </p:cNvSpPr>
          <p:nvPr>
            <p:custDataLst>
              <p:tags r:id="rId2"/>
            </p:custDataLst>
          </p:nvPr>
        </p:nvSpPr>
        <p:spPr bwMode="auto">
          <a:xfrm>
            <a:off x="1160568" y="561253"/>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tx1">
              <a:lumMod val="65000"/>
              <a:lumOff val="35000"/>
            </a:schemeClr>
          </a:solidFill>
          <a:ln>
            <a:noFill/>
          </a:ln>
        </p:spPr>
        <p:txBody>
          <a:bodyPr vert="horz" wrap="square" lIns="91440" tIns="45720" rIns="91440" bIns="45720" numCol="1" anchor="t" anchorCtr="0" compatLnSpc="1"/>
          <a:p>
            <a:endParaRPr lang="en-US">
              <a:latin typeface="+mn-ea"/>
            </a:endParaRPr>
          </a:p>
        </p:txBody>
      </p:sp>
      <p:pic>
        <p:nvPicPr>
          <p:cNvPr id="7" name="图片占位符 6" descr="4.5"/>
          <p:cNvPicPr>
            <a:picLocks noChangeAspect="1"/>
          </p:cNvPicPr>
          <p:nvPr>
            <p:ph type="pic" sz="quarter" idx="10"/>
          </p:nvPr>
        </p:nvPicPr>
        <p:blipFill>
          <a:blip r:embed="rId3"/>
          <a:stretch>
            <a:fillRect/>
          </a:stretch>
        </p:blipFill>
        <p:spPr>
          <a:xfrm>
            <a:off x="666750" y="1628140"/>
            <a:ext cx="6263005" cy="1273810"/>
          </a:xfrm>
          <a:prstGeom prst="rect">
            <a:avLst/>
          </a:prstGeom>
        </p:spPr>
      </p:pic>
      <p:pic>
        <p:nvPicPr>
          <p:cNvPr id="9" name="图片占位符 8" descr="4.6"/>
          <p:cNvPicPr>
            <a:picLocks noChangeAspect="1"/>
          </p:cNvPicPr>
          <p:nvPr>
            <p:ph type="pic" sz="quarter" idx="12"/>
          </p:nvPr>
        </p:nvPicPr>
        <p:blipFill>
          <a:blip r:embed="rId4"/>
          <a:stretch>
            <a:fillRect/>
          </a:stretch>
        </p:blipFill>
        <p:spPr>
          <a:xfrm>
            <a:off x="666750" y="4123690"/>
            <a:ext cx="6359525" cy="1481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641" y="465072"/>
            <a:ext cx="2214880" cy="583565"/>
          </a:xfrm>
          <a:prstGeom prst="rect">
            <a:avLst/>
          </a:prstGeom>
          <a:noFill/>
        </p:spPr>
        <p:txBody>
          <a:bodyPr wrap="none" rtlCol="0">
            <a:spAutoFit/>
          </a:bodyPr>
          <a:lstStyle/>
          <a:p>
            <a:r>
              <a:rPr lang="zh-CN" altLang="en-US" sz="3200" b="1">
                <a:solidFill>
                  <a:schemeClr val="tx1">
                    <a:lumMod val="65000"/>
                    <a:lumOff val="35000"/>
                  </a:schemeClr>
                </a:solidFill>
                <a:latin typeface="+mn-ea"/>
                <a:cs typeface="Open Sans" panose="020B0606030504020204" pitchFamily="34" charset="0"/>
              </a:rPr>
              <a:t>数据库</a:t>
            </a:r>
            <a:r>
              <a:rPr lang="zh-CN" altLang="en-US" sz="3200" b="1">
                <a:solidFill>
                  <a:schemeClr val="tx1">
                    <a:lumMod val="65000"/>
                    <a:lumOff val="35000"/>
                  </a:schemeClr>
                </a:solidFill>
                <a:latin typeface="+mn-ea"/>
                <a:cs typeface="Open Sans" panose="020B0606030504020204" pitchFamily="34" charset="0"/>
              </a:rPr>
              <a:t>设计</a:t>
            </a:r>
            <a:endParaRPr lang="zh-CN" altLang="en-US" sz="3200" b="1">
              <a:solidFill>
                <a:schemeClr val="tx1">
                  <a:lumMod val="65000"/>
                  <a:lumOff val="35000"/>
                </a:schemeClr>
              </a:solidFill>
              <a:latin typeface="+mn-ea"/>
              <a:cs typeface="Open Sans" panose="020B0606030504020204" pitchFamily="34" charset="0"/>
            </a:endParaRPr>
          </a:p>
        </p:txBody>
      </p:sp>
      <p:sp>
        <p:nvSpPr>
          <p:cNvPr id="3" name="TextBox 2"/>
          <p:cNvSpPr txBox="1"/>
          <p:nvPr/>
        </p:nvSpPr>
        <p:spPr>
          <a:xfrm>
            <a:off x="4114800" y="464820"/>
            <a:ext cx="6925310" cy="553085"/>
          </a:xfrm>
          <a:prstGeom prst="rect">
            <a:avLst/>
          </a:prstGeom>
          <a:noFill/>
        </p:spPr>
        <p:txBody>
          <a:bodyPr wrap="square" rtlCol="0">
            <a:spAutoFit/>
          </a:bodyPr>
          <a:lstStyle/>
          <a:p>
            <a:pPr algn="ctr"/>
            <a:r>
              <a:rPr lang="en-US" sz="1000" dirty="0">
                <a:solidFill>
                  <a:schemeClr val="tx1">
                    <a:lumMod val="50000"/>
                    <a:lumOff val="50000"/>
                  </a:schemeClr>
                </a:solidFill>
                <a:latin typeface="+mn-ea"/>
                <a:cs typeface="Open Sans" panose="020B0606030504020204" pitchFamily="34" charset="0"/>
              </a:rPr>
              <a:t>a.满足用户的要求，合理的组织数据，满足用户的数据的处理要求</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b.满足某个特定的数据库管理系统的要求，能够在数据库管理系统中实现。</a:t>
            </a:r>
            <a:endParaRPr lang="en-US" sz="1000" dirty="0">
              <a:solidFill>
                <a:schemeClr val="tx1">
                  <a:lumMod val="50000"/>
                  <a:lumOff val="50000"/>
                </a:schemeClr>
              </a:solidFill>
              <a:latin typeface="+mn-ea"/>
              <a:cs typeface="Open Sans" panose="020B0606030504020204" pitchFamily="34" charset="0"/>
            </a:endParaRPr>
          </a:p>
          <a:p>
            <a:pPr algn="ctr"/>
            <a:r>
              <a:rPr lang="en-US" sz="1000" dirty="0">
                <a:solidFill>
                  <a:schemeClr val="tx1">
                    <a:lumMod val="50000"/>
                    <a:lumOff val="50000"/>
                  </a:schemeClr>
                </a:solidFill>
                <a:latin typeface="+mn-ea"/>
                <a:cs typeface="Open Sans" panose="020B0606030504020204" pitchFamily="34" charset="0"/>
              </a:rPr>
              <a:t>c.具有较高的范式,便于对数据的维护，无数据冲突。</a:t>
            </a:r>
            <a:endParaRPr lang="en-US" sz="1000" dirty="0">
              <a:solidFill>
                <a:schemeClr val="tx1">
                  <a:lumMod val="50000"/>
                  <a:lumOff val="50000"/>
                </a:schemeClr>
              </a:solidFill>
              <a:latin typeface="+mn-ea"/>
              <a:cs typeface="Open Sans" panose="020B0606030504020204" pitchFamily="34" charset="0"/>
            </a:endParaRPr>
          </a:p>
        </p:txBody>
      </p:sp>
      <p:sp>
        <p:nvSpPr>
          <p:cNvPr id="11" name="TextBox 10"/>
          <p:cNvSpPr txBox="1"/>
          <p:nvPr/>
        </p:nvSpPr>
        <p:spPr>
          <a:xfrm>
            <a:off x="7148196" y="1628317"/>
            <a:ext cx="654050" cy="245110"/>
          </a:xfrm>
          <a:prstGeom prst="rect">
            <a:avLst/>
          </a:prstGeom>
          <a:solidFill>
            <a:schemeClr val="accent6"/>
          </a:solidFill>
        </p:spPr>
        <p:txBody>
          <a:bodyPr wrap="none" rtlCol="0">
            <a:spAutoFit/>
          </a:bodyPr>
          <a:lstStyle/>
          <a:p>
            <a:r>
              <a:rPr lang="en-US" sz="1000" dirty="0">
                <a:solidFill>
                  <a:schemeClr val="bg1"/>
                </a:solidFill>
                <a:latin typeface="+mn-ea"/>
                <a:cs typeface="Open Sans" panose="020B0606030504020204" pitchFamily="34" charset="0"/>
              </a:rPr>
              <a:t>saleinfo</a:t>
            </a:r>
            <a:endParaRPr lang="en-US" sz="1000" dirty="0">
              <a:solidFill>
                <a:schemeClr val="bg1"/>
              </a:solidFill>
              <a:latin typeface="+mn-ea"/>
              <a:cs typeface="Open Sans" panose="020B0606030504020204" pitchFamily="34" charset="0"/>
            </a:endParaRPr>
          </a:p>
        </p:txBody>
      </p:sp>
      <p:sp>
        <p:nvSpPr>
          <p:cNvPr id="12" name="TextBox 11"/>
          <p:cNvSpPr txBox="1"/>
          <p:nvPr/>
        </p:nvSpPr>
        <p:spPr>
          <a:xfrm>
            <a:off x="7148194" y="1909236"/>
            <a:ext cx="3200401" cy="24511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销售记录</a:t>
            </a:r>
            <a:r>
              <a:rPr lang="zh-CN" altLang="en-US" sz="1000">
                <a:solidFill>
                  <a:schemeClr val="tx1">
                    <a:lumMod val="50000"/>
                    <a:lumOff val="50000"/>
                  </a:schemeClr>
                </a:solidFill>
                <a:latin typeface="+mn-ea"/>
                <a:cs typeface="Open Sans" panose="020B0606030504020204" pitchFamily="34" charset="0"/>
              </a:rPr>
              <a:t>表</a:t>
            </a:r>
            <a:endParaRPr lang="zh-CN" altLang="en-US" sz="1000">
              <a:solidFill>
                <a:schemeClr val="tx1">
                  <a:lumMod val="50000"/>
                  <a:lumOff val="50000"/>
                </a:schemeClr>
              </a:solidFill>
              <a:latin typeface="+mn-ea"/>
              <a:cs typeface="Open Sans" panose="020B0606030504020204" pitchFamily="34" charset="0"/>
            </a:endParaRPr>
          </a:p>
        </p:txBody>
      </p:sp>
      <p:sp>
        <p:nvSpPr>
          <p:cNvPr id="15" name="TextBox 14"/>
          <p:cNvSpPr txBox="1"/>
          <p:nvPr/>
        </p:nvSpPr>
        <p:spPr>
          <a:xfrm>
            <a:off x="7188193" y="4123867"/>
            <a:ext cx="669925" cy="245110"/>
          </a:xfrm>
          <a:prstGeom prst="rect">
            <a:avLst/>
          </a:prstGeom>
          <a:solidFill>
            <a:schemeClr val="accent6"/>
          </a:solidFill>
        </p:spPr>
        <p:txBody>
          <a:bodyPr wrap="none" rtlCol="0">
            <a:spAutoFit/>
          </a:bodyPr>
          <a:lstStyle/>
          <a:p>
            <a:r>
              <a:rPr lang="en-US" altLang="zh-CN" sz="1000">
                <a:solidFill>
                  <a:schemeClr val="bg1"/>
                </a:solidFill>
                <a:latin typeface="+mn-ea"/>
                <a:cs typeface="Open Sans" panose="020B0606030504020204" pitchFamily="34" charset="0"/>
              </a:rPr>
              <a:t>supplier</a:t>
            </a:r>
            <a:endParaRPr lang="en-US" altLang="zh-CN" sz="1000" dirty="0">
              <a:solidFill>
                <a:schemeClr val="bg1"/>
              </a:solidFill>
              <a:latin typeface="+mn-ea"/>
              <a:cs typeface="Open Sans" panose="020B0606030504020204" pitchFamily="34" charset="0"/>
            </a:endParaRPr>
          </a:p>
        </p:txBody>
      </p:sp>
      <p:sp>
        <p:nvSpPr>
          <p:cNvPr id="16" name="TextBox 15"/>
          <p:cNvSpPr txBox="1"/>
          <p:nvPr/>
        </p:nvSpPr>
        <p:spPr>
          <a:xfrm>
            <a:off x="7188191" y="4404786"/>
            <a:ext cx="3200401" cy="245110"/>
          </a:xfrm>
          <a:prstGeom prst="rect">
            <a:avLst/>
          </a:prstGeom>
          <a:noFill/>
        </p:spPr>
        <p:txBody>
          <a:bodyPr wrap="square" rtlCol="0">
            <a:spAutoFit/>
          </a:bodyPr>
          <a:lstStyle/>
          <a:p>
            <a:r>
              <a:rPr lang="zh-CN" altLang="en-US" sz="1000">
                <a:solidFill>
                  <a:schemeClr val="tx1">
                    <a:lumMod val="50000"/>
                    <a:lumOff val="50000"/>
                  </a:schemeClr>
                </a:solidFill>
                <a:latin typeface="+mn-ea"/>
                <a:cs typeface="Open Sans" panose="020B0606030504020204" pitchFamily="34" charset="0"/>
              </a:rPr>
              <a:t>供应商</a:t>
            </a:r>
            <a:r>
              <a:rPr lang="zh-CN" altLang="en-US" sz="1000">
                <a:solidFill>
                  <a:schemeClr val="tx1">
                    <a:lumMod val="50000"/>
                    <a:lumOff val="50000"/>
                  </a:schemeClr>
                </a:solidFill>
                <a:latin typeface="+mn-ea"/>
                <a:cs typeface="Open Sans" panose="020B0606030504020204" pitchFamily="34" charset="0"/>
              </a:rPr>
              <a:t>表</a:t>
            </a:r>
            <a:endParaRPr lang="zh-CN" altLang="en-US" sz="1000">
              <a:solidFill>
                <a:schemeClr val="tx1">
                  <a:lumMod val="50000"/>
                  <a:lumOff val="50000"/>
                </a:schemeClr>
              </a:solidFill>
              <a:latin typeface="+mn-ea"/>
              <a:cs typeface="Open Sans" panose="020B0606030504020204" pitchFamily="34" charset="0"/>
            </a:endParaRPr>
          </a:p>
        </p:txBody>
      </p:sp>
      <p:sp>
        <p:nvSpPr>
          <p:cNvPr id="21" name="Flowchart: Manual Input 20"/>
          <p:cNvSpPr/>
          <p:nvPr>
            <p:custDataLst>
              <p:tags r:id="rId1"/>
            </p:custDataLst>
          </p:nvPr>
        </p:nvSpPr>
        <p:spPr>
          <a:xfrm flipV="1">
            <a:off x="1002070" y="357807"/>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4" name="Freeform 66"/>
          <p:cNvSpPr>
            <a:spLocks noEditPoints="1"/>
          </p:cNvSpPr>
          <p:nvPr>
            <p:custDataLst>
              <p:tags r:id="rId2"/>
            </p:custDataLst>
          </p:nvPr>
        </p:nvSpPr>
        <p:spPr bwMode="auto">
          <a:xfrm>
            <a:off x="1160568" y="561253"/>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tx1">
              <a:lumMod val="65000"/>
              <a:lumOff val="35000"/>
            </a:schemeClr>
          </a:solidFill>
          <a:ln>
            <a:noFill/>
          </a:ln>
        </p:spPr>
        <p:txBody>
          <a:bodyPr vert="horz" wrap="square" lIns="91440" tIns="45720" rIns="91440" bIns="45720" numCol="1" anchor="t" anchorCtr="0" compatLnSpc="1"/>
          <a:p>
            <a:endParaRPr lang="en-US">
              <a:latin typeface="+mn-ea"/>
            </a:endParaRPr>
          </a:p>
        </p:txBody>
      </p:sp>
      <p:pic>
        <p:nvPicPr>
          <p:cNvPr id="7" name="图片占位符 6" descr="4.7"/>
          <p:cNvPicPr>
            <a:picLocks noChangeAspect="1"/>
          </p:cNvPicPr>
          <p:nvPr>
            <p:ph type="pic" sz="quarter" idx="10"/>
          </p:nvPr>
        </p:nvPicPr>
        <p:blipFill>
          <a:blip r:embed="rId3"/>
          <a:stretch>
            <a:fillRect/>
          </a:stretch>
        </p:blipFill>
        <p:spPr>
          <a:xfrm>
            <a:off x="666750" y="1628140"/>
            <a:ext cx="6283325" cy="1450975"/>
          </a:xfrm>
          <a:prstGeom prst="rect">
            <a:avLst/>
          </a:prstGeom>
        </p:spPr>
      </p:pic>
      <p:pic>
        <p:nvPicPr>
          <p:cNvPr id="9" name="图片占位符 8" descr="4.8"/>
          <p:cNvPicPr>
            <a:picLocks noChangeAspect="1"/>
          </p:cNvPicPr>
          <p:nvPr>
            <p:ph type="pic" sz="quarter" idx="12"/>
          </p:nvPr>
        </p:nvPicPr>
        <p:blipFill>
          <a:blip r:embed="rId4"/>
          <a:stretch>
            <a:fillRect/>
          </a:stretch>
        </p:blipFill>
        <p:spPr>
          <a:xfrm>
            <a:off x="666750" y="4123690"/>
            <a:ext cx="6356350" cy="925830"/>
          </a:xfrm>
          <a:prstGeom prst="rect">
            <a:avLst/>
          </a:prstGeom>
        </p:spPr>
      </p:pic>
      <p:pic>
        <p:nvPicPr>
          <p:cNvPr id="10" name="图片 9" descr="4.9"/>
          <p:cNvPicPr>
            <a:picLocks noChangeAspect="1"/>
          </p:cNvPicPr>
          <p:nvPr/>
        </p:nvPicPr>
        <p:blipFill>
          <a:blip r:embed="rId5"/>
          <a:stretch>
            <a:fillRect/>
          </a:stretch>
        </p:blipFill>
        <p:spPr>
          <a:xfrm>
            <a:off x="666750" y="5530850"/>
            <a:ext cx="6356350" cy="708660"/>
          </a:xfrm>
          <a:prstGeom prst="rect">
            <a:avLst/>
          </a:prstGeom>
        </p:spPr>
      </p:pic>
      <p:sp>
        <p:nvSpPr>
          <p:cNvPr id="13" name="TextBox 14"/>
          <p:cNvSpPr txBox="1"/>
          <p:nvPr>
            <p:custDataLst>
              <p:tags r:id="rId6"/>
            </p:custDataLst>
          </p:nvPr>
        </p:nvSpPr>
        <p:spPr>
          <a:xfrm>
            <a:off x="7188193" y="5531027"/>
            <a:ext cx="440055" cy="245110"/>
          </a:xfrm>
          <a:prstGeom prst="rect">
            <a:avLst/>
          </a:prstGeom>
          <a:solidFill>
            <a:schemeClr val="accent6"/>
          </a:solidFill>
        </p:spPr>
        <p:txBody>
          <a:bodyPr wrap="none" rtlCol="0">
            <a:spAutoFit/>
          </a:bodyPr>
          <a:p>
            <a:r>
              <a:rPr lang="en-US" altLang="zh-CN" sz="1000">
                <a:solidFill>
                  <a:schemeClr val="bg1"/>
                </a:solidFill>
                <a:latin typeface="+mn-ea"/>
                <a:cs typeface="Open Sans" panose="020B0606030504020204" pitchFamily="34" charset="0"/>
              </a:rPr>
              <a:t>user</a:t>
            </a:r>
            <a:endParaRPr lang="en-US" altLang="zh-CN" sz="1000" dirty="0">
              <a:solidFill>
                <a:schemeClr val="bg1"/>
              </a:solidFill>
              <a:latin typeface="+mn-ea"/>
              <a:cs typeface="Open Sans" panose="020B0606030504020204" pitchFamily="34" charset="0"/>
            </a:endParaRPr>
          </a:p>
        </p:txBody>
      </p:sp>
      <p:sp>
        <p:nvSpPr>
          <p:cNvPr id="14" name="TextBox 15"/>
          <p:cNvSpPr txBox="1"/>
          <p:nvPr>
            <p:custDataLst>
              <p:tags r:id="rId7"/>
            </p:custDataLst>
          </p:nvPr>
        </p:nvSpPr>
        <p:spPr>
          <a:xfrm>
            <a:off x="7188191" y="5775751"/>
            <a:ext cx="3200401" cy="245110"/>
          </a:xfrm>
          <a:prstGeom prst="rect">
            <a:avLst/>
          </a:prstGeom>
          <a:noFill/>
        </p:spPr>
        <p:txBody>
          <a:bodyPr wrap="square" rtlCol="0">
            <a:spAutoFit/>
          </a:bodyPr>
          <a:p>
            <a:r>
              <a:rPr lang="zh-CN" altLang="en-US" sz="1000">
                <a:solidFill>
                  <a:schemeClr val="tx1">
                    <a:lumMod val="50000"/>
                    <a:lumOff val="50000"/>
                  </a:schemeClr>
                </a:solidFill>
                <a:latin typeface="+mn-ea"/>
                <a:cs typeface="Open Sans" panose="020B0606030504020204" pitchFamily="34" charset="0"/>
              </a:rPr>
              <a:t>用户表</a:t>
            </a:r>
            <a:endParaRPr lang="zh-CN" altLang="en-US" sz="1000">
              <a:solidFill>
                <a:schemeClr val="tx1">
                  <a:lumMod val="50000"/>
                  <a:lumOff val="50000"/>
                </a:schemeClr>
              </a:solidFill>
              <a:latin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4176" y="4073349"/>
            <a:ext cx="2563648" cy="521970"/>
          </a:xfrm>
          <a:prstGeom prst="rect">
            <a:avLst/>
          </a:prstGeom>
          <a:noFill/>
        </p:spPr>
        <p:txBody>
          <a:bodyPr wrap="square" rtlCol="0">
            <a:spAutoFit/>
          </a:bodyPr>
          <a:lstStyle/>
          <a:p>
            <a:pPr algn="ctr"/>
            <a:r>
              <a:rPr lang="zh-CN" altLang="en-US" sz="2800" b="1">
                <a:solidFill>
                  <a:schemeClr val="tx1">
                    <a:lumMod val="50000"/>
                    <a:lumOff val="50000"/>
                  </a:schemeClr>
                </a:solidFill>
                <a:latin typeface="+mn-ea"/>
                <a:cs typeface="Open Sans" panose="020B0606030504020204" pitchFamily="34" charset="0"/>
              </a:rPr>
              <a:t>相关</a:t>
            </a:r>
            <a:r>
              <a:rPr lang="zh-CN" altLang="en-US" sz="2800" b="1">
                <a:solidFill>
                  <a:schemeClr val="tx1">
                    <a:lumMod val="50000"/>
                    <a:lumOff val="50000"/>
                  </a:schemeClr>
                </a:solidFill>
                <a:latin typeface="+mn-ea"/>
                <a:cs typeface="Open Sans" panose="020B0606030504020204" pitchFamily="34" charset="0"/>
              </a:rPr>
              <a:t>技术点</a:t>
            </a:r>
            <a:endParaRPr lang="zh-CN" altLang="en-US" sz="2800" b="1">
              <a:solidFill>
                <a:schemeClr val="tx1">
                  <a:lumMod val="50000"/>
                  <a:lumOff val="50000"/>
                </a:schemeClr>
              </a:solidFill>
              <a:latin typeface="+mn-ea"/>
              <a:cs typeface="Open Sans" panose="020B0606030504020204" pitchFamily="34" charset="0"/>
            </a:endParaRPr>
          </a:p>
        </p:txBody>
      </p:sp>
      <p:grpSp>
        <p:nvGrpSpPr>
          <p:cNvPr id="9" name="组合 8"/>
          <p:cNvGrpSpPr/>
          <p:nvPr/>
        </p:nvGrpSpPr>
        <p:grpSpPr>
          <a:xfrm>
            <a:off x="5196000" y="1874363"/>
            <a:ext cx="1800000" cy="1800000"/>
            <a:chOff x="5473503" y="2624480"/>
            <a:chExt cx="762465" cy="762465"/>
          </a:xfrm>
        </p:grpSpPr>
        <p:sp>
          <p:nvSpPr>
            <p:cNvPr id="3" name="Rounded Rectangle 15"/>
            <p:cNvSpPr/>
            <p:nvPr/>
          </p:nvSpPr>
          <p:spPr>
            <a:xfrm>
              <a:off x="5534696" y="2686345"/>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5" name="Rounded Rectangle 21"/>
            <p:cNvSpPr/>
            <p:nvPr/>
          </p:nvSpPr>
          <p:spPr>
            <a:xfrm>
              <a:off x="5473503" y="2624480"/>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grpSp>
      <p:sp>
        <p:nvSpPr>
          <p:cNvPr id="2" name="Freeform 46"/>
          <p:cNvSpPr>
            <a:spLocks noEditPoints="1"/>
          </p:cNvSpPr>
          <p:nvPr>
            <p:custDataLst>
              <p:tags r:id="rId1"/>
            </p:custDataLst>
          </p:nvPr>
        </p:nvSpPr>
        <p:spPr bwMode="auto">
          <a:xfrm>
            <a:off x="5499735" y="2188210"/>
            <a:ext cx="1191895" cy="1171575"/>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10 w 144"/>
              <a:gd name="T11" fmla="*/ 91 h 144"/>
              <a:gd name="T12" fmla="*/ 108 w 144"/>
              <a:gd name="T13" fmla="*/ 93 h 144"/>
              <a:gd name="T14" fmla="*/ 84 w 144"/>
              <a:gd name="T15" fmla="*/ 93 h 144"/>
              <a:gd name="T16" fmla="*/ 84 w 144"/>
              <a:gd name="T17" fmla="*/ 100 h 144"/>
              <a:gd name="T18" fmla="*/ 101 w 144"/>
              <a:gd name="T19" fmla="*/ 100 h 144"/>
              <a:gd name="T20" fmla="*/ 103 w 144"/>
              <a:gd name="T21" fmla="*/ 102 h 144"/>
              <a:gd name="T22" fmla="*/ 103 w 144"/>
              <a:gd name="T23" fmla="*/ 108 h 144"/>
              <a:gd name="T24" fmla="*/ 101 w 144"/>
              <a:gd name="T25" fmla="*/ 110 h 144"/>
              <a:gd name="T26" fmla="*/ 43 w 144"/>
              <a:gd name="T27" fmla="*/ 110 h 144"/>
              <a:gd name="T28" fmla="*/ 41 w 144"/>
              <a:gd name="T29" fmla="*/ 108 h 144"/>
              <a:gd name="T30" fmla="*/ 41 w 144"/>
              <a:gd name="T31" fmla="*/ 102 h 144"/>
              <a:gd name="T32" fmla="*/ 43 w 144"/>
              <a:gd name="T33" fmla="*/ 100 h 144"/>
              <a:gd name="T34" fmla="*/ 60 w 144"/>
              <a:gd name="T35" fmla="*/ 100 h 144"/>
              <a:gd name="T36" fmla="*/ 60 w 144"/>
              <a:gd name="T37" fmla="*/ 93 h 144"/>
              <a:gd name="T38" fmla="*/ 36 w 144"/>
              <a:gd name="T39" fmla="*/ 93 h 144"/>
              <a:gd name="T40" fmla="*/ 34 w 144"/>
              <a:gd name="T41" fmla="*/ 91 h 144"/>
              <a:gd name="T42" fmla="*/ 34 w 144"/>
              <a:gd name="T43" fmla="*/ 37 h 144"/>
              <a:gd name="T44" fmla="*/ 36 w 144"/>
              <a:gd name="T45" fmla="*/ 35 h 144"/>
              <a:gd name="T46" fmla="*/ 108 w 144"/>
              <a:gd name="T47" fmla="*/ 35 h 144"/>
              <a:gd name="T48" fmla="*/ 110 w 144"/>
              <a:gd name="T49" fmla="*/ 37 h 144"/>
              <a:gd name="T50" fmla="*/ 110 w 144"/>
              <a:gd name="T5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EFEFE"/>
          </a:solidFill>
          <a:ln>
            <a:noFill/>
          </a:ln>
        </p:spPr>
        <p:txBody>
          <a:bodyPr vert="horz" wrap="square" lIns="91440" tIns="45720" rIns="91440" bIns="45720" numCol="1" anchor="t" anchorCtr="0" compatLnSpc="1"/>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5361" y="191387"/>
            <a:ext cx="2621280" cy="583565"/>
          </a:xfrm>
          <a:prstGeom prst="rect">
            <a:avLst/>
          </a:prstGeom>
          <a:noFill/>
        </p:spPr>
        <p:txBody>
          <a:bodyPr wrap="none" rtlCol="0">
            <a:spAutoFit/>
          </a:bodyPr>
          <a:lstStyle/>
          <a:p>
            <a:pPr algn="ctr"/>
            <a:r>
              <a:rPr lang="zh-CN" altLang="en-US" sz="3200" b="1">
                <a:solidFill>
                  <a:schemeClr val="tx1">
                    <a:lumMod val="65000"/>
                    <a:lumOff val="35000"/>
                  </a:schemeClr>
                </a:solidFill>
                <a:latin typeface="+mn-ea"/>
                <a:cs typeface="Open Sans" panose="020B0606030504020204" pitchFamily="34" charset="0"/>
              </a:rPr>
              <a:t>系统</a:t>
            </a:r>
            <a:r>
              <a:rPr lang="zh-CN" altLang="en-US" sz="3200" b="1">
                <a:solidFill>
                  <a:schemeClr val="tx1">
                    <a:lumMod val="65000"/>
                    <a:lumOff val="35000"/>
                  </a:schemeClr>
                </a:solidFill>
                <a:latin typeface="+mn-ea"/>
                <a:cs typeface="Open Sans" panose="020B0606030504020204" pitchFamily="34" charset="0"/>
              </a:rPr>
              <a:t>环境配置</a:t>
            </a:r>
            <a:endParaRPr lang="zh-CN" altLang="en-US" sz="3200" b="1">
              <a:solidFill>
                <a:schemeClr val="tx1">
                  <a:lumMod val="65000"/>
                  <a:lumOff val="35000"/>
                </a:schemeClr>
              </a:solidFill>
              <a:latin typeface="+mn-ea"/>
              <a:cs typeface="Open Sans" panose="020B0606030504020204" pitchFamily="34" charset="0"/>
            </a:endParaRPr>
          </a:p>
        </p:txBody>
      </p:sp>
      <p:sp>
        <p:nvSpPr>
          <p:cNvPr id="10" name="Freeform 69"/>
          <p:cNvSpPr/>
          <p:nvPr/>
        </p:nvSpPr>
        <p:spPr bwMode="auto">
          <a:xfrm rot="5400000">
            <a:off x="3843337" y="3147219"/>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1" name="Freeform 70"/>
          <p:cNvSpPr/>
          <p:nvPr/>
        </p:nvSpPr>
        <p:spPr bwMode="auto">
          <a:xfrm rot="5400000">
            <a:off x="3703637" y="2547144"/>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2" name="Freeform 71"/>
          <p:cNvSpPr/>
          <p:nvPr/>
        </p:nvSpPr>
        <p:spPr bwMode="auto">
          <a:xfrm rot="5400000">
            <a:off x="3701256" y="3287713"/>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3" name="Freeform 72"/>
          <p:cNvSpPr/>
          <p:nvPr/>
        </p:nvSpPr>
        <p:spPr bwMode="auto">
          <a:xfrm rot="5400000">
            <a:off x="4348956" y="3251200"/>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14" name="Freeform 73"/>
          <p:cNvSpPr/>
          <p:nvPr/>
        </p:nvSpPr>
        <p:spPr bwMode="auto">
          <a:xfrm rot="5400000">
            <a:off x="4452144" y="2344738"/>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15" name="Freeform 74"/>
          <p:cNvSpPr/>
          <p:nvPr/>
        </p:nvSpPr>
        <p:spPr bwMode="auto">
          <a:xfrm rot="5400000">
            <a:off x="4450556" y="3530600"/>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16" name="Freeform 75"/>
          <p:cNvSpPr/>
          <p:nvPr/>
        </p:nvSpPr>
        <p:spPr bwMode="auto">
          <a:xfrm rot="5400000">
            <a:off x="6866730" y="3148012"/>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7" name="Freeform 76"/>
          <p:cNvSpPr/>
          <p:nvPr/>
        </p:nvSpPr>
        <p:spPr bwMode="auto">
          <a:xfrm rot="5400000">
            <a:off x="7750175" y="2547144"/>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8" name="Freeform 77"/>
          <p:cNvSpPr/>
          <p:nvPr/>
        </p:nvSpPr>
        <p:spPr bwMode="auto">
          <a:xfrm rot="5400000">
            <a:off x="7747794" y="3287713"/>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19" name="Freeform 78"/>
          <p:cNvSpPr/>
          <p:nvPr/>
        </p:nvSpPr>
        <p:spPr bwMode="auto">
          <a:xfrm rot="5400000">
            <a:off x="5469731" y="3251200"/>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20" name="Freeform 79"/>
          <p:cNvSpPr/>
          <p:nvPr/>
        </p:nvSpPr>
        <p:spPr bwMode="auto">
          <a:xfrm rot="5400000">
            <a:off x="6554787" y="2345531"/>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21" name="Freeform 80"/>
          <p:cNvSpPr/>
          <p:nvPr/>
        </p:nvSpPr>
        <p:spPr bwMode="auto">
          <a:xfrm rot="5400000">
            <a:off x="6553200" y="3531394"/>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mn-ea"/>
            </a:endParaRPr>
          </a:p>
        </p:txBody>
      </p:sp>
      <p:sp>
        <p:nvSpPr>
          <p:cNvPr id="22" name="Freeform 81"/>
          <p:cNvSpPr/>
          <p:nvPr/>
        </p:nvSpPr>
        <p:spPr bwMode="auto">
          <a:xfrm rot="5400000">
            <a:off x="5274468" y="2103437"/>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23" name="Freeform 82"/>
          <p:cNvSpPr/>
          <p:nvPr/>
        </p:nvSpPr>
        <p:spPr bwMode="auto">
          <a:xfrm rot="5400000">
            <a:off x="5272881" y="3735388"/>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6"/>
          </a:solidFill>
          <a:ln>
            <a:noFill/>
          </a:ln>
        </p:spPr>
        <p:txBody>
          <a:bodyPr vert="horz" wrap="square" lIns="91440" tIns="45720" rIns="91440" bIns="45720" numCol="1" anchor="t" anchorCtr="0" compatLnSpc="1"/>
          <a:lstStyle/>
          <a:p>
            <a:endParaRPr lang="id-ID">
              <a:latin typeface="+mn-ea"/>
            </a:endParaRPr>
          </a:p>
        </p:txBody>
      </p:sp>
      <p:sp>
        <p:nvSpPr>
          <p:cNvPr id="24" name="Freeform 83"/>
          <p:cNvSpPr/>
          <p:nvPr/>
        </p:nvSpPr>
        <p:spPr bwMode="auto">
          <a:xfrm rot="5400000">
            <a:off x="8252619" y="3057525"/>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5" name="Freeform 84"/>
          <p:cNvSpPr/>
          <p:nvPr/>
        </p:nvSpPr>
        <p:spPr bwMode="auto">
          <a:xfrm rot="5400000">
            <a:off x="7228681" y="3027362"/>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6" name="Freeform 85"/>
          <p:cNvSpPr/>
          <p:nvPr/>
        </p:nvSpPr>
        <p:spPr bwMode="auto">
          <a:xfrm rot="5400000">
            <a:off x="3926681" y="3057525"/>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7" name="Freeform 86"/>
          <p:cNvSpPr/>
          <p:nvPr/>
        </p:nvSpPr>
        <p:spPr bwMode="auto">
          <a:xfrm rot="5400000">
            <a:off x="4949031" y="3027362"/>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8" name="Freeform 87"/>
          <p:cNvSpPr/>
          <p:nvPr/>
        </p:nvSpPr>
        <p:spPr bwMode="auto">
          <a:xfrm rot="5400000">
            <a:off x="6083300" y="2920206"/>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9" name="Freeform 88"/>
          <p:cNvSpPr/>
          <p:nvPr/>
        </p:nvSpPr>
        <p:spPr bwMode="auto">
          <a:xfrm rot="5400000">
            <a:off x="7663656" y="3203575"/>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0" name="Freeform 89"/>
          <p:cNvSpPr/>
          <p:nvPr/>
        </p:nvSpPr>
        <p:spPr bwMode="auto">
          <a:xfrm rot="5400000">
            <a:off x="7012780" y="3284537"/>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1" name="Freeform 90"/>
          <p:cNvSpPr/>
          <p:nvPr/>
        </p:nvSpPr>
        <p:spPr bwMode="auto">
          <a:xfrm rot="5400000">
            <a:off x="6266656" y="3244850"/>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2" name="Freeform 91"/>
          <p:cNvSpPr/>
          <p:nvPr/>
        </p:nvSpPr>
        <p:spPr bwMode="auto">
          <a:xfrm rot="5400000">
            <a:off x="5568156" y="3332163"/>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3" name="Freeform 92"/>
          <p:cNvSpPr/>
          <p:nvPr/>
        </p:nvSpPr>
        <p:spPr bwMode="auto">
          <a:xfrm rot="5400000">
            <a:off x="3047206" y="3203575"/>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4" name="Freeform 93"/>
          <p:cNvSpPr/>
          <p:nvPr/>
        </p:nvSpPr>
        <p:spPr bwMode="auto">
          <a:xfrm rot="5400000">
            <a:off x="3698080" y="3284537"/>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5" name="Freeform 94"/>
          <p:cNvSpPr/>
          <p:nvPr/>
        </p:nvSpPr>
        <p:spPr bwMode="auto">
          <a:xfrm rot="5400000">
            <a:off x="3552824" y="3244056"/>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6" name="Freeform 95"/>
          <p:cNvSpPr/>
          <p:nvPr/>
        </p:nvSpPr>
        <p:spPr bwMode="auto">
          <a:xfrm rot="5400000">
            <a:off x="4252119" y="3332163"/>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7" name="Freeform 96"/>
          <p:cNvSpPr/>
          <p:nvPr/>
        </p:nvSpPr>
        <p:spPr bwMode="auto">
          <a:xfrm rot="5400000">
            <a:off x="4868862" y="3331368"/>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8" name="Freeform 97"/>
          <p:cNvSpPr/>
          <p:nvPr/>
        </p:nvSpPr>
        <p:spPr bwMode="auto">
          <a:xfrm rot="5400000">
            <a:off x="4043362" y="3334543"/>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41" name="TextBox 40"/>
          <p:cNvSpPr txBox="1"/>
          <p:nvPr/>
        </p:nvSpPr>
        <p:spPr>
          <a:xfrm>
            <a:off x="914400" y="1673926"/>
            <a:ext cx="808990" cy="706755"/>
          </a:xfrm>
          <a:prstGeom prst="rect">
            <a:avLst/>
          </a:prstGeom>
          <a:noFill/>
        </p:spPr>
        <p:txBody>
          <a:bodyPr wrap="none" rtlCol="0">
            <a:spAutoFit/>
          </a:bodyPr>
          <a:lstStyle/>
          <a:p>
            <a:r>
              <a:rPr lang="en-US" sz="4000" b="1">
                <a:solidFill>
                  <a:schemeClr val="accent6"/>
                </a:solidFill>
                <a:latin typeface="+mn-ea"/>
                <a:cs typeface="Open Sans" panose="020B0606030504020204" pitchFamily="34" charset="0"/>
              </a:rPr>
              <a:t>01</a:t>
            </a:r>
            <a:endParaRPr lang="en-US" sz="4000" b="1">
              <a:solidFill>
                <a:schemeClr val="accent6"/>
              </a:solidFill>
              <a:latin typeface="+mn-ea"/>
              <a:cs typeface="Open Sans" panose="020B0606030504020204" pitchFamily="34" charset="0"/>
            </a:endParaRPr>
          </a:p>
        </p:txBody>
      </p:sp>
      <p:sp>
        <p:nvSpPr>
          <p:cNvPr id="42" name="TextBox 41"/>
          <p:cNvSpPr txBox="1"/>
          <p:nvPr/>
        </p:nvSpPr>
        <p:spPr>
          <a:xfrm>
            <a:off x="1567143" y="1689314"/>
            <a:ext cx="1764218" cy="737235"/>
          </a:xfrm>
          <a:prstGeom prst="rect">
            <a:avLst/>
          </a:prstGeom>
          <a:noFill/>
        </p:spPr>
        <p:txBody>
          <a:bodyPr wrap="square" rtlCol="0">
            <a:spAutoFit/>
          </a:bodyPr>
          <a:lstStyle/>
          <a:p>
            <a:r>
              <a:rPr lang="zh-CN" altLang="en-US" sz="1400" b="1">
                <a:solidFill>
                  <a:schemeClr val="accent6"/>
                </a:solidFill>
                <a:latin typeface="+mn-ea"/>
                <a:cs typeface="Open Sans" panose="020B0606030504020204" pitchFamily="34" charset="0"/>
              </a:rPr>
              <a:t>系统开发平台：JDK1.8+Maven3.6.1</a:t>
            </a:r>
            <a:endParaRPr lang="zh-CN" altLang="en-US" sz="1400" b="1">
              <a:solidFill>
                <a:schemeClr val="accent6"/>
              </a:solidFill>
              <a:latin typeface="+mn-ea"/>
              <a:cs typeface="Open Sans" panose="020B0606030504020204" pitchFamily="34" charset="0"/>
            </a:endParaRPr>
          </a:p>
        </p:txBody>
      </p:sp>
      <p:sp>
        <p:nvSpPr>
          <p:cNvPr id="45" name="TextBox 44"/>
          <p:cNvSpPr txBox="1"/>
          <p:nvPr/>
        </p:nvSpPr>
        <p:spPr>
          <a:xfrm>
            <a:off x="914400" y="3136613"/>
            <a:ext cx="808990" cy="706755"/>
          </a:xfrm>
          <a:prstGeom prst="rect">
            <a:avLst/>
          </a:prstGeom>
          <a:noFill/>
        </p:spPr>
        <p:txBody>
          <a:bodyPr wrap="none" rtlCol="0">
            <a:spAutoFit/>
          </a:bodyPr>
          <a:lstStyle/>
          <a:p>
            <a:r>
              <a:rPr lang="en-US" sz="4000" b="1">
                <a:solidFill>
                  <a:schemeClr val="tx1">
                    <a:lumMod val="65000"/>
                    <a:lumOff val="35000"/>
                  </a:schemeClr>
                </a:solidFill>
                <a:latin typeface="+mn-ea"/>
                <a:cs typeface="Open Sans" panose="020B0606030504020204" pitchFamily="34" charset="0"/>
              </a:rPr>
              <a:t>02</a:t>
            </a:r>
            <a:endParaRPr lang="en-US" sz="4000" b="1">
              <a:solidFill>
                <a:schemeClr val="tx1">
                  <a:lumMod val="65000"/>
                  <a:lumOff val="35000"/>
                </a:schemeClr>
              </a:solidFill>
              <a:latin typeface="+mn-ea"/>
              <a:cs typeface="Open Sans" panose="020B0606030504020204" pitchFamily="34" charset="0"/>
            </a:endParaRPr>
          </a:p>
        </p:txBody>
      </p:sp>
      <p:sp>
        <p:nvSpPr>
          <p:cNvPr id="46" name="TextBox 45"/>
          <p:cNvSpPr txBox="1"/>
          <p:nvPr/>
        </p:nvSpPr>
        <p:spPr>
          <a:xfrm>
            <a:off x="1567143" y="3152001"/>
            <a:ext cx="1764218" cy="737235"/>
          </a:xfrm>
          <a:prstGeom prst="rect">
            <a:avLst/>
          </a:prstGeom>
          <a:noFill/>
        </p:spPr>
        <p:txBody>
          <a:bodyPr wrap="square" rtlCol="0">
            <a:spAutoFit/>
          </a:bodyPr>
          <a:lstStyle/>
          <a:p>
            <a:r>
              <a:rPr lang="zh-CN" altLang="en-US" sz="1400" b="1">
                <a:solidFill>
                  <a:schemeClr val="tx1">
                    <a:lumMod val="65000"/>
                    <a:lumOff val="35000"/>
                  </a:schemeClr>
                </a:solidFill>
                <a:latin typeface="+mn-ea"/>
                <a:cs typeface="Open Sans" panose="020B0606030504020204" pitchFamily="34" charset="0"/>
              </a:rPr>
              <a:t>框架：Springboot2.X+Layui</a:t>
            </a:r>
            <a:endParaRPr lang="zh-CN" altLang="en-US" sz="1400" b="1">
              <a:solidFill>
                <a:schemeClr val="tx1">
                  <a:lumMod val="65000"/>
                  <a:lumOff val="35000"/>
                </a:schemeClr>
              </a:solidFill>
              <a:latin typeface="+mn-ea"/>
              <a:cs typeface="Open Sans" panose="020B0606030504020204" pitchFamily="34" charset="0"/>
            </a:endParaRPr>
          </a:p>
        </p:txBody>
      </p:sp>
      <p:sp>
        <p:nvSpPr>
          <p:cNvPr id="47" name="TextBox 46"/>
          <p:cNvSpPr txBox="1"/>
          <p:nvPr/>
        </p:nvSpPr>
        <p:spPr>
          <a:xfrm>
            <a:off x="914400" y="4583911"/>
            <a:ext cx="808990" cy="706755"/>
          </a:xfrm>
          <a:prstGeom prst="rect">
            <a:avLst/>
          </a:prstGeom>
          <a:noFill/>
        </p:spPr>
        <p:txBody>
          <a:bodyPr wrap="none" rtlCol="0">
            <a:spAutoFit/>
          </a:bodyPr>
          <a:lstStyle/>
          <a:p>
            <a:r>
              <a:rPr lang="en-US" sz="4000" b="1">
                <a:solidFill>
                  <a:schemeClr val="accent6"/>
                </a:solidFill>
                <a:latin typeface="+mn-ea"/>
                <a:cs typeface="Open Sans" panose="020B0606030504020204" pitchFamily="34" charset="0"/>
              </a:rPr>
              <a:t>03</a:t>
            </a:r>
            <a:endParaRPr lang="en-US" sz="4000" b="1">
              <a:solidFill>
                <a:schemeClr val="accent6"/>
              </a:solidFill>
              <a:latin typeface="+mn-ea"/>
              <a:cs typeface="Open Sans" panose="020B0606030504020204" pitchFamily="34" charset="0"/>
            </a:endParaRPr>
          </a:p>
        </p:txBody>
      </p:sp>
      <p:sp>
        <p:nvSpPr>
          <p:cNvPr id="48" name="TextBox 47"/>
          <p:cNvSpPr txBox="1"/>
          <p:nvPr/>
        </p:nvSpPr>
        <p:spPr>
          <a:xfrm>
            <a:off x="1567143" y="4599299"/>
            <a:ext cx="1764218" cy="521970"/>
          </a:xfrm>
          <a:prstGeom prst="rect">
            <a:avLst/>
          </a:prstGeom>
          <a:noFill/>
        </p:spPr>
        <p:txBody>
          <a:bodyPr wrap="square" rtlCol="0">
            <a:spAutoFit/>
          </a:bodyPr>
          <a:lstStyle/>
          <a:p>
            <a:r>
              <a:rPr lang="zh-CN" altLang="en-US" sz="1400" b="1">
                <a:solidFill>
                  <a:schemeClr val="accent6"/>
                </a:solidFill>
                <a:latin typeface="+mn-ea"/>
                <a:cs typeface="Open Sans" panose="020B0606030504020204" pitchFamily="34" charset="0"/>
              </a:rPr>
              <a:t>数据库和工具：</a:t>
            </a:r>
            <a:endParaRPr lang="zh-CN" altLang="en-US" sz="1400" b="1">
              <a:solidFill>
                <a:schemeClr val="accent6"/>
              </a:solidFill>
              <a:latin typeface="+mn-ea"/>
              <a:cs typeface="Open Sans" panose="020B0606030504020204" pitchFamily="34" charset="0"/>
            </a:endParaRPr>
          </a:p>
          <a:p>
            <a:r>
              <a:rPr lang="zh-CN" altLang="en-US" sz="1400" b="1">
                <a:solidFill>
                  <a:schemeClr val="accent6"/>
                </a:solidFill>
                <a:latin typeface="+mn-ea"/>
                <a:cs typeface="Open Sans" panose="020B0606030504020204" pitchFamily="34" charset="0"/>
              </a:rPr>
              <a:t>MySql5.7 </a:t>
            </a:r>
            <a:r>
              <a:rPr lang="en-US" altLang="zh-CN" sz="1400" b="1">
                <a:solidFill>
                  <a:schemeClr val="accent6"/>
                </a:solidFill>
                <a:latin typeface="+mn-ea"/>
                <a:cs typeface="Open Sans" panose="020B0606030504020204" pitchFamily="34" charset="0"/>
              </a:rPr>
              <a:t>SQLyog</a:t>
            </a:r>
            <a:endParaRPr lang="en-US" altLang="zh-CN" sz="1400" b="1">
              <a:solidFill>
                <a:schemeClr val="accent6"/>
              </a:solidFill>
              <a:latin typeface="+mn-ea"/>
              <a:cs typeface="Open Sans" panose="020B0606030504020204" pitchFamily="34" charset="0"/>
            </a:endParaRPr>
          </a:p>
        </p:txBody>
      </p:sp>
      <p:sp>
        <p:nvSpPr>
          <p:cNvPr id="49" name="TextBox 48"/>
          <p:cNvSpPr txBox="1"/>
          <p:nvPr/>
        </p:nvSpPr>
        <p:spPr>
          <a:xfrm>
            <a:off x="10624857" y="1678540"/>
            <a:ext cx="808990" cy="706755"/>
          </a:xfrm>
          <a:prstGeom prst="rect">
            <a:avLst/>
          </a:prstGeom>
          <a:noFill/>
        </p:spPr>
        <p:txBody>
          <a:bodyPr wrap="none" rtlCol="0">
            <a:spAutoFit/>
          </a:bodyPr>
          <a:lstStyle/>
          <a:p>
            <a:r>
              <a:rPr lang="en-US" sz="4000" b="1">
                <a:solidFill>
                  <a:schemeClr val="tx1">
                    <a:lumMod val="65000"/>
                    <a:lumOff val="35000"/>
                  </a:schemeClr>
                </a:solidFill>
                <a:latin typeface="+mn-ea"/>
                <a:cs typeface="Open Sans" panose="020B0606030504020204" pitchFamily="34" charset="0"/>
              </a:rPr>
              <a:t>04</a:t>
            </a:r>
            <a:endParaRPr lang="en-US" sz="4000" b="1">
              <a:solidFill>
                <a:schemeClr val="tx1">
                  <a:lumMod val="65000"/>
                  <a:lumOff val="35000"/>
                </a:schemeClr>
              </a:solidFill>
              <a:latin typeface="+mn-ea"/>
              <a:cs typeface="Open Sans" panose="020B0606030504020204" pitchFamily="34" charset="0"/>
            </a:endParaRPr>
          </a:p>
        </p:txBody>
      </p:sp>
      <p:sp>
        <p:nvSpPr>
          <p:cNvPr id="50" name="TextBox 49"/>
          <p:cNvSpPr txBox="1"/>
          <p:nvPr/>
        </p:nvSpPr>
        <p:spPr>
          <a:xfrm>
            <a:off x="8860639" y="1711868"/>
            <a:ext cx="1764218" cy="521970"/>
          </a:xfrm>
          <a:prstGeom prst="rect">
            <a:avLst/>
          </a:prstGeom>
          <a:noFill/>
        </p:spPr>
        <p:txBody>
          <a:bodyPr wrap="square" rtlCol="0">
            <a:spAutoFit/>
          </a:bodyPr>
          <a:lstStyle/>
          <a:p>
            <a:pPr algn="r"/>
            <a:r>
              <a:rPr lang="zh-CN" altLang="en-US" sz="1400" b="1">
                <a:solidFill>
                  <a:schemeClr val="tx1">
                    <a:lumMod val="65000"/>
                    <a:lumOff val="35000"/>
                  </a:schemeClr>
                </a:solidFill>
                <a:latin typeface="+mn-ea"/>
                <a:cs typeface="Open Sans" panose="020B0606030504020204" pitchFamily="34" charset="0"/>
              </a:rPr>
              <a:t>开发工具： Intellij Idea </a:t>
            </a:r>
            <a:endParaRPr lang="zh-CN" altLang="en-US" sz="1400" b="1" dirty="0">
              <a:solidFill>
                <a:schemeClr val="tx1">
                  <a:lumMod val="65000"/>
                  <a:lumOff val="35000"/>
                </a:schemeClr>
              </a:solidFill>
              <a:latin typeface="+mn-ea"/>
              <a:cs typeface="Open Sans" panose="020B0606030504020204" pitchFamily="34" charset="0"/>
            </a:endParaRPr>
          </a:p>
        </p:txBody>
      </p:sp>
      <p:sp>
        <p:nvSpPr>
          <p:cNvPr id="51" name="TextBox 50"/>
          <p:cNvSpPr txBox="1"/>
          <p:nvPr/>
        </p:nvSpPr>
        <p:spPr>
          <a:xfrm>
            <a:off x="10624857" y="3152001"/>
            <a:ext cx="808990" cy="706755"/>
          </a:xfrm>
          <a:prstGeom prst="rect">
            <a:avLst/>
          </a:prstGeom>
          <a:noFill/>
        </p:spPr>
        <p:txBody>
          <a:bodyPr wrap="none" rtlCol="0">
            <a:spAutoFit/>
          </a:bodyPr>
          <a:lstStyle/>
          <a:p>
            <a:r>
              <a:rPr lang="en-US" sz="4000" b="1">
                <a:solidFill>
                  <a:schemeClr val="accent6"/>
                </a:solidFill>
                <a:latin typeface="+mn-ea"/>
                <a:cs typeface="Open Sans" panose="020B0606030504020204" pitchFamily="34" charset="0"/>
              </a:rPr>
              <a:t>05</a:t>
            </a:r>
            <a:endParaRPr lang="en-US" sz="4000" b="1">
              <a:solidFill>
                <a:schemeClr val="accent6"/>
              </a:solidFill>
              <a:latin typeface="+mn-ea"/>
              <a:cs typeface="Open Sans" panose="020B0606030504020204" pitchFamily="34" charset="0"/>
            </a:endParaRPr>
          </a:p>
        </p:txBody>
      </p:sp>
      <p:sp>
        <p:nvSpPr>
          <p:cNvPr id="52" name="TextBox 51"/>
          <p:cNvSpPr txBox="1"/>
          <p:nvPr/>
        </p:nvSpPr>
        <p:spPr>
          <a:xfrm>
            <a:off x="8860639" y="3185329"/>
            <a:ext cx="1764218" cy="1383665"/>
          </a:xfrm>
          <a:prstGeom prst="rect">
            <a:avLst/>
          </a:prstGeom>
          <a:noFill/>
        </p:spPr>
        <p:txBody>
          <a:bodyPr wrap="square" rtlCol="0">
            <a:spAutoFit/>
          </a:bodyPr>
          <a:lstStyle/>
          <a:p>
            <a:pPr algn="r"/>
            <a:r>
              <a:rPr lang="zh-CN" altLang="en-US" sz="1400" b="1">
                <a:solidFill>
                  <a:schemeClr val="accent6"/>
                </a:solidFill>
                <a:latin typeface="+mn-ea"/>
                <a:cs typeface="Open Sans" panose="020B0606030504020204" pitchFamily="34" charset="0"/>
              </a:rPr>
              <a:t>涉及到的技术：MySql、Springboot、lombok、Shiro、layui、jquery、element </a:t>
            </a:r>
            <a:endParaRPr lang="zh-CN" altLang="en-US" sz="1400" b="1" dirty="0">
              <a:solidFill>
                <a:schemeClr val="accent6"/>
              </a:solidFill>
              <a:latin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
            <a:lum/>
          </a:blip>
          <a:srcRect/>
          <a:stretch>
            <a:fillRect l="-49000" r="-49000" b="-1000"/>
          </a:stretch>
        </a:blipFill>
        <a:effectLst/>
      </p:bgPr>
    </p:bg>
    <p:spTree>
      <p:nvGrpSpPr>
        <p:cNvPr id="1" name=""/>
        <p:cNvGrpSpPr/>
        <p:nvPr/>
      </p:nvGrpSpPr>
      <p:grpSpPr>
        <a:xfrm>
          <a:off x="0" y="0"/>
          <a:ext cx="0" cy="0"/>
          <a:chOff x="0" y="0"/>
          <a:chExt cx="0" cy="0"/>
        </a:xfrm>
      </p:grpSpPr>
      <p:sp>
        <p:nvSpPr>
          <p:cNvPr id="6" name="TextBox 5"/>
          <p:cNvSpPr txBox="1"/>
          <p:nvPr/>
        </p:nvSpPr>
        <p:spPr>
          <a:xfrm>
            <a:off x="10455110" y="6470567"/>
            <a:ext cx="1091966" cy="246221"/>
          </a:xfrm>
          <a:prstGeom prst="rect">
            <a:avLst/>
          </a:prstGeom>
          <a:noFill/>
        </p:spPr>
        <p:txBody>
          <a:bodyPr wrap="none" rtlCol="0">
            <a:spAutoFit/>
          </a:bodyPr>
          <a:lstStyle/>
          <a:p>
            <a:r>
              <a:rPr lang="zh-CN" altLang="en-US" sz="1000">
                <a:solidFill>
                  <a:schemeClr val="tx1">
                    <a:lumMod val="50000"/>
                    <a:lumOff val="50000"/>
                  </a:schemeClr>
                </a:solidFill>
                <a:latin typeface="+mn-ea"/>
                <a:cs typeface="Open Sans" panose="020B0606030504020204" pitchFamily="34" charset="0"/>
              </a:rPr>
              <a:t>           页数  </a:t>
            </a:r>
            <a:r>
              <a:rPr lang="en-US" altLang="zh-CN" sz="1000">
                <a:solidFill>
                  <a:schemeClr val="tx1">
                    <a:lumMod val="50000"/>
                    <a:lumOff val="50000"/>
                  </a:schemeClr>
                </a:solidFill>
                <a:latin typeface="+mn-ea"/>
                <a:cs typeface="Open Sans" panose="020B0606030504020204" pitchFamily="34" charset="0"/>
              </a:rPr>
              <a:t>04</a:t>
            </a:r>
            <a:endParaRPr lang="en-US" sz="1000" dirty="0">
              <a:solidFill>
                <a:schemeClr val="accent6"/>
              </a:solidFill>
              <a:latin typeface="+mn-ea"/>
              <a:cs typeface="Open Sans" panose="020B0606030504020204" pitchFamily="34" charset="0"/>
            </a:endParaRPr>
          </a:p>
        </p:txBody>
      </p:sp>
      <p:sp>
        <p:nvSpPr>
          <p:cNvPr id="2" name="TextBox 1"/>
          <p:cNvSpPr txBox="1"/>
          <p:nvPr/>
        </p:nvSpPr>
        <p:spPr>
          <a:xfrm>
            <a:off x="5439145" y="1439261"/>
            <a:ext cx="1313180" cy="769441"/>
          </a:xfrm>
          <a:prstGeom prst="rect">
            <a:avLst/>
          </a:prstGeom>
          <a:noFill/>
        </p:spPr>
        <p:txBody>
          <a:bodyPr wrap="none" rtlCol="0">
            <a:spAutoFit/>
          </a:bodyPr>
          <a:lstStyle/>
          <a:p>
            <a:pPr algn="ctr"/>
            <a:r>
              <a:rPr lang="zh-CN" altLang="en-US" sz="4400" b="1">
                <a:solidFill>
                  <a:schemeClr val="tx1">
                    <a:lumMod val="65000"/>
                    <a:lumOff val="35000"/>
                  </a:schemeClr>
                </a:solidFill>
                <a:latin typeface="+mn-ea"/>
              </a:rPr>
              <a:t>目录</a:t>
            </a:r>
            <a:endParaRPr lang="en-US" sz="4400" b="1" dirty="0">
              <a:solidFill>
                <a:schemeClr val="tx1">
                  <a:lumMod val="65000"/>
                  <a:lumOff val="35000"/>
                </a:schemeClr>
              </a:solidFill>
              <a:latin typeface="+mn-ea"/>
            </a:endParaRPr>
          </a:p>
        </p:txBody>
      </p:sp>
      <p:sp>
        <p:nvSpPr>
          <p:cNvPr id="3" name="TextBox 2"/>
          <p:cNvSpPr txBox="1"/>
          <p:nvPr/>
        </p:nvSpPr>
        <p:spPr>
          <a:xfrm>
            <a:off x="4387845" y="2285171"/>
            <a:ext cx="3416310" cy="245110"/>
          </a:xfrm>
          <a:prstGeom prst="rect">
            <a:avLst/>
          </a:prstGeom>
          <a:noFill/>
        </p:spPr>
        <p:txBody>
          <a:bodyPr wrap="square" rtlCol="0">
            <a:spAutoFit/>
          </a:bodyPr>
          <a:lstStyle/>
          <a:p>
            <a:pPr algn="ctr"/>
            <a:r>
              <a:rPr lang="en-US" altLang="zh-CN" sz="1000" dirty="0">
                <a:solidFill>
                  <a:schemeClr val="tx1"/>
                </a:solidFill>
                <a:effectLst>
                  <a:outerShdw blurRad="63500" dist="635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sym typeface="+mn-ea"/>
              </a:rPr>
              <a:t>CONCENTS</a:t>
            </a:r>
            <a:endParaRPr lang="en-US" altLang="zh-CN" sz="1000" dirty="0">
              <a:solidFill>
                <a:schemeClr val="tx1"/>
              </a:solidFill>
              <a:effectLst>
                <a:outerShdw blurRad="63500" dist="63500" dir="2700000" algn="tl" rotWithShape="0">
                  <a:prstClr val="black">
                    <a:alpha val="40000"/>
                  </a:prst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7" name="Rounded Rectangle 6"/>
          <p:cNvSpPr/>
          <p:nvPr/>
        </p:nvSpPr>
        <p:spPr>
          <a:xfrm>
            <a:off x="2185774" y="3045126"/>
            <a:ext cx="641423" cy="641423"/>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11" name="TextBox 10"/>
          <p:cNvSpPr txBox="1"/>
          <p:nvPr/>
        </p:nvSpPr>
        <p:spPr>
          <a:xfrm>
            <a:off x="1374828" y="4080976"/>
            <a:ext cx="2263515" cy="306705"/>
          </a:xfrm>
          <a:prstGeom prst="rect">
            <a:avLst/>
          </a:prstGeom>
          <a:noFill/>
        </p:spPr>
        <p:txBody>
          <a:bodyPr wrap="square" rtlCol="0">
            <a:spAutoFit/>
          </a:bodyPr>
          <a:lstStyle/>
          <a:p>
            <a:pPr algn="ctr"/>
            <a:r>
              <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rPr>
              <a:t>开发意义</a:t>
            </a:r>
            <a:endPar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endParaRPr>
          </a:p>
        </p:txBody>
      </p:sp>
      <p:sp>
        <p:nvSpPr>
          <p:cNvPr id="12" name="Rounded Rectangle 11"/>
          <p:cNvSpPr/>
          <p:nvPr/>
        </p:nvSpPr>
        <p:spPr>
          <a:xfrm>
            <a:off x="4579678" y="3318699"/>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13" name="TextBox 12"/>
          <p:cNvSpPr txBox="1"/>
          <p:nvPr/>
        </p:nvSpPr>
        <p:spPr>
          <a:xfrm>
            <a:off x="3767961" y="4388163"/>
            <a:ext cx="2263515" cy="306705"/>
          </a:xfrm>
          <a:prstGeom prst="rect">
            <a:avLst/>
          </a:prstGeom>
          <a:noFill/>
        </p:spPr>
        <p:txBody>
          <a:bodyPr wrap="square" rtlCol="0">
            <a:spAutoFit/>
          </a:bodyPr>
          <a:lstStyle/>
          <a:p>
            <a:pPr algn="ctr"/>
            <a:r>
              <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rPr>
              <a:t>项目</a:t>
            </a:r>
            <a:r>
              <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rPr>
              <a:t>总体设计</a:t>
            </a:r>
            <a:endPar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endParaRPr>
          </a:p>
        </p:txBody>
      </p:sp>
      <p:sp>
        <p:nvSpPr>
          <p:cNvPr id="14" name="Rounded Rectangle 13"/>
          <p:cNvSpPr/>
          <p:nvPr/>
        </p:nvSpPr>
        <p:spPr>
          <a:xfrm>
            <a:off x="6971712" y="3318699"/>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15" name="TextBox 14"/>
          <p:cNvSpPr txBox="1"/>
          <p:nvPr/>
        </p:nvSpPr>
        <p:spPr>
          <a:xfrm>
            <a:off x="6160666" y="4388163"/>
            <a:ext cx="2263515" cy="306705"/>
          </a:xfrm>
          <a:prstGeom prst="rect">
            <a:avLst/>
          </a:prstGeom>
          <a:noFill/>
        </p:spPr>
        <p:txBody>
          <a:bodyPr wrap="square" rtlCol="0">
            <a:spAutoFit/>
          </a:bodyPr>
          <a:lstStyle/>
          <a:p>
            <a:pPr algn="ctr"/>
            <a:r>
              <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rPr>
              <a:t>相关技术点</a:t>
            </a:r>
            <a:endPar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endParaRPr>
          </a:p>
        </p:txBody>
      </p:sp>
      <p:sp>
        <p:nvSpPr>
          <p:cNvPr id="16" name="Rounded Rectangle 15"/>
          <p:cNvSpPr/>
          <p:nvPr/>
        </p:nvSpPr>
        <p:spPr>
          <a:xfrm>
            <a:off x="9363746" y="3045126"/>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17" name="TextBox 16"/>
          <p:cNvSpPr txBox="1"/>
          <p:nvPr/>
        </p:nvSpPr>
        <p:spPr>
          <a:xfrm>
            <a:off x="8552027" y="4125425"/>
            <a:ext cx="2263515" cy="306705"/>
          </a:xfrm>
          <a:prstGeom prst="rect">
            <a:avLst/>
          </a:prstGeom>
          <a:noFill/>
        </p:spPr>
        <p:txBody>
          <a:bodyPr wrap="square" rtlCol="0">
            <a:spAutoFit/>
          </a:bodyPr>
          <a:lstStyle/>
          <a:p>
            <a:pPr algn="ctr"/>
            <a:r>
              <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rPr>
              <a:t>总结</a:t>
            </a:r>
            <a:endParaRPr lang="zh-CN" altLang="en-US" sz="14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endParaRPr>
          </a:p>
        </p:txBody>
      </p:sp>
      <p:sp>
        <p:nvSpPr>
          <p:cNvPr id="19" name="Rounded Rectangle 18"/>
          <p:cNvSpPr/>
          <p:nvPr/>
        </p:nvSpPr>
        <p:spPr>
          <a:xfrm>
            <a:off x="2125252" y="298460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sp>
        <p:nvSpPr>
          <p:cNvPr id="20" name="Rounded Rectangle 19"/>
          <p:cNvSpPr/>
          <p:nvPr/>
        </p:nvSpPr>
        <p:spPr>
          <a:xfrm>
            <a:off x="4518485" y="325683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sp>
        <p:nvSpPr>
          <p:cNvPr id="21" name="Rounded Rectangle 20"/>
          <p:cNvSpPr/>
          <p:nvPr/>
        </p:nvSpPr>
        <p:spPr>
          <a:xfrm>
            <a:off x="6910519" y="325683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sp>
        <p:nvSpPr>
          <p:cNvPr id="22" name="Rounded Rectangle 21"/>
          <p:cNvSpPr/>
          <p:nvPr/>
        </p:nvSpPr>
        <p:spPr>
          <a:xfrm>
            <a:off x="9302553" y="2983261"/>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cxnSp>
        <p:nvCxnSpPr>
          <p:cNvPr id="10" name="Straight Connector 9"/>
          <p:cNvCxnSpPr>
            <a:stCxn id="19" idx="3"/>
            <a:endCxn id="20" idx="1"/>
          </p:cNvCxnSpPr>
          <p:nvPr/>
        </p:nvCxnSpPr>
        <p:spPr>
          <a:xfrm>
            <a:off x="2887717" y="3365837"/>
            <a:ext cx="1630768" cy="27223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3"/>
            <a:endCxn id="21" idx="1"/>
          </p:cNvCxnSpPr>
          <p:nvPr/>
        </p:nvCxnSpPr>
        <p:spPr>
          <a:xfrm>
            <a:off x="5280950" y="3638067"/>
            <a:ext cx="162956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3"/>
            <a:endCxn id="22" idx="1"/>
          </p:cNvCxnSpPr>
          <p:nvPr/>
        </p:nvCxnSpPr>
        <p:spPr>
          <a:xfrm flipV="1">
            <a:off x="7672984" y="3364494"/>
            <a:ext cx="1629569" cy="273573"/>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352343" y="3210887"/>
            <a:ext cx="307214" cy="307212"/>
            <a:chOff x="11121822" y="1145785"/>
            <a:chExt cx="307214" cy="307212"/>
          </a:xfrm>
          <a:solidFill>
            <a:schemeClr val="bg1"/>
          </a:solidFill>
        </p:grpSpPr>
        <p:sp>
          <p:nvSpPr>
            <p:cNvPr id="31"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32"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grpSp>
      <p:sp>
        <p:nvSpPr>
          <p:cNvPr id="36" name="Freeform 166"/>
          <p:cNvSpPr/>
          <p:nvPr/>
        </p:nvSpPr>
        <p:spPr bwMode="auto">
          <a:xfrm>
            <a:off x="9511739" y="3172528"/>
            <a:ext cx="355655" cy="345606"/>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 name="Freeform 62"/>
          <p:cNvSpPr>
            <a:spLocks noEditPoints="1"/>
          </p:cNvSpPr>
          <p:nvPr>
            <p:custDataLst>
              <p:tags r:id="rId2"/>
            </p:custDataLst>
          </p:nvPr>
        </p:nvSpPr>
        <p:spPr bwMode="auto">
          <a:xfrm>
            <a:off x="4643048" y="3366368"/>
            <a:ext cx="513120" cy="51312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50 w 144"/>
              <a:gd name="T11" fmla="*/ 107 h 144"/>
              <a:gd name="T12" fmla="*/ 48 w 144"/>
              <a:gd name="T13" fmla="*/ 110 h 144"/>
              <a:gd name="T14" fmla="*/ 33 w 144"/>
              <a:gd name="T15" fmla="*/ 110 h 144"/>
              <a:gd name="T16" fmla="*/ 30 w 144"/>
              <a:gd name="T17" fmla="*/ 107 h 144"/>
              <a:gd name="T18" fmla="*/ 30 w 144"/>
              <a:gd name="T19" fmla="*/ 76 h 144"/>
              <a:gd name="T20" fmla="*/ 33 w 144"/>
              <a:gd name="T21" fmla="*/ 74 h 144"/>
              <a:gd name="T22" fmla="*/ 48 w 144"/>
              <a:gd name="T23" fmla="*/ 74 h 144"/>
              <a:gd name="T24" fmla="*/ 50 w 144"/>
              <a:gd name="T25" fmla="*/ 76 h 144"/>
              <a:gd name="T26" fmla="*/ 50 w 144"/>
              <a:gd name="T27" fmla="*/ 107 h 144"/>
              <a:gd name="T28" fmla="*/ 80 w 144"/>
              <a:gd name="T29" fmla="*/ 107 h 144"/>
              <a:gd name="T30" fmla="*/ 77 w 144"/>
              <a:gd name="T31" fmla="*/ 110 h 144"/>
              <a:gd name="T32" fmla="*/ 63 w 144"/>
              <a:gd name="T33" fmla="*/ 110 h 144"/>
              <a:gd name="T34" fmla="*/ 60 w 144"/>
              <a:gd name="T35" fmla="*/ 107 h 144"/>
              <a:gd name="T36" fmla="*/ 60 w 144"/>
              <a:gd name="T37" fmla="*/ 55 h 144"/>
              <a:gd name="T38" fmla="*/ 63 w 144"/>
              <a:gd name="T39" fmla="*/ 52 h 144"/>
              <a:gd name="T40" fmla="*/ 77 w 144"/>
              <a:gd name="T41" fmla="*/ 52 h 144"/>
              <a:gd name="T42" fmla="*/ 80 w 144"/>
              <a:gd name="T43" fmla="*/ 55 h 144"/>
              <a:gd name="T44" fmla="*/ 80 w 144"/>
              <a:gd name="T45" fmla="*/ 107 h 144"/>
              <a:gd name="T46" fmla="*/ 110 w 144"/>
              <a:gd name="T47" fmla="*/ 107 h 144"/>
              <a:gd name="T48" fmla="*/ 107 w 144"/>
              <a:gd name="T49" fmla="*/ 110 h 144"/>
              <a:gd name="T50" fmla="*/ 92 w 144"/>
              <a:gd name="T51" fmla="*/ 110 h 144"/>
              <a:gd name="T52" fmla="*/ 89 w 144"/>
              <a:gd name="T53" fmla="*/ 107 h 144"/>
              <a:gd name="T54" fmla="*/ 89 w 144"/>
              <a:gd name="T55" fmla="*/ 32 h 144"/>
              <a:gd name="T56" fmla="*/ 92 w 144"/>
              <a:gd name="T57" fmla="*/ 29 h 144"/>
              <a:gd name="T58" fmla="*/ 107 w 144"/>
              <a:gd name="T59" fmla="*/ 29 h 144"/>
              <a:gd name="T60" fmla="*/ 110 w 144"/>
              <a:gd name="T61" fmla="*/ 32 h 144"/>
              <a:gd name="T62" fmla="*/ 110 w 144"/>
              <a:gd name="T63"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0" y="107"/>
                </a:moveTo>
                <a:cubicBezTo>
                  <a:pt x="50" y="109"/>
                  <a:pt x="49" y="110"/>
                  <a:pt x="48" y="110"/>
                </a:cubicBezTo>
                <a:cubicBezTo>
                  <a:pt x="33" y="110"/>
                  <a:pt x="33" y="110"/>
                  <a:pt x="33" y="110"/>
                </a:cubicBezTo>
                <a:cubicBezTo>
                  <a:pt x="31" y="110"/>
                  <a:pt x="30" y="109"/>
                  <a:pt x="30" y="107"/>
                </a:cubicBezTo>
                <a:cubicBezTo>
                  <a:pt x="30" y="76"/>
                  <a:pt x="30" y="76"/>
                  <a:pt x="30" y="76"/>
                </a:cubicBezTo>
                <a:cubicBezTo>
                  <a:pt x="30" y="75"/>
                  <a:pt x="31" y="74"/>
                  <a:pt x="33" y="74"/>
                </a:cubicBezTo>
                <a:cubicBezTo>
                  <a:pt x="48" y="74"/>
                  <a:pt x="48" y="74"/>
                  <a:pt x="48" y="74"/>
                </a:cubicBezTo>
                <a:cubicBezTo>
                  <a:pt x="49" y="74"/>
                  <a:pt x="50" y="75"/>
                  <a:pt x="50" y="76"/>
                </a:cubicBezTo>
                <a:lnTo>
                  <a:pt x="50" y="107"/>
                </a:lnTo>
                <a:close/>
                <a:moveTo>
                  <a:pt x="80" y="107"/>
                </a:moveTo>
                <a:cubicBezTo>
                  <a:pt x="80" y="109"/>
                  <a:pt x="79" y="110"/>
                  <a:pt x="77" y="110"/>
                </a:cubicBezTo>
                <a:cubicBezTo>
                  <a:pt x="63" y="110"/>
                  <a:pt x="63" y="110"/>
                  <a:pt x="63" y="110"/>
                </a:cubicBezTo>
                <a:cubicBezTo>
                  <a:pt x="61" y="110"/>
                  <a:pt x="60" y="109"/>
                  <a:pt x="60" y="107"/>
                </a:cubicBezTo>
                <a:cubicBezTo>
                  <a:pt x="60" y="55"/>
                  <a:pt x="60" y="55"/>
                  <a:pt x="60" y="55"/>
                </a:cubicBezTo>
                <a:cubicBezTo>
                  <a:pt x="60" y="53"/>
                  <a:pt x="61" y="52"/>
                  <a:pt x="63" y="52"/>
                </a:cubicBezTo>
                <a:cubicBezTo>
                  <a:pt x="77" y="52"/>
                  <a:pt x="77" y="52"/>
                  <a:pt x="77" y="52"/>
                </a:cubicBezTo>
                <a:cubicBezTo>
                  <a:pt x="79" y="52"/>
                  <a:pt x="80" y="53"/>
                  <a:pt x="80" y="55"/>
                </a:cubicBezTo>
                <a:lnTo>
                  <a:pt x="80" y="107"/>
                </a:lnTo>
                <a:close/>
                <a:moveTo>
                  <a:pt x="110" y="107"/>
                </a:moveTo>
                <a:cubicBezTo>
                  <a:pt x="110" y="109"/>
                  <a:pt x="108" y="110"/>
                  <a:pt x="107" y="110"/>
                </a:cubicBezTo>
                <a:cubicBezTo>
                  <a:pt x="92" y="110"/>
                  <a:pt x="92" y="110"/>
                  <a:pt x="92" y="110"/>
                </a:cubicBezTo>
                <a:cubicBezTo>
                  <a:pt x="91" y="110"/>
                  <a:pt x="89" y="109"/>
                  <a:pt x="89" y="107"/>
                </a:cubicBezTo>
                <a:cubicBezTo>
                  <a:pt x="89" y="32"/>
                  <a:pt x="89" y="32"/>
                  <a:pt x="89" y="32"/>
                </a:cubicBezTo>
                <a:cubicBezTo>
                  <a:pt x="89" y="30"/>
                  <a:pt x="91" y="29"/>
                  <a:pt x="92" y="29"/>
                </a:cubicBezTo>
                <a:cubicBezTo>
                  <a:pt x="107" y="29"/>
                  <a:pt x="107" y="29"/>
                  <a:pt x="107" y="29"/>
                </a:cubicBezTo>
                <a:cubicBezTo>
                  <a:pt x="108" y="29"/>
                  <a:pt x="110" y="30"/>
                  <a:pt x="110" y="32"/>
                </a:cubicBezTo>
                <a:lnTo>
                  <a:pt x="110" y="107"/>
                </a:lnTo>
                <a:close/>
              </a:path>
            </a:pathLst>
          </a:custGeom>
          <a:solidFill>
            <a:srgbClr val="FEFEFE"/>
          </a:solidFill>
          <a:ln>
            <a:noFill/>
          </a:ln>
        </p:spPr>
        <p:txBody>
          <a:bodyPr vert="horz" wrap="square" lIns="91440" tIns="45720" rIns="91440" bIns="45720" numCol="1" anchor="t" anchorCtr="0" compatLnSpc="1"/>
          <a:p>
            <a:endParaRPr lang="zh-CN" altLang="en-US">
              <a:solidFill>
                <a:prstClr val="black"/>
              </a:solidFill>
            </a:endParaRPr>
          </a:p>
        </p:txBody>
      </p:sp>
      <p:sp>
        <p:nvSpPr>
          <p:cNvPr id="5" name="Freeform 46"/>
          <p:cNvSpPr>
            <a:spLocks noEditPoints="1"/>
          </p:cNvSpPr>
          <p:nvPr>
            <p:custDataLst>
              <p:tags r:id="rId3"/>
            </p:custDataLst>
          </p:nvPr>
        </p:nvSpPr>
        <p:spPr bwMode="auto">
          <a:xfrm>
            <a:off x="7035142" y="3364508"/>
            <a:ext cx="513120" cy="51312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110 w 144"/>
              <a:gd name="T11" fmla="*/ 91 h 144"/>
              <a:gd name="T12" fmla="*/ 108 w 144"/>
              <a:gd name="T13" fmla="*/ 93 h 144"/>
              <a:gd name="T14" fmla="*/ 84 w 144"/>
              <a:gd name="T15" fmla="*/ 93 h 144"/>
              <a:gd name="T16" fmla="*/ 84 w 144"/>
              <a:gd name="T17" fmla="*/ 100 h 144"/>
              <a:gd name="T18" fmla="*/ 101 w 144"/>
              <a:gd name="T19" fmla="*/ 100 h 144"/>
              <a:gd name="T20" fmla="*/ 103 w 144"/>
              <a:gd name="T21" fmla="*/ 102 h 144"/>
              <a:gd name="T22" fmla="*/ 103 w 144"/>
              <a:gd name="T23" fmla="*/ 108 h 144"/>
              <a:gd name="T24" fmla="*/ 101 w 144"/>
              <a:gd name="T25" fmla="*/ 110 h 144"/>
              <a:gd name="T26" fmla="*/ 43 w 144"/>
              <a:gd name="T27" fmla="*/ 110 h 144"/>
              <a:gd name="T28" fmla="*/ 41 w 144"/>
              <a:gd name="T29" fmla="*/ 108 h 144"/>
              <a:gd name="T30" fmla="*/ 41 w 144"/>
              <a:gd name="T31" fmla="*/ 102 h 144"/>
              <a:gd name="T32" fmla="*/ 43 w 144"/>
              <a:gd name="T33" fmla="*/ 100 h 144"/>
              <a:gd name="T34" fmla="*/ 60 w 144"/>
              <a:gd name="T35" fmla="*/ 100 h 144"/>
              <a:gd name="T36" fmla="*/ 60 w 144"/>
              <a:gd name="T37" fmla="*/ 93 h 144"/>
              <a:gd name="T38" fmla="*/ 36 w 144"/>
              <a:gd name="T39" fmla="*/ 93 h 144"/>
              <a:gd name="T40" fmla="*/ 34 w 144"/>
              <a:gd name="T41" fmla="*/ 91 h 144"/>
              <a:gd name="T42" fmla="*/ 34 w 144"/>
              <a:gd name="T43" fmla="*/ 37 h 144"/>
              <a:gd name="T44" fmla="*/ 36 w 144"/>
              <a:gd name="T45" fmla="*/ 35 h 144"/>
              <a:gd name="T46" fmla="*/ 108 w 144"/>
              <a:gd name="T47" fmla="*/ 35 h 144"/>
              <a:gd name="T48" fmla="*/ 110 w 144"/>
              <a:gd name="T49" fmla="*/ 37 h 144"/>
              <a:gd name="T50" fmla="*/ 110 w 144"/>
              <a:gd name="T5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110" y="91"/>
                </a:moveTo>
                <a:cubicBezTo>
                  <a:pt x="110" y="92"/>
                  <a:pt x="109" y="93"/>
                  <a:pt x="108" y="93"/>
                </a:cubicBezTo>
                <a:cubicBezTo>
                  <a:pt x="84" y="93"/>
                  <a:pt x="84" y="93"/>
                  <a:pt x="84" y="93"/>
                </a:cubicBezTo>
                <a:cubicBezTo>
                  <a:pt x="84" y="100"/>
                  <a:pt x="84" y="100"/>
                  <a:pt x="84" y="100"/>
                </a:cubicBezTo>
                <a:cubicBezTo>
                  <a:pt x="101" y="100"/>
                  <a:pt x="101" y="100"/>
                  <a:pt x="101" y="100"/>
                </a:cubicBezTo>
                <a:cubicBezTo>
                  <a:pt x="102" y="100"/>
                  <a:pt x="103" y="101"/>
                  <a:pt x="103" y="102"/>
                </a:cubicBezTo>
                <a:cubicBezTo>
                  <a:pt x="103" y="108"/>
                  <a:pt x="103" y="108"/>
                  <a:pt x="103" y="108"/>
                </a:cubicBezTo>
                <a:cubicBezTo>
                  <a:pt x="103" y="109"/>
                  <a:pt x="102" y="110"/>
                  <a:pt x="101" y="110"/>
                </a:cubicBezTo>
                <a:cubicBezTo>
                  <a:pt x="43" y="110"/>
                  <a:pt x="43" y="110"/>
                  <a:pt x="43" y="110"/>
                </a:cubicBezTo>
                <a:cubicBezTo>
                  <a:pt x="42" y="110"/>
                  <a:pt x="41" y="109"/>
                  <a:pt x="41" y="108"/>
                </a:cubicBezTo>
                <a:cubicBezTo>
                  <a:pt x="41" y="102"/>
                  <a:pt x="41" y="102"/>
                  <a:pt x="41" y="102"/>
                </a:cubicBezTo>
                <a:cubicBezTo>
                  <a:pt x="41" y="101"/>
                  <a:pt x="42" y="100"/>
                  <a:pt x="43" y="100"/>
                </a:cubicBezTo>
                <a:cubicBezTo>
                  <a:pt x="60" y="100"/>
                  <a:pt x="60" y="100"/>
                  <a:pt x="60" y="100"/>
                </a:cubicBezTo>
                <a:cubicBezTo>
                  <a:pt x="60" y="93"/>
                  <a:pt x="60" y="93"/>
                  <a:pt x="60" y="93"/>
                </a:cubicBezTo>
                <a:cubicBezTo>
                  <a:pt x="36" y="93"/>
                  <a:pt x="36" y="93"/>
                  <a:pt x="36" y="93"/>
                </a:cubicBezTo>
                <a:cubicBezTo>
                  <a:pt x="35" y="93"/>
                  <a:pt x="34" y="92"/>
                  <a:pt x="34" y="91"/>
                </a:cubicBezTo>
                <a:cubicBezTo>
                  <a:pt x="34" y="37"/>
                  <a:pt x="34" y="37"/>
                  <a:pt x="34" y="37"/>
                </a:cubicBezTo>
                <a:cubicBezTo>
                  <a:pt x="34" y="36"/>
                  <a:pt x="35" y="35"/>
                  <a:pt x="36" y="35"/>
                </a:cubicBezTo>
                <a:cubicBezTo>
                  <a:pt x="108" y="35"/>
                  <a:pt x="108" y="35"/>
                  <a:pt x="108" y="35"/>
                </a:cubicBezTo>
                <a:cubicBezTo>
                  <a:pt x="109" y="35"/>
                  <a:pt x="110" y="36"/>
                  <a:pt x="110" y="37"/>
                </a:cubicBezTo>
                <a:lnTo>
                  <a:pt x="110" y="91"/>
                </a:lnTo>
                <a:close/>
              </a:path>
            </a:pathLst>
          </a:custGeom>
          <a:solidFill>
            <a:srgbClr val="FEFEFE"/>
          </a:solidFill>
          <a:ln>
            <a:noFill/>
          </a:ln>
        </p:spPr>
        <p:txBody>
          <a:bodyPr vert="horz" wrap="square" lIns="91440" tIns="45720" rIns="91440" bIns="45720" numCol="1" anchor="t" anchorCtr="0" compatLnSpc="1"/>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90460" y="4238213"/>
            <a:ext cx="2611081" cy="521970"/>
          </a:xfrm>
          <a:prstGeom prst="rect">
            <a:avLst/>
          </a:prstGeom>
          <a:noFill/>
        </p:spPr>
        <p:txBody>
          <a:bodyPr wrap="square" rtlCol="0">
            <a:spAutoFit/>
          </a:bodyPr>
          <a:lstStyle/>
          <a:p>
            <a:pPr algn="ctr"/>
            <a:r>
              <a:rPr lang="zh-CN" altLang="en-US" sz="2800" b="1">
                <a:solidFill>
                  <a:schemeClr val="tx1">
                    <a:lumMod val="50000"/>
                    <a:lumOff val="50000"/>
                  </a:schemeClr>
                </a:solidFill>
                <a:latin typeface="+mn-ea"/>
                <a:cs typeface="Open Sans" panose="020B0606030504020204" pitchFamily="34" charset="0"/>
              </a:rPr>
              <a:t>总结</a:t>
            </a:r>
            <a:endParaRPr lang="zh-CN" altLang="en-US" sz="2800" b="1">
              <a:solidFill>
                <a:schemeClr val="tx1">
                  <a:lumMod val="50000"/>
                  <a:lumOff val="50000"/>
                </a:schemeClr>
              </a:solidFill>
              <a:latin typeface="+mn-ea"/>
              <a:cs typeface="Open Sans" panose="020B0606030504020204" pitchFamily="34" charset="0"/>
            </a:endParaRPr>
          </a:p>
        </p:txBody>
      </p:sp>
      <p:grpSp>
        <p:nvGrpSpPr>
          <p:cNvPr id="7" name="组合 6"/>
          <p:cNvGrpSpPr/>
          <p:nvPr/>
        </p:nvGrpSpPr>
        <p:grpSpPr>
          <a:xfrm>
            <a:off x="5164678" y="2065656"/>
            <a:ext cx="1862644" cy="1862644"/>
            <a:chOff x="5124582" y="2702799"/>
            <a:chExt cx="762465" cy="762465"/>
          </a:xfrm>
        </p:grpSpPr>
        <p:sp>
          <p:nvSpPr>
            <p:cNvPr id="3" name="Rounded Rectangle 13"/>
            <p:cNvSpPr/>
            <p:nvPr/>
          </p:nvSpPr>
          <p:spPr>
            <a:xfrm>
              <a:off x="5185775" y="2764664"/>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5" name="Rounded Rectangle 20"/>
            <p:cNvSpPr/>
            <p:nvPr/>
          </p:nvSpPr>
          <p:spPr>
            <a:xfrm>
              <a:off x="5124582" y="2702799"/>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sp>
          <p:nvSpPr>
            <p:cNvPr id="6" name="Freeform 166"/>
            <p:cNvSpPr/>
            <p:nvPr/>
          </p:nvSpPr>
          <p:spPr bwMode="auto">
            <a:xfrm>
              <a:off x="5322327" y="2911228"/>
              <a:ext cx="355655" cy="345606"/>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884261" y="921226"/>
            <a:ext cx="3275229" cy="583565"/>
          </a:xfrm>
          <a:prstGeom prst="rect">
            <a:avLst/>
          </a:prstGeom>
          <a:noFill/>
        </p:spPr>
        <p:txBody>
          <a:bodyPr wrap="square" rtlCol="0">
            <a:spAutoFit/>
          </a:bodyPr>
          <a:lstStyle/>
          <a:p>
            <a:r>
              <a:rPr lang="zh-CN" altLang="en-US" sz="3200" b="1">
                <a:solidFill>
                  <a:schemeClr val="tx1">
                    <a:lumMod val="65000"/>
                    <a:lumOff val="35000"/>
                  </a:schemeClr>
                </a:solidFill>
                <a:latin typeface="+mn-ea"/>
                <a:cs typeface="Open Sans" panose="020B0606030504020204" pitchFamily="34" charset="0"/>
              </a:rPr>
              <a:t>市场功能</a:t>
            </a:r>
            <a:endParaRPr lang="zh-CN" altLang="en-US" sz="3200" b="1">
              <a:solidFill>
                <a:schemeClr val="tx1">
                  <a:lumMod val="65000"/>
                  <a:lumOff val="35000"/>
                </a:schemeClr>
              </a:solidFill>
              <a:latin typeface="+mn-ea"/>
              <a:cs typeface="Open Sans" panose="020B0606030504020204" pitchFamily="34" charset="0"/>
            </a:endParaRPr>
          </a:p>
        </p:txBody>
      </p:sp>
      <p:sp>
        <p:nvSpPr>
          <p:cNvPr id="19" name="TextBox 18"/>
          <p:cNvSpPr txBox="1"/>
          <p:nvPr/>
        </p:nvSpPr>
        <p:spPr>
          <a:xfrm>
            <a:off x="2458720" y="3915410"/>
            <a:ext cx="7374255" cy="1920875"/>
          </a:xfrm>
          <a:prstGeom prst="rect">
            <a:avLst/>
          </a:prstGeom>
          <a:noFill/>
        </p:spPr>
        <p:txBody>
          <a:bodyPr wrap="square" rtlCol="0">
            <a:noAutofit/>
          </a:bodyPr>
          <a:lstStyle/>
          <a:p>
            <a:pPr indent="457200" fontAlgn="auto"/>
            <a:r>
              <a:rPr lang="zh-CN" altLang="en-US" sz="1200">
                <a:solidFill>
                  <a:schemeClr val="tx1">
                    <a:lumMod val="50000"/>
                    <a:lumOff val="50000"/>
                  </a:schemeClr>
                </a:solidFill>
                <a:latin typeface="+mn-ea"/>
                <a:cs typeface="Open Sans" panose="020B0606030504020204" pitchFamily="34" charset="0"/>
              </a:rPr>
              <a:t>这个系统是帮助工作人员完成日常繁重窗口业务的工具。借助计算机系统，使他们凌乱的工作变得有条理，解脱他们需要记忆大量信息（药品的规格,价钱,疾病的名称与编码等的</a:t>
            </a:r>
            <a:r>
              <a:rPr lang="en-US" altLang="zh-CN" sz="1200">
                <a:solidFill>
                  <a:schemeClr val="tx1">
                    <a:lumMod val="50000"/>
                    <a:lumOff val="50000"/>
                  </a:schemeClr>
                </a:solidFill>
                <a:latin typeface="+mn-ea"/>
                <a:cs typeface="Open Sans" panose="020B0606030504020204" pitchFamily="34" charset="0"/>
              </a:rPr>
              <a:t>)</a:t>
            </a:r>
            <a:r>
              <a:rPr lang="zh-CN" altLang="en-US" sz="1200">
                <a:solidFill>
                  <a:schemeClr val="tx1">
                    <a:lumMod val="50000"/>
                    <a:lumOff val="50000"/>
                  </a:schemeClr>
                </a:solidFill>
                <a:latin typeface="+mn-ea"/>
                <a:cs typeface="Open Sans" panose="020B0606030504020204" pitchFamily="34" charset="0"/>
              </a:rPr>
              <a:t>困难。</a:t>
            </a:r>
            <a:r>
              <a:rPr lang="zh-CN" altLang="en-US" sz="1200" b="1" i="1" u="sng">
                <a:solidFill>
                  <a:schemeClr val="tx1">
                    <a:lumMod val="50000"/>
                    <a:lumOff val="50000"/>
                  </a:schemeClr>
                </a:solidFill>
                <a:latin typeface="+mn-ea"/>
                <a:cs typeface="Open Sans" panose="020B0606030504020204" pitchFamily="34" charset="0"/>
              </a:rPr>
              <a:t>保证他们遵守某些规范，减轻他们汇总、统计、报告和传递这些信息的负担。</a:t>
            </a:r>
            <a:endParaRPr lang="zh-CN" altLang="en-US" sz="1200" b="1" i="1" u="sng">
              <a:solidFill>
                <a:schemeClr val="tx1">
                  <a:lumMod val="50000"/>
                  <a:lumOff val="50000"/>
                </a:schemeClr>
              </a:solidFill>
              <a:latin typeface="+mn-ea"/>
              <a:cs typeface="Open Sans" panose="020B0606030504020204" pitchFamily="34" charset="0"/>
            </a:endParaRPr>
          </a:p>
          <a:p>
            <a:pPr indent="457200" fontAlgn="auto"/>
            <a:r>
              <a:rPr lang="zh-CN" altLang="en-US" sz="1200">
                <a:solidFill>
                  <a:schemeClr val="tx1">
                    <a:lumMod val="50000"/>
                    <a:lumOff val="50000"/>
                  </a:schemeClr>
                </a:solidFill>
                <a:latin typeface="+mn-ea"/>
                <a:cs typeface="Open Sans" panose="020B0606030504020204" pitchFamily="34" charset="0"/>
              </a:rPr>
              <a:t>管理员登录以后可以很清晰的看到各种项目列表和可以实现的功能，库存管理和药品管理一目了然。由于是限定医院使用，所有只有登录系统。库存管理功能是在使用系统的开始初始化医院的库存，并进行库存管理的其他操作，可以修改库存，读取。这个药品管理系统主要涉及医院药库的药品</a:t>
            </a:r>
            <a:r>
              <a:rPr lang="zh-CN" altLang="en-US" sz="1200" b="1" i="1" u="sng">
                <a:solidFill>
                  <a:schemeClr val="tx1">
                    <a:lumMod val="50000"/>
                    <a:lumOff val="50000"/>
                  </a:schemeClr>
                </a:solidFill>
                <a:latin typeface="+mn-ea"/>
                <a:cs typeface="Open Sans" panose="020B0606030504020204" pitchFamily="34" charset="0"/>
              </a:rPr>
              <a:t>进、出、存</a:t>
            </a:r>
            <a:r>
              <a:rPr lang="zh-CN" altLang="en-US" sz="1200">
                <a:solidFill>
                  <a:schemeClr val="tx1">
                    <a:lumMod val="50000"/>
                    <a:lumOff val="50000"/>
                  </a:schemeClr>
                </a:solidFill>
                <a:latin typeface="+mn-ea"/>
                <a:cs typeface="Open Sans" panose="020B0606030504020204" pitchFamily="34" charset="0"/>
              </a:rPr>
              <a:t>等业务，以及入库、出库和库存管理，药品管理主要管理药库中所有药品的进出和内部统计计算，为药品会计提供基础数据，以及包括有效期的报警和下限报警。该内容主要是药品信息管理的库存管理、药品管理、入库单管理和出库单管理等模块的结合实现，并实现了药品具体信息查询等功能。系统从用户的角度出发，使用B/S结构，对于页面的美观也做一些优化。在登录及各个模块的功能做到最好的</a:t>
            </a:r>
            <a:r>
              <a:rPr lang="zh-CN" altLang="en-US" sz="1200" b="1" i="1" u="sng">
                <a:solidFill>
                  <a:schemeClr val="tx1">
                    <a:lumMod val="50000"/>
                    <a:lumOff val="50000"/>
                  </a:schemeClr>
                </a:solidFill>
                <a:latin typeface="+mn-ea"/>
                <a:cs typeface="Open Sans" panose="020B0606030504020204" pitchFamily="34" charset="0"/>
              </a:rPr>
              <a:t>人性化和审美的结合</a:t>
            </a:r>
            <a:r>
              <a:rPr lang="zh-CN" altLang="en-US" sz="1200">
                <a:solidFill>
                  <a:schemeClr val="tx1">
                    <a:lumMod val="50000"/>
                    <a:lumOff val="50000"/>
                  </a:schemeClr>
                </a:solidFill>
                <a:latin typeface="+mn-ea"/>
                <a:cs typeface="Open Sans" panose="020B0606030504020204" pitchFamily="34" charset="0"/>
              </a:rPr>
              <a:t>。</a:t>
            </a:r>
            <a:endParaRPr lang="zh-CN" altLang="en-US" sz="1200">
              <a:solidFill>
                <a:schemeClr val="tx1">
                  <a:lumMod val="50000"/>
                  <a:lumOff val="50000"/>
                </a:schemeClr>
              </a:solidFill>
              <a:latin typeface="+mn-ea"/>
              <a:cs typeface="Open Sans" panose="020B0606030504020204" pitchFamily="34" charset="0"/>
            </a:endParaRPr>
          </a:p>
        </p:txBody>
      </p:sp>
      <p:pic>
        <p:nvPicPr>
          <p:cNvPr id="6" name="图片占位符 5" descr="VCG41N1327677748"/>
          <p:cNvPicPr>
            <a:picLocks noChangeAspect="1"/>
          </p:cNvPicPr>
          <p:nvPr>
            <p:ph type="pic" sz="quarter" idx="10"/>
          </p:nvPr>
        </p:nvPicPr>
        <p:blipFill>
          <a:blip r:embed="rId1"/>
          <a:stretch>
            <a:fillRect/>
          </a:stretch>
        </p:blipFill>
        <p:spPr>
          <a:xfrm>
            <a:off x="2458720" y="843280"/>
            <a:ext cx="5202555" cy="2926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9513" y="144547"/>
            <a:ext cx="1808480" cy="583565"/>
          </a:xfrm>
          <a:prstGeom prst="rect">
            <a:avLst/>
          </a:prstGeom>
          <a:noFill/>
        </p:spPr>
        <p:txBody>
          <a:bodyPr wrap="none" rtlCol="0">
            <a:spAutoFit/>
          </a:bodyPr>
          <a:lstStyle/>
          <a:p>
            <a:r>
              <a:rPr lang="zh-CN" altLang="en-US" sz="3200" b="1">
                <a:solidFill>
                  <a:schemeClr val="tx1">
                    <a:lumMod val="65000"/>
                    <a:lumOff val="35000"/>
                  </a:schemeClr>
                </a:solidFill>
                <a:latin typeface="+mn-ea"/>
              </a:rPr>
              <a:t>不足之处</a:t>
            </a:r>
            <a:endParaRPr lang="zh-CN" altLang="en-US" sz="3200" b="1">
              <a:solidFill>
                <a:schemeClr val="tx1">
                  <a:lumMod val="65000"/>
                  <a:lumOff val="35000"/>
                </a:schemeClr>
              </a:solidFill>
              <a:latin typeface="+mn-ea"/>
            </a:endParaRPr>
          </a:p>
        </p:txBody>
      </p:sp>
      <p:sp>
        <p:nvSpPr>
          <p:cNvPr id="3" name="TextBox 2"/>
          <p:cNvSpPr txBox="1"/>
          <p:nvPr/>
        </p:nvSpPr>
        <p:spPr>
          <a:xfrm>
            <a:off x="5939790" y="831215"/>
            <a:ext cx="4674235" cy="1621790"/>
          </a:xfrm>
          <a:prstGeom prst="rect">
            <a:avLst/>
          </a:prstGeom>
          <a:noFill/>
        </p:spPr>
        <p:txBody>
          <a:bodyPr wrap="square" rtlCol="0">
            <a:noAutofit/>
          </a:bodyPr>
          <a:lstStyle/>
          <a:p>
            <a:r>
              <a:rPr lang="zh-CN" altLang="en-US" sz="1600">
                <a:solidFill>
                  <a:schemeClr val="tx1">
                    <a:lumMod val="50000"/>
                    <a:lumOff val="50000"/>
                  </a:schemeClr>
                </a:solidFill>
                <a:latin typeface="+mn-ea"/>
                <a:cs typeface="Open Sans" panose="020B0606030504020204" pitchFamily="34" charset="0"/>
              </a:rPr>
              <a:t>医院的药品管理工作业务流程复杂，所涉及的各种材料相对较多，此项工作涉及的内容较多，通过本次对系统的分析与设计，在分析问题和解决问题的能力得到了锻炼和提高。但系统仍然存在一些需要进一步完善的地方。</a:t>
            </a:r>
            <a:endParaRPr lang="zh-CN" altLang="en-US" sz="1600">
              <a:solidFill>
                <a:schemeClr val="tx1">
                  <a:lumMod val="50000"/>
                  <a:lumOff val="50000"/>
                </a:schemeClr>
              </a:solidFill>
              <a:latin typeface="+mn-ea"/>
              <a:cs typeface="Open Sans" panose="020B0606030504020204" pitchFamily="34" charset="0"/>
            </a:endParaRPr>
          </a:p>
          <a:p>
            <a:r>
              <a:rPr lang="zh-CN" altLang="en-US" sz="1600" b="1">
                <a:solidFill>
                  <a:schemeClr val="tx1">
                    <a:lumMod val="50000"/>
                    <a:lumOff val="50000"/>
                  </a:schemeClr>
                </a:solidFill>
                <a:latin typeface="+mn-ea"/>
                <a:cs typeface="Open Sans" panose="020B0606030504020204" pitchFamily="34" charset="0"/>
              </a:rPr>
              <a:t>主要表现为下几个方面:</a:t>
            </a:r>
            <a:endParaRPr lang="zh-CN" altLang="en-US" sz="1600" b="1">
              <a:solidFill>
                <a:schemeClr val="tx1">
                  <a:lumMod val="50000"/>
                  <a:lumOff val="50000"/>
                </a:schemeClr>
              </a:solidFill>
              <a:latin typeface="+mn-ea"/>
              <a:cs typeface="Open Sans" panose="020B0606030504020204" pitchFamily="34" charset="0"/>
            </a:endParaRPr>
          </a:p>
          <a:p>
            <a:endParaRPr lang="zh-CN" altLang="en-US" sz="1600" b="1">
              <a:solidFill>
                <a:schemeClr val="tx1">
                  <a:lumMod val="50000"/>
                  <a:lumOff val="50000"/>
                </a:schemeClr>
              </a:solidFill>
              <a:latin typeface="+mn-ea"/>
              <a:cs typeface="Open Sans" panose="020B0606030504020204" pitchFamily="34" charset="0"/>
            </a:endParaRPr>
          </a:p>
        </p:txBody>
      </p:sp>
      <p:sp>
        <p:nvSpPr>
          <p:cNvPr id="21" name="Oval 20"/>
          <p:cNvSpPr/>
          <p:nvPr/>
        </p:nvSpPr>
        <p:spPr>
          <a:xfrm>
            <a:off x="6418210" y="3249871"/>
            <a:ext cx="366823" cy="3668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n-ea"/>
              </a:rPr>
              <a:t>1</a:t>
            </a:r>
            <a:endParaRPr lang="en-US" sz="1400" dirty="0">
              <a:solidFill>
                <a:schemeClr val="bg1"/>
              </a:solidFill>
              <a:latin typeface="+mn-ea"/>
            </a:endParaRPr>
          </a:p>
        </p:txBody>
      </p:sp>
      <p:sp>
        <p:nvSpPr>
          <p:cNvPr id="23" name="TextBox 22"/>
          <p:cNvSpPr txBox="1"/>
          <p:nvPr/>
        </p:nvSpPr>
        <p:spPr>
          <a:xfrm>
            <a:off x="6887825" y="3121223"/>
            <a:ext cx="3801130" cy="737235"/>
          </a:xfrm>
          <a:prstGeom prst="rect">
            <a:avLst/>
          </a:prstGeom>
          <a:noFill/>
        </p:spPr>
        <p:txBody>
          <a:bodyPr wrap="square" rtlCol="0">
            <a:spAutoFit/>
          </a:bodyPr>
          <a:lstStyle/>
          <a:p>
            <a:r>
              <a:rPr lang="zh-CN" altLang="en-US" sz="1400">
                <a:solidFill>
                  <a:schemeClr val="tx1">
                    <a:lumMod val="50000"/>
                    <a:lumOff val="50000"/>
                  </a:schemeClr>
                </a:solidFill>
                <a:latin typeface="+mn-ea"/>
                <a:cs typeface="Open Sans" panose="020B0606030504020204" pitchFamily="34" charset="0"/>
                <a:sym typeface="+mn-ea"/>
              </a:rPr>
              <a:t>系统实现的功能还比较简单，不够精细，在该系统中应用的技术也比较简单，需要改进的地方还较多。</a:t>
            </a:r>
            <a:endParaRPr lang="en-US" sz="1000" dirty="0">
              <a:solidFill>
                <a:schemeClr val="tx1">
                  <a:lumMod val="50000"/>
                  <a:lumOff val="50000"/>
                </a:schemeClr>
              </a:solidFill>
              <a:latin typeface="+mn-ea"/>
              <a:cs typeface="Open Sans" panose="020B0606030504020204" pitchFamily="34" charset="0"/>
            </a:endParaRPr>
          </a:p>
        </p:txBody>
      </p:sp>
      <p:sp>
        <p:nvSpPr>
          <p:cNvPr id="24" name="Oval 23"/>
          <p:cNvSpPr/>
          <p:nvPr/>
        </p:nvSpPr>
        <p:spPr>
          <a:xfrm>
            <a:off x="6418211" y="4217851"/>
            <a:ext cx="366823" cy="36682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n-ea"/>
              </a:rPr>
              <a:t>2</a:t>
            </a:r>
            <a:endParaRPr lang="en-US" sz="1400" dirty="0">
              <a:solidFill>
                <a:schemeClr val="bg1"/>
              </a:solidFill>
              <a:latin typeface="+mn-ea"/>
            </a:endParaRPr>
          </a:p>
        </p:txBody>
      </p:sp>
      <p:sp>
        <p:nvSpPr>
          <p:cNvPr id="25" name="TextBox 24"/>
          <p:cNvSpPr txBox="1"/>
          <p:nvPr/>
        </p:nvSpPr>
        <p:spPr>
          <a:xfrm>
            <a:off x="6887825" y="4093485"/>
            <a:ext cx="3801130" cy="737235"/>
          </a:xfrm>
          <a:prstGeom prst="rect">
            <a:avLst/>
          </a:prstGeom>
          <a:noFill/>
        </p:spPr>
        <p:txBody>
          <a:bodyPr wrap="square" rtlCol="0">
            <a:spAutoFit/>
          </a:bodyPr>
          <a:lstStyle/>
          <a:p>
            <a:r>
              <a:rPr lang="zh-CN" altLang="en-US" sz="1400">
                <a:solidFill>
                  <a:schemeClr val="tx1">
                    <a:lumMod val="50000"/>
                    <a:lumOff val="50000"/>
                  </a:schemeClr>
                </a:solidFill>
                <a:latin typeface="+mn-ea"/>
                <a:cs typeface="Open Sans" panose="020B0606030504020204" pitchFamily="34" charset="0"/>
                <a:sym typeface="+mn-ea"/>
              </a:rPr>
              <a:t>系统没有完全涵盖小型医院、社区卫生院管理工作的所有方面，如:人事管理、财务管理没有考虑，医生工作量考核没有涉及。</a:t>
            </a:r>
            <a:endParaRPr lang="en-US" sz="1000" dirty="0">
              <a:solidFill>
                <a:schemeClr val="tx1">
                  <a:lumMod val="50000"/>
                  <a:lumOff val="50000"/>
                </a:schemeClr>
              </a:solidFill>
              <a:latin typeface="+mn-ea"/>
              <a:cs typeface="Open Sans" panose="020B0606030504020204" pitchFamily="34" charset="0"/>
            </a:endParaRPr>
          </a:p>
        </p:txBody>
      </p:sp>
      <p:sp>
        <p:nvSpPr>
          <p:cNvPr id="26" name="Oval 25"/>
          <p:cNvSpPr/>
          <p:nvPr/>
        </p:nvSpPr>
        <p:spPr>
          <a:xfrm>
            <a:off x="6418211" y="5190114"/>
            <a:ext cx="366823" cy="3668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mn-ea"/>
              </a:rPr>
              <a:t>3</a:t>
            </a:r>
            <a:endParaRPr lang="en-US" sz="1400" dirty="0">
              <a:solidFill>
                <a:schemeClr val="bg1"/>
              </a:solidFill>
              <a:latin typeface="+mn-ea"/>
            </a:endParaRPr>
          </a:p>
        </p:txBody>
      </p:sp>
      <p:sp>
        <p:nvSpPr>
          <p:cNvPr id="27" name="TextBox 26"/>
          <p:cNvSpPr txBox="1"/>
          <p:nvPr/>
        </p:nvSpPr>
        <p:spPr>
          <a:xfrm>
            <a:off x="6887825" y="5065748"/>
            <a:ext cx="3801130" cy="521970"/>
          </a:xfrm>
          <a:prstGeom prst="rect">
            <a:avLst/>
          </a:prstGeom>
          <a:noFill/>
        </p:spPr>
        <p:txBody>
          <a:bodyPr wrap="square" rtlCol="0">
            <a:spAutoFit/>
          </a:bodyPr>
          <a:lstStyle/>
          <a:p>
            <a:r>
              <a:rPr lang="zh-CN" altLang="en-US" sz="1400">
                <a:solidFill>
                  <a:schemeClr val="tx1">
                    <a:lumMod val="50000"/>
                    <a:lumOff val="50000"/>
                  </a:schemeClr>
                </a:solidFill>
                <a:latin typeface="+mn-ea"/>
                <a:cs typeface="Open Sans" panose="020B0606030504020204" pitchFamily="34" charset="0"/>
                <a:sym typeface="+mn-ea"/>
              </a:rPr>
              <a:t>由于时间和精力问题，系统中有关订单管理的部分功能还在进一步的完善中。</a:t>
            </a:r>
            <a:endParaRPr lang="en-US" sz="1000" dirty="0">
              <a:solidFill>
                <a:schemeClr val="tx1">
                  <a:lumMod val="50000"/>
                  <a:lumOff val="50000"/>
                </a:schemeClr>
              </a:solidFill>
              <a:latin typeface="+mn-ea"/>
              <a:cs typeface="Open Sans" panose="020B0606030504020204" pitchFamily="34" charset="0"/>
            </a:endParaRPr>
          </a:p>
        </p:txBody>
      </p:sp>
      <p:cxnSp>
        <p:nvCxnSpPr>
          <p:cNvPr id="31" name="Straight Connector 30"/>
          <p:cNvCxnSpPr/>
          <p:nvPr/>
        </p:nvCxnSpPr>
        <p:spPr>
          <a:xfrm>
            <a:off x="5507355" y="3429000"/>
            <a:ext cx="914400" cy="0"/>
          </a:xfrm>
          <a:prstGeom prst="line">
            <a:avLst/>
          </a:prstGeom>
          <a:ln w="12700">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03810" y="4385931"/>
            <a:ext cx="914400" cy="0"/>
          </a:xfrm>
          <a:prstGeom prst="line">
            <a:avLst/>
          </a:prstGeom>
          <a:ln w="12700">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07355" y="5374759"/>
            <a:ext cx="914400" cy="0"/>
          </a:xfrm>
          <a:prstGeom prst="line">
            <a:avLst/>
          </a:prstGeom>
          <a:ln w="12700">
            <a:solidFill>
              <a:schemeClr val="accent6"/>
            </a:solidFill>
            <a:headEnd type="oval"/>
          </a:ln>
        </p:spPr>
        <p:style>
          <a:lnRef idx="1">
            <a:schemeClr val="accent1"/>
          </a:lnRef>
          <a:fillRef idx="0">
            <a:schemeClr val="accent1"/>
          </a:fillRef>
          <a:effectRef idx="0">
            <a:schemeClr val="accent1"/>
          </a:effectRef>
          <a:fontRef idx="minor">
            <a:schemeClr val="tx1"/>
          </a:fontRef>
        </p:style>
      </p:cxnSp>
      <p:pic>
        <p:nvPicPr>
          <p:cNvPr id="5" name="图片占位符 4" descr="新图网_医疗医药_ixintu.com"/>
          <p:cNvPicPr>
            <a:picLocks noChangeAspect="1"/>
          </p:cNvPicPr>
          <p:nvPr>
            <p:ph type="pic" sz="quarter" idx="10"/>
          </p:nvPr>
        </p:nvPicPr>
        <p:blipFill>
          <a:blip r:embed="rId1"/>
          <a:stretch>
            <a:fillRect/>
          </a:stretch>
        </p:blipFill>
        <p:spPr>
          <a:xfrm>
            <a:off x="1073785" y="251460"/>
            <a:ext cx="4433570" cy="6354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8506" y="2073062"/>
            <a:ext cx="2236510" cy="707886"/>
          </a:xfrm>
          <a:prstGeom prst="rect">
            <a:avLst/>
          </a:prstGeom>
          <a:noFill/>
        </p:spPr>
        <p:txBody>
          <a:bodyPr wrap="none" rtlCol="0">
            <a:spAutoFit/>
          </a:bodyPr>
          <a:lstStyle/>
          <a:p>
            <a:pPr algn="ctr"/>
            <a:r>
              <a:rPr lang="zh-CN" altLang="en-US" sz="4000" b="1">
                <a:solidFill>
                  <a:schemeClr val="tx1">
                    <a:lumMod val="65000"/>
                    <a:lumOff val="35000"/>
                  </a:schemeClr>
                </a:solidFill>
                <a:latin typeface="+mn-ea"/>
              </a:rPr>
              <a:t>谢谢欣赏</a:t>
            </a:r>
            <a:endParaRPr lang="en-US" sz="4000" b="1" dirty="0">
              <a:solidFill>
                <a:schemeClr val="tx1">
                  <a:lumMod val="65000"/>
                  <a:lumOff val="35000"/>
                </a:schemeClr>
              </a:solidFill>
              <a:latin typeface="+mn-ea"/>
            </a:endParaRPr>
          </a:p>
        </p:txBody>
      </p:sp>
      <p:sp>
        <p:nvSpPr>
          <p:cNvPr id="130" name="Oval 129"/>
          <p:cNvSpPr/>
          <p:nvPr/>
        </p:nvSpPr>
        <p:spPr>
          <a:xfrm>
            <a:off x="5133031" y="3251165"/>
            <a:ext cx="723014" cy="72301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n-ea"/>
            </a:endParaRPr>
          </a:p>
        </p:txBody>
      </p:sp>
      <p:sp>
        <p:nvSpPr>
          <p:cNvPr id="134" name="TextBox 133"/>
          <p:cNvSpPr txBox="1"/>
          <p:nvPr/>
        </p:nvSpPr>
        <p:spPr>
          <a:xfrm>
            <a:off x="4830003" y="4175995"/>
            <a:ext cx="1329070" cy="460375"/>
          </a:xfrm>
          <a:prstGeom prst="rect">
            <a:avLst/>
          </a:prstGeom>
          <a:noFill/>
        </p:spPr>
        <p:txBody>
          <a:bodyPr wrap="square" rtlCol="0">
            <a:spAutoFit/>
          </a:bodyPr>
          <a:lstStyle/>
          <a:p>
            <a:pPr algn="ctr"/>
            <a:r>
              <a:rPr lang="zh-CN" altLang="en-US" sz="1400" b="1">
                <a:solidFill>
                  <a:schemeClr val="tx1">
                    <a:lumMod val="65000"/>
                    <a:lumOff val="35000"/>
                  </a:schemeClr>
                </a:solidFill>
                <a:latin typeface="+mn-ea"/>
                <a:cs typeface="Open Sans" panose="020B0606030504020204" pitchFamily="34" charset="0"/>
              </a:rPr>
              <a:t>微信</a:t>
            </a:r>
            <a:endParaRPr lang="zh-CN" altLang="en-US" sz="1400" b="1">
              <a:solidFill>
                <a:schemeClr val="tx1">
                  <a:lumMod val="65000"/>
                  <a:lumOff val="35000"/>
                </a:schemeClr>
              </a:solidFill>
              <a:latin typeface="+mn-ea"/>
              <a:cs typeface="Open Sans" panose="020B0606030504020204" pitchFamily="34" charset="0"/>
            </a:endParaRPr>
          </a:p>
          <a:p>
            <a:pPr algn="ctr"/>
            <a:endParaRPr lang="en-US" sz="1000" dirty="0">
              <a:solidFill>
                <a:schemeClr val="tx1">
                  <a:lumMod val="50000"/>
                  <a:lumOff val="50000"/>
                </a:schemeClr>
              </a:solidFill>
              <a:latin typeface="+mn-ea"/>
              <a:cs typeface="Open Sans" panose="020B0606030504020204" pitchFamily="34" charset="0"/>
            </a:endParaRPr>
          </a:p>
        </p:txBody>
      </p:sp>
      <p:sp>
        <p:nvSpPr>
          <p:cNvPr id="131" name="Oval 130"/>
          <p:cNvSpPr/>
          <p:nvPr/>
        </p:nvSpPr>
        <p:spPr>
          <a:xfrm>
            <a:off x="6548047" y="3251165"/>
            <a:ext cx="723014" cy="7230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n-ea"/>
            </a:endParaRPr>
          </a:p>
        </p:txBody>
      </p:sp>
      <p:sp>
        <p:nvSpPr>
          <p:cNvPr id="135" name="TextBox 134"/>
          <p:cNvSpPr txBox="1"/>
          <p:nvPr/>
        </p:nvSpPr>
        <p:spPr>
          <a:xfrm>
            <a:off x="6245019" y="4175994"/>
            <a:ext cx="1329070" cy="460375"/>
          </a:xfrm>
          <a:prstGeom prst="rect">
            <a:avLst/>
          </a:prstGeom>
          <a:noFill/>
        </p:spPr>
        <p:txBody>
          <a:bodyPr wrap="square" rtlCol="0">
            <a:spAutoFit/>
          </a:bodyPr>
          <a:lstStyle/>
          <a:p>
            <a:pPr algn="ctr"/>
            <a:r>
              <a:rPr lang="en-US" altLang="zh-CN" sz="1400" b="1">
                <a:solidFill>
                  <a:schemeClr val="accent6"/>
                </a:solidFill>
                <a:latin typeface="+mn-ea"/>
                <a:cs typeface="Open Sans" panose="020B0606030504020204" pitchFamily="34" charset="0"/>
              </a:rPr>
              <a:t>QQ</a:t>
            </a:r>
            <a:endParaRPr lang="en-US" altLang="zh-CN" sz="1400" b="1">
              <a:solidFill>
                <a:schemeClr val="accent6"/>
              </a:solidFill>
              <a:latin typeface="+mn-ea"/>
              <a:cs typeface="Open Sans" panose="020B0606030504020204" pitchFamily="34" charset="0"/>
            </a:endParaRPr>
          </a:p>
          <a:p>
            <a:pPr algn="ctr"/>
            <a:endParaRPr lang="en-US" sz="1000" dirty="0">
              <a:solidFill>
                <a:schemeClr val="tx1">
                  <a:lumMod val="50000"/>
                  <a:lumOff val="50000"/>
                </a:schemeClr>
              </a:solidFill>
              <a:latin typeface="+mn-ea"/>
              <a:cs typeface="Open Sans" panose="020B0606030504020204" pitchFamily="34" charset="0"/>
            </a:endParaRPr>
          </a:p>
        </p:txBody>
      </p:sp>
      <p:sp>
        <p:nvSpPr>
          <p:cNvPr id="14" name="Freeform 5"/>
          <p:cNvSpPr/>
          <p:nvPr/>
        </p:nvSpPr>
        <p:spPr bwMode="auto">
          <a:xfrm>
            <a:off x="6753204" y="3435525"/>
            <a:ext cx="325843" cy="333601"/>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mn-ea"/>
            </a:endParaRPr>
          </a:p>
        </p:txBody>
      </p:sp>
      <p:grpSp>
        <p:nvGrpSpPr>
          <p:cNvPr id="16" name="组合 15"/>
          <p:cNvGrpSpPr/>
          <p:nvPr/>
        </p:nvGrpSpPr>
        <p:grpSpPr>
          <a:xfrm>
            <a:off x="5320788" y="3464295"/>
            <a:ext cx="407303" cy="333601"/>
            <a:chOff x="8770487" y="148403"/>
            <a:chExt cx="906362" cy="742354"/>
          </a:xfrm>
          <a:solidFill>
            <a:schemeClr val="bg1"/>
          </a:solidFill>
        </p:grpSpPr>
        <p:sp>
          <p:nvSpPr>
            <p:cNvPr id="23"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mn-ea"/>
              </a:endParaRPr>
            </a:p>
          </p:txBody>
        </p:sp>
        <p:sp>
          <p:nvSpPr>
            <p:cNvPr id="24"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mn-ea"/>
              </a:endParaRPr>
            </a:p>
          </p:txBody>
        </p:sp>
      </p:grpSp>
      <p:pic>
        <p:nvPicPr>
          <p:cNvPr id="4" name="图片 3"/>
          <p:cNvPicPr>
            <a:picLocks noChangeAspect="1"/>
          </p:cNvPicPr>
          <p:nvPr/>
        </p:nvPicPr>
        <p:blipFill>
          <a:blip r:embed="rId1"/>
          <a:stretch>
            <a:fillRect/>
          </a:stretch>
        </p:blipFill>
        <p:spPr>
          <a:xfrm>
            <a:off x="6548120" y="4578985"/>
            <a:ext cx="878840" cy="899160"/>
          </a:xfrm>
          <a:prstGeom prst="rect">
            <a:avLst/>
          </a:prstGeom>
        </p:spPr>
      </p:pic>
      <p:pic>
        <p:nvPicPr>
          <p:cNvPr id="5" name="图片 4"/>
          <p:cNvPicPr>
            <a:picLocks noChangeAspect="1"/>
          </p:cNvPicPr>
          <p:nvPr/>
        </p:nvPicPr>
        <p:blipFill>
          <a:blip r:embed="rId2"/>
          <a:stretch>
            <a:fillRect/>
          </a:stretch>
        </p:blipFill>
        <p:spPr>
          <a:xfrm>
            <a:off x="5118735" y="4590415"/>
            <a:ext cx="898525" cy="88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9943" y="3859825"/>
            <a:ext cx="3672114" cy="521970"/>
          </a:xfrm>
          <a:prstGeom prst="rect">
            <a:avLst/>
          </a:prstGeom>
          <a:noFill/>
        </p:spPr>
        <p:txBody>
          <a:bodyPr wrap="square" rtlCol="0">
            <a:spAutoFit/>
          </a:bodyPr>
          <a:lstStyle/>
          <a:p>
            <a:pPr algn="ctr"/>
            <a:r>
              <a:rPr lang="zh-CN" altLang="en-US" sz="2800" b="1">
                <a:solidFill>
                  <a:schemeClr val="tx1">
                    <a:lumMod val="50000"/>
                    <a:lumOff val="50000"/>
                  </a:schemeClr>
                </a:solidFill>
                <a:latin typeface="+mn-ea"/>
                <a:cs typeface="Open Sans" panose="020B0606030504020204" pitchFamily="34" charset="0"/>
              </a:rPr>
              <a:t>开发意义</a:t>
            </a:r>
            <a:endParaRPr lang="zh-CN" altLang="en-US" sz="2800" b="1">
              <a:solidFill>
                <a:schemeClr val="tx1">
                  <a:lumMod val="50000"/>
                  <a:lumOff val="50000"/>
                </a:schemeClr>
              </a:solidFill>
              <a:latin typeface="+mn-ea"/>
              <a:cs typeface="Open Sans" panose="020B0606030504020204" pitchFamily="34" charset="0"/>
            </a:endParaRPr>
          </a:p>
        </p:txBody>
      </p:sp>
      <p:grpSp>
        <p:nvGrpSpPr>
          <p:cNvPr id="9" name="组合 8"/>
          <p:cNvGrpSpPr/>
          <p:nvPr/>
        </p:nvGrpSpPr>
        <p:grpSpPr>
          <a:xfrm>
            <a:off x="5190126" y="1821462"/>
            <a:ext cx="1811748" cy="1811748"/>
            <a:chOff x="5579652" y="2508942"/>
            <a:chExt cx="762465" cy="762465"/>
          </a:xfrm>
        </p:grpSpPr>
        <p:sp>
          <p:nvSpPr>
            <p:cNvPr id="3" name="Rounded Rectangle 6"/>
            <p:cNvSpPr/>
            <p:nvPr/>
          </p:nvSpPr>
          <p:spPr>
            <a:xfrm>
              <a:off x="5640174" y="2569464"/>
              <a:ext cx="641423" cy="641423"/>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5" name="Rounded Rectangle 18"/>
            <p:cNvSpPr/>
            <p:nvPr/>
          </p:nvSpPr>
          <p:spPr>
            <a:xfrm>
              <a:off x="5579652" y="2508942"/>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grpSp>
          <p:nvGrpSpPr>
            <p:cNvPr id="6" name="组合 5"/>
            <p:cNvGrpSpPr/>
            <p:nvPr/>
          </p:nvGrpSpPr>
          <p:grpSpPr>
            <a:xfrm>
              <a:off x="5806743" y="2735225"/>
              <a:ext cx="307214" cy="307212"/>
              <a:chOff x="11121822" y="1145785"/>
              <a:chExt cx="307214" cy="307212"/>
            </a:xfrm>
            <a:solidFill>
              <a:schemeClr val="bg1"/>
            </a:solidFill>
          </p:grpSpPr>
          <p:sp>
            <p:nvSpPr>
              <p:cNvPr id="7"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8"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grpSp>
      </p:grpSp>
      <p:sp>
        <p:nvSpPr>
          <p:cNvPr id="2" name="文本框 1"/>
          <p:cNvSpPr txBox="1"/>
          <p:nvPr/>
        </p:nvSpPr>
        <p:spPr>
          <a:xfrm>
            <a:off x="71120" y="4751705"/>
            <a:ext cx="12014835" cy="1476375"/>
          </a:xfrm>
          <a:prstGeom prst="rect">
            <a:avLst/>
          </a:prstGeom>
          <a:noFill/>
        </p:spPr>
        <p:txBody>
          <a:bodyPr wrap="square" rtlCol="0">
            <a:spAutoFit/>
          </a:bodyPr>
          <a:p>
            <a:pPr lvl="1" algn="l" fontAlgn="t">
              <a:buClrTx/>
              <a:buSzTx/>
              <a:buFontTx/>
            </a:pPr>
            <a:r>
              <a:rPr lang="zh-CN" altLang="en-US">
                <a:solidFill>
                  <a:schemeClr val="tx1">
                    <a:lumMod val="50000"/>
                    <a:lumOff val="50000"/>
                  </a:schemeClr>
                </a:solidFill>
                <a:latin typeface="+mn-ea"/>
                <a:cs typeface="Open Sans" panose="020B0606030504020204" pitchFamily="34" charset="0"/>
              </a:rPr>
              <a:t>前情：</a:t>
            </a:r>
            <a:endParaRPr lang="zh-CN" altLang="en-US">
              <a:solidFill>
                <a:schemeClr val="tx1">
                  <a:lumMod val="50000"/>
                  <a:lumOff val="50000"/>
                </a:schemeClr>
              </a:solidFill>
              <a:latin typeface="+mn-ea"/>
              <a:cs typeface="Open Sans" panose="020B0606030504020204" pitchFamily="34" charset="0"/>
            </a:endParaRPr>
          </a:p>
          <a:p>
            <a:pPr lvl="1" indent="457200" algn="l" fontAlgn="t">
              <a:buClrTx/>
              <a:buSzTx/>
              <a:buFontTx/>
            </a:pPr>
            <a:r>
              <a:rPr lang="zh-CN" altLang="en-US">
                <a:solidFill>
                  <a:schemeClr val="tx1">
                    <a:lumMod val="50000"/>
                    <a:lumOff val="50000"/>
                  </a:schemeClr>
                </a:solidFill>
                <a:latin typeface="+mn-ea"/>
                <a:cs typeface="Open Sans" panose="020B0606030504020204" pitchFamily="34" charset="0"/>
              </a:rPr>
              <a:t>如何利用现代信息技术使企业拥有快速、高效的市场反映能力和高度的效率，已是医药经营企业，特别是医药连锁经营企业特别关心的问题。尽快建立一个功能齐备的药品进、出库管理系统，完善现代企业的信息化管理机制，已成为医药企业生存发展的当务之急。通过开发这个药品管理系统，使药品进销存管理工作系统化，规范化，自动化，从而达到提高管理效率的目的。</a:t>
            </a:r>
            <a:endParaRPr lang="zh-CN" altLang="en-US">
              <a:solidFill>
                <a:schemeClr val="tx1">
                  <a:lumMod val="50000"/>
                  <a:lumOff val="50000"/>
                </a:schemeClr>
              </a:solidFill>
              <a:latin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050" y="226887"/>
            <a:ext cx="1808480" cy="583565"/>
          </a:xfrm>
          <a:prstGeom prst="rect">
            <a:avLst/>
          </a:prstGeom>
          <a:noFill/>
        </p:spPr>
        <p:txBody>
          <a:bodyPr wrap="none" rtlCol="0">
            <a:spAutoFit/>
          </a:bodyPr>
          <a:lstStyle/>
          <a:p>
            <a:r>
              <a:rPr lang="zh-CN" altLang="en-US" sz="3200" b="1">
                <a:solidFill>
                  <a:schemeClr val="tx1">
                    <a:lumMod val="65000"/>
                    <a:lumOff val="35000"/>
                  </a:schemeClr>
                </a:solidFill>
                <a:latin typeface="+mn-ea"/>
              </a:rPr>
              <a:t>项目目的</a:t>
            </a:r>
            <a:endParaRPr lang="zh-CN" altLang="en-US" sz="3200" b="1">
              <a:solidFill>
                <a:schemeClr val="tx1">
                  <a:lumMod val="65000"/>
                  <a:lumOff val="35000"/>
                </a:schemeClr>
              </a:solidFill>
              <a:latin typeface="+mn-ea"/>
            </a:endParaRPr>
          </a:p>
        </p:txBody>
      </p:sp>
      <p:sp>
        <p:nvSpPr>
          <p:cNvPr id="3" name="TextBox 2"/>
          <p:cNvSpPr txBox="1"/>
          <p:nvPr/>
        </p:nvSpPr>
        <p:spPr>
          <a:xfrm>
            <a:off x="654050" y="2178685"/>
            <a:ext cx="5201920" cy="1444625"/>
          </a:xfrm>
          <a:prstGeom prst="rect">
            <a:avLst/>
          </a:prstGeom>
          <a:noFill/>
        </p:spPr>
        <p:txBody>
          <a:bodyPr wrap="square" rtlCol="0">
            <a:noAutofit/>
          </a:bodyPr>
          <a:lstStyle/>
          <a:p>
            <a:pPr lvl="1" indent="457200" algn="l" fontAlgn="t"/>
            <a:r>
              <a:rPr lang="zh-CN" altLang="en-US">
                <a:solidFill>
                  <a:schemeClr val="tx1">
                    <a:lumMod val="50000"/>
                    <a:lumOff val="50000"/>
                  </a:schemeClr>
                </a:solidFill>
                <a:latin typeface="+mn-ea"/>
                <a:cs typeface="Open Sans" panose="020B0606030504020204" pitchFamily="34" charset="0"/>
              </a:rPr>
              <a:t>《医院药品管理系统》是用于协助整个医院完成对药品信息的管理，其主要任务是对药库、药剂、药房信息、药库信息、药品价格、药品经济核算等信息的管理。</a:t>
            </a:r>
            <a:endParaRPr lang="zh-CN" altLang="en-US">
              <a:solidFill>
                <a:schemeClr val="tx1">
                  <a:lumMod val="50000"/>
                  <a:lumOff val="50000"/>
                </a:schemeClr>
              </a:solidFill>
              <a:latin typeface="+mn-ea"/>
              <a:cs typeface="Open Sans" panose="020B0606030504020204" pitchFamily="34" charset="0"/>
            </a:endParaRPr>
          </a:p>
        </p:txBody>
      </p:sp>
      <p:sp>
        <p:nvSpPr>
          <p:cNvPr id="4" name="TextBox 3"/>
          <p:cNvSpPr txBox="1"/>
          <p:nvPr/>
        </p:nvSpPr>
        <p:spPr>
          <a:xfrm>
            <a:off x="1096645" y="3914775"/>
            <a:ext cx="4687570" cy="922020"/>
          </a:xfrm>
          <a:prstGeom prst="rect">
            <a:avLst/>
          </a:prstGeom>
          <a:noFill/>
        </p:spPr>
        <p:txBody>
          <a:bodyPr wrap="square" rtlCol="0">
            <a:spAutoFit/>
          </a:bodyPr>
          <a:lstStyle/>
          <a:p>
            <a:pPr indent="457200" fontAlgn="auto"/>
            <a:r>
              <a:rPr lang="zh-CN" altLang="en-US" dirty="0">
                <a:solidFill>
                  <a:schemeClr val="tx1">
                    <a:lumMod val="50000"/>
                    <a:lumOff val="50000"/>
                  </a:schemeClr>
                </a:solidFill>
                <a:latin typeface="+mn-ea"/>
                <a:cs typeface="Open Sans" panose="020B0606030504020204" pitchFamily="34" charset="0"/>
              </a:rPr>
              <a:t>该系统的设计目的是加强对药品的进、出、存管理，为其他系统提供药品信息、药品使用的统计分析，为合理用药和高层管理服务。</a:t>
            </a:r>
            <a:endParaRPr lang="zh-CN" altLang="en-US" dirty="0">
              <a:solidFill>
                <a:schemeClr val="tx1">
                  <a:lumMod val="50000"/>
                  <a:lumOff val="50000"/>
                </a:schemeClr>
              </a:solidFill>
              <a:latin typeface="+mn-ea"/>
              <a:cs typeface="Open Sans" panose="020B0606030504020204" pitchFamily="34" charset="0"/>
            </a:endParaRPr>
          </a:p>
        </p:txBody>
      </p:sp>
      <p:pic>
        <p:nvPicPr>
          <p:cNvPr id="6" name="图片占位符 5"/>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3243" b="3243"/>
          <a:stretch>
            <a:fillRect/>
          </a:stretch>
        </p:blipFill>
        <p:spPr>
          <a:xfrm>
            <a:off x="6294438" y="1600200"/>
            <a:ext cx="5897562" cy="3662363"/>
          </a:xfrm>
          <a:prstGeom prst="roundRect">
            <a:avLst>
              <a:gd name="adj" fmla="val 2153"/>
            </a:avLst>
          </a:prstGeom>
          <a:solidFill>
            <a:schemeClr val="bg1">
              <a:lumMod val="85000"/>
            </a:schemeClr>
          </a:solidFill>
        </p:spPr>
      </p:pic>
      <p:sp>
        <p:nvSpPr>
          <p:cNvPr id="18" name="文本框 1"/>
          <p:cNvSpPr txBox="1"/>
          <p:nvPr/>
        </p:nvSpPr>
        <p:spPr>
          <a:xfrm>
            <a:off x="2462352" y="674787"/>
            <a:ext cx="184731" cy="307777"/>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910" y="269300"/>
            <a:ext cx="1808480" cy="583565"/>
          </a:xfrm>
          <a:prstGeom prst="rect">
            <a:avLst/>
          </a:prstGeom>
          <a:noFill/>
        </p:spPr>
        <p:txBody>
          <a:bodyPr wrap="none" rtlCol="0">
            <a:spAutoFit/>
          </a:bodyPr>
          <a:lstStyle/>
          <a:p>
            <a:r>
              <a:rPr lang="zh-CN" altLang="en-US" sz="3200" b="1">
                <a:solidFill>
                  <a:schemeClr val="tx1">
                    <a:lumMod val="65000"/>
                    <a:lumOff val="35000"/>
                  </a:schemeClr>
                </a:solidFill>
                <a:latin typeface="+mn-ea"/>
              </a:rPr>
              <a:t>项目</a:t>
            </a:r>
            <a:r>
              <a:rPr lang="zh-CN" altLang="en-US" sz="3200" b="1">
                <a:solidFill>
                  <a:schemeClr val="tx1">
                    <a:lumMod val="65000"/>
                    <a:lumOff val="35000"/>
                  </a:schemeClr>
                </a:solidFill>
                <a:latin typeface="+mn-ea"/>
              </a:rPr>
              <a:t>意义</a:t>
            </a:r>
            <a:endParaRPr lang="zh-CN" altLang="en-US" sz="3200" b="1">
              <a:solidFill>
                <a:schemeClr val="tx1">
                  <a:lumMod val="65000"/>
                  <a:lumOff val="35000"/>
                </a:schemeClr>
              </a:solidFill>
              <a:latin typeface="+mn-ea"/>
            </a:endParaRPr>
          </a:p>
        </p:txBody>
      </p:sp>
      <p:sp>
        <p:nvSpPr>
          <p:cNvPr id="6" name="TextBox 5"/>
          <p:cNvSpPr txBox="1"/>
          <p:nvPr/>
        </p:nvSpPr>
        <p:spPr>
          <a:xfrm>
            <a:off x="10455110" y="6470567"/>
            <a:ext cx="1091966" cy="246221"/>
          </a:xfrm>
          <a:prstGeom prst="rect">
            <a:avLst/>
          </a:prstGeom>
          <a:noFill/>
        </p:spPr>
        <p:txBody>
          <a:bodyPr wrap="none" rtlCol="0">
            <a:spAutoFit/>
          </a:bodyPr>
          <a:lstStyle/>
          <a:p>
            <a:r>
              <a:rPr lang="zh-CN" altLang="en-US" sz="1000">
                <a:solidFill>
                  <a:schemeClr val="tx1">
                    <a:lumMod val="50000"/>
                    <a:lumOff val="50000"/>
                  </a:schemeClr>
                </a:solidFill>
                <a:latin typeface="+mn-ea"/>
                <a:cs typeface="Open Sans" panose="020B0606030504020204" pitchFamily="34" charset="0"/>
              </a:rPr>
              <a:t>           页数  </a:t>
            </a:r>
            <a:r>
              <a:rPr lang="en-US" altLang="zh-CN" sz="1000">
                <a:solidFill>
                  <a:schemeClr val="tx1">
                    <a:lumMod val="50000"/>
                    <a:lumOff val="50000"/>
                  </a:schemeClr>
                </a:solidFill>
                <a:latin typeface="+mn-ea"/>
                <a:cs typeface="Open Sans" panose="020B0606030504020204" pitchFamily="34" charset="0"/>
              </a:rPr>
              <a:t>10</a:t>
            </a:r>
            <a:endParaRPr lang="en-US" sz="1000" dirty="0">
              <a:solidFill>
                <a:schemeClr val="tx1">
                  <a:lumMod val="50000"/>
                  <a:lumOff val="50000"/>
                </a:schemeClr>
              </a:solidFill>
              <a:latin typeface="+mn-ea"/>
              <a:cs typeface="Open Sans" panose="020B0606030504020204" pitchFamily="34" charset="0"/>
            </a:endParaRPr>
          </a:p>
        </p:txBody>
      </p:sp>
      <p:sp>
        <p:nvSpPr>
          <p:cNvPr id="15" name="TextBox 14"/>
          <p:cNvSpPr txBox="1"/>
          <p:nvPr/>
        </p:nvSpPr>
        <p:spPr>
          <a:xfrm>
            <a:off x="804018" y="964624"/>
            <a:ext cx="5291982" cy="1383665"/>
          </a:xfrm>
          <a:prstGeom prst="rect">
            <a:avLst/>
          </a:prstGeom>
          <a:noFill/>
        </p:spPr>
        <p:txBody>
          <a:bodyPr wrap="square" rtlCol="0">
            <a:spAutoFit/>
          </a:bodyPr>
          <a:lstStyle/>
          <a:p>
            <a:r>
              <a:rPr lang="zh-CN" altLang="en-US" sz="1400" b="1" u="sng">
                <a:solidFill>
                  <a:schemeClr val="tx1">
                    <a:lumMod val="50000"/>
                    <a:lumOff val="50000"/>
                  </a:schemeClr>
                </a:solidFill>
                <a:latin typeface="+mn-ea"/>
                <a:cs typeface="Open Sans" panose="020B0606030504020204" pitchFamily="34" charset="0"/>
              </a:rPr>
              <a:t>设计</a:t>
            </a:r>
            <a:r>
              <a:rPr lang="zh-CN" altLang="en-US" sz="1400" b="1">
                <a:solidFill>
                  <a:schemeClr val="tx1">
                    <a:lumMod val="50000"/>
                    <a:lumOff val="50000"/>
                  </a:schemeClr>
                </a:solidFill>
                <a:latin typeface="+mn-ea"/>
                <a:cs typeface="Open Sans" panose="020B0606030504020204" pitchFamily="34" charset="0"/>
              </a:rPr>
              <a:t>出一个界面清晰，操作方便的，药品库存管理功能更加强大的系统管理在创库里的药品，</a:t>
            </a:r>
            <a:r>
              <a:rPr lang="zh-CN" altLang="en-US" sz="1400" b="1" u="sng">
                <a:solidFill>
                  <a:schemeClr val="tx1">
                    <a:lumMod val="50000"/>
                    <a:lumOff val="50000"/>
                  </a:schemeClr>
                </a:solidFill>
                <a:latin typeface="+mn-ea"/>
                <a:cs typeface="Open Sans" panose="020B0606030504020204" pitchFamily="34" charset="0"/>
              </a:rPr>
              <a:t>通过本系统软件，能帮助库存管理人员利用计算机快速方便地对药品进行进库管理、出库管理、查找、查询，更新、等操作</a:t>
            </a:r>
            <a:r>
              <a:rPr lang="zh-CN" altLang="en-US" sz="1400" b="1">
                <a:solidFill>
                  <a:schemeClr val="tx1">
                    <a:lumMod val="50000"/>
                    <a:lumOff val="50000"/>
                  </a:schemeClr>
                </a:solidFill>
                <a:latin typeface="+mn-ea"/>
                <a:cs typeface="Open Sans" panose="020B0606030504020204" pitchFamily="34" charset="0"/>
              </a:rPr>
              <a:t>，减轻药品库存管理工作人员的工作负担，加强医院药品的正规化管理，同时达到大大节省了</a:t>
            </a:r>
            <a:r>
              <a:rPr lang="zh-CN" altLang="en-US" sz="1400" b="1">
                <a:solidFill>
                  <a:schemeClr val="tx1">
                    <a:lumMod val="50000"/>
                    <a:lumOff val="50000"/>
                  </a:schemeClr>
                </a:solidFill>
                <a:latin typeface="+mn-ea"/>
                <a:cs typeface="Open Sans" panose="020B0606030504020204" pitchFamily="34" charset="0"/>
                <a:sym typeface="+mn-ea"/>
              </a:rPr>
              <a:t>医院药品</a:t>
            </a:r>
            <a:r>
              <a:rPr lang="zh-CN" altLang="en-US" sz="1400" b="1">
                <a:solidFill>
                  <a:schemeClr val="tx1">
                    <a:lumMod val="50000"/>
                    <a:lumOff val="50000"/>
                  </a:schemeClr>
                </a:solidFill>
                <a:latin typeface="+mn-ea"/>
                <a:cs typeface="Open Sans" panose="020B0606030504020204" pitchFamily="34" charset="0"/>
              </a:rPr>
              <a:t>的人力、物力和财力的目的。</a:t>
            </a:r>
            <a:endParaRPr lang="zh-CN" altLang="en-US" sz="1400" b="1">
              <a:solidFill>
                <a:schemeClr val="tx1">
                  <a:lumMod val="50000"/>
                  <a:lumOff val="50000"/>
                </a:schemeClr>
              </a:solidFill>
              <a:latin typeface="+mn-ea"/>
              <a:cs typeface="Open Sans" panose="020B0606030504020204" pitchFamily="34" charset="0"/>
            </a:endParaRPr>
          </a:p>
        </p:txBody>
      </p:sp>
      <p:pic>
        <p:nvPicPr>
          <p:cNvPr id="8" name="图片占位符 7" descr="VCG211269772539"/>
          <p:cNvPicPr>
            <a:picLocks noChangeAspect="1"/>
          </p:cNvPicPr>
          <p:nvPr>
            <p:ph type="pic" sz="quarter" idx="10"/>
          </p:nvPr>
        </p:nvPicPr>
        <p:blipFill>
          <a:blip r:embed="rId1"/>
          <a:stretch>
            <a:fillRect/>
          </a:stretch>
        </p:blipFill>
        <p:spPr>
          <a:xfrm>
            <a:off x="7151370" y="0"/>
            <a:ext cx="5040630" cy="7557770"/>
          </a:xfrm>
          <a:prstGeom prst="rect">
            <a:avLst/>
          </a:prstGeom>
        </p:spPr>
      </p:pic>
      <p:sp>
        <p:nvSpPr>
          <p:cNvPr id="9" name="文本框 8"/>
          <p:cNvSpPr txBox="1"/>
          <p:nvPr/>
        </p:nvSpPr>
        <p:spPr>
          <a:xfrm>
            <a:off x="803910" y="4037965"/>
            <a:ext cx="5291455" cy="1487805"/>
          </a:xfrm>
          <a:prstGeom prst="rect">
            <a:avLst/>
          </a:prstGeom>
          <a:noFill/>
        </p:spPr>
        <p:txBody>
          <a:bodyPr wrap="square" rtlCol="0" anchor="t">
            <a:noAutofit/>
          </a:bodyPr>
          <a:p>
            <a:r>
              <a:rPr lang="zh-CN" altLang="en-US" sz="1400" b="1">
                <a:solidFill>
                  <a:schemeClr val="tx1">
                    <a:lumMod val="50000"/>
                    <a:lumOff val="50000"/>
                  </a:schemeClr>
                </a:solidFill>
                <a:latin typeface="+mn-ea"/>
                <a:cs typeface="Open Sans" panose="020B0606030504020204" pitchFamily="34" charset="0"/>
              </a:rPr>
              <a:t>随着我国公共财政体系的建立和完善，公立医院改革的推进和深化，加强医院药品精细化管理是总体趋势，而加强医院药品内部控制是医院加强药品精细化管理的一个重要措施。在医院药品管理的每一个环节都有其风险点，</a:t>
            </a:r>
            <a:r>
              <a:rPr lang="zh-CN" altLang="en-US" sz="1400" b="1" u="sng">
                <a:solidFill>
                  <a:schemeClr val="tx1">
                    <a:lumMod val="50000"/>
                    <a:lumOff val="50000"/>
                  </a:schemeClr>
                </a:solidFill>
                <a:latin typeface="+mn-ea"/>
                <a:cs typeface="Open Sans" panose="020B0606030504020204" pitchFamily="34" charset="0"/>
              </a:rPr>
              <a:t>医院需要针对各个风险点不断完善制度、优化流程、加强监督，不断完善药品内部控制制度，确保医院健康可持续发展。</a:t>
            </a:r>
            <a:endParaRPr lang="zh-CN" altLang="en-US" sz="1400" b="1" u="sng">
              <a:solidFill>
                <a:schemeClr val="tx1">
                  <a:lumMod val="50000"/>
                  <a:lumOff val="50000"/>
                </a:schemeClr>
              </a:solidFill>
              <a:latin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99228" y="4188138"/>
            <a:ext cx="2593545" cy="521970"/>
          </a:xfrm>
          <a:prstGeom prst="rect">
            <a:avLst/>
          </a:prstGeom>
          <a:noFill/>
        </p:spPr>
        <p:txBody>
          <a:bodyPr wrap="square" rtlCol="0">
            <a:spAutoFit/>
          </a:bodyPr>
          <a:lstStyle/>
          <a:p>
            <a:pPr algn="ctr"/>
            <a:r>
              <a:rPr lang="zh-CN" altLang="en-US" sz="28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微软雅黑" panose="020B0503020204020204" charset="-122"/>
              </a:rPr>
              <a:t>项目总体设计</a:t>
            </a:r>
            <a:endParaRPr lang="en-US" sz="1000" dirty="0">
              <a:solidFill>
                <a:schemeClr val="tx1">
                  <a:lumMod val="50000"/>
                  <a:lumOff val="50000"/>
                </a:schemeClr>
              </a:solidFill>
              <a:latin typeface="+mn-ea"/>
              <a:cs typeface="Open Sans" panose="020B0606030504020204" pitchFamily="34" charset="0"/>
            </a:endParaRPr>
          </a:p>
        </p:txBody>
      </p:sp>
      <p:grpSp>
        <p:nvGrpSpPr>
          <p:cNvPr id="10" name="组合 9"/>
          <p:cNvGrpSpPr/>
          <p:nvPr/>
        </p:nvGrpSpPr>
        <p:grpSpPr>
          <a:xfrm>
            <a:off x="5212515" y="1940121"/>
            <a:ext cx="1766970" cy="1766970"/>
            <a:chOff x="4518485" y="3256834"/>
            <a:chExt cx="762465" cy="762465"/>
          </a:xfrm>
        </p:grpSpPr>
        <p:sp>
          <p:nvSpPr>
            <p:cNvPr id="6" name="Rounded Rectangle 11"/>
            <p:cNvSpPr/>
            <p:nvPr/>
          </p:nvSpPr>
          <p:spPr>
            <a:xfrm>
              <a:off x="4579678" y="3318699"/>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mn-ea"/>
              </a:endParaRPr>
            </a:p>
          </p:txBody>
        </p:sp>
        <p:sp>
          <p:nvSpPr>
            <p:cNvPr id="8" name="Rounded Rectangle 19"/>
            <p:cNvSpPr/>
            <p:nvPr/>
          </p:nvSpPr>
          <p:spPr>
            <a:xfrm>
              <a:off x="4518485" y="325683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grpSp>
      <p:sp>
        <p:nvSpPr>
          <p:cNvPr id="4" name="Freeform 62"/>
          <p:cNvSpPr>
            <a:spLocks noEditPoints="1"/>
          </p:cNvSpPr>
          <p:nvPr>
            <p:custDataLst>
              <p:tags r:id="rId1"/>
            </p:custDataLst>
          </p:nvPr>
        </p:nvSpPr>
        <p:spPr bwMode="auto">
          <a:xfrm>
            <a:off x="5596890" y="2303145"/>
            <a:ext cx="1047750" cy="1033780"/>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50 w 144"/>
              <a:gd name="T11" fmla="*/ 107 h 144"/>
              <a:gd name="T12" fmla="*/ 48 w 144"/>
              <a:gd name="T13" fmla="*/ 110 h 144"/>
              <a:gd name="T14" fmla="*/ 33 w 144"/>
              <a:gd name="T15" fmla="*/ 110 h 144"/>
              <a:gd name="T16" fmla="*/ 30 w 144"/>
              <a:gd name="T17" fmla="*/ 107 h 144"/>
              <a:gd name="T18" fmla="*/ 30 w 144"/>
              <a:gd name="T19" fmla="*/ 76 h 144"/>
              <a:gd name="T20" fmla="*/ 33 w 144"/>
              <a:gd name="T21" fmla="*/ 74 h 144"/>
              <a:gd name="T22" fmla="*/ 48 w 144"/>
              <a:gd name="T23" fmla="*/ 74 h 144"/>
              <a:gd name="T24" fmla="*/ 50 w 144"/>
              <a:gd name="T25" fmla="*/ 76 h 144"/>
              <a:gd name="T26" fmla="*/ 50 w 144"/>
              <a:gd name="T27" fmla="*/ 107 h 144"/>
              <a:gd name="T28" fmla="*/ 80 w 144"/>
              <a:gd name="T29" fmla="*/ 107 h 144"/>
              <a:gd name="T30" fmla="*/ 77 w 144"/>
              <a:gd name="T31" fmla="*/ 110 h 144"/>
              <a:gd name="T32" fmla="*/ 63 w 144"/>
              <a:gd name="T33" fmla="*/ 110 h 144"/>
              <a:gd name="T34" fmla="*/ 60 w 144"/>
              <a:gd name="T35" fmla="*/ 107 h 144"/>
              <a:gd name="T36" fmla="*/ 60 w 144"/>
              <a:gd name="T37" fmla="*/ 55 h 144"/>
              <a:gd name="T38" fmla="*/ 63 w 144"/>
              <a:gd name="T39" fmla="*/ 52 h 144"/>
              <a:gd name="T40" fmla="*/ 77 w 144"/>
              <a:gd name="T41" fmla="*/ 52 h 144"/>
              <a:gd name="T42" fmla="*/ 80 w 144"/>
              <a:gd name="T43" fmla="*/ 55 h 144"/>
              <a:gd name="T44" fmla="*/ 80 w 144"/>
              <a:gd name="T45" fmla="*/ 107 h 144"/>
              <a:gd name="T46" fmla="*/ 110 w 144"/>
              <a:gd name="T47" fmla="*/ 107 h 144"/>
              <a:gd name="T48" fmla="*/ 107 w 144"/>
              <a:gd name="T49" fmla="*/ 110 h 144"/>
              <a:gd name="T50" fmla="*/ 92 w 144"/>
              <a:gd name="T51" fmla="*/ 110 h 144"/>
              <a:gd name="T52" fmla="*/ 89 w 144"/>
              <a:gd name="T53" fmla="*/ 107 h 144"/>
              <a:gd name="T54" fmla="*/ 89 w 144"/>
              <a:gd name="T55" fmla="*/ 32 h 144"/>
              <a:gd name="T56" fmla="*/ 92 w 144"/>
              <a:gd name="T57" fmla="*/ 29 h 144"/>
              <a:gd name="T58" fmla="*/ 107 w 144"/>
              <a:gd name="T59" fmla="*/ 29 h 144"/>
              <a:gd name="T60" fmla="*/ 110 w 144"/>
              <a:gd name="T61" fmla="*/ 32 h 144"/>
              <a:gd name="T62" fmla="*/ 110 w 144"/>
              <a:gd name="T63"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close/>
                <a:moveTo>
                  <a:pt x="50" y="107"/>
                </a:moveTo>
                <a:cubicBezTo>
                  <a:pt x="50" y="109"/>
                  <a:pt x="49" y="110"/>
                  <a:pt x="48" y="110"/>
                </a:cubicBezTo>
                <a:cubicBezTo>
                  <a:pt x="33" y="110"/>
                  <a:pt x="33" y="110"/>
                  <a:pt x="33" y="110"/>
                </a:cubicBezTo>
                <a:cubicBezTo>
                  <a:pt x="31" y="110"/>
                  <a:pt x="30" y="109"/>
                  <a:pt x="30" y="107"/>
                </a:cubicBezTo>
                <a:cubicBezTo>
                  <a:pt x="30" y="76"/>
                  <a:pt x="30" y="76"/>
                  <a:pt x="30" y="76"/>
                </a:cubicBezTo>
                <a:cubicBezTo>
                  <a:pt x="30" y="75"/>
                  <a:pt x="31" y="74"/>
                  <a:pt x="33" y="74"/>
                </a:cubicBezTo>
                <a:cubicBezTo>
                  <a:pt x="48" y="74"/>
                  <a:pt x="48" y="74"/>
                  <a:pt x="48" y="74"/>
                </a:cubicBezTo>
                <a:cubicBezTo>
                  <a:pt x="49" y="74"/>
                  <a:pt x="50" y="75"/>
                  <a:pt x="50" y="76"/>
                </a:cubicBezTo>
                <a:lnTo>
                  <a:pt x="50" y="107"/>
                </a:lnTo>
                <a:close/>
                <a:moveTo>
                  <a:pt x="80" y="107"/>
                </a:moveTo>
                <a:cubicBezTo>
                  <a:pt x="80" y="109"/>
                  <a:pt x="79" y="110"/>
                  <a:pt x="77" y="110"/>
                </a:cubicBezTo>
                <a:cubicBezTo>
                  <a:pt x="63" y="110"/>
                  <a:pt x="63" y="110"/>
                  <a:pt x="63" y="110"/>
                </a:cubicBezTo>
                <a:cubicBezTo>
                  <a:pt x="61" y="110"/>
                  <a:pt x="60" y="109"/>
                  <a:pt x="60" y="107"/>
                </a:cubicBezTo>
                <a:cubicBezTo>
                  <a:pt x="60" y="55"/>
                  <a:pt x="60" y="55"/>
                  <a:pt x="60" y="55"/>
                </a:cubicBezTo>
                <a:cubicBezTo>
                  <a:pt x="60" y="53"/>
                  <a:pt x="61" y="52"/>
                  <a:pt x="63" y="52"/>
                </a:cubicBezTo>
                <a:cubicBezTo>
                  <a:pt x="77" y="52"/>
                  <a:pt x="77" y="52"/>
                  <a:pt x="77" y="52"/>
                </a:cubicBezTo>
                <a:cubicBezTo>
                  <a:pt x="79" y="52"/>
                  <a:pt x="80" y="53"/>
                  <a:pt x="80" y="55"/>
                </a:cubicBezTo>
                <a:lnTo>
                  <a:pt x="80" y="107"/>
                </a:lnTo>
                <a:close/>
                <a:moveTo>
                  <a:pt x="110" y="107"/>
                </a:moveTo>
                <a:cubicBezTo>
                  <a:pt x="110" y="109"/>
                  <a:pt x="108" y="110"/>
                  <a:pt x="107" y="110"/>
                </a:cubicBezTo>
                <a:cubicBezTo>
                  <a:pt x="92" y="110"/>
                  <a:pt x="92" y="110"/>
                  <a:pt x="92" y="110"/>
                </a:cubicBezTo>
                <a:cubicBezTo>
                  <a:pt x="91" y="110"/>
                  <a:pt x="89" y="109"/>
                  <a:pt x="89" y="107"/>
                </a:cubicBezTo>
                <a:cubicBezTo>
                  <a:pt x="89" y="32"/>
                  <a:pt x="89" y="32"/>
                  <a:pt x="89" y="32"/>
                </a:cubicBezTo>
                <a:cubicBezTo>
                  <a:pt x="89" y="30"/>
                  <a:pt x="91" y="29"/>
                  <a:pt x="92" y="29"/>
                </a:cubicBezTo>
                <a:cubicBezTo>
                  <a:pt x="107" y="29"/>
                  <a:pt x="107" y="29"/>
                  <a:pt x="107" y="29"/>
                </a:cubicBezTo>
                <a:cubicBezTo>
                  <a:pt x="108" y="29"/>
                  <a:pt x="110" y="30"/>
                  <a:pt x="110" y="32"/>
                </a:cubicBezTo>
                <a:lnTo>
                  <a:pt x="110" y="107"/>
                </a:lnTo>
                <a:close/>
              </a:path>
            </a:pathLst>
          </a:custGeom>
          <a:solidFill>
            <a:srgbClr val="FEFEFE"/>
          </a:solidFill>
          <a:ln>
            <a:noFill/>
          </a:ln>
        </p:spPr>
        <p:txBody>
          <a:bodyPr vert="horz" wrap="square" lIns="91440" tIns="45720" rIns="91440" bIns="45720" numCol="1" anchor="t" anchorCtr="0" compatLnSpc="1"/>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4296" y="1246122"/>
            <a:ext cx="2621280" cy="583565"/>
          </a:xfrm>
          <a:prstGeom prst="rect">
            <a:avLst/>
          </a:prstGeom>
          <a:noFill/>
        </p:spPr>
        <p:txBody>
          <a:bodyPr wrap="none" rtlCol="0">
            <a:spAutoFit/>
          </a:bodyPr>
          <a:lstStyle/>
          <a:p>
            <a:pPr algn="l"/>
            <a:r>
              <a:rPr lang="zh-CN" altLang="en-US" sz="3200" b="1">
                <a:solidFill>
                  <a:schemeClr val="tx1">
                    <a:lumMod val="65000"/>
                    <a:lumOff val="35000"/>
                  </a:schemeClr>
                </a:solidFill>
                <a:latin typeface="+mn-ea"/>
              </a:rPr>
              <a:t>项目总体设计</a:t>
            </a:r>
            <a:endParaRPr lang="zh-CN" altLang="en-US" sz="3200" b="1">
              <a:solidFill>
                <a:schemeClr val="tx1">
                  <a:lumMod val="65000"/>
                  <a:lumOff val="35000"/>
                </a:schemeClr>
              </a:solidFill>
              <a:latin typeface="+mn-ea"/>
            </a:endParaRPr>
          </a:p>
        </p:txBody>
      </p:sp>
      <p:sp>
        <p:nvSpPr>
          <p:cNvPr id="6" name="TextBox 5"/>
          <p:cNvSpPr txBox="1"/>
          <p:nvPr/>
        </p:nvSpPr>
        <p:spPr>
          <a:xfrm>
            <a:off x="10455110" y="6470567"/>
            <a:ext cx="1091966" cy="246221"/>
          </a:xfrm>
          <a:prstGeom prst="rect">
            <a:avLst/>
          </a:prstGeom>
          <a:noFill/>
        </p:spPr>
        <p:txBody>
          <a:bodyPr wrap="none" rtlCol="0">
            <a:spAutoFit/>
          </a:bodyPr>
          <a:lstStyle/>
          <a:p>
            <a:r>
              <a:rPr lang="zh-CN" altLang="en-US" sz="1000">
                <a:solidFill>
                  <a:schemeClr val="tx1">
                    <a:lumMod val="50000"/>
                    <a:lumOff val="50000"/>
                  </a:schemeClr>
                </a:solidFill>
                <a:latin typeface="+mn-ea"/>
                <a:cs typeface="Open Sans" panose="020B0606030504020204" pitchFamily="34" charset="0"/>
              </a:rPr>
              <a:t>           页数  </a:t>
            </a:r>
            <a:r>
              <a:rPr lang="en-US" altLang="zh-CN" sz="1000">
                <a:solidFill>
                  <a:schemeClr val="tx1">
                    <a:lumMod val="50000"/>
                    <a:lumOff val="50000"/>
                  </a:schemeClr>
                </a:solidFill>
                <a:latin typeface="+mn-ea"/>
                <a:cs typeface="Open Sans" panose="020B0606030504020204" pitchFamily="34" charset="0"/>
              </a:rPr>
              <a:t>05</a:t>
            </a:r>
            <a:endParaRPr lang="en-US" sz="1000" dirty="0">
              <a:solidFill>
                <a:schemeClr val="accent6"/>
              </a:solidFill>
              <a:latin typeface="+mn-ea"/>
              <a:cs typeface="Open Sans" panose="020B0606030504020204" pitchFamily="34" charset="0"/>
            </a:endParaRPr>
          </a:p>
        </p:txBody>
      </p:sp>
      <p:sp>
        <p:nvSpPr>
          <p:cNvPr id="9" name="Flowchart: Manual Input 8"/>
          <p:cNvSpPr/>
          <p:nvPr/>
        </p:nvSpPr>
        <p:spPr>
          <a:xfrm flipV="1">
            <a:off x="746496" y="2972443"/>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1" name="TextBox 10"/>
          <p:cNvSpPr txBox="1"/>
          <p:nvPr/>
        </p:nvSpPr>
        <p:spPr>
          <a:xfrm>
            <a:off x="1485855" y="2997074"/>
            <a:ext cx="2510271" cy="953135"/>
          </a:xfrm>
          <a:prstGeom prst="rect">
            <a:avLst/>
          </a:prstGeom>
          <a:noFill/>
        </p:spPr>
        <p:txBody>
          <a:bodyPr wrap="square" rtlCol="0">
            <a:spAutoFit/>
          </a:bodyPr>
          <a:lstStyle/>
          <a:p>
            <a:r>
              <a:rPr lang="zh-CN" altLang="en-US" sz="1400" b="1">
                <a:solidFill>
                  <a:schemeClr val="accent6"/>
                </a:solidFill>
                <a:latin typeface="+mn-ea"/>
                <a:cs typeface="Open Sans" panose="020B0606030504020204" pitchFamily="34" charset="0"/>
              </a:rPr>
              <a:t>系统流程</a:t>
            </a:r>
            <a:endParaRPr lang="zh-CN" altLang="en-US" sz="1400" b="1">
              <a:solidFill>
                <a:schemeClr val="accent6"/>
              </a:solidFill>
              <a:latin typeface="+mn-ea"/>
              <a:cs typeface="Open Sans" panose="020B0606030504020204" pitchFamily="34" charset="0"/>
            </a:endParaRPr>
          </a:p>
          <a:p>
            <a:r>
              <a:rPr lang="zh-CN" altLang="en-US" sz="1400" b="1">
                <a:solidFill>
                  <a:schemeClr val="accent6"/>
                </a:solidFill>
                <a:latin typeface="+mn-ea"/>
                <a:cs typeface="Open Sans" panose="020B0606030504020204" pitchFamily="34" charset="0"/>
              </a:rPr>
              <a:t>管理系统实现的功能，登录后台进入药品管理系统，对药品</a:t>
            </a:r>
            <a:r>
              <a:rPr lang="zh-CN" altLang="en-US" sz="1400" b="1">
                <a:solidFill>
                  <a:schemeClr val="accent6"/>
                </a:solidFill>
                <a:latin typeface="+mn-ea"/>
                <a:cs typeface="Open Sans" panose="020B0606030504020204" pitchFamily="34" charset="0"/>
              </a:rPr>
              <a:t>信息进行的增删改查等</a:t>
            </a:r>
            <a:r>
              <a:rPr lang="zh-CN" altLang="en-US" sz="1400" b="1">
                <a:solidFill>
                  <a:schemeClr val="accent6"/>
                </a:solidFill>
                <a:latin typeface="+mn-ea"/>
                <a:cs typeface="Open Sans" panose="020B0606030504020204" pitchFamily="34" charset="0"/>
              </a:rPr>
              <a:t>功能。</a:t>
            </a:r>
            <a:endParaRPr lang="en-US" sz="1000" dirty="0">
              <a:solidFill>
                <a:schemeClr val="tx1">
                  <a:lumMod val="50000"/>
                  <a:lumOff val="50000"/>
                </a:schemeClr>
              </a:solidFill>
              <a:latin typeface="+mn-ea"/>
              <a:cs typeface="Open Sans" panose="020B0606030504020204" pitchFamily="34" charset="0"/>
            </a:endParaRPr>
          </a:p>
        </p:txBody>
      </p:sp>
      <p:sp>
        <p:nvSpPr>
          <p:cNvPr id="18" name="Flowchart: Manual Input 17"/>
          <p:cNvSpPr/>
          <p:nvPr/>
        </p:nvSpPr>
        <p:spPr>
          <a:xfrm flipV="1">
            <a:off x="4502825" y="2995525"/>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0" name="TextBox 19"/>
          <p:cNvSpPr txBox="1"/>
          <p:nvPr/>
        </p:nvSpPr>
        <p:spPr>
          <a:xfrm>
            <a:off x="5242184" y="3020156"/>
            <a:ext cx="2510271" cy="953135"/>
          </a:xfrm>
          <a:prstGeom prst="rect">
            <a:avLst/>
          </a:prstGeom>
          <a:noFill/>
        </p:spPr>
        <p:txBody>
          <a:bodyPr wrap="square" rtlCol="0">
            <a:spAutoFit/>
          </a:bodyPr>
          <a:lstStyle/>
          <a:p>
            <a:r>
              <a:rPr lang="zh-CN" altLang="en-US" sz="1400" b="1">
                <a:solidFill>
                  <a:schemeClr val="accent6"/>
                </a:solidFill>
                <a:latin typeface="+mn-ea"/>
                <a:cs typeface="Open Sans" panose="020B0606030504020204" pitchFamily="34" charset="0"/>
              </a:rPr>
              <a:t>页面设计</a:t>
            </a:r>
            <a:endParaRPr lang="zh-CN" altLang="en-US" sz="1400" b="1">
              <a:solidFill>
                <a:schemeClr val="accent6"/>
              </a:solidFill>
              <a:latin typeface="+mn-ea"/>
              <a:cs typeface="Open Sans" panose="020B0606030504020204" pitchFamily="34" charset="0"/>
            </a:endParaRPr>
          </a:p>
          <a:p>
            <a:r>
              <a:rPr lang="zh-CN" altLang="en-US" sz="1400" b="1">
                <a:solidFill>
                  <a:schemeClr val="accent6"/>
                </a:solidFill>
                <a:latin typeface="+mn-ea"/>
                <a:cs typeface="Open Sans" panose="020B0606030504020204" pitchFamily="34" charset="0"/>
              </a:rPr>
              <a:t>进入登录页面后，分为三个模块，药品库存管理、药品销售管理、</a:t>
            </a:r>
            <a:r>
              <a:rPr lang="zh-CN" altLang="en-US" sz="1400" b="1">
                <a:solidFill>
                  <a:schemeClr val="accent6"/>
                </a:solidFill>
                <a:latin typeface="+mn-ea"/>
                <a:cs typeface="Open Sans" panose="020B0606030504020204" pitchFamily="34" charset="0"/>
              </a:rPr>
              <a:t>药品明细查询。</a:t>
            </a:r>
            <a:endParaRPr lang="zh-CN" altLang="en-US" sz="1400" b="1">
              <a:solidFill>
                <a:schemeClr val="accent6"/>
              </a:solidFill>
              <a:latin typeface="+mn-ea"/>
              <a:cs typeface="Open Sans" panose="020B0606030504020204" pitchFamily="34" charset="0"/>
            </a:endParaRPr>
          </a:p>
        </p:txBody>
      </p:sp>
      <p:sp>
        <p:nvSpPr>
          <p:cNvPr id="21" name="Flowchart: Manual Input 20"/>
          <p:cNvSpPr/>
          <p:nvPr/>
        </p:nvSpPr>
        <p:spPr>
          <a:xfrm flipV="1">
            <a:off x="8100100" y="2972737"/>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3" name="TextBox 22"/>
          <p:cNvSpPr txBox="1"/>
          <p:nvPr/>
        </p:nvSpPr>
        <p:spPr>
          <a:xfrm>
            <a:off x="8998844" y="3020228"/>
            <a:ext cx="2510271" cy="953135"/>
          </a:xfrm>
          <a:prstGeom prst="rect">
            <a:avLst/>
          </a:prstGeom>
          <a:noFill/>
        </p:spPr>
        <p:txBody>
          <a:bodyPr wrap="square" rtlCol="0">
            <a:spAutoFit/>
          </a:bodyPr>
          <a:lstStyle/>
          <a:p>
            <a:r>
              <a:rPr lang="zh-CN" altLang="en-US" sz="1400" b="1">
                <a:solidFill>
                  <a:schemeClr val="accent6"/>
                </a:solidFill>
                <a:latin typeface="+mn-ea"/>
                <a:cs typeface="Open Sans" panose="020B0606030504020204" pitchFamily="34" charset="0"/>
              </a:rPr>
              <a:t>数据库</a:t>
            </a:r>
            <a:r>
              <a:rPr lang="zh-CN" altLang="en-US" sz="1400" b="1">
                <a:solidFill>
                  <a:schemeClr val="accent6"/>
                </a:solidFill>
                <a:latin typeface="+mn-ea"/>
                <a:cs typeface="Open Sans" panose="020B0606030504020204" pitchFamily="34" charset="0"/>
              </a:rPr>
              <a:t>设计</a:t>
            </a:r>
            <a:endParaRPr lang="zh-CN" altLang="en-US" sz="1400" b="1">
              <a:solidFill>
                <a:schemeClr val="accent6"/>
              </a:solidFill>
              <a:latin typeface="+mn-ea"/>
              <a:cs typeface="Open Sans" panose="020B0606030504020204" pitchFamily="34" charset="0"/>
            </a:endParaRPr>
          </a:p>
          <a:p>
            <a:r>
              <a:rPr lang="zh-CN" altLang="en-US" sz="1400" b="1">
                <a:solidFill>
                  <a:schemeClr val="accent6"/>
                </a:solidFill>
                <a:latin typeface="+mn-ea"/>
                <a:cs typeface="Open Sans" panose="020B0606030504020204" pitchFamily="34" charset="0"/>
              </a:rPr>
              <a:t>此处添加详细文本描述，建议与标题相关并符合整体语言风格，语言描述尽量简洁生动。</a:t>
            </a:r>
            <a:endParaRPr lang="en-US" sz="1000" dirty="0">
              <a:solidFill>
                <a:schemeClr val="tx1">
                  <a:lumMod val="50000"/>
                  <a:lumOff val="50000"/>
                </a:schemeClr>
              </a:solidFill>
              <a:latin typeface="+mn-ea"/>
              <a:cs typeface="Open Sans" panose="020B0606030504020204" pitchFamily="34" charset="0"/>
            </a:endParaRPr>
          </a:p>
        </p:txBody>
      </p:sp>
      <p:grpSp>
        <p:nvGrpSpPr>
          <p:cNvPr id="26" name="组合 25"/>
          <p:cNvGrpSpPr/>
          <p:nvPr/>
        </p:nvGrpSpPr>
        <p:grpSpPr>
          <a:xfrm>
            <a:off x="882037" y="3176552"/>
            <a:ext cx="307214" cy="307212"/>
            <a:chOff x="11121822" y="1145785"/>
            <a:chExt cx="307214" cy="307212"/>
          </a:xfrm>
          <a:solidFill>
            <a:schemeClr val="tx1">
              <a:lumMod val="65000"/>
              <a:lumOff val="35000"/>
            </a:schemeClr>
          </a:solidFill>
        </p:grpSpPr>
        <p:sp>
          <p:nvSpPr>
            <p:cNvPr id="33"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34"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grpSp>
      <p:sp>
        <p:nvSpPr>
          <p:cNvPr id="36" name="Freeform 166"/>
          <p:cNvSpPr/>
          <p:nvPr/>
        </p:nvSpPr>
        <p:spPr bwMode="auto">
          <a:xfrm>
            <a:off x="4684183" y="3181416"/>
            <a:ext cx="310864" cy="302081"/>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en-US">
              <a:latin typeface="+mn-ea"/>
            </a:endParaRPr>
          </a:p>
        </p:txBody>
      </p:sp>
      <p:sp>
        <p:nvSpPr>
          <p:cNvPr id="40" name="Freeform 66"/>
          <p:cNvSpPr>
            <a:spLocks noEditPoints="1"/>
          </p:cNvSpPr>
          <p:nvPr/>
        </p:nvSpPr>
        <p:spPr bwMode="auto">
          <a:xfrm>
            <a:off x="8258598" y="3176183"/>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en-US">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
          </a:blip>
          <a:srcRect/>
          <a:stretch>
            <a:fillRect l="-49000" r="-49000"/>
          </a:stretch>
        </a:blipFill>
        <a:effectLst/>
      </p:bgPr>
    </p:bg>
    <p:spTree>
      <p:nvGrpSpPr>
        <p:cNvPr id="1" name=""/>
        <p:cNvGrpSpPr/>
        <p:nvPr/>
      </p:nvGrpSpPr>
      <p:grpSpPr/>
      <p:sp>
        <p:nvSpPr>
          <p:cNvPr id="2" name="TextBox 1"/>
          <p:cNvSpPr txBox="1"/>
          <p:nvPr>
            <p:custDataLst>
              <p:tags r:id="rId2"/>
            </p:custDataLst>
          </p:nvPr>
        </p:nvSpPr>
        <p:spPr>
          <a:xfrm>
            <a:off x="1445161" y="469517"/>
            <a:ext cx="1808480" cy="583565"/>
          </a:xfrm>
          <a:prstGeom prst="rect">
            <a:avLst/>
          </a:prstGeom>
          <a:noFill/>
        </p:spPr>
        <p:txBody>
          <a:bodyPr wrap="none" rtlCol="0">
            <a:spAutoFit/>
          </a:bodyPr>
          <a:p>
            <a:r>
              <a:rPr lang="zh-CN" altLang="en-US" sz="3200" b="1" dirty="0">
                <a:solidFill>
                  <a:schemeClr val="tx1">
                    <a:lumMod val="65000"/>
                    <a:lumOff val="35000"/>
                  </a:schemeClr>
                </a:solidFill>
                <a:latin typeface="+mn-ea"/>
              </a:rPr>
              <a:t>系统</a:t>
            </a:r>
            <a:r>
              <a:rPr lang="zh-CN" altLang="en-US" sz="3200" b="1" dirty="0">
                <a:solidFill>
                  <a:schemeClr val="tx1">
                    <a:lumMod val="65000"/>
                    <a:lumOff val="35000"/>
                  </a:schemeClr>
                </a:solidFill>
                <a:latin typeface="+mn-ea"/>
              </a:rPr>
              <a:t>流程</a:t>
            </a:r>
            <a:endParaRPr lang="zh-CN" altLang="en-US" sz="3200" b="1" dirty="0">
              <a:solidFill>
                <a:schemeClr val="tx1">
                  <a:lumMod val="65000"/>
                  <a:lumOff val="35000"/>
                </a:schemeClr>
              </a:solidFill>
              <a:latin typeface="+mn-ea"/>
            </a:endParaRPr>
          </a:p>
        </p:txBody>
      </p:sp>
      <p:pic>
        <p:nvPicPr>
          <p:cNvPr id="4" name="ECB019B1-382A-4266-B25C-5B523AA43C14-1" descr="wpp"/>
          <p:cNvPicPr>
            <a:picLocks noChangeAspect="1"/>
          </p:cNvPicPr>
          <p:nvPr/>
        </p:nvPicPr>
        <p:blipFill>
          <a:blip r:embed="rId3"/>
          <a:stretch>
            <a:fillRect/>
          </a:stretch>
        </p:blipFill>
        <p:spPr>
          <a:xfrm>
            <a:off x="2595880" y="-157480"/>
            <a:ext cx="6999605" cy="6858000"/>
          </a:xfrm>
          <a:prstGeom prst="rect">
            <a:avLst/>
          </a:prstGeom>
        </p:spPr>
      </p:pic>
      <p:sp>
        <p:nvSpPr>
          <p:cNvPr id="9" name="Flowchart: Manual Input 8"/>
          <p:cNvSpPr/>
          <p:nvPr>
            <p:custDataLst>
              <p:tags r:id="rId4"/>
            </p:custDataLst>
          </p:nvPr>
        </p:nvSpPr>
        <p:spPr>
          <a:xfrm flipV="1">
            <a:off x="844286" y="370848"/>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grpSp>
        <p:nvGrpSpPr>
          <p:cNvPr id="26" name="组合 25"/>
          <p:cNvGrpSpPr/>
          <p:nvPr/>
        </p:nvGrpSpPr>
        <p:grpSpPr>
          <a:xfrm>
            <a:off x="979827" y="574957"/>
            <a:ext cx="307214" cy="307212"/>
            <a:chOff x="11121822" y="1145785"/>
            <a:chExt cx="307214" cy="307212"/>
          </a:xfrm>
          <a:solidFill>
            <a:schemeClr val="tx1">
              <a:lumMod val="65000"/>
              <a:lumOff val="35000"/>
            </a:schemeClr>
          </a:solidFill>
        </p:grpSpPr>
        <p:sp>
          <p:nvSpPr>
            <p:cNvPr id="33" name="Freeform 140"/>
            <p:cNvSpPr>
              <a:spLocks noEditPoints="1"/>
            </p:cNvSpPr>
            <p:nvPr>
              <p:custDataLst>
                <p:tags r:id="rId5"/>
              </p:custDataLst>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mn-ea"/>
              </a:endParaRPr>
            </a:p>
          </p:txBody>
        </p:sp>
        <p:sp>
          <p:nvSpPr>
            <p:cNvPr id="34" name="Freeform 141"/>
            <p:cNvSpPr>
              <a:spLocks noEditPoints="1"/>
            </p:cNvSpPr>
            <p:nvPr>
              <p:custDataLst>
                <p:tags r:id="rId6"/>
              </p:custDataLst>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0896" y="418082"/>
            <a:ext cx="1808480" cy="583565"/>
          </a:xfrm>
          <a:prstGeom prst="rect">
            <a:avLst/>
          </a:prstGeom>
          <a:noFill/>
        </p:spPr>
        <p:txBody>
          <a:bodyPr wrap="none" rtlCol="0">
            <a:spAutoFit/>
          </a:bodyPr>
          <a:lstStyle/>
          <a:p>
            <a:r>
              <a:rPr lang="zh-CN" altLang="en-US" sz="3200" b="1" dirty="0">
                <a:solidFill>
                  <a:schemeClr val="tx1">
                    <a:lumMod val="65000"/>
                    <a:lumOff val="35000"/>
                  </a:schemeClr>
                </a:solidFill>
                <a:latin typeface="+mn-ea"/>
              </a:rPr>
              <a:t>页面设计</a:t>
            </a:r>
            <a:endParaRPr lang="zh-CN" altLang="en-US" sz="3200" b="1" dirty="0">
              <a:solidFill>
                <a:schemeClr val="tx1">
                  <a:lumMod val="65000"/>
                  <a:lumOff val="35000"/>
                </a:schemeClr>
              </a:solidFill>
              <a:latin typeface="+mn-ea"/>
            </a:endParaRPr>
          </a:p>
        </p:txBody>
      </p:sp>
      <p:sp>
        <p:nvSpPr>
          <p:cNvPr id="7" name="Oval 6"/>
          <p:cNvSpPr/>
          <p:nvPr/>
        </p:nvSpPr>
        <p:spPr>
          <a:xfrm>
            <a:off x="2106295" y="2174240"/>
            <a:ext cx="1254760" cy="1313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r>
              <a:rPr lang="zh-CN" altLang="en-US">
                <a:solidFill>
                  <a:schemeClr val="bg1"/>
                </a:solidFill>
                <a:latin typeface="+mn-ea"/>
              </a:rPr>
              <a:t>管理员登录页面</a:t>
            </a:r>
            <a:endParaRPr lang="zh-CN" altLang="en-US">
              <a:solidFill>
                <a:schemeClr val="bg1"/>
              </a:solidFill>
              <a:latin typeface="+mn-ea"/>
            </a:endParaRPr>
          </a:p>
        </p:txBody>
      </p:sp>
      <p:sp>
        <p:nvSpPr>
          <p:cNvPr id="8" name="Oval 7"/>
          <p:cNvSpPr/>
          <p:nvPr/>
        </p:nvSpPr>
        <p:spPr>
          <a:xfrm>
            <a:off x="2047875" y="2115879"/>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9" name="Oval 8"/>
          <p:cNvSpPr/>
          <p:nvPr/>
        </p:nvSpPr>
        <p:spPr>
          <a:xfrm>
            <a:off x="2914843" y="3235591"/>
            <a:ext cx="388088" cy="3880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95000"/>
                  </a:schemeClr>
                </a:solidFill>
                <a:latin typeface="+mn-ea"/>
              </a:rPr>
              <a:t>1</a:t>
            </a:r>
            <a:endParaRPr lang="en-US" sz="1600">
              <a:solidFill>
                <a:schemeClr val="bg1">
                  <a:lumMod val="95000"/>
                </a:schemeClr>
              </a:solidFill>
              <a:latin typeface="+mn-ea"/>
            </a:endParaRPr>
          </a:p>
        </p:txBody>
      </p:sp>
      <p:sp>
        <p:nvSpPr>
          <p:cNvPr id="10" name="TextBox 9"/>
          <p:cNvSpPr txBox="1"/>
          <p:nvPr/>
        </p:nvSpPr>
        <p:spPr>
          <a:xfrm>
            <a:off x="3349989" y="3290500"/>
            <a:ext cx="690880" cy="245110"/>
          </a:xfrm>
          <a:prstGeom prst="rect">
            <a:avLst/>
          </a:prstGeom>
          <a:noFill/>
        </p:spPr>
        <p:txBody>
          <a:bodyPr wrap="none" rtlCol="0">
            <a:spAutoFit/>
          </a:bodyPr>
          <a:lstStyle/>
          <a:p>
            <a:pPr algn="l"/>
            <a:r>
              <a:rPr lang="zh-CN" altLang="en-US" sz="1000" b="1">
                <a:solidFill>
                  <a:schemeClr val="tx1">
                    <a:lumMod val="50000"/>
                    <a:lumOff val="50000"/>
                  </a:schemeClr>
                </a:solidFill>
                <a:latin typeface="+mn-ea"/>
                <a:cs typeface="Open Sans" panose="020B0606030504020204" pitchFamily="34" charset="0"/>
              </a:rPr>
              <a:t>页面设计</a:t>
            </a:r>
            <a:endParaRPr lang="zh-CN" altLang="en-US" sz="1000" b="1">
              <a:solidFill>
                <a:schemeClr val="tx1">
                  <a:lumMod val="50000"/>
                  <a:lumOff val="50000"/>
                </a:schemeClr>
              </a:solidFill>
              <a:latin typeface="+mn-ea"/>
              <a:cs typeface="Open Sans" panose="020B0606030504020204" pitchFamily="34" charset="0"/>
            </a:endParaRPr>
          </a:p>
        </p:txBody>
      </p:sp>
      <p:sp>
        <p:nvSpPr>
          <p:cNvPr id="12" name="Oval 11"/>
          <p:cNvSpPr/>
          <p:nvPr/>
        </p:nvSpPr>
        <p:spPr>
          <a:xfrm>
            <a:off x="3754776" y="4304414"/>
            <a:ext cx="1254642" cy="125464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mn-ea"/>
              </a:rPr>
              <a:t> </a:t>
            </a:r>
            <a:endParaRPr lang="zh-CN" altLang="en-US">
              <a:solidFill>
                <a:schemeClr val="bg1"/>
              </a:solidFill>
              <a:latin typeface="+mn-ea"/>
            </a:endParaRPr>
          </a:p>
          <a:p>
            <a:pPr algn="ctr"/>
            <a:r>
              <a:rPr lang="zh-CN" altLang="en-US">
                <a:solidFill>
                  <a:schemeClr val="bg1"/>
                </a:solidFill>
                <a:latin typeface="+mn-ea"/>
              </a:rPr>
              <a:t>药品库存</a:t>
            </a:r>
            <a:r>
              <a:rPr lang="zh-CN" altLang="en-US">
                <a:solidFill>
                  <a:schemeClr val="bg1"/>
                </a:solidFill>
                <a:latin typeface="+mn-ea"/>
              </a:rPr>
              <a:t>管理</a:t>
            </a:r>
            <a:endParaRPr lang="zh-CN" altLang="en-US">
              <a:solidFill>
                <a:schemeClr val="bg1"/>
              </a:solidFill>
              <a:latin typeface="+mn-ea"/>
            </a:endParaRPr>
          </a:p>
        </p:txBody>
      </p:sp>
      <p:sp>
        <p:nvSpPr>
          <p:cNvPr id="13" name="Oval 12"/>
          <p:cNvSpPr/>
          <p:nvPr/>
        </p:nvSpPr>
        <p:spPr>
          <a:xfrm>
            <a:off x="3696297" y="4245935"/>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4" name="Oval 13"/>
          <p:cNvSpPr/>
          <p:nvPr/>
        </p:nvSpPr>
        <p:spPr>
          <a:xfrm>
            <a:off x="4515005" y="5365012"/>
            <a:ext cx="388088" cy="3880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95000"/>
                  </a:schemeClr>
                </a:solidFill>
                <a:latin typeface="+mn-ea"/>
              </a:rPr>
              <a:t>2</a:t>
            </a:r>
            <a:endParaRPr lang="en-US" sz="1600">
              <a:solidFill>
                <a:schemeClr val="bg1">
                  <a:lumMod val="95000"/>
                </a:schemeClr>
              </a:solidFill>
              <a:latin typeface="+mn-ea"/>
            </a:endParaRPr>
          </a:p>
        </p:txBody>
      </p:sp>
      <p:sp>
        <p:nvSpPr>
          <p:cNvPr id="15" name="TextBox 14"/>
          <p:cNvSpPr txBox="1"/>
          <p:nvPr/>
        </p:nvSpPr>
        <p:spPr>
          <a:xfrm>
            <a:off x="4998411" y="5420556"/>
            <a:ext cx="690880" cy="245110"/>
          </a:xfrm>
          <a:prstGeom prst="rect">
            <a:avLst/>
          </a:prstGeom>
          <a:noFill/>
        </p:spPr>
        <p:txBody>
          <a:bodyPr wrap="none" rtlCol="0">
            <a:spAutoFit/>
          </a:bodyPr>
          <a:lstStyle/>
          <a:p>
            <a:pPr algn="l"/>
            <a:r>
              <a:rPr lang="zh-CN" altLang="en-US" sz="1000" b="1">
                <a:solidFill>
                  <a:schemeClr val="tx1">
                    <a:lumMod val="50000"/>
                    <a:lumOff val="50000"/>
                  </a:schemeClr>
                </a:solidFill>
                <a:latin typeface="+mn-ea"/>
                <a:cs typeface="Open Sans" panose="020B0606030504020204" pitchFamily="34" charset="0"/>
              </a:rPr>
              <a:t>页面设计</a:t>
            </a:r>
            <a:endParaRPr lang="zh-CN" altLang="en-US" sz="1000" b="1">
              <a:solidFill>
                <a:schemeClr val="tx1">
                  <a:lumMod val="50000"/>
                  <a:lumOff val="50000"/>
                </a:schemeClr>
              </a:solidFill>
              <a:latin typeface="+mn-ea"/>
              <a:cs typeface="Open Sans" panose="020B0606030504020204" pitchFamily="34" charset="0"/>
            </a:endParaRPr>
          </a:p>
        </p:txBody>
      </p:sp>
      <p:sp>
        <p:nvSpPr>
          <p:cNvPr id="17" name="Oval 16"/>
          <p:cNvSpPr/>
          <p:nvPr/>
        </p:nvSpPr>
        <p:spPr>
          <a:xfrm>
            <a:off x="6512926" y="2174358"/>
            <a:ext cx="1254642" cy="12546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r>
              <a:rPr lang="zh-CN" altLang="en-US">
                <a:solidFill>
                  <a:schemeClr val="bg1"/>
                </a:solidFill>
                <a:latin typeface="+mn-ea"/>
              </a:rPr>
              <a:t>药品</a:t>
            </a:r>
            <a:r>
              <a:rPr lang="zh-CN" altLang="en-US">
                <a:solidFill>
                  <a:schemeClr val="bg1"/>
                </a:solidFill>
                <a:latin typeface="+mn-ea"/>
              </a:rPr>
              <a:t>销售管理</a:t>
            </a:r>
            <a:endParaRPr lang="zh-CN" altLang="en-US">
              <a:solidFill>
                <a:schemeClr val="bg1"/>
              </a:solidFill>
              <a:latin typeface="+mn-ea"/>
            </a:endParaRPr>
          </a:p>
        </p:txBody>
      </p:sp>
      <p:sp>
        <p:nvSpPr>
          <p:cNvPr id="18" name="Oval 17"/>
          <p:cNvSpPr/>
          <p:nvPr/>
        </p:nvSpPr>
        <p:spPr>
          <a:xfrm>
            <a:off x="6454447" y="2115879"/>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9" name="Oval 18"/>
          <p:cNvSpPr/>
          <p:nvPr/>
        </p:nvSpPr>
        <p:spPr>
          <a:xfrm>
            <a:off x="7368405" y="3290836"/>
            <a:ext cx="388088" cy="3880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95000"/>
                  </a:schemeClr>
                </a:solidFill>
                <a:latin typeface="+mn-ea"/>
              </a:rPr>
              <a:t>3</a:t>
            </a:r>
            <a:endParaRPr lang="en-US" sz="1600">
              <a:solidFill>
                <a:schemeClr val="bg1">
                  <a:lumMod val="95000"/>
                </a:schemeClr>
              </a:solidFill>
              <a:latin typeface="+mn-ea"/>
            </a:endParaRPr>
          </a:p>
        </p:txBody>
      </p:sp>
      <p:sp>
        <p:nvSpPr>
          <p:cNvPr id="20" name="TextBox 19"/>
          <p:cNvSpPr txBox="1"/>
          <p:nvPr/>
        </p:nvSpPr>
        <p:spPr>
          <a:xfrm>
            <a:off x="7756561" y="3290500"/>
            <a:ext cx="690880" cy="245110"/>
          </a:xfrm>
          <a:prstGeom prst="rect">
            <a:avLst/>
          </a:prstGeom>
          <a:noFill/>
        </p:spPr>
        <p:txBody>
          <a:bodyPr wrap="none" rtlCol="0">
            <a:spAutoFit/>
          </a:bodyPr>
          <a:lstStyle/>
          <a:p>
            <a:pPr algn="l"/>
            <a:r>
              <a:rPr lang="zh-CN" altLang="en-US" sz="1000" b="1">
                <a:solidFill>
                  <a:schemeClr val="tx1">
                    <a:lumMod val="50000"/>
                    <a:lumOff val="50000"/>
                  </a:schemeClr>
                </a:solidFill>
                <a:latin typeface="+mn-ea"/>
                <a:cs typeface="Open Sans" panose="020B0606030504020204" pitchFamily="34" charset="0"/>
              </a:rPr>
              <a:t>页面设计</a:t>
            </a:r>
            <a:endParaRPr lang="zh-CN" altLang="en-US" sz="1000" b="1">
              <a:solidFill>
                <a:schemeClr val="tx1">
                  <a:lumMod val="50000"/>
                  <a:lumOff val="50000"/>
                </a:schemeClr>
              </a:solidFill>
              <a:latin typeface="+mn-ea"/>
              <a:cs typeface="Open Sans" panose="020B0606030504020204" pitchFamily="34" charset="0"/>
            </a:endParaRPr>
          </a:p>
        </p:txBody>
      </p:sp>
      <p:sp>
        <p:nvSpPr>
          <p:cNvPr id="22" name="Oval 21"/>
          <p:cNvSpPr/>
          <p:nvPr/>
        </p:nvSpPr>
        <p:spPr>
          <a:xfrm>
            <a:off x="8418925" y="4304414"/>
            <a:ext cx="1254642" cy="125464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mn-ea"/>
              </a:rPr>
              <a:t> </a:t>
            </a:r>
            <a:endParaRPr lang="zh-CN" altLang="en-US">
              <a:solidFill>
                <a:schemeClr val="bg1"/>
              </a:solidFill>
              <a:latin typeface="+mn-ea"/>
            </a:endParaRPr>
          </a:p>
          <a:p>
            <a:pPr algn="ctr"/>
            <a:endParaRPr lang="zh-CN" altLang="en-US">
              <a:solidFill>
                <a:schemeClr val="bg1"/>
              </a:solidFill>
              <a:latin typeface="+mn-ea"/>
            </a:endParaRPr>
          </a:p>
          <a:p>
            <a:pPr algn="ctr"/>
            <a:r>
              <a:rPr lang="zh-CN" altLang="en-US">
                <a:solidFill>
                  <a:schemeClr val="bg1"/>
                </a:solidFill>
                <a:latin typeface="+mn-ea"/>
              </a:rPr>
              <a:t>药品明细</a:t>
            </a:r>
            <a:r>
              <a:rPr lang="zh-CN" altLang="en-US">
                <a:solidFill>
                  <a:schemeClr val="bg1"/>
                </a:solidFill>
                <a:latin typeface="+mn-ea"/>
              </a:rPr>
              <a:t>查询</a:t>
            </a:r>
            <a:endParaRPr lang="zh-CN" altLang="en-US">
              <a:solidFill>
                <a:schemeClr val="bg1"/>
              </a:solidFill>
              <a:latin typeface="+mn-ea"/>
            </a:endParaRPr>
          </a:p>
        </p:txBody>
      </p:sp>
      <p:sp>
        <p:nvSpPr>
          <p:cNvPr id="23" name="Oval 22"/>
          <p:cNvSpPr/>
          <p:nvPr/>
        </p:nvSpPr>
        <p:spPr>
          <a:xfrm>
            <a:off x="8360446" y="4245935"/>
            <a:ext cx="1371600" cy="137160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4" name="Oval 23"/>
          <p:cNvSpPr/>
          <p:nvPr/>
        </p:nvSpPr>
        <p:spPr>
          <a:xfrm>
            <a:off x="9179154" y="5365012"/>
            <a:ext cx="388088" cy="3880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95000"/>
                  </a:schemeClr>
                </a:solidFill>
                <a:latin typeface="+mn-ea"/>
              </a:rPr>
              <a:t>4</a:t>
            </a:r>
            <a:endParaRPr lang="en-US" sz="1600">
              <a:solidFill>
                <a:schemeClr val="bg1">
                  <a:lumMod val="95000"/>
                </a:schemeClr>
              </a:solidFill>
              <a:latin typeface="+mn-ea"/>
            </a:endParaRPr>
          </a:p>
        </p:txBody>
      </p:sp>
      <p:sp>
        <p:nvSpPr>
          <p:cNvPr id="25" name="TextBox 24"/>
          <p:cNvSpPr txBox="1"/>
          <p:nvPr/>
        </p:nvSpPr>
        <p:spPr>
          <a:xfrm>
            <a:off x="9662560" y="5420556"/>
            <a:ext cx="690880" cy="245110"/>
          </a:xfrm>
          <a:prstGeom prst="rect">
            <a:avLst/>
          </a:prstGeom>
          <a:noFill/>
        </p:spPr>
        <p:txBody>
          <a:bodyPr wrap="none" rtlCol="0">
            <a:spAutoFit/>
          </a:bodyPr>
          <a:lstStyle/>
          <a:p>
            <a:pPr algn="l"/>
            <a:r>
              <a:rPr lang="zh-CN" altLang="en-US" sz="1000" b="1">
                <a:solidFill>
                  <a:schemeClr val="tx1">
                    <a:lumMod val="50000"/>
                    <a:lumOff val="50000"/>
                  </a:schemeClr>
                </a:solidFill>
                <a:latin typeface="+mn-ea"/>
                <a:cs typeface="Open Sans" panose="020B0606030504020204" pitchFamily="34" charset="0"/>
              </a:rPr>
              <a:t>页面设计</a:t>
            </a:r>
            <a:endParaRPr lang="zh-CN" altLang="en-US" sz="1000" b="1">
              <a:solidFill>
                <a:schemeClr val="tx1">
                  <a:lumMod val="50000"/>
                  <a:lumOff val="50000"/>
                </a:schemeClr>
              </a:solidFill>
              <a:latin typeface="+mn-ea"/>
              <a:cs typeface="Open Sans" panose="020B0606030504020204" pitchFamily="34" charset="0"/>
            </a:endParaRPr>
          </a:p>
        </p:txBody>
      </p:sp>
      <p:cxnSp>
        <p:nvCxnSpPr>
          <p:cNvPr id="27" name="Straight Arrow Connector 26"/>
          <p:cNvCxnSpPr>
            <a:stCxn id="9" idx="5"/>
            <a:endCxn id="13" idx="1"/>
          </p:cNvCxnSpPr>
          <p:nvPr/>
        </p:nvCxnSpPr>
        <p:spPr>
          <a:xfrm>
            <a:off x="3246097" y="3566845"/>
            <a:ext cx="650875" cy="880110"/>
          </a:xfrm>
          <a:prstGeom prst="straightConnector1">
            <a:avLst/>
          </a:prstGeom>
          <a:ln>
            <a:solidFill>
              <a:srgbClr val="7F8C8D"/>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7"/>
            <a:endCxn id="18" idx="3"/>
          </p:cNvCxnSpPr>
          <p:nvPr/>
        </p:nvCxnSpPr>
        <p:spPr>
          <a:xfrm flipV="1">
            <a:off x="4867031" y="3286613"/>
            <a:ext cx="1788282" cy="1160188"/>
          </a:xfrm>
          <a:prstGeom prst="straightConnector1">
            <a:avLst/>
          </a:prstGeom>
          <a:ln>
            <a:solidFill>
              <a:srgbClr val="7F8C8D"/>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5"/>
            <a:endCxn id="23" idx="1"/>
          </p:cNvCxnSpPr>
          <p:nvPr/>
        </p:nvCxnSpPr>
        <p:spPr>
          <a:xfrm>
            <a:off x="7700294" y="3622090"/>
            <a:ext cx="861060" cy="824865"/>
          </a:xfrm>
          <a:prstGeom prst="straightConnector1">
            <a:avLst/>
          </a:prstGeom>
          <a:ln>
            <a:solidFill>
              <a:srgbClr val="7F8C8D"/>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Freeform 144"/>
          <p:cNvSpPr/>
          <p:nvPr/>
        </p:nvSpPr>
        <p:spPr bwMode="auto">
          <a:xfrm>
            <a:off x="6994843" y="2400461"/>
            <a:ext cx="290808" cy="314670"/>
          </a:xfrm>
          <a:custGeom>
            <a:avLst/>
            <a:gdLst>
              <a:gd name="T0" fmla="*/ 126 w 134"/>
              <a:gd name="T1" fmla="*/ 100 h 145"/>
              <a:gd name="T2" fmla="*/ 83 w 134"/>
              <a:gd name="T3" fmla="*/ 88 h 145"/>
              <a:gd name="T4" fmla="*/ 85 w 134"/>
              <a:gd name="T5" fmla="*/ 77 h 145"/>
              <a:gd name="T6" fmla="*/ 91 w 134"/>
              <a:gd name="T7" fmla="*/ 69 h 145"/>
              <a:gd name="T8" fmla="*/ 92 w 134"/>
              <a:gd name="T9" fmla="*/ 60 h 145"/>
              <a:gd name="T10" fmla="*/ 94 w 134"/>
              <a:gd name="T11" fmla="*/ 60 h 145"/>
              <a:gd name="T12" fmla="*/ 97 w 134"/>
              <a:gd name="T13" fmla="*/ 58 h 145"/>
              <a:gd name="T14" fmla="*/ 98 w 134"/>
              <a:gd name="T15" fmla="*/ 43 h 145"/>
              <a:gd name="T16" fmla="*/ 96 w 134"/>
              <a:gd name="T17" fmla="*/ 40 h 145"/>
              <a:gd name="T18" fmla="*/ 94 w 134"/>
              <a:gd name="T19" fmla="*/ 40 h 145"/>
              <a:gd name="T20" fmla="*/ 95 w 134"/>
              <a:gd name="T21" fmla="*/ 32 h 145"/>
              <a:gd name="T22" fmla="*/ 90 w 134"/>
              <a:gd name="T23" fmla="*/ 10 h 145"/>
              <a:gd name="T24" fmla="*/ 44 w 134"/>
              <a:gd name="T25" fmla="*/ 10 h 145"/>
              <a:gd name="T26" fmla="*/ 39 w 134"/>
              <a:gd name="T27" fmla="*/ 32 h 145"/>
              <a:gd name="T28" fmla="*/ 40 w 134"/>
              <a:gd name="T29" fmla="*/ 40 h 145"/>
              <a:gd name="T30" fmla="*/ 38 w 134"/>
              <a:gd name="T31" fmla="*/ 40 h 145"/>
              <a:gd name="T32" fmla="*/ 35 w 134"/>
              <a:gd name="T33" fmla="*/ 43 h 145"/>
              <a:gd name="T34" fmla="*/ 37 w 134"/>
              <a:gd name="T35" fmla="*/ 58 h 145"/>
              <a:gd name="T36" fmla="*/ 40 w 134"/>
              <a:gd name="T37" fmla="*/ 60 h 145"/>
              <a:gd name="T38" fmla="*/ 42 w 134"/>
              <a:gd name="T39" fmla="*/ 60 h 145"/>
              <a:gd name="T40" fmla="*/ 43 w 134"/>
              <a:gd name="T41" fmla="*/ 69 h 145"/>
              <a:gd name="T42" fmla="*/ 49 w 134"/>
              <a:gd name="T43" fmla="*/ 77 h 145"/>
              <a:gd name="T44" fmla="*/ 50 w 134"/>
              <a:gd name="T45" fmla="*/ 88 h 145"/>
              <a:gd name="T46" fmla="*/ 8 w 134"/>
              <a:gd name="T47" fmla="*/ 100 h 145"/>
              <a:gd name="T48" fmla="*/ 1 w 134"/>
              <a:gd name="T49" fmla="*/ 113 h 145"/>
              <a:gd name="T50" fmla="*/ 2 w 134"/>
              <a:gd name="T51" fmla="*/ 129 h 145"/>
              <a:gd name="T52" fmla="*/ 11 w 134"/>
              <a:gd name="T53" fmla="*/ 139 h 145"/>
              <a:gd name="T54" fmla="*/ 123 w 134"/>
              <a:gd name="T55" fmla="*/ 139 h 145"/>
              <a:gd name="T56" fmla="*/ 132 w 134"/>
              <a:gd name="T57" fmla="*/ 129 h 145"/>
              <a:gd name="T58" fmla="*/ 133 w 134"/>
              <a:gd name="T59" fmla="*/ 113 h 145"/>
              <a:gd name="T60" fmla="*/ 126 w 134"/>
              <a:gd name="T61" fmla="*/ 10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145">
                <a:moveTo>
                  <a:pt x="126" y="100"/>
                </a:moveTo>
                <a:cubicBezTo>
                  <a:pt x="113" y="93"/>
                  <a:pt x="98" y="89"/>
                  <a:pt x="83" y="88"/>
                </a:cubicBezTo>
                <a:cubicBezTo>
                  <a:pt x="84" y="84"/>
                  <a:pt x="84" y="81"/>
                  <a:pt x="85" y="77"/>
                </a:cubicBezTo>
                <a:cubicBezTo>
                  <a:pt x="88" y="75"/>
                  <a:pt x="91" y="72"/>
                  <a:pt x="91" y="69"/>
                </a:cubicBezTo>
                <a:cubicBezTo>
                  <a:pt x="91" y="66"/>
                  <a:pt x="92" y="63"/>
                  <a:pt x="92" y="60"/>
                </a:cubicBezTo>
                <a:cubicBezTo>
                  <a:pt x="92" y="60"/>
                  <a:pt x="93" y="60"/>
                  <a:pt x="94" y="60"/>
                </a:cubicBezTo>
                <a:cubicBezTo>
                  <a:pt x="95" y="61"/>
                  <a:pt x="97" y="59"/>
                  <a:pt x="97" y="58"/>
                </a:cubicBezTo>
                <a:cubicBezTo>
                  <a:pt x="98" y="43"/>
                  <a:pt x="98" y="43"/>
                  <a:pt x="98" y="43"/>
                </a:cubicBezTo>
                <a:cubicBezTo>
                  <a:pt x="98" y="41"/>
                  <a:pt x="97" y="40"/>
                  <a:pt x="96" y="40"/>
                </a:cubicBezTo>
                <a:cubicBezTo>
                  <a:pt x="95" y="40"/>
                  <a:pt x="95" y="40"/>
                  <a:pt x="94" y="40"/>
                </a:cubicBezTo>
                <a:cubicBezTo>
                  <a:pt x="94" y="37"/>
                  <a:pt x="95" y="34"/>
                  <a:pt x="95" y="32"/>
                </a:cubicBezTo>
                <a:cubicBezTo>
                  <a:pt x="95" y="28"/>
                  <a:pt x="97" y="17"/>
                  <a:pt x="90" y="10"/>
                </a:cubicBezTo>
                <a:cubicBezTo>
                  <a:pt x="79" y="0"/>
                  <a:pt x="55" y="0"/>
                  <a:pt x="44" y="10"/>
                </a:cubicBezTo>
                <a:cubicBezTo>
                  <a:pt x="36" y="17"/>
                  <a:pt x="38" y="28"/>
                  <a:pt x="39" y="32"/>
                </a:cubicBezTo>
                <a:cubicBezTo>
                  <a:pt x="39" y="34"/>
                  <a:pt x="39" y="37"/>
                  <a:pt x="40" y="40"/>
                </a:cubicBezTo>
                <a:cubicBezTo>
                  <a:pt x="39" y="40"/>
                  <a:pt x="39" y="40"/>
                  <a:pt x="38" y="40"/>
                </a:cubicBezTo>
                <a:cubicBezTo>
                  <a:pt x="36" y="40"/>
                  <a:pt x="35" y="41"/>
                  <a:pt x="35" y="43"/>
                </a:cubicBezTo>
                <a:cubicBezTo>
                  <a:pt x="37" y="58"/>
                  <a:pt x="37" y="58"/>
                  <a:pt x="37" y="58"/>
                </a:cubicBezTo>
                <a:cubicBezTo>
                  <a:pt x="37" y="59"/>
                  <a:pt x="39" y="61"/>
                  <a:pt x="40" y="60"/>
                </a:cubicBezTo>
                <a:cubicBezTo>
                  <a:pt x="41" y="60"/>
                  <a:pt x="41" y="60"/>
                  <a:pt x="42" y="60"/>
                </a:cubicBezTo>
                <a:cubicBezTo>
                  <a:pt x="42" y="63"/>
                  <a:pt x="43" y="66"/>
                  <a:pt x="43" y="69"/>
                </a:cubicBezTo>
                <a:cubicBezTo>
                  <a:pt x="43" y="72"/>
                  <a:pt x="46" y="75"/>
                  <a:pt x="49" y="77"/>
                </a:cubicBezTo>
                <a:cubicBezTo>
                  <a:pt x="49" y="81"/>
                  <a:pt x="50" y="84"/>
                  <a:pt x="50" y="88"/>
                </a:cubicBezTo>
                <a:cubicBezTo>
                  <a:pt x="36" y="89"/>
                  <a:pt x="21" y="93"/>
                  <a:pt x="8" y="100"/>
                </a:cubicBezTo>
                <a:cubicBezTo>
                  <a:pt x="3" y="102"/>
                  <a:pt x="0" y="108"/>
                  <a:pt x="1" y="113"/>
                </a:cubicBezTo>
                <a:cubicBezTo>
                  <a:pt x="1" y="118"/>
                  <a:pt x="2" y="123"/>
                  <a:pt x="2" y="129"/>
                </a:cubicBezTo>
                <a:cubicBezTo>
                  <a:pt x="3" y="133"/>
                  <a:pt x="7" y="138"/>
                  <a:pt x="11" y="139"/>
                </a:cubicBezTo>
                <a:cubicBezTo>
                  <a:pt x="48" y="145"/>
                  <a:pt x="86" y="145"/>
                  <a:pt x="123" y="139"/>
                </a:cubicBezTo>
                <a:cubicBezTo>
                  <a:pt x="127" y="138"/>
                  <a:pt x="131" y="133"/>
                  <a:pt x="132" y="129"/>
                </a:cubicBezTo>
                <a:cubicBezTo>
                  <a:pt x="132" y="123"/>
                  <a:pt x="133" y="118"/>
                  <a:pt x="133" y="113"/>
                </a:cubicBezTo>
                <a:cubicBezTo>
                  <a:pt x="134" y="108"/>
                  <a:pt x="131" y="102"/>
                  <a:pt x="126" y="100"/>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nvGrpSpPr>
          <p:cNvPr id="32" name="组合 31"/>
          <p:cNvGrpSpPr/>
          <p:nvPr/>
        </p:nvGrpSpPr>
        <p:grpSpPr>
          <a:xfrm>
            <a:off x="2552974" y="2339567"/>
            <a:ext cx="361402" cy="265646"/>
            <a:chOff x="5446713" y="5784850"/>
            <a:chExt cx="557213" cy="409576"/>
          </a:xfrm>
          <a:solidFill>
            <a:schemeClr val="bg1"/>
          </a:solidFill>
        </p:grpSpPr>
        <p:sp>
          <p:nvSpPr>
            <p:cNvPr id="33" name="Freeform 61"/>
            <p:cNvSpPr/>
            <p:nvPr/>
          </p:nvSpPr>
          <p:spPr bwMode="auto">
            <a:xfrm>
              <a:off x="5446713" y="5784850"/>
              <a:ext cx="390525" cy="369888"/>
            </a:xfrm>
            <a:custGeom>
              <a:avLst/>
              <a:gdLst>
                <a:gd name="T0" fmla="*/ 67 w 182"/>
                <a:gd name="T1" fmla="*/ 128 h 173"/>
                <a:gd name="T2" fmla="*/ 65 w 182"/>
                <a:gd name="T3" fmla="*/ 128 h 173"/>
                <a:gd name="T4" fmla="*/ 64 w 182"/>
                <a:gd name="T5" fmla="*/ 128 h 173"/>
                <a:gd name="T6" fmla="*/ 41 w 182"/>
                <a:gd name="T7" fmla="*/ 137 h 173"/>
                <a:gd name="T8" fmla="*/ 47 w 182"/>
                <a:gd name="T9" fmla="*/ 120 h 173"/>
                <a:gd name="T10" fmla="*/ 42 w 182"/>
                <a:gd name="T11" fmla="*/ 117 h 173"/>
                <a:gd name="T12" fmla="*/ 17 w 182"/>
                <a:gd name="T13" fmla="*/ 74 h 173"/>
                <a:gd name="T14" fmla="*/ 98 w 182"/>
                <a:gd name="T15" fmla="*/ 16 h 173"/>
                <a:gd name="T16" fmla="*/ 159 w 182"/>
                <a:gd name="T17" fmla="*/ 36 h 173"/>
                <a:gd name="T18" fmla="*/ 170 w 182"/>
                <a:gd name="T19" fmla="*/ 36 h 173"/>
                <a:gd name="T20" fmla="*/ 182 w 182"/>
                <a:gd name="T21" fmla="*/ 36 h 173"/>
                <a:gd name="T22" fmla="*/ 98 w 182"/>
                <a:gd name="T23" fmla="*/ 0 h 173"/>
                <a:gd name="T24" fmla="*/ 0 w 182"/>
                <a:gd name="T25" fmla="*/ 74 h 173"/>
                <a:gd name="T26" fmla="*/ 27 w 182"/>
                <a:gd name="T27" fmla="*/ 126 h 173"/>
                <a:gd name="T28" fmla="*/ 11 w 182"/>
                <a:gd name="T29" fmla="*/ 173 h 173"/>
                <a:gd name="T30" fmla="*/ 30 w 182"/>
                <a:gd name="T31" fmla="*/ 162 h 173"/>
                <a:gd name="T32" fmla="*/ 64 w 182"/>
                <a:gd name="T33" fmla="*/ 145 h 173"/>
                <a:gd name="T34" fmla="*/ 86 w 182"/>
                <a:gd name="T35" fmla="*/ 149 h 173"/>
                <a:gd name="T36" fmla="*/ 76 w 182"/>
                <a:gd name="T37" fmla="*/ 130 h 173"/>
                <a:gd name="T38" fmla="*/ 67 w 182"/>
                <a:gd name="T39" fmla="*/ 12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73">
                  <a:moveTo>
                    <a:pt x="67" y="128"/>
                  </a:moveTo>
                  <a:cubicBezTo>
                    <a:pt x="65" y="128"/>
                    <a:pt x="65" y="128"/>
                    <a:pt x="65" y="128"/>
                  </a:cubicBezTo>
                  <a:cubicBezTo>
                    <a:pt x="64" y="128"/>
                    <a:pt x="64" y="128"/>
                    <a:pt x="64" y="128"/>
                  </a:cubicBezTo>
                  <a:cubicBezTo>
                    <a:pt x="62" y="128"/>
                    <a:pt x="59" y="128"/>
                    <a:pt x="41" y="137"/>
                  </a:cubicBezTo>
                  <a:cubicBezTo>
                    <a:pt x="47" y="120"/>
                    <a:pt x="47" y="120"/>
                    <a:pt x="47" y="120"/>
                  </a:cubicBezTo>
                  <a:cubicBezTo>
                    <a:pt x="42" y="117"/>
                    <a:pt x="42" y="117"/>
                    <a:pt x="42" y="117"/>
                  </a:cubicBezTo>
                  <a:cubicBezTo>
                    <a:pt x="26" y="105"/>
                    <a:pt x="17" y="90"/>
                    <a:pt x="17" y="74"/>
                  </a:cubicBezTo>
                  <a:cubicBezTo>
                    <a:pt x="17" y="42"/>
                    <a:pt x="53" y="16"/>
                    <a:pt x="98" y="16"/>
                  </a:cubicBezTo>
                  <a:cubicBezTo>
                    <a:pt x="122" y="16"/>
                    <a:pt x="144" y="24"/>
                    <a:pt x="159" y="36"/>
                  </a:cubicBezTo>
                  <a:cubicBezTo>
                    <a:pt x="163" y="36"/>
                    <a:pt x="167" y="36"/>
                    <a:pt x="170" y="36"/>
                  </a:cubicBezTo>
                  <a:cubicBezTo>
                    <a:pt x="174" y="36"/>
                    <a:pt x="178" y="36"/>
                    <a:pt x="182" y="36"/>
                  </a:cubicBezTo>
                  <a:cubicBezTo>
                    <a:pt x="165" y="14"/>
                    <a:pt x="134" y="0"/>
                    <a:pt x="98" y="0"/>
                  </a:cubicBezTo>
                  <a:cubicBezTo>
                    <a:pt x="44" y="0"/>
                    <a:pt x="0" y="33"/>
                    <a:pt x="0" y="74"/>
                  </a:cubicBezTo>
                  <a:cubicBezTo>
                    <a:pt x="0" y="94"/>
                    <a:pt x="10" y="113"/>
                    <a:pt x="27" y="126"/>
                  </a:cubicBezTo>
                  <a:cubicBezTo>
                    <a:pt x="11" y="173"/>
                    <a:pt x="11" y="173"/>
                    <a:pt x="11" y="173"/>
                  </a:cubicBezTo>
                  <a:cubicBezTo>
                    <a:pt x="30" y="162"/>
                    <a:pt x="30" y="162"/>
                    <a:pt x="30" y="162"/>
                  </a:cubicBezTo>
                  <a:cubicBezTo>
                    <a:pt x="43" y="155"/>
                    <a:pt x="59" y="147"/>
                    <a:pt x="64" y="145"/>
                  </a:cubicBezTo>
                  <a:cubicBezTo>
                    <a:pt x="71" y="147"/>
                    <a:pt x="79" y="148"/>
                    <a:pt x="86" y="149"/>
                  </a:cubicBezTo>
                  <a:cubicBezTo>
                    <a:pt x="82" y="143"/>
                    <a:pt x="78" y="137"/>
                    <a:pt x="76" y="130"/>
                  </a:cubicBezTo>
                  <a:cubicBezTo>
                    <a:pt x="73" y="130"/>
                    <a:pt x="70" y="129"/>
                    <a:pt x="67" y="1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sp>
          <p:nvSpPr>
            <p:cNvPr id="34" name="Freeform 62"/>
            <p:cNvSpPr>
              <a:spLocks noEditPoints="1"/>
            </p:cNvSpPr>
            <p:nvPr/>
          </p:nvSpPr>
          <p:spPr bwMode="auto">
            <a:xfrm>
              <a:off x="5621338" y="5878513"/>
              <a:ext cx="382588" cy="315913"/>
            </a:xfrm>
            <a:custGeom>
              <a:avLst/>
              <a:gdLst>
                <a:gd name="T0" fmla="*/ 179 w 179"/>
                <a:gd name="T1" fmla="*/ 66 h 147"/>
                <a:gd name="T2" fmla="*/ 89 w 179"/>
                <a:gd name="T3" fmla="*/ 0 h 147"/>
                <a:gd name="T4" fmla="*/ 0 w 179"/>
                <a:gd name="T5" fmla="*/ 66 h 147"/>
                <a:gd name="T6" fmla="*/ 89 w 179"/>
                <a:gd name="T7" fmla="*/ 133 h 147"/>
                <a:gd name="T8" fmla="*/ 123 w 179"/>
                <a:gd name="T9" fmla="*/ 128 h 147"/>
                <a:gd name="T10" fmla="*/ 161 w 179"/>
                <a:gd name="T11" fmla="*/ 147 h 147"/>
                <a:gd name="T12" fmla="*/ 150 w 179"/>
                <a:gd name="T13" fmla="*/ 115 h 147"/>
                <a:gd name="T14" fmla="*/ 179 w 179"/>
                <a:gd name="T15" fmla="*/ 66 h 147"/>
                <a:gd name="T16" fmla="*/ 137 w 179"/>
                <a:gd name="T17" fmla="*/ 88 h 147"/>
                <a:gd name="T18" fmla="*/ 45 w 179"/>
                <a:gd name="T19" fmla="*/ 88 h 147"/>
                <a:gd name="T20" fmla="*/ 45 w 179"/>
                <a:gd name="T21" fmla="*/ 79 h 147"/>
                <a:gd name="T22" fmla="*/ 137 w 179"/>
                <a:gd name="T23" fmla="*/ 79 h 147"/>
                <a:gd name="T24" fmla="*/ 137 w 179"/>
                <a:gd name="T25" fmla="*/ 88 h 147"/>
                <a:gd name="T26" fmla="*/ 137 w 179"/>
                <a:gd name="T27" fmla="*/ 71 h 147"/>
                <a:gd name="T28" fmla="*/ 45 w 179"/>
                <a:gd name="T29" fmla="*/ 71 h 147"/>
                <a:gd name="T30" fmla="*/ 45 w 179"/>
                <a:gd name="T31" fmla="*/ 62 h 147"/>
                <a:gd name="T32" fmla="*/ 137 w 179"/>
                <a:gd name="T33" fmla="*/ 62 h 147"/>
                <a:gd name="T34" fmla="*/ 137 w 179"/>
                <a:gd name="T35" fmla="*/ 71 h 147"/>
                <a:gd name="T36" fmla="*/ 137 w 179"/>
                <a:gd name="T37" fmla="*/ 53 h 147"/>
                <a:gd name="T38" fmla="*/ 45 w 179"/>
                <a:gd name="T39" fmla="*/ 53 h 147"/>
                <a:gd name="T40" fmla="*/ 45 w 179"/>
                <a:gd name="T41" fmla="*/ 45 h 147"/>
                <a:gd name="T42" fmla="*/ 137 w 179"/>
                <a:gd name="T43" fmla="*/ 45 h 147"/>
                <a:gd name="T44" fmla="*/ 137 w 179"/>
                <a:gd name="T45" fmla="*/ 5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47">
                  <a:moveTo>
                    <a:pt x="179" y="66"/>
                  </a:moveTo>
                  <a:cubicBezTo>
                    <a:pt x="179" y="30"/>
                    <a:pt x="139" y="0"/>
                    <a:pt x="89" y="0"/>
                  </a:cubicBezTo>
                  <a:cubicBezTo>
                    <a:pt x="40" y="0"/>
                    <a:pt x="0" y="30"/>
                    <a:pt x="0" y="66"/>
                  </a:cubicBezTo>
                  <a:cubicBezTo>
                    <a:pt x="0" y="103"/>
                    <a:pt x="40" y="133"/>
                    <a:pt x="89" y="133"/>
                  </a:cubicBezTo>
                  <a:cubicBezTo>
                    <a:pt x="101" y="133"/>
                    <a:pt x="113" y="131"/>
                    <a:pt x="123" y="128"/>
                  </a:cubicBezTo>
                  <a:cubicBezTo>
                    <a:pt x="126" y="127"/>
                    <a:pt x="161" y="147"/>
                    <a:pt x="161" y="147"/>
                  </a:cubicBezTo>
                  <a:cubicBezTo>
                    <a:pt x="150" y="115"/>
                    <a:pt x="150" y="115"/>
                    <a:pt x="150" y="115"/>
                  </a:cubicBezTo>
                  <a:cubicBezTo>
                    <a:pt x="168" y="103"/>
                    <a:pt x="179" y="86"/>
                    <a:pt x="179" y="66"/>
                  </a:cubicBezTo>
                  <a:close/>
                  <a:moveTo>
                    <a:pt x="137" y="88"/>
                  </a:moveTo>
                  <a:cubicBezTo>
                    <a:pt x="45" y="88"/>
                    <a:pt x="45" y="88"/>
                    <a:pt x="45" y="88"/>
                  </a:cubicBezTo>
                  <a:cubicBezTo>
                    <a:pt x="45" y="79"/>
                    <a:pt x="45" y="79"/>
                    <a:pt x="45" y="79"/>
                  </a:cubicBezTo>
                  <a:cubicBezTo>
                    <a:pt x="137" y="79"/>
                    <a:pt x="137" y="79"/>
                    <a:pt x="137" y="79"/>
                  </a:cubicBezTo>
                  <a:lnTo>
                    <a:pt x="137" y="88"/>
                  </a:lnTo>
                  <a:close/>
                  <a:moveTo>
                    <a:pt x="137" y="71"/>
                  </a:moveTo>
                  <a:cubicBezTo>
                    <a:pt x="45" y="71"/>
                    <a:pt x="45" y="71"/>
                    <a:pt x="45" y="71"/>
                  </a:cubicBezTo>
                  <a:cubicBezTo>
                    <a:pt x="45" y="62"/>
                    <a:pt x="45" y="62"/>
                    <a:pt x="45" y="62"/>
                  </a:cubicBezTo>
                  <a:cubicBezTo>
                    <a:pt x="137" y="62"/>
                    <a:pt x="137" y="62"/>
                    <a:pt x="137" y="62"/>
                  </a:cubicBezTo>
                  <a:lnTo>
                    <a:pt x="137" y="71"/>
                  </a:lnTo>
                  <a:close/>
                  <a:moveTo>
                    <a:pt x="137" y="53"/>
                  </a:moveTo>
                  <a:cubicBezTo>
                    <a:pt x="45" y="53"/>
                    <a:pt x="45" y="53"/>
                    <a:pt x="45" y="53"/>
                  </a:cubicBezTo>
                  <a:cubicBezTo>
                    <a:pt x="45" y="45"/>
                    <a:pt x="45" y="45"/>
                    <a:pt x="45" y="45"/>
                  </a:cubicBezTo>
                  <a:cubicBezTo>
                    <a:pt x="137" y="45"/>
                    <a:pt x="137" y="45"/>
                    <a:pt x="137" y="45"/>
                  </a:cubicBezTo>
                  <a:lnTo>
                    <a:pt x="137"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ea"/>
              </a:endParaRPr>
            </a:p>
          </p:txBody>
        </p:sp>
      </p:grpSp>
      <p:sp>
        <p:nvSpPr>
          <p:cNvPr id="35" name="Freeform 66"/>
          <p:cNvSpPr>
            <a:spLocks noEditPoints="1"/>
          </p:cNvSpPr>
          <p:nvPr/>
        </p:nvSpPr>
        <p:spPr bwMode="auto">
          <a:xfrm>
            <a:off x="4249061" y="4365979"/>
            <a:ext cx="266071" cy="391381"/>
          </a:xfrm>
          <a:custGeom>
            <a:avLst/>
            <a:gdLst>
              <a:gd name="T0" fmla="*/ 94 w 117"/>
              <a:gd name="T1" fmla="*/ 142 h 173"/>
              <a:gd name="T2" fmla="*/ 93 w 117"/>
              <a:gd name="T3" fmla="*/ 141 h 173"/>
              <a:gd name="T4" fmla="*/ 71 w 117"/>
              <a:gd name="T5" fmla="*/ 90 h 173"/>
              <a:gd name="T6" fmla="*/ 59 w 117"/>
              <a:gd name="T7" fmla="*/ 87 h 173"/>
              <a:gd name="T8" fmla="*/ 46 w 117"/>
              <a:gd name="T9" fmla="*/ 90 h 173"/>
              <a:gd name="T10" fmla="*/ 24 w 117"/>
              <a:gd name="T11" fmla="*/ 141 h 173"/>
              <a:gd name="T12" fmla="*/ 24 w 117"/>
              <a:gd name="T13" fmla="*/ 142 h 173"/>
              <a:gd name="T14" fmla="*/ 23 w 117"/>
              <a:gd name="T15" fmla="*/ 144 h 173"/>
              <a:gd name="T16" fmla="*/ 23 w 117"/>
              <a:gd name="T17" fmla="*/ 144 h 173"/>
              <a:gd name="T18" fmla="*/ 23 w 117"/>
              <a:gd name="T19" fmla="*/ 144 h 173"/>
              <a:gd name="T20" fmla="*/ 59 w 117"/>
              <a:gd name="T21" fmla="*/ 157 h 173"/>
              <a:gd name="T22" fmla="*/ 95 w 117"/>
              <a:gd name="T23" fmla="*/ 144 h 173"/>
              <a:gd name="T24" fmla="*/ 95 w 117"/>
              <a:gd name="T25" fmla="*/ 144 h 173"/>
              <a:gd name="T26" fmla="*/ 95 w 117"/>
              <a:gd name="T27" fmla="*/ 144 h 173"/>
              <a:gd name="T28" fmla="*/ 94 w 117"/>
              <a:gd name="T29" fmla="*/ 142 h 173"/>
              <a:gd name="T30" fmla="*/ 116 w 117"/>
              <a:gd name="T31" fmla="*/ 152 h 173"/>
              <a:gd name="T32" fmla="*/ 115 w 117"/>
              <a:gd name="T33" fmla="*/ 149 h 173"/>
              <a:gd name="T34" fmla="*/ 114 w 117"/>
              <a:gd name="T35" fmla="*/ 147 h 173"/>
              <a:gd name="T36" fmla="*/ 78 w 117"/>
              <a:gd name="T37" fmla="*/ 66 h 173"/>
              <a:gd name="T38" fmla="*/ 79 w 117"/>
              <a:gd name="T39" fmla="*/ 66 h 173"/>
              <a:gd name="T40" fmla="*/ 79 w 117"/>
              <a:gd name="T41" fmla="*/ 30 h 173"/>
              <a:gd name="T42" fmla="*/ 87 w 117"/>
              <a:gd name="T43" fmla="*/ 22 h 173"/>
              <a:gd name="T44" fmla="*/ 87 w 117"/>
              <a:gd name="T45" fmla="*/ 11 h 173"/>
              <a:gd name="T46" fmla="*/ 59 w 117"/>
              <a:gd name="T47" fmla="*/ 0 h 173"/>
              <a:gd name="T48" fmla="*/ 30 w 117"/>
              <a:gd name="T49" fmla="*/ 11 h 173"/>
              <a:gd name="T50" fmla="*/ 30 w 117"/>
              <a:gd name="T51" fmla="*/ 22 h 173"/>
              <a:gd name="T52" fmla="*/ 38 w 117"/>
              <a:gd name="T53" fmla="*/ 30 h 173"/>
              <a:gd name="T54" fmla="*/ 38 w 117"/>
              <a:gd name="T55" fmla="*/ 66 h 173"/>
              <a:gd name="T56" fmla="*/ 39 w 117"/>
              <a:gd name="T57" fmla="*/ 66 h 173"/>
              <a:gd name="T58" fmla="*/ 4 w 117"/>
              <a:gd name="T59" fmla="*/ 147 h 173"/>
              <a:gd name="T60" fmla="*/ 2 w 117"/>
              <a:gd name="T61" fmla="*/ 149 h 173"/>
              <a:gd name="T62" fmla="*/ 1 w 117"/>
              <a:gd name="T63" fmla="*/ 152 h 173"/>
              <a:gd name="T64" fmla="*/ 1 w 117"/>
              <a:gd name="T65" fmla="*/ 153 h 173"/>
              <a:gd name="T66" fmla="*/ 1 w 117"/>
              <a:gd name="T67" fmla="*/ 153 h 173"/>
              <a:gd name="T68" fmla="*/ 59 w 117"/>
              <a:gd name="T69" fmla="*/ 173 h 173"/>
              <a:gd name="T70" fmla="*/ 116 w 117"/>
              <a:gd name="T71" fmla="*/ 153 h 173"/>
              <a:gd name="T72" fmla="*/ 116 w 117"/>
              <a:gd name="T73" fmla="*/ 153 h 173"/>
              <a:gd name="T74" fmla="*/ 116 w 117"/>
              <a:gd name="T75" fmla="*/ 152 h 173"/>
              <a:gd name="T76" fmla="*/ 34 w 117"/>
              <a:gd name="T77" fmla="*/ 15 h 173"/>
              <a:gd name="T78" fmla="*/ 59 w 117"/>
              <a:gd name="T79" fmla="*/ 8 h 173"/>
              <a:gd name="T80" fmla="*/ 83 w 117"/>
              <a:gd name="T81" fmla="*/ 15 h 173"/>
              <a:gd name="T82" fmla="*/ 59 w 117"/>
              <a:gd name="T83" fmla="*/ 21 h 173"/>
              <a:gd name="T84" fmla="*/ 34 w 117"/>
              <a:gd name="T85" fmla="*/ 15 h 173"/>
              <a:gd name="T86" fmla="*/ 104 w 117"/>
              <a:gd name="T87" fmla="*/ 149 h 173"/>
              <a:gd name="T88" fmla="*/ 59 w 117"/>
              <a:gd name="T89" fmla="*/ 165 h 173"/>
              <a:gd name="T90" fmla="*/ 13 w 117"/>
              <a:gd name="T91" fmla="*/ 149 h 173"/>
              <a:gd name="T92" fmla="*/ 13 w 117"/>
              <a:gd name="T93" fmla="*/ 149 h 173"/>
              <a:gd name="T94" fmla="*/ 13 w 117"/>
              <a:gd name="T95" fmla="*/ 149 h 173"/>
              <a:gd name="T96" fmla="*/ 14 w 117"/>
              <a:gd name="T97" fmla="*/ 146 h 173"/>
              <a:gd name="T98" fmla="*/ 15 w 117"/>
              <a:gd name="T99" fmla="*/ 144 h 173"/>
              <a:gd name="T100" fmla="*/ 46 w 117"/>
              <a:gd name="T101" fmla="*/ 71 h 173"/>
              <a:gd name="T102" fmla="*/ 46 w 117"/>
              <a:gd name="T103" fmla="*/ 32 h 173"/>
              <a:gd name="T104" fmla="*/ 59 w 117"/>
              <a:gd name="T105" fmla="*/ 33 h 173"/>
              <a:gd name="T106" fmla="*/ 71 w 117"/>
              <a:gd name="T107" fmla="*/ 32 h 173"/>
              <a:gd name="T108" fmla="*/ 71 w 117"/>
              <a:gd name="T109" fmla="*/ 71 h 173"/>
              <a:gd name="T110" fmla="*/ 102 w 117"/>
              <a:gd name="T111" fmla="*/ 144 h 173"/>
              <a:gd name="T112" fmla="*/ 103 w 117"/>
              <a:gd name="T113" fmla="*/ 146 h 173"/>
              <a:gd name="T114" fmla="*/ 104 w 117"/>
              <a:gd name="T115" fmla="*/ 149 h 173"/>
              <a:gd name="T116" fmla="*/ 104 w 117"/>
              <a:gd name="T117" fmla="*/ 14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7" h="173">
                <a:moveTo>
                  <a:pt x="94" y="142"/>
                </a:moveTo>
                <a:cubicBezTo>
                  <a:pt x="94" y="141"/>
                  <a:pt x="93" y="141"/>
                  <a:pt x="93" y="141"/>
                </a:cubicBezTo>
                <a:cubicBezTo>
                  <a:pt x="71" y="90"/>
                  <a:pt x="71" y="90"/>
                  <a:pt x="71" y="90"/>
                </a:cubicBezTo>
                <a:cubicBezTo>
                  <a:pt x="71" y="90"/>
                  <a:pt x="65" y="87"/>
                  <a:pt x="59" y="87"/>
                </a:cubicBezTo>
                <a:cubicBezTo>
                  <a:pt x="53" y="87"/>
                  <a:pt x="46" y="90"/>
                  <a:pt x="46" y="90"/>
                </a:cubicBezTo>
                <a:cubicBezTo>
                  <a:pt x="24" y="141"/>
                  <a:pt x="24" y="141"/>
                  <a:pt x="24" y="141"/>
                </a:cubicBezTo>
                <a:cubicBezTo>
                  <a:pt x="24" y="141"/>
                  <a:pt x="24" y="141"/>
                  <a:pt x="24" y="142"/>
                </a:cubicBezTo>
                <a:cubicBezTo>
                  <a:pt x="23" y="142"/>
                  <a:pt x="23" y="143"/>
                  <a:pt x="23" y="144"/>
                </a:cubicBezTo>
                <a:cubicBezTo>
                  <a:pt x="23" y="144"/>
                  <a:pt x="23" y="144"/>
                  <a:pt x="23" y="144"/>
                </a:cubicBezTo>
                <a:cubicBezTo>
                  <a:pt x="23" y="144"/>
                  <a:pt x="23" y="144"/>
                  <a:pt x="23" y="144"/>
                </a:cubicBezTo>
                <a:cubicBezTo>
                  <a:pt x="22" y="151"/>
                  <a:pt x="37" y="157"/>
                  <a:pt x="59" y="157"/>
                </a:cubicBezTo>
                <a:cubicBezTo>
                  <a:pt x="80" y="157"/>
                  <a:pt x="95" y="151"/>
                  <a:pt x="95" y="144"/>
                </a:cubicBezTo>
                <a:cubicBezTo>
                  <a:pt x="95" y="144"/>
                  <a:pt x="95" y="144"/>
                  <a:pt x="95" y="144"/>
                </a:cubicBezTo>
                <a:cubicBezTo>
                  <a:pt x="95" y="144"/>
                  <a:pt x="95" y="144"/>
                  <a:pt x="95" y="144"/>
                </a:cubicBezTo>
                <a:cubicBezTo>
                  <a:pt x="94" y="143"/>
                  <a:pt x="94" y="142"/>
                  <a:pt x="94" y="142"/>
                </a:cubicBezTo>
                <a:close/>
                <a:moveTo>
                  <a:pt x="116" y="152"/>
                </a:moveTo>
                <a:cubicBezTo>
                  <a:pt x="116" y="151"/>
                  <a:pt x="116" y="150"/>
                  <a:pt x="115" y="149"/>
                </a:cubicBezTo>
                <a:cubicBezTo>
                  <a:pt x="115" y="148"/>
                  <a:pt x="114" y="148"/>
                  <a:pt x="114" y="147"/>
                </a:cubicBezTo>
                <a:cubicBezTo>
                  <a:pt x="78" y="66"/>
                  <a:pt x="78" y="66"/>
                  <a:pt x="78" y="66"/>
                </a:cubicBezTo>
                <a:cubicBezTo>
                  <a:pt x="79" y="66"/>
                  <a:pt x="79" y="66"/>
                  <a:pt x="79" y="66"/>
                </a:cubicBezTo>
                <a:cubicBezTo>
                  <a:pt x="79" y="30"/>
                  <a:pt x="79" y="30"/>
                  <a:pt x="79" y="30"/>
                </a:cubicBezTo>
                <a:cubicBezTo>
                  <a:pt x="84" y="28"/>
                  <a:pt x="87" y="25"/>
                  <a:pt x="87" y="22"/>
                </a:cubicBezTo>
                <a:cubicBezTo>
                  <a:pt x="87" y="11"/>
                  <a:pt x="87" y="11"/>
                  <a:pt x="87" y="11"/>
                </a:cubicBezTo>
                <a:cubicBezTo>
                  <a:pt x="87" y="5"/>
                  <a:pt x="75" y="0"/>
                  <a:pt x="59" y="0"/>
                </a:cubicBezTo>
                <a:cubicBezTo>
                  <a:pt x="43" y="0"/>
                  <a:pt x="30" y="5"/>
                  <a:pt x="30" y="11"/>
                </a:cubicBezTo>
                <a:cubicBezTo>
                  <a:pt x="30" y="22"/>
                  <a:pt x="30" y="22"/>
                  <a:pt x="30" y="22"/>
                </a:cubicBezTo>
                <a:cubicBezTo>
                  <a:pt x="30" y="25"/>
                  <a:pt x="33" y="28"/>
                  <a:pt x="38" y="30"/>
                </a:cubicBezTo>
                <a:cubicBezTo>
                  <a:pt x="38" y="66"/>
                  <a:pt x="38" y="66"/>
                  <a:pt x="38" y="66"/>
                </a:cubicBezTo>
                <a:cubicBezTo>
                  <a:pt x="39" y="66"/>
                  <a:pt x="39" y="66"/>
                  <a:pt x="39" y="66"/>
                </a:cubicBezTo>
                <a:cubicBezTo>
                  <a:pt x="4" y="147"/>
                  <a:pt x="4" y="147"/>
                  <a:pt x="4" y="147"/>
                </a:cubicBezTo>
                <a:cubicBezTo>
                  <a:pt x="3" y="148"/>
                  <a:pt x="3" y="148"/>
                  <a:pt x="2" y="149"/>
                </a:cubicBezTo>
                <a:cubicBezTo>
                  <a:pt x="2" y="150"/>
                  <a:pt x="1" y="151"/>
                  <a:pt x="1" y="152"/>
                </a:cubicBezTo>
                <a:cubicBezTo>
                  <a:pt x="1" y="153"/>
                  <a:pt x="1" y="153"/>
                  <a:pt x="1" y="153"/>
                </a:cubicBezTo>
                <a:cubicBezTo>
                  <a:pt x="1" y="153"/>
                  <a:pt x="1" y="153"/>
                  <a:pt x="1" y="153"/>
                </a:cubicBezTo>
                <a:cubicBezTo>
                  <a:pt x="0" y="164"/>
                  <a:pt x="24" y="173"/>
                  <a:pt x="59" y="173"/>
                </a:cubicBezTo>
                <a:cubicBezTo>
                  <a:pt x="94" y="173"/>
                  <a:pt x="117" y="164"/>
                  <a:pt x="116" y="153"/>
                </a:cubicBezTo>
                <a:cubicBezTo>
                  <a:pt x="116" y="153"/>
                  <a:pt x="116" y="153"/>
                  <a:pt x="116" y="153"/>
                </a:cubicBezTo>
                <a:lnTo>
                  <a:pt x="116" y="152"/>
                </a:lnTo>
                <a:close/>
                <a:moveTo>
                  <a:pt x="34" y="15"/>
                </a:moveTo>
                <a:cubicBezTo>
                  <a:pt x="34" y="11"/>
                  <a:pt x="45" y="8"/>
                  <a:pt x="59" y="8"/>
                </a:cubicBezTo>
                <a:cubicBezTo>
                  <a:pt x="72" y="8"/>
                  <a:pt x="83" y="11"/>
                  <a:pt x="83" y="15"/>
                </a:cubicBezTo>
                <a:cubicBezTo>
                  <a:pt x="83" y="18"/>
                  <a:pt x="72" y="21"/>
                  <a:pt x="59" y="21"/>
                </a:cubicBezTo>
                <a:cubicBezTo>
                  <a:pt x="45" y="21"/>
                  <a:pt x="34" y="18"/>
                  <a:pt x="34" y="15"/>
                </a:cubicBezTo>
                <a:close/>
                <a:moveTo>
                  <a:pt x="104" y="149"/>
                </a:moveTo>
                <a:cubicBezTo>
                  <a:pt x="105" y="158"/>
                  <a:pt x="86" y="165"/>
                  <a:pt x="59" y="165"/>
                </a:cubicBezTo>
                <a:cubicBezTo>
                  <a:pt x="31" y="165"/>
                  <a:pt x="13" y="158"/>
                  <a:pt x="13" y="149"/>
                </a:cubicBezTo>
                <a:cubicBezTo>
                  <a:pt x="13" y="149"/>
                  <a:pt x="13" y="149"/>
                  <a:pt x="13" y="149"/>
                </a:cubicBezTo>
                <a:cubicBezTo>
                  <a:pt x="13" y="149"/>
                  <a:pt x="13" y="149"/>
                  <a:pt x="13" y="149"/>
                </a:cubicBezTo>
                <a:cubicBezTo>
                  <a:pt x="13" y="148"/>
                  <a:pt x="14" y="147"/>
                  <a:pt x="14" y="146"/>
                </a:cubicBezTo>
                <a:cubicBezTo>
                  <a:pt x="14" y="145"/>
                  <a:pt x="15" y="145"/>
                  <a:pt x="15" y="144"/>
                </a:cubicBezTo>
                <a:cubicBezTo>
                  <a:pt x="46" y="71"/>
                  <a:pt x="46" y="71"/>
                  <a:pt x="46" y="71"/>
                </a:cubicBezTo>
                <a:cubicBezTo>
                  <a:pt x="46" y="32"/>
                  <a:pt x="46" y="32"/>
                  <a:pt x="46" y="32"/>
                </a:cubicBezTo>
                <a:cubicBezTo>
                  <a:pt x="50" y="33"/>
                  <a:pt x="54" y="33"/>
                  <a:pt x="59" y="33"/>
                </a:cubicBezTo>
                <a:cubicBezTo>
                  <a:pt x="63" y="33"/>
                  <a:pt x="67" y="33"/>
                  <a:pt x="71" y="32"/>
                </a:cubicBezTo>
                <a:cubicBezTo>
                  <a:pt x="71" y="71"/>
                  <a:pt x="71" y="71"/>
                  <a:pt x="71" y="71"/>
                </a:cubicBezTo>
                <a:cubicBezTo>
                  <a:pt x="102" y="144"/>
                  <a:pt x="102" y="144"/>
                  <a:pt x="102" y="144"/>
                </a:cubicBezTo>
                <a:cubicBezTo>
                  <a:pt x="103" y="145"/>
                  <a:pt x="103" y="145"/>
                  <a:pt x="103" y="146"/>
                </a:cubicBezTo>
                <a:cubicBezTo>
                  <a:pt x="104" y="147"/>
                  <a:pt x="104" y="148"/>
                  <a:pt x="104" y="149"/>
                </a:cubicBezTo>
                <a:cubicBezTo>
                  <a:pt x="104" y="149"/>
                  <a:pt x="104" y="149"/>
                  <a:pt x="104" y="149"/>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36" name="Freeform 29"/>
          <p:cNvSpPr>
            <a:spLocks noEditPoints="1"/>
          </p:cNvSpPr>
          <p:nvPr/>
        </p:nvSpPr>
        <p:spPr bwMode="auto">
          <a:xfrm>
            <a:off x="8947897" y="4502719"/>
            <a:ext cx="196698" cy="356971"/>
          </a:xfrm>
          <a:custGeom>
            <a:avLst/>
            <a:gdLst>
              <a:gd name="T0" fmla="*/ 21 w 82"/>
              <a:gd name="T1" fmla="*/ 132 h 148"/>
              <a:gd name="T2" fmla="*/ 29 w 82"/>
              <a:gd name="T3" fmla="*/ 140 h 148"/>
              <a:gd name="T4" fmla="*/ 29 w 82"/>
              <a:gd name="T5" fmla="*/ 140 h 148"/>
              <a:gd name="T6" fmla="*/ 29 w 82"/>
              <a:gd name="T7" fmla="*/ 141 h 148"/>
              <a:gd name="T8" fmla="*/ 36 w 82"/>
              <a:gd name="T9" fmla="*/ 148 h 148"/>
              <a:gd name="T10" fmla="*/ 46 w 82"/>
              <a:gd name="T11" fmla="*/ 148 h 148"/>
              <a:gd name="T12" fmla="*/ 53 w 82"/>
              <a:gd name="T13" fmla="*/ 141 h 148"/>
              <a:gd name="T14" fmla="*/ 53 w 82"/>
              <a:gd name="T15" fmla="*/ 140 h 148"/>
              <a:gd name="T16" fmla="*/ 53 w 82"/>
              <a:gd name="T17" fmla="*/ 140 h 148"/>
              <a:gd name="T18" fmla="*/ 62 w 82"/>
              <a:gd name="T19" fmla="*/ 132 h 148"/>
              <a:gd name="T20" fmla="*/ 62 w 82"/>
              <a:gd name="T21" fmla="*/ 116 h 148"/>
              <a:gd name="T22" fmla="*/ 21 w 82"/>
              <a:gd name="T23" fmla="*/ 116 h 148"/>
              <a:gd name="T24" fmla="*/ 21 w 82"/>
              <a:gd name="T25" fmla="*/ 132 h 148"/>
              <a:gd name="T26" fmla="*/ 41 w 82"/>
              <a:gd name="T27" fmla="*/ 107 h 148"/>
              <a:gd name="T28" fmla="*/ 61 w 82"/>
              <a:gd name="T29" fmla="*/ 108 h 148"/>
              <a:gd name="T30" fmla="*/ 82 w 82"/>
              <a:gd name="T31" fmla="*/ 41 h 148"/>
              <a:gd name="T32" fmla="*/ 41 w 82"/>
              <a:gd name="T33" fmla="*/ 0 h 148"/>
              <a:gd name="T34" fmla="*/ 0 w 82"/>
              <a:gd name="T35" fmla="*/ 41 h 148"/>
              <a:gd name="T36" fmla="*/ 21 w 82"/>
              <a:gd name="T37" fmla="*/ 108 h 148"/>
              <a:gd name="T38" fmla="*/ 41 w 82"/>
              <a:gd name="T39" fmla="*/ 10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48">
                <a:moveTo>
                  <a:pt x="21" y="132"/>
                </a:moveTo>
                <a:cubicBezTo>
                  <a:pt x="21" y="137"/>
                  <a:pt x="24" y="140"/>
                  <a:pt x="29" y="140"/>
                </a:cubicBezTo>
                <a:cubicBezTo>
                  <a:pt x="29" y="140"/>
                  <a:pt x="29" y="140"/>
                  <a:pt x="29" y="140"/>
                </a:cubicBezTo>
                <a:cubicBezTo>
                  <a:pt x="29" y="141"/>
                  <a:pt x="29" y="141"/>
                  <a:pt x="29" y="141"/>
                </a:cubicBezTo>
                <a:cubicBezTo>
                  <a:pt x="29" y="145"/>
                  <a:pt x="32" y="148"/>
                  <a:pt x="36" y="148"/>
                </a:cubicBezTo>
                <a:cubicBezTo>
                  <a:pt x="46" y="148"/>
                  <a:pt x="46" y="148"/>
                  <a:pt x="46" y="148"/>
                </a:cubicBezTo>
                <a:cubicBezTo>
                  <a:pt x="50" y="148"/>
                  <a:pt x="53" y="145"/>
                  <a:pt x="53" y="141"/>
                </a:cubicBezTo>
                <a:cubicBezTo>
                  <a:pt x="53" y="141"/>
                  <a:pt x="53" y="141"/>
                  <a:pt x="53" y="140"/>
                </a:cubicBezTo>
                <a:cubicBezTo>
                  <a:pt x="53" y="140"/>
                  <a:pt x="53" y="140"/>
                  <a:pt x="53" y="140"/>
                </a:cubicBezTo>
                <a:cubicBezTo>
                  <a:pt x="58" y="140"/>
                  <a:pt x="62" y="137"/>
                  <a:pt x="62" y="132"/>
                </a:cubicBezTo>
                <a:cubicBezTo>
                  <a:pt x="62" y="116"/>
                  <a:pt x="62" y="116"/>
                  <a:pt x="62" y="116"/>
                </a:cubicBezTo>
                <a:cubicBezTo>
                  <a:pt x="21" y="116"/>
                  <a:pt x="21" y="116"/>
                  <a:pt x="21" y="116"/>
                </a:cubicBezTo>
                <a:lnTo>
                  <a:pt x="21" y="132"/>
                </a:lnTo>
                <a:close/>
                <a:moveTo>
                  <a:pt x="41" y="107"/>
                </a:moveTo>
                <a:cubicBezTo>
                  <a:pt x="45" y="107"/>
                  <a:pt x="52" y="107"/>
                  <a:pt x="61" y="108"/>
                </a:cubicBezTo>
                <a:cubicBezTo>
                  <a:pt x="61" y="75"/>
                  <a:pt x="82" y="74"/>
                  <a:pt x="82" y="41"/>
                </a:cubicBezTo>
                <a:cubicBezTo>
                  <a:pt x="82" y="19"/>
                  <a:pt x="64" y="0"/>
                  <a:pt x="41" y="0"/>
                </a:cubicBezTo>
                <a:cubicBezTo>
                  <a:pt x="18" y="0"/>
                  <a:pt x="0" y="19"/>
                  <a:pt x="0" y="41"/>
                </a:cubicBezTo>
                <a:cubicBezTo>
                  <a:pt x="0" y="74"/>
                  <a:pt x="21" y="75"/>
                  <a:pt x="21" y="108"/>
                </a:cubicBezTo>
                <a:cubicBezTo>
                  <a:pt x="31" y="107"/>
                  <a:pt x="37" y="107"/>
                  <a:pt x="41" y="107"/>
                </a:cubicBez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sp>
        <p:nvSpPr>
          <p:cNvPr id="4" name="Flowchart: Manual Input 17"/>
          <p:cNvSpPr/>
          <p:nvPr>
            <p:custDataLst>
              <p:tags r:id="rId1"/>
            </p:custDataLst>
          </p:nvPr>
        </p:nvSpPr>
        <p:spPr>
          <a:xfrm flipV="1">
            <a:off x="1010960" y="300585"/>
            <a:ext cx="600740" cy="818707"/>
          </a:xfrm>
          <a:prstGeom prst="flowChartManualInpu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mn-ea"/>
            </a:endParaRPr>
          </a:p>
        </p:txBody>
      </p:sp>
      <p:sp>
        <p:nvSpPr>
          <p:cNvPr id="5" name="Freeform 166"/>
          <p:cNvSpPr/>
          <p:nvPr>
            <p:custDataLst>
              <p:tags r:id="rId2"/>
            </p:custDataLst>
          </p:nvPr>
        </p:nvSpPr>
        <p:spPr bwMode="auto">
          <a:xfrm>
            <a:off x="1192318" y="486476"/>
            <a:ext cx="310864" cy="302081"/>
          </a:xfrm>
          <a:custGeom>
            <a:avLst/>
            <a:gdLst>
              <a:gd name="T0" fmla="*/ 49 w 122"/>
              <a:gd name="T1" fmla="*/ 48 h 119"/>
              <a:gd name="T2" fmla="*/ 100 w 122"/>
              <a:gd name="T3" fmla="*/ 26 h 119"/>
              <a:gd name="T4" fmla="*/ 43 w 122"/>
              <a:gd name="T5" fmla="*/ 47 h 119"/>
              <a:gd name="T6" fmla="*/ 8 w 122"/>
              <a:gd name="T7" fmla="*/ 89 h 119"/>
              <a:gd name="T8" fmla="*/ 22 w 122"/>
              <a:gd name="T9" fmla="*/ 36 h 119"/>
              <a:gd name="T10" fmla="*/ 122 w 122"/>
              <a:gd name="T11" fmla="*/ 27 h 119"/>
              <a:gd name="T12" fmla="*/ 72 w 122"/>
              <a:gd name="T13" fmla="*/ 105 h 119"/>
              <a:gd name="T14" fmla="*/ 15 w 122"/>
              <a:gd name="T15" fmla="*/ 100 h 119"/>
              <a:gd name="T16" fmla="*/ 49 w 122"/>
              <a:gd name="T17"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19">
                <a:moveTo>
                  <a:pt x="49" y="48"/>
                </a:moveTo>
                <a:cubicBezTo>
                  <a:pt x="65" y="36"/>
                  <a:pt x="83" y="28"/>
                  <a:pt x="100" y="26"/>
                </a:cubicBezTo>
                <a:cubicBezTo>
                  <a:pt x="81" y="27"/>
                  <a:pt x="61" y="34"/>
                  <a:pt x="43" y="47"/>
                </a:cubicBezTo>
                <a:cubicBezTo>
                  <a:pt x="27" y="58"/>
                  <a:pt x="15" y="73"/>
                  <a:pt x="8" y="89"/>
                </a:cubicBezTo>
                <a:cubicBezTo>
                  <a:pt x="0" y="71"/>
                  <a:pt x="5" y="48"/>
                  <a:pt x="22" y="36"/>
                </a:cubicBezTo>
                <a:cubicBezTo>
                  <a:pt x="70" y="0"/>
                  <a:pt x="122" y="27"/>
                  <a:pt x="122" y="27"/>
                </a:cubicBezTo>
                <a:cubicBezTo>
                  <a:pt x="92" y="31"/>
                  <a:pt x="98" y="86"/>
                  <a:pt x="72" y="105"/>
                </a:cubicBezTo>
                <a:cubicBezTo>
                  <a:pt x="55" y="119"/>
                  <a:pt x="30" y="116"/>
                  <a:pt x="15" y="100"/>
                </a:cubicBezTo>
                <a:cubicBezTo>
                  <a:pt x="14" y="98"/>
                  <a:pt x="25" y="67"/>
                  <a:pt x="49" y="48"/>
                </a:cubicBezTo>
                <a:close/>
              </a:path>
            </a:pathLst>
          </a:custGeom>
          <a:solidFill>
            <a:schemeClr val="tx1">
              <a:lumMod val="65000"/>
              <a:lumOff val="35000"/>
            </a:schemeClr>
          </a:solidFill>
          <a:ln>
            <a:noFill/>
          </a:ln>
        </p:spPr>
        <p:txBody>
          <a:bodyPr vert="horz" wrap="square" lIns="91440" tIns="45720" rIns="91440" bIns="45720" numCol="1" anchor="t" anchorCtr="0" compatLnSpc="1"/>
          <a:p>
            <a:endParaRPr lang="en-US">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12" grpId="0" bldLvl="0" animBg="1"/>
      <p:bldP spid="12" grpId="1" animBg="1"/>
      <p:bldP spid="17" grpId="0" bldLvl="0" animBg="1"/>
      <p:bldP spid="17" grpId="1" animBg="1"/>
      <p:bldP spid="22" grpId="0" bldLvl="0" animBg="1"/>
      <p:bldP spid="22" grpId="1"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8.xml><?xml version="1.0" encoding="utf-8"?>
<p:tagLst xmlns:p="http://schemas.openxmlformats.org/presentationml/2006/main">
  <p:tag name="KSO_WPP_MARK_KEY" val="40a8cc7d-5964-4a64-b898-641de8fd5e74"/>
  <p:tag name="COMMONDATA" val="eyJoZGlkIjoiZWYxMzNiYTI2MWYzYmQ1N2NmMWIyNTdlNDQyODY2Mzk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PPTe吧 | PPT爱好者之家">
  <a:themeElements>
    <a:clrScheme name="自定义 2">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MzNDQ0MzExNDg4IiwKCSJHcm91cElkIiA6ICIxMjEzNTI0MTA5IiwKCSJJbWFnZSIgOiAiaVZCT1J3MEtHZ29BQUFBTlNVaEVVZ0FBQXVVQUFBTFdDQVlBQUFEaDFPMzlBQUFBQ1hCSVdYTUFBQXNUQUFBTEV3RUFtcHdZQUFBZ0FFbEVRVlI0bk96ZGVYeFVkWjcvKy9lcHFpeGtJeHM3UXBBdEVEWUJVV1FFM0FJS0YxdHRsYWJ0Ym5VY2U3UWQyMUhidnVQMXpxU25leDdYUVZyN1o2T3R0dE5LZTdYVnFDZ2dTd0FCV1FVREVnaWJHTUlXSUNRaENVa3FsYVRxL1A3SUw4Y1VXY0NXNUJ0U3IrZmo0Y002NTN6cm5FL1ZnNU42MTdlKzUzc2t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0FTNEZsdWdBQTZHanlidmhsRDY4bjdFN1p1bG1XZllWc0sxbVd3a3pYMVVicWJOc3VscXlkTHRuTHc5enV6TUhMNWg0elhSUUFoQnBDT1FEOEgwY24vbXVYc2xqWDA1WmxQU1VwM0hROVJ0aXFsV1c5S0Y5bFJ0cmFseXRNbHdNQW9ZSlFEZ0NTdnI3NVgvcjYvQkdMTFV0alROZlNFVmpTZnR2bm41bTI5b1dEcG1zQmdGQkFLQWNROHZiZDlGUnZ2OHUvVWJKU0RKZlN3ZGduL1A3QVA0eGE5VUtlNlVvQW9MTWpsQU1JYVllbVprUldobGVzdHl5TmI3dys0dkplU3B3eFVkSGpoaW9zdWFzc2o5dFVpVzNLOXZ0VlYzeFdsVHNPNk16U0wrVGRmK1NjQnRwYkoxMDVPbXRlcFprS0FTQTBlRXdYQUFBbVZZVlgvSHRRSUxlazVCL2RxTzQvU1plc3p0OXZZYm5kQ3VzZXIvaHBFeFNmZnFXS1BseW53di81VkxJYkdtaFltUFNDcEFkTjFna0FuVjNuLzhRQmdCYnNUSDl5Z01leXY1WXNweHU4NThNL1VPS3NTU2JMTXE3MHMrMHFtUHMzWjltUy9MYkxIcFcyN1BkN0RKWUZBSjJheTNRQkFHQ0tXL2IvM1RpUXgwNGFHZktCWEpMaXJ4K3IrT2xYT2N1MjVKYmYrcDNCa2dDZzB5T1VBd2hKTzZZL2x1S3lySDlzV0xZaXd0VHIwVHRNbHRTaDlIaGdobHhkSXI1ZFllblcvZWxQcEpxckNBQTZOMEk1Z0pBVUVYRGZaa3RPTDNuWHFWZkkwelhhWkVrZGlqdW1peEp2L1lmR3ExeDF0aDR3VlE4QWRIYUVjZ0FoeXZweDQ2WEUyNjQxVlVpSEZUL3R5dUFWTHMwd1V3a0FkSDZFY2dBaFo4ZlV4MUpzUytNYWxqM2Q0aFdaMHROa1NSMVNlSzhraGZkSmJyVEdTczFoQ0FzQXRBbENPWUNRRXhIdURycHJaL1NJQWFaS2FkV3FWYXUwYnQyNkp1czNidHlvbkp3Y1ZWZFh0M2tOc1JQVGdwYmR0aldselE4S0FDR0llY29CaEI3Ykd0bDRRdGlJZ2IzYjdGRHo1OC8vVHUzdnV1c3VkZS9lWGJadGE4dVdMWXFQajllVUtkL200SktTRXExYXRVcGR1blRSd0lFREZRZ0U1SEsxWGY5S3hPWEI3MDNqWHhnQUFCY1BvUnhBeUxFdEJRMldic3VoSzBWRlJkK3BmVjFkblNTcG9xSkNkWFYxNnRhdFc5RDI5ZXZYeTdadDNYenp6VnExYXBWT25UcWxmL3FuZjVMVlJqYzZDdStWRkxSc1dmYXdOamtRQUlRNFFqbUFrR05iNnQ4NHdvYjFUbTZ4N2ZlVmtaRVI5TmpsY3VuZi8vM2ZuWFgvK1ovL3FVQWdFTlJ1MWFwVjJyQmhneVJwNzk2OXpyWUhIM3hRTzNmdTFLaFJvelJ5NUVpVmxaVnB4NDRkeXM3TzF2angzOTZVOUdJS1MrNTY3aW9HM3dOQUcyQk1PWUNRWTlsMlVQZXZPeXJTVkNuTmlvNk9WblIwL2ZTTWNYRnhDZ3NMazJWWldycDBxVnd1bDNyMzdxMk5HemVxckt4TWtyUm16UnJWMU5TMFNTMnV5UERnRmJZVjF5WUhBb0FRUnlnSEVJS3N4TVpMcmc0V3lpZE9uS2kwdFBvTExILzJzNStwUjQ4ZWlveU0xSWtUSjFSWFY2Zmx5NWRyNWNxVnlzbkpVWFIwdENvcks3VjU4K1kycWFWSktKY0k1UURRQmhpK0FpQVVXYTBzWFRTYk4yOVdkbloyMExwQUlCQjA4V2NnRUpBVWZFSG9JNDg4b21QSGppa3FLa3BKU1VrcUxTMVZZbUtpYnJycEprVkdSaW82T2xwUlVWRnl1OTJxcWFuUjh1WEwxYWRQbjdaNUVlZU9WYmZhNnQwQ2dOQkdLQWNRaWtva09kT0tCS3A4Y25XOStIOE9LeXNybTczUTgzenJ2RjZ2VHA0OHFjR0RCNnUwdEZRVkZSVWFQSGl3Tm03Y3FETm56alI3ckZtelpsMjh3aHNKVkRjWkZsUGVKZ2NDZ0JCSEtBY1FndXhpeWZvMmxGZDZwYTdSRi8wb045NTRvMjY4OFVaSjlWTVp2dmppaTRxTGk5UGpqei91dEdudVFzOHpaODRvTWpKU2VYbDVXcjU4dVNTcGYvLysyckJodzNlZXplWDdDbFQ3Z3BadFFqa0F0QW5HbEFNSVFkYlJ4a3MxSjB2YS9JakhqaDJUSkNVbUpwNm5wWlNRa0tBSEhuaEFNVEV4MnJkdm55ekwwcEFoUTV6dEdSa1p6bi9KeVcwM2M0d2sxUllGWjNDWHJWTnRla0FBQ0ZHRWNnQWh4N2J0THhzdisvSlB0T254NnVycXRISGpSa24xUGQ0WElpRWhRZDI3ZDVjazJiYXQ1Y3VYTytQUDIxUHRpZUtnWlZ2YTIrNUZBRUFJWVBnS2dORGpzbk1hWDkxWm5kZDJvYnl5c2xMdnZmZWVUcDA2cGJDd01JMGRPL2E4ejZtdHJkVW5uM3lpL2Z2M0t6RXhVUkVSRVRweDRrU3pGNFcyTk1iOFl2SGxud3hhdG1SdmI5TURBa0NJSXBRRENEbDJyZnNySzh4MmxxdDJIMnFUNDV3NmRVcHZ2UEdHcXF1cjVYSzVkTnR0dDZscjF5WTM0MmxpNzk2OTJyMTd0MkppWWpSbnpoeDE2ZEpGRlJVVnlzek1sUFRkN3hMNmZaemRraHUwYkFVQzY5dnQ0QUFRUWdqbEFFTE95TStlKzJaUCtoTzdiTXNhS1VtMUowdmtPMWFvaUw3ZEwrcHhldlRvb1duVHB1bUxMNzdRTGJmY29uNzkralZwTTNEZ1FObTJIYlJ1MUtoUktpc3IwNGdSSTVTUWtDQ3Avb1pDdlhyMVVsUlVsTzYvLzM2bjdhSkZpMVJlM2piWFh0YWNPaVBmNFcrSGtOdXl2eG0yNm9WZGJYSXdBQWh4ekRjTElDVHRtZmJFVTdhcy8yNVlUcGc1VWIwZXVkMWtTUjNPNlhkVzZmUmZWelJhWS8rdnRCVy9mOHhZUVFEUWlYR2hKNERRRkhBdGxPUmNPVm4yMlhiNUs3d0dDK3BZQWw2ZmlqLzZQR2lWQXY0M0RaVURBSjBlb1J4QVNCcSs4cm12SmZ2dGh1VkFsVThuWHY3WVpFa2RTdUZmVnlqUStFdUtyZVZwSy8vd2xibUtBS0J6STVRRENGbHV5LzFmbHVSdldDNy9iTHRLVjJlYkxLbERPTHM1VnlVTGc2N25ERmlXOWYrYXFnY0FRb0hiZEFFQVlNcjhneHVMSHg1NFRaSXNYZFd3N3V6bTNYSkZkMUZVYWovSkNySExibXhiWjdLMjZmaC8vKzJjOWRZN2FWblB2V1NtS0FBSURjeStBaUNrMVVsUGU2UWJKUTJYSk5uU3FWY1g2ZXpHWFVxODdWcDFTZTBuVDN5TUxIZm43TU93L1FINXl5dmxQWEJVSllzMnFqTDdRTkIyeTlhaE1IZjF3NGJLQTRDUUVXTGRRQURRVk02Ti8zcTUyKzNhSUZtOVROZlN3UlJKL3FscEsxN0lQWDlUQU1EM3daaHlBQ0Z2MUtvWDh1UUxUSmJzQStkdkhTSnNIUW5VMWQ1QUlBZUE5a0VvQndCSmFXdGZPQ2lmZDV4czZ6WFpxalZkanltMlZLZUEvVlprd0QxcTVPci9sV082SGdBSUZReGZBWUJ6NU43NDYzNHVkOTNQL2JhbXVpeHJTRUNLdHpydE5UaTJYN0pLWmV1Z3BQVVJsdi9WUVN0ZU9HaTZLZ0FJTllSeUFPZ2djcWM5YVRkZVRsc3hqNy9SQUJBaUdMNENBQUFBR0VZb0J3QUFBQXdqbEFNQUFBQ0dFY29CQUFBQXd3amxBQUFBZ0dHRWNnQUFBTUF3UWprQUFBQmdHS0VjQUFBQU1JeFFEZ0FBQUJoR0tBY0FBQUFNSTVRREFBQUFoaEhLQVFBQUFNTUk1UUFBQUlCaGhISUFBQURBTUVJNUFBQUFZQmloSEFBQUFEQ01VQTRBQUFBWVJpZ0hBQUFBRENPVUF3QUFBSVlSeWdFQUFBRERDT1VBQUFDQVlZUnlBQUFBd0RCQ09RQUFBR0FZb1J3QUFBQXdqRkFPQUFBQUdFWW9Cd0FBQUF3amxBTUFBQUNHRWNvQkFBQUF3d2psQUFBQWdHR0VjZ0FBQU1Bd1Fqa0FBQUJnR0tFY0FBQUFNSXhRRGdBQUFCaEdLQWNBQUFBTUk1UURBQUFBaGxtbUN3Q0FVSldiL3VSYVdicTgwYXJMem1seTFIbGsyOGZUc240L3NWMEtBd0MwTzQvcEFnQWdWRm1XTnRqU2xGYWFPQ0hkdHJTNkhVb0NBQmpDOEJVQU1NUzJ0ZmhDMjdvRHJyKzFaUzBBQUxNSTVRQmd5UENzbUcyeVZYQytkcFowZXRmS2ZIcktBYUFUSTVRRGdDR1dNZ0tTM2psZnU0QWRXSG1YTXYzdFVCSUF3QkJDT1FBWVpNays3eEFXbDZ6TTlxZ0ZBR0FPb1J3QUREcFZFN3RKdG9wYmFWSldWWHoyMDNZckNBQmdCS0VjQUF5NmJtMUduUzI5MTBxVFZlT3pYNnR0dDRJQUFFWVF5Z0hBTUplbGhTMXRzK3dBUTFjQUlBUVF5Z0hBc0ZPK29nMnk3WXBtTmxWVkZWZGM4TFNKQUlCTEY2RWNBQXk3YnUyYjFiTDBRZE10OXByeDJhOVZ0WDlGQUlEMlJpZ0hnQTdBWmRzZk5sMXJOYk1PQU5BWkVjb0JvQVBvR2xIeG1XeDV2MTFqKzl3VnJtWjZ6d0VBblJHaEhBQTZnTjZMWDZ1U0ZUUm4rWWJValhQUEdpc0lBTkN1Q09VQTBGSFlhalRUaXZXeHVVSUFBTzJOVUE0QUhVUmt3TE5TdG1wdHFjNVZGL1kzMC9VQUFBQUFJU2wzMmhPZjVLWS8rYm5wT2dBQTdjc3lYUUNBUzEvdVRVODhJY3Y2YjFseW02NEZhQ1JnQlpReGZPVzgzNW91QkFET2grRXJBTDQzRjRFY0haUExkaW5EZEJFQWNDRUk1UUMrdHdDQkhCMFhuM01BTGduOHNRSUFBQUFNODVndUFFRG5NM3o1YzZaTFFBamJNLzFYcGtzQWdPK01ubklBQUFEQU1FSTVBQUFBWUJpaEhBQUFBRENNVUE0QUFBQVlSaWdIQUFBQURDT1VBd0FBQUlZUnlnRUFBQUREbUtjY3dDWHBxNisrVW1GaG9XNjQ0UWE1M2QvZVVOVHY5MnZEaGczeSsvMGFNbVNJK3ZidDIrSStTa3BLZE96WU1ZMGFOYW85U3BZa0JRSUJiZDI2VlFjT0hORHMyYk1WSGg3ZWF2dkt5a29kT0hCQTBkSFJHakprU0t0dHE2cXFWRkZSNGZ4WFhsNnU4dkp5VFo4K1hTN1hkK3VES1NzcjA1bzFhK1R6K1hUMzNYZC9wK2NDQUw0N1FqbUFTOUtPSFR0MDVzd1pwYWVuQjYxZnZYcTFObTNhSkVrNmR1eVk3cm5ubm1ZRDZhbFRwL1RuUC85WmRYVjFrblRlWVA3aWl5K3FwS1RrZ21ycjE2K2Y3ci8vL21hM3VWd3U1ZVRrcUtDZ1FObloyWm80Y1dLcisxcThlTEgyN2R1bjBhTkhuemVVZi9EQkI4ckx5MnV5ZnR5NGNjck16R3l5UGlFaFFULys4WThsU1V1WExnM2E1dmY3OWRWWFgwbVNGaTFhSkk4bitPTWlKaVpHZmZyMDBiSmx5NXJzTnhBSU5QdGV6Wm8xUzJQSGptMzFOUUJBcUNLVUE3amtQUHZzczZxdXJwWWtaV1JrU0pMKzR6LytRMnZXck5HbVRaczBlUEJndWQxdTdkdTNUeDk5OUpGdXUrMjJvTjUwU2VyUm80ZHV1T0VHclZpeFFrdVdMRkcvZnYwVUh4OS8zbU1uSkNRNCt5b3FLcExMNVZKaVlxS2sraUI3NXN5WkpzK1pQMzkrMEhKbFphVWthYzJhTmNyT3pnN2E5c2dqanppUFY2OWVyWDM3OWttU2R1N2NxWjA3ZHpaYlU4TjdNR2JNR1BYdDIxZjc5Ky9YcVZPbmROdHR0NmwvLy82S2k0dFRVVkZScTY5cjY5YXRMVzdidm4xN2szWEp5Y2xLVGs1dWRyOERCdzRNK2lMazlYcFZXVm1wbUppWVZtc0FnRkJHS0Fkd3lSazhlTEIyN2RxbC92MzdLeWtwU2VYbDVmcnJYLytxUTRjT3llMTJxMSsvZnZKNFBNclB6OWZ1M2J0VldscXFXMis5VmQyNmRRdmF6OFNKRTNYaXhBbmw1T1JveFlvVkZ6Uk00MGMvK3BHNmQrOHVxVDRNUjBaR09rRzZxS2lvU1FCdldOK2NtcHFhWnJmWnRxMVZxMVpwNDhhTlFhRy9zYk5uejhybjh3VjkyV2pvN1M4cEtkR3BVNmZVcTFldm9DOGF5Y25KVHEwTlFiNnh4dHNyS3l2MSs5Ly9YdVBIajljdHQ5eWl6WnMzS3l3c1RPUEdqZE52ZnZNYlNkS3dZY1AwekRQUDZQbm5uMWQ0ZUxnZWZmUlJTVkpPVG80Ky8veHozWERERFVwTFM5T2FOV3UwYnQwNlJVZEhOL3MrQUFBSTVRQXVRVU9IRHRXdVhiczBjdVJJeGNURUtDWW1ScSsvL3JvOEhvL3E2dXEwZXZWcXAyMWtaS1NPSFR1bXc0Y1BOd25sVW4wd3o4bkowZDY5ZTNYa3lCSDE2OWV2MVdQLzdXOS9Dd3JDMWRYVlRoRDMrLzB0UGk4bUprWlBQdmxraTl1ZmYvNTVsWmVYS3hBSTZOMTMzM1hHa2MrY09WTW5UcHpRbURGamxKaVlxTnJhV3ExZnYxNGJObXhRZEhTMDdyenpUbWNmRFhXY1BYczJxTmFiYjc2NTFkY2tTWk1uVDlaWFgzMmx6ejc3VExtNXVTb3VMdGE0Y2VOVVdWbXA3T3hzWldWbEtUbzZXdDI3ZDllVlYxNnBwS1FrV1phbC9QeDhWVlZWNmNvcnIzUjZ4NHVMaTFWU1V1SU1lV21vaDU1eUFHZ1pvUnpBSmVmNDhlTnl1OTBxS0NqUTl1M2I5ZFJUVDJucTFLbEJZNjdqNCtPZGtQN2xsMTlxM0xoeHplNXJ6NTQ5enVQVnExZnJ2dnZ1YS9YWTV3NVBDUVFDNXgwYThsMjRYQzZOSFR0V01URXh1dkhHRzVXYm02dE5telpwNDhhTkdqRmloUEx5OGxSUlVhR1JJMGRxMnJScFFiM1A1OWJSVUt2UDU3dWc0NWFYbCt2MDZkT3lMRXVTTkczYU5HM1lzRUZMbGl4UlZGU1VKaytlckxmZmZsdTlldlhTOU9uVEpVbmJ0bTJUVkgvaGJXNXVycEtTa3RTbFN4ZEpVbXhzckNTcHZMeGNrdWdwQjRCV0VNb0JYSEtPSERtaVhyMTZCVjE4dUhidFdxMWR1OVpadnYzMjI3VjgrWEtOR1ROR216WnQwdVRKazV2c3A3cTZXbDkrK2FXaytsQjYrUEJoN2QrL1gwT0hEbTN4MkE4Ly9IRFE4SldvcUNnOTlkUlRrbG9ldnZKZHBhYW1LalUxVllGQVFOMjZkVlAvL3YzMXpUZmZhTmV1WFVwTlRkVzExMTZyWHIxNk5YbGVSa2FHaW9xSzlOSkxMOG0yN2FCYVcrUHorYlJ2M3o0bEppWnExcXhaK3AvLytSOUowcXV2dnFyaTRtTDE2TkZEa3lkUFZwOCtmWlNUazZQOC9Id3RXN1pNNDhhTjA0RURCeVRWejlZaTFiK1BEYjhZWkdabXl1MTJxNnlzVEpabDZaVlhYdEg5OTkrdnFLaW83LzBlQVVCblF5Z0hjTW54K1h3cUxpNVdRVUdCSk9udHQ5K1dWRC9MU0xkdTNiUjgrWElGQWdGVlZWVzF1cDkxNjliSjYvVnF3SUFCNnRtenB6WnYzcXlzckN4ZGZ2bmxDZ3NMdXlpMU5zenVVbEZSMGV3NDduUFYxTlJvNTg2ZE9uejRzUEx5OG9KZVEwUkVoQW9MQy9YaGh4OEdQZWZlZSs5MWhvWjg5dGxuc20xYlV2M01MWk1tVFZKcWFtcXJ4L1I0UEpvK2ZicjI3OSt2aFFzWE9qM3NaOCtlMVpRcFV6UjU4bVI5L1BISCt2REREelZyMWl3VkZ4ZnJtMisrVVdSa3BIT3NCeDU0UU8rODg0NmsrbDhQcEthL0toUVZGVFc1NEJZQVVJOVFEdUNTYzhVVlY2aXlzbEo1ZVhrNmVmS2tVbE5UZGZ6NGNlM1lzY01aZW5FKytmbjUyckpsaXlScHlwUXA2dDY5dTNiczJLSGk0bUpsWldWcHhvd1pRZTBiZ3ViTEw3OGN0TDZxcXFyVnNOMHdTNHpINDFGY1hGeUw3VXBMU3hVSUJPVHhlUFRGRjE4ME95VEc2L1hLNi9VMldkOVEyOTY5ZTdWbnp4NVpsaVhidG5YOCtIRzk5OTU3VGFhTlBGZFJVWkVXTEZqZ0JPd0d3NGNQbDJWWldydDJyUTRjT0NDUHg2Tmh3NGFwVzdkdVNrNU9sdGZyMWFaTm01empOL2pwVDMvYTVCaXZ2ZmFhQ2dvS21reXRDQUNveDE5SEFKZWNRWU1HeWV2MXFyaTRXQ2RQbm5SdXdETm16QmdsSnljckt5dXIxZWVYbEpRb016TlR0bTFyNU1pUlNrbEprU1RkZE5OTldyeDRzYlp0MjZaZXZYb0Z6YW5kRUs0VEV4T2RDeG92WkVyRTA2ZFBTNUlHREJqZ3pBbmVuTFZyMTZxNnVsb3VsMHUzM1hhYkpPbU5OOTVRWFYxZGk2Ry84ZHpwZFhWMSt2ampqOVdsU3hmMTZkTkhCdzhlMU15Wk0vWDU1NTlyNE1DQnJiNGZQWHIwMERYWFhLUDgvSHdOSHo1Y1BYcjBVSFoydGpOUCtaQWhRNVNhbXFyUm8wZnJ6Smt6c20xYkVSRVJpb2lJMEpWWFhxa3Z2dmdpYUgvbjFudjk5ZGVydHJaV0xwZUxubklBYUFHaEhNQWxaOEdDQlVIRE9ocHVGdFRjZk5ybktpNHUxbHR2dmFYS3lrckZ4c1lHelV3eWR1eFk1ZWJtS2k4dlQwdVdMRkZZV0poR2pod3BuOC9uaFBLSEhucklHZHB5SVZNaU50ek01M3hqdTZkT25lbzg3dE9uejNsZng3azhIbytTazVNMVpzd1lIVDU4V0pMVXQyOWZQZkxJSTA3djlKa3paMW9jODM3VFRUY3BJeU5EWHE5WGp6NzZxQVlOR3VTRTY5bXpaenRmUkJxK0NEUnNhMjZZVDNKeWN0QnlWRlNVZkQ3ZlJSc1NCQUNkRWFFY3dDVW5QVDFkSG85SHUzYnQwdjc5K3pWbnpoejk2VTkvVW5wNnVucjE2cVVGQ3hZb0tTbEp2L3psTDRPbVI4ekx5OU1ISDN5Z3Fxb3FoWWVIYTg2Y09VRVhIVnFXcFR2dXVFT3Z2dnFxeXN2TDllR0hINnF5c3RLWlNqRTJOcmJaWUJrSUJKelpTeHFycmExMWJ2aHp2dDdxMXJRVXBCc3VybXlRbnA2dWZ2MzZPYUZjVXRCd0ViL2ZmOTZaWW1wcWFvSm1wSkhxaDhVMERBdXFxYWxwOW5tdnYvNjZwUHBwRHh2UGRSNFpHYW5xNm1vdFc3Yk1tWlVGQU5BVW9SekFKV2ZNbURHUzZtZGhrYjZkZXUvQWdRUE8wQlczMjYzWFhudE5YcS9YR2N0OTl1eFplYjFlaFllSDYrNjc3MjUyQnBQbzZHamRmZmZkV3JCZ2dUd2Vqd1lQSHV6TTZuTFpaWmMxVzgvV3JWdTFjdVZLWjJ4MXc5Ui94Y1hGcXF5c1ZFSkNnZ1lNR1BCM3Y5NExuWEt4Zi8vK0xXNkxqNDlYUWtLQ2Z2YXpuMG1xSCtQZDNCMU1LeW9xOVA3Nzd3ZXR5OHpNUE8reDQrUGptM3dwZWVtbGw0SiswV2p1SmtnQWdIcUVjZ0NkZ3N2bFVuSnlzc3JLeXBTWW1LaHUzYnJwK3V1dlYwVkZoUVlQSGl4SkdqMTZ0SHcrbi9yMjdhdmV2WHUzdUs4K2ZmcG85dXpaOG5nOFNrcEswcWhSbzNUMDZORW1jNTMzN3QxYmtaR1JHalJva05hc1dTT1h5NldrcENSTm1USkZrdFN6WjAvTm1ERkRFUkVSRjN3QmFtTmp4NDVWSUJEUXpKa3ptOTIrWWNNR3A5ZS9zU3V1dUVMOSt2Vnp2cXhJMG1PUFBSYlU1c0VISDJ5eXYxbXpacDIzcHRXclY2dXlzdEpaN3R1M3I4YVBINjlKa3lacDI3WnRpb2lJY0xZTkdEQkFwMDZka2xRZjJtKzY2YWJ6N2g4QVF0VjMvNVFBZ0hQa1Ruc3lhTnFPNGN1Zk0xVkttNm1ycTJQbWtFdkVudW0vQ2xwT1d6R1B6em9BSFo3TGRBRUFjQ2tna0FNQTJoS2hIQUFBQURDTVVBNEFBQUFZUmlnSEFBQUFEQ09VQXdBQUFJWVJ5Z0VBQUFERG1FNEF3RVYzN3BSMEFBQ2dkZlNVQXdBQUFJWVJ5Z0ZjREFIVEJRRE5zbTM3L0kwQXdEeENPWUR2elE0RW5oUEJIQjJOYmR1MmJiOWt1Z3dBdUJEY2VoZ0FPb2pjYVU4RzllcHllM2dBQ0IzMGxBTUFBQUNHRWNvQkFBQUF3d2psQUFBQWdHR0VjZ0FBQU1Bd1Fqa0FBQUJnR0tFY0FBQUFNSXhRRGdBQUFCaEdLQWNBQUFBTUk1UURBQUFBaGhIS0FRQUFBTU1JNVFBQUFJQmhoSElBQUFEQU1FSTVBQUFBWUJpaEhBQUFBRENNVUE0QUFBQVlSaWdIQUFBQURDT1VBd0FBQUlZUnlnRUFBQUREQ09VQUFBQ0FZWVJ5QUFBQXdEQkNPUUFBQUdDWVpib0FBQWhWdWVsUGJKYXN3YzRLUzBsQkRXd1ZOMW82bXBZMTc0cDJLZzBBME00OHBnc0FnTkJsTDVkbFhkM2k1a1loM2JiMVVidVVCQUF3Z3VFckFHQ0kyL1o4ZXFGdExkdjFYbHZXQWdBd2kxQU9BSVlNWFRrM1c5S3g4N1d6YlJVT1h4bTFwaDFLQWdBWVFpZ0hBRU1zeWJZRDlqdm5iV2ZaS3l4bEJOcWpKZ0NBR1lSeUFERElzclg0ZkcxczI4cHNqMW9BQU9ZUXlnSEFvT0VKUnpaTEttcHB1MjNicGFkcllwYTFZMGtBQUFNSTVRQmdrSldaNlpkdC82M0Y3WmExOHJxMUdYWHRXUk1Bb1AwUnlnSEFNTXV5RnJXNHpRNTgySjYxQUFETUlKUURnR0gyc1pqUExhbTg2UVpWZHFrcCtjUkFTUUNBZGtZb0J3REQwbkl6YW14YlRTN210R1YvTm1EdG05VW1hZ0lBdEM5Q09RQjBBSllkYUhMSFRwZmwrc0JFTFFDQTlrY29CNEFPSUQ2eVlxMXNlYjlkWS90Y0ZkWkNjeFVCQU5vVG9Sd0FPb0RlaTErcnNpejc0NFpseTdiV3BXNmNlOVprVFFDQTlrTW9CNEFPd20vSkdhN2lWK0RqMXRvQ0FEb1hRamtBZEJCUmRaN1ZzbFZyUzNVZWY4VDdwdXNCQUFBQVFsTHV0Q2MreVUxLzhuUFRkUUFBMnBkbHVnQUE3Uy8zcGllZWtHWDl0eXk1VGRjQ1hFSUNWa0FadzFmTys2M3BRZ0IwUGd4ZkFVS1FpMEFPL0QxY3Rrc1pwb3NBMERrUnlvRVFGQ0NRQTM4dlBqY0J0QW4rdUFBQUFBQ0dlVXdYQU1DODRjdWZNMTBDMEdIdG1mNHIweVVBQ0FIMGxBTUFBQUNHRWNvQkFBQUF3d2psQUFBQWdHR0VjZ0FBQU1Bd1Fqa0FBQUJnR0tFY0FBQUFNSXhRRHNDbzA2ZFBhOG1TSlFvRUFzNjZQLy81ejNyMjJXZGJYRDVYU1VtSmNuSnkyclRPMXV6YXRVdkxseTlYWVdGaHErME9IanlvUFh2MnRMaDhzV1JsWlNrakkwTTdkdXhRUlVXRktpb3FWRlZWSmIvZnJ6Lys4WS9LeU1odzFsZFdWbDcwNHpmSDcvZkw2L1VHclR0NThxU09IVHNXdE02MmJlM2R1MWZGeGNYdFVoY0FkQlRNVXc3QXFEVnIxbWpQbmoyS2k0dlQ1TW1USlVrK24wL1YxZFZPbTNPWEd6dDE2cFQrL09jL3E2NnVUcEkwYXRTb1ZvK1hrWkh4bmVwTFRVM1Y3Tm16bXp6djZhZWZWbmg0dUNUcDBLRkQycjU5dTZLam85VzllM2VuVFdGaG9ZcUtpcHpscFV1WHFxS2lRbmZkZFZlenl3MkdEeC8rbldwOTVwbG41UEhVL3puZnUzZXZObS9lTEVuNjVKTlBuRGFKaVlrYU0yYU1FM2JuelpzblNZcUtpdEwxMTErdkxWdTJOTmx2NDlyUGxaR1JvWUtDQW1WblowdXFEOU4rdjE5MWRYV3FxNnRUVFUyTmZENmZmRDZmcXFxcVZGMWRyZmo0ZVAzeWw3OTA5cEdWbGFXOHZEemRjODg5R2pSb2tDVEpzaXh0MmJKRlVWRlJ1dnZ1dXkvbzlRTkFaMEFvQjJEVTlPblRkZkRnUVgzKytlY2FNV0tFMXE1ZHE3Tm56MHFTUHZyb0kwa0tXdTdidDY4bVRKamdQTDlIang2NjRZWWJ0R0xGQ2kxWnNrVDkrdlZUZkh4OHE4ZU1qSXgwd250ZVhwN2NicmY2OU9uakJOdkdldlRvNFR6dTJiT25hbXRyVlZwYXFtWExsbW5IamgxQmJWZXZYcTNWcTFkTGtzYU9IYXVvcUNodDJMQ2h5VDdmZi8vOVZwZlBEZVBKeWNuTnZvNXpRL1BwMDZlVm1abXBtSmdZVFo0OFdaOSsrcWx1dlBGR0RSMDZWQVVGQlZxOGVMRThIbyt1dWVZYWJkaXdRVE5tek5DQUFRTzBlL2Z1SnZ0cU9PWS8vTU0vS0RzN1cxNnZOK2l4VkIrZ3M3T3paVm1XM0c2M0FvR0FBb0dBTE10U3IxNjkxS1ZMRnlVa0pDZ3FLa3BSVVZHS2lZbHg5cCtmbjYrOHZEd05IanhZZ3dZTmF2WUxTT04xUTRZTTBadzVjNXA5SHdDZ015Q1VBekFxTGk1TzExOS92V3ByYXhVZkh4ODBET1hjSVNrNU9Ua0tCQUpCb1Z5U0prNmNxQk1uVGlnbkowY3JWcXc0Ync5clRFeU1icm5sRmxWVVZHam56cDN5K1h4S1QwL1h3SUVEVzMxZXYzNzlkUFRvVWZYcDAwZHV0MXRTZmZnKzEvYnQyeVZKVjF4eGhWSlNVdVR6K1ZSUVVLQmR1M2Fwb3FKQ2MrYk1VVlZWbFZhdVhLbXpaOC9xbm52dWFmVzREei84c0Z5dXBxTU56dzJ5M2JwMTA2aFJvelJod2dRbEp5ZHJ3NFlOcXFpbzBPZWZmNjdkdTNkcjl1elpxcXFxMHNDQkEvWGxsMThxSWlKQ2lZbUptang1c3NhUEg2KzVjK2M2NFhmKy9QbVNwQkVqUm1qMzd0M3llcjFCajZYNkx5bi85bS8vcHZ6OGZHM2Z2bDM1K2ZrYU9YS2tycjc2YW5YdDJsVStuMC83OSsvWHRtM2JOR1RJRUkwYk4wNVMvVkNXWmN1V0tTb3FTck5temRLUkkwYzBZY0lFdVZ3dUZSUVU2Tml4WTdyeXlpdGwyN1lDZ1lBOEhvKzZkZXZXNm5zRUFKYzZRamtBNDY2Kyttcm5jVVpHaHViUG42K2lvaUluZEo2NzNKeUpFeWNxSnlkSGUvZnUxWkVqUjlTdlg3OVdqMm5idHZNb0kxMEFBQ0FBU1VSQlZENzU1QlA1ZkQ1SjBsdHZ2ZFdrVFdKaW9oNTk5RkZuMmUvM3E3Q3dVTmRlZTYyU2s1UGxjcmwweXkyM05IbWV4K1BSWlpkZHBxU2tKQ1VsSldueDRzWEt6czdXblhmZXFiUzBOTlhWMWVtRkYxN1FrQ0ZEZE91dHQ3WmFweVM5L1BMTDUyM1Q0S3V2dnRKWFgzM2xMRGNlbHZLM3YvMHRxTzBISDN5Z3p6NzdMT2cxbnV1VlYxNXA5ckZVMzFPK2F0VXFiZHUyVFpJVUVSR2hYYnQyYWZ2MjdVSFhDSFR0MmxYZHUzZDN2bGhzMmJKRnAwNmRVdS9ldmZYcHA1OXEzNzU5dXVxcXEzVFZWVmZwOWRkZjEralJvelZseWhTOSt1cXI2dG16cDJiUG5pM0xzaTc0UFFDQVN4R2hISUF4ZVhsNVdycDBxU1FwSVNGQlAvN3hqeVhWQitibWVvWmIwL2lDeWRXclYrdSsrKzVydFgxV1ZwYSsvdnByeGNYRk9XTzR0Mnpab2k1ZHVtajA2TkdTNnNkYk4zYjY5R241L1g1ZGZ2bmw2dGV2bno3NDRBTnQzYnExeWI1NzkrN3RoUFY5Ky9ZcE96dGJFeVpNVUVGQmdYSnpjOVczYjE5VlZsWnF4NDRkVFliQS9Qclh2MWFYTGwyQzFyVTJ0dnRjSG85SFVWRlJtanAxNm5uYkxsMjYxT254YjhuOTk5K3ZEei84VUdWbFpVR1BHd3dkT2xRbEpTWHEycldyb3FPamRmandZUjA1Y2tSUy9mczNac3dZWFhiWlpSbzJiSmp6bks1ZHUwcVNUcHc0b1lLQ0FzWEd4aW90TFUwTEZpeFFUVTJOcnJ2dU9rVkZSV25Rb0VIS3pzN1crdlhybmVzTkFLQ3pJcFFETUthbXBpWW9jRzdhdEVrblQ1N1UyYk5uWmR0MnMyUEtKZW4yMjI4UDJrOTFkYlcrL1BKTFNaTEw1ZExodzRlMWYvOStEUjA2dE1WanA2V2xhZi8rL2JyOTl0dlZ0MjlmZWIxZWJkbXlSWW1KaVpvK2ZYcXp6MmtZdGhFZEhTMnBmcngxYytMaTRpVFZqNXYrNktPUDVIYTdWVlZWcGR6Y1hQWHYzMTlidDI1VlltS2lVbE5UbmVkczM3NWQxZFhWUVNINXUxNlVLdFZmOVBuaWl5OXEwYUpGNTIyYm5KeXNYL3ppRjlxNmRhdno1ZWpBZ1FPYU4yK2VJaU1qbmVXYW1wb21qeHNNR2pSSWd3WU4wcEVqUjdSNjlXb2RPWEpFTVRFeG1qaHhvc2FQSDY4RkN4Wm95NVl0dXYzMjJ6Vml4QWhKMHJCaHcvVFVVMDlwNGNLRit2cnJyelZyMWl4bFptYnE3Tm16NnRLbGk5NTc3ejM1ZkQ1blpwaTFhOWNxSlNYbHZMOStBTUNsakZBT3dKalUxRlJsWkdRNDRUTS9QMThIRGh4d3RqYzNwbHhxR3NyWHJWc25yOWVyQVFNR3FHZlBudHE4ZWJPeXNySjArZVdYS3l3c3JObGp2Lzc2NjBIL2IzRDgrUEdnTVB6NDQ0ODdJWHZBZ0FFS0JBTGF1SEdqcnIzMjJoWm5oS211cnRhU0pVczBjT0JBSjhUdTNyMWJDUWtKNnQyN3QvTHo4M1hOTmRjb0xTMU5mZnIwa1NUbDV1YXF1cnJhK1lXZ1lVeDNZekV4TWJyMzNudWIzZmJJSTQ5YzBMb0dqZmNSR1JtcHhNUkVsWlNVS0R3OFhJbUppYXFxcXBLa29BdFZtN3RvOVp0dnZ0R0dEUnQwNk5BaDllelpVOU9uVDllUUlVUGs5L3QxNnRRcERSZ3dRQVVGQmM2WGsySERoc250ZG12UG5qMzYrdXV2ZGVXVlZ6b1hlKzdaczBkZXIxZW5UcDJTeStWU1RVMk54bzRkcXgwN2RtalBuajJFY2dDZEdxRWNRSWN4Wjg0Y0hUcDBTQXNXTE5EUW9VUDFveC85U0ZMclk4cno4L09kY2ROVHBreFI5KzdkdFdQSERoVVhGeXNySzBzelpzeG85bGpYWEhPTjg5anI5ZXFycjc2U2Jkdk9jSmFHY053dzdXR0QvdjM3NjV0dnZ0SFlzV09kM3ZtVzNITExMWHIwMFVlVm1abXBrcElTelprelI1R1JrYklzUzRXRmhYcjc3YmYxd0FNUEtERXhVWDYvWDVLY252TG1ocXcwQlB3TEhjN1NYSGh2enFoUm96Um8wQ0ROblR0WEtTa3BUV1k1YWUzOVg3cDBxVFBONHNtVEo3VjgrWEl0WDc0OHFJM0g0MUVnRU5BSEgzeWduLzcwcDRxTmpYWGFuRDE3VnUrKys2N3V2dnR1elpneFE3LzczZStVa0pBZzI3WlZWRlNrV2JObWFlclVxYzRYSXdEb3JBamxBRHFVaG9zR1UxSlN6dHUycEtSRW1abVpzbTFiSTBlT2RKNXowMDAzYWZIaXhkcTJiWnQ2OWVyVjdBd3A2ZW5wcXFtcDBhNWR1N1J1M1RyWnRxM0l5RWlWbDVkci8vNzl1dmJhYXpWbXpKaWdzZTBOVS81VlZGU29iOSsremtXcDVlWGxldnJwcDVXUmthSGs1T1NnSHVybHk1ZnJ4SWtUNnRxMXF6UDE0UzkrOFFzVkZ4ZnJsVmRlMGZ2dnY2K2YvL3pucXF1cms4dmxDcnFnTVQ0K1hvODk5cGlrcGtOWjR1TGk5UGpqait2NTU1OVhlWGw1cys5UGF6M2xrbG9jVHg0SUJQVGIzLzVXdG0wSHJXOWNROFBqOVBSMGxaV1Z5ZXYxcW4vLy9vcUlpTkM3Nzc2cnNySXlQZjMwMHdvRUFqcDY5S2d6UFdTdlhyMWtXWmFpb3FMVXRXdFh1ZDF1SlNZbXlySXNuVDU5V3BJVUd4c2I5SnBLUzBzVkV4UHpuYTh6QUlCTENhRWNnRkhmZlBPTkpLbXlzbEtWbFpVYU9IQ2c5dS9mNzR3L2JrbHhjYkhlZXVzdFZWWldLalkyVmpmZmZMT3piZXpZc2NyTnpWVmVYcDZXTEZtaXNMQXdqUnc1TXVqNTY5ZXYxN3AxNjV3d1BISGlSTjF3d3czYXZYdTNWcTllclVXTEZpazNOMWMvK2NsUGdtbzljK2FNWW1OakpVbUhEeDlXVVZGUmt5OFFodzhmMXRkZmY2MVJvMFk1d2Ribjh5azZPbHFEQncrV0pDVWxKZW1XVzI1UmNuS3lMTXRTYlcxdHMvT2tmeC9uNnlsdi9BV2lZZHorMGFOSE5YZnVYSTBiTjg2cForZk9uZko2dlVHejVEUklTVWxSWm1hbTh2UHoxYnQzYjZXa3BEaGhQenc4WEptWm1jck56ZFg0OGVOMXh4MTNPUHQ4L1BISFZWTlRvN0t5TXAwNWMwWlZWVlhPVkpLOWV2VUtDdVdMRmkxU1RVMk4vdlZmLzVWWldBQjBXb1J5QU1hY09YTkdIM3p3Z2FUNklTUnZ2UEdHMHRQVDlhTWYvY2dKdnJadDY2R0hIcExmNzNmdURGbGNYS3lGQ3hlcXFxcEs0ZUhobWpOblR0Qk1LWlpsNlk0Nzd0Q3JyNzZxOHZKeWZmamhoNnFzckF3S2xWZGZmYlVPSHo2c2hJUUVYWDMxMVVwS1NwSWtqUmt6UnNPSEQ5ZjY5ZXVEN3M0cDFVK1JHQjBkclVtVEppazNOMWVmZnZxcHBQcjV5QnY0L1g0ZFAzNWNHelpzVUh4OHZHYk9uS25hMmxwNXZWNFZGaGFxc0xEUXVhQng5T2pSY3JsY09uUG1qUHgrdjNOeFpZUHk4dklXZzNWRlJZWG16NSt2aW9xS0Z0L2ZDeDFUdm1qUklpY1FOMXpNT20zYU5HYzgvc0dEQitYMWVwdGNBSnVYbDZkRml4YXB0TFJVUFh2MlZQZnUzWjI3ZVRhWU5tMmFTa3RMOWVXWFg2cWdvRUIzM1hXWDh2THl0SExsU3VkWWtqUmh3Z1JuT0ZERFJiZ05yN09zckV6UjBkRUVjZ0NkR3FFY2dERlZWVlh5ZXIxS1RFeVV4K05SWVdHaDNubm5uVmFmNC9GNE5HUEdESG05WG9XSGgrdnV1KzlXcjE2OW1yU0xqbzdXM1hmZnJRVUxGc2pqOFRnOTFGTDltT3ovK3EvL2NwWWJoc3cwSnpzN1cvZmVlNitrK3Q3dG0yKytXVys5OVpieTh2SWsxWWY0aHJ1RFJrVkY2Y3laTThyS3lwSWtYWGJaWlhyampUZFVXbG9hdE05Smt5WXBKeWRIaXhZdGN1NkVLUVhmUFZTcUgwYlMwdmp4MXJZMXVOQXg1Ykd4c2ZKNFBCb3dZSUFHRFJxa3FxcXFvUGVud2JsRGFLNjY2aXFWbHBZcUxTMU42ZW5wK3NNZi91RDhNdERRSXg0WEY2Zjc3cnRQSDMvOHNRNGNPS0NLaWdwWmxpV2Z6NmZFeEVURnhjWHA5T25UenRTUzQ4ZVBWKy9ldlowdktQUG16Wk1rTHZJRTBPa1J5Z0VZMDZkUEg2V2twT2dIUC9pQm9xT2psWk9UbzRNSEQ2cTB0RlMxdGJYTlBxZGJ0MjY2NG9vclZGdGJxNzU5KzZwMzc5NnQ3bi8yN05ueWVEeE9UL2k1ZHdNOW44VEVSRW4xUXoxaVltSmtXWmF1dSs0NmViMWVUWm8wS1dpWXphMjMzcXJzN0d3RkFnR2xwcWFxUjQ4ZVNrNU9WbEpTa25yMjdLa2VQWHFvUjQ4ZWlvMk5WYytlUFozZTM0WngxWTJINEtTa3BDZ21Ka1kvL09FUEpVbHZ2dm1tODJ0QVNrcUtvcUtpZE5kZGQrbjk5OTkzWmtwcE1HellNRlZXVnJZNFphTlVQNU5LdzIzdkoweVlvRW1USmprWHRSNDdkc3k1cVZKcjB0UFRsWktTNHN4QjNxZFBIMVZXVmlvaUlpTG8xd09QeDZNNzdyaER4Y1hGU2s1T1ZzK2VQVFZxMUNobm1NdnAwNmYxNXB0dmF0aXdZYzc4N3RkZmY3MVdyMTR0bjgrbmhJUUVYWGZkZGVldEJ3QXVaZndXQ0lTZzNHbFBCbDNCTjN6NWM2WktVU0FRNEFJK3FMYTJ0c1hwSzAzYk0vMVhRY3RwSytieDJRbmdvdU9URUlCUkJISkk2ckNCSEFEYUM1K0dBQUFBZ0dHRWNnQUFBTUF3UWprQUFBQmdHTE92QUdoeUlSc0FBR2hmOUpRREFBQUFoaEhLZ2RBVU1GMEFjRWxxdURzU0FGeGtoSElnQk5tQndITWltQVBmalczYnRtMi9aTG9NQUowVE4wQUFnQTdpM0pzNmNaTWFBQWdkOUpRREFBQUFoaEhLQVFBQUFNTUk1UUFBQUlCaGhISUFBQURBTUVJNUFBQUFZQmloSEFBQUFEQ01VQTRBQUFBWVJpZ0hBQUFBRENPVUF3QUFBSVlSeWdFQUFBRERDT1VBQUFDQVlZUnlBQUFBd0RCQ09RQUFBR0FZb1J3QUFBQXdqRkFPQUFBQUdFWW9Cd0FBQUF3amxBTUFBQUNHRWNvQkFBQUF3d2psQUFBQWdHR0VjZ0FBQU1Bd1Fqa0FBQUJnR0tFY0FBQUFNSXhRRGdBQUFCaEdLQWNBQUFBTUk1UURBQUFBaGhIS0FRQUFBTU1JNVFBQUFJQmhoSElBQUFEQU1FSTVBQUFBWUJpaEhBQUFBRENNVUE0QUFBQVlSaWdIQUFBQURDT1VBd0FBQUlZUnlnRUFBQUREQ09VQUFBQ0FZWVJ5QUFBQXdEQkNPUUFBQUdBWW9Sd0FBQUF3akZBT0FBQUFHRVlvQndBQUFBd2psQU1BQUFDR0Vjb0JBQUFBd3dqbEFBQUFnR0dFY2dBQUFNQXdRamtBQUFCZ0dLRWNBQUFBTUl4UURnQUFBQmhHS0FjQUFBQU1zMHdYZ0k0cGQrckRNUXFMZWxDeWVwdXVCUWdaTHZ1Sm9PV0E5WHREbFFBaHgzTFpWYmI4ZjAxYjhjSkIwN1VnTkJISzBhemNhYjlhS05rL01GMEhBQUR0eHJaUGVRTm5oNDVmOVZxWjZWSVFlaGkrZ21aWnNtZVpyZ0VJT2JicEFvQVFaMWs5b3F4WVB2OWdCS0VjemJMNXR3RzBQMzY3Qkl5elhZSFRwbXRBYVBLWUxnQ1hDRXRQbkw4UmdPL0YxdSsvZlNoWm5IZEFtN050L2FzbDlXMVlEbGp1YXBQMUlIUVJ5bkZCMHBiUGU5NTBEVUJubHp2dFNTZVVXK0s4QTlyRG5tbFAvbDkybzFBT21NSVFCUUFBQU1Bd1Fqa0FBQUJnR0tFY0FBQUFNSXhRRGdBQUFCaEdLQWNBQUFBTUk1UURBQUFBaGhIS0FRQUFBTU1JNVFBQUFJQmhoSElBQUFEQU1FSTVBQUFBWUJpaEhBQUFBRENNVUE0QUFBQVlSaWdIQUFBQURDT1VBd0FBQUlZUnlnRUFBQUREQ09VQUFBQ0FZWVJ5QUFBQXdEQkNPUUFBQUdBWW9Sd0FBQUF3akZBT0FBQUFHRVlvQndBQUFBd2psQU1BQUFDR0Vjb0JBQUFBd3dqbEFBQUFnR0dFY2dBQUFNQXdRamtBQUFCZ0dLRWNBQUFBTUl4UURnQUFBQmhHS0FjQUFBQU1JNVFEQUFBQWhoSEtBUUFBQU1NczB3V2dZOGhOZi9KbFdVcHV0T3JPYzVwa05qeXdiSlVPejVyM1lQdFVCblJlbkhkQSs5dVYvdVN2WEphdWJMUnFpcVR1RFF1MjdMV1dyTlBPVnAvMWFOcmE1MDYyWTRrSVVSN1RCYUNEc09SWDAwRFFtTFBOdHI0TkNnQytCODQ3b04xWmRxQktscXZGODg2U05kVlpzTzFEYVd2bkVjalJMaGkrZ25xMkZsNXcyNEJGT0FBdUJzNDdvTjFWMTFydlNhcTVzTmJXaDIxYUROQUlvUnlTSkc5eCtYclpLajFmTzl1Mks4STkxWXZhb3lhZ3MrTzhBOXJmK0xXL0w3SmxyN21RdG5XQkFLRWM3WVpRRGtuUytPelhhaTJkLytkeHk3SldEMTcyUjE5NzFBUjBkcHgzZ0NrWDBBTnUyOGRIcjNyK2kzWW9CcEJFS0VjanR1WC82THlOQW9FUDJxRVVJR1J3M2dIdEw4TGwrMWhTWFd0dEF0SkhrdXoycVFnZ2xLT1JLTitadGJMdGlsYWFWSGxMS3M0ZklBQmNNTTQ3b1AwTlh2YkgwN0x0OWEyMWNVdDhHVWE3SXBURE1XRHRtOVcyckpZLy9HMnRIWi85V2xVN2xnUjBlcHgzZ0NGV3krZWRiYXR3V0Zic2h2WXNCeUNVNDF3dDlneFk5VC9sQWJqNE9PK0FkdVlPdUQ2U0ZHaHVteVV0dEpUUjdEYWdyUkRLRWNTcXFWcGoyZkkyM1dMN3FnTGwvSlFIdEFIT082RDlwYTZjVzJEYjlwYm10Z1ZrTStzSzJoMmhIRUhTMXI1Y1ljdHVadW8xYS8zNFZhK1Z0WDlGUU9mSGVRZVlZZG5OenNKU1VsU1RmVUZUSmdJWEU2RWNUZGlXM1dTS05zdTJML3dtSndDK004NDdvUDI1M0hYTkRBK3pGMTIzZG0yck03TUFiWUZRamlhNitNTldxZkhkem15NzF2Slh2MmV1SXFEejQ3d0QydCt3NVgvSWw2M2RqZGZaZnRjU1UvVWd0QkhLMGNUQVZmOWRKdGxMdjExamJScTIrcVZpY3hVQm5SL25IV0RNTzk4K3RNdXRFOUdMelpXQ1VFWW9SN1BzZ041dnRNRHR2WUYyd0hrSHRMOWFmOEFaVjI3YjlwSzAzSXlhMXRvRGJZVlFqbWE1QTlWWmt1b2syNjlhOXp2bmZRS0E3NDN6RG1oL1kxWS9mMEMydlV1UzdFQ3pGMzRDN1lKUWptYjluNS9OVjFteXRxYXRmZTZrNlhxQVVNQjVCNWhpZnlpcE1yNHlzTXgwSlFoZEh0TUZvQU1MQk42ekxWY3YwMlVBSVlYekRtaDNsbHdmMnJaR1hMYjVoV2J1RndDMEQ4dDBBV2paN2h1ZWVOaHk2MFZabHR0MExjYllrbTM3czBhc2ZHR2E2VklRR2pqdkpFa0JLNkNNNFN2bi9kWjBJUWdOdWVsUDNHeExiMWlXMWNOY0ZiWk14U0pMcXJidHdMTnBXYy8veGtnQjZCQVl2dEtCV1c0cjFJT0JaRW1XeTUyK1AvMnBINWd1QmFHQjgwNlM1TEpkeWpCZEJFS0hMZXROczRGY010bFBhVXVSc2x6L2tYdmo0MWNZS3dMR0VjbzdNa3VoSGd3Y3RYYmduMDNYZ0JEQmVkZUF6d2UwRzh0U2Q5TTFkQUJXd09XNjAzUVJNSWMvdXJnMFdQNE5wa3NBQUtBdDJiSzNtcTRCNW5DaDV5VmsrUExuVEpmUWJnNy9QMzlXWmZZQjAyVUFJWFhlN1puK0s5TWxBSkpDNTd3Nzl2LzkveXBmdDlOMEdlZ2c2Q2tIQUFBQURDT1VBd0FBQUlZUnlnRUFBQUREQ09VQUFBQ0FZWVJ5QUFBQXdEQkNPUUFBQUdBWW9Sd0FBQUF3akZBT0FBQUFHRVlvQndBQUFBd2psQU1BQUFDR0Vjb0JBQUFBd3dqbEFBQUFnR0dFY2dBQUFNQXdRamtBQUFCZ0dLRWNBQUFBTUl4UURnQUFBQmhHS0FjQUFBQU1JNVFEQUFBQWhoSEtBUUFBQU1NSTVRQUFBSUJoaEhJQUFBREFNRUk1QUFBQVlKakhkQUVBQUFBWFcybHBxZjd3aHo5SWtqSXlNbHBjZDY3aTRtTDk2VTkvdXFCalBQVFFRMHBLU3ZyZXRRSVNvUndBQUhRQ1gzNzVwVFp0MnVRc0J3SUI1L0dMTDc3WTRyb0dqejc2cUNUSnRtM1YxZFZkMERGdDIvNjc2d1hPUlNnSEFBQ1hQSi9QcDlMUzBtYTNOYmUrcGJhTnRkU2IzdEo2NFBzZ2xBTUFnRXZlcEVtVE5HblNKRW5TbGkxYjVISzVsSjJkTGJmYnJRY2ZmRkRsNWVVcUtDalEyclZySlVuLy9NLy9iTEJhb0NsQ09RQUE2RFFPSHo2c0ZTdFdLQ0lpUWc4KytLQVNFeE1sU1JzM2J0UVhYM3loS1ZPbTZMcnJycnVnZmYzdWQ3OXJ5MUtCSUlSeUFBRFFLWGk5WGkxY3VGQ1NkUHZ0dHlzckswc3hNVEc2OHNvcnRYMzdka25TdW5YcnRHN2R1cURuM1hmZmZlcmZ2MytUL1YzbzJITGdZaUNVQXdDQVMxNU5UWTNlZSs4OWxaYVc2dkxMTDFkK2ZyNzI3ZHVuaElRRVZWWldxcmEyVnJHeHNZcUlpSENlVTFKU29rQWdJTGZiN2F4TFRrNW16RGlNSUpRREFJQkwzdDY5ZTVXZm55OUp5c3ZMVTE1ZW5zTER3elZ4NGtRdFc3Wk1rWkdSK3NsUGZxTHUzYnM3ejVrN2Q2NnFxcXJrZHJ2bDgvbjB4ei8rc2RsOTMzLy8vWktrdi96bEw4MXUvL25QZjY3WTJOaUwrNElRY2dqbEFBRGdramQ4K0hEbDUrY3JFQWhvNTg2ZGNybGN1dU9PTzFSU1VpSzMyNjNVMUZTOThjWWJ1dTY2NnpSaHdnUkprdC92bHlTNVhDN1p0cTJLaW9wbTk5MHdsV0pMMjVrYUVSY0RkL1FFQUFDWHZMQ3dNS1ducDZ1d3NGQ1NkUFhWVnlzOFBGd3hNVEY2NUpGSE5IWHFWTGxjTGkxYnRreDc5dXlSOUcwbzkzaUMreWlmZlBMSlZvZXdaR1JrNk9tbm4yNmJGNEtRUlNnSEFBQ2R3dUxGaTNYaXhBbEowcVpObTdSZ3dRSjk4Y1VYaW8rUFYzeDh2TzY4ODA1WmxxWE5temNyRUFnNEYzSTJIbE1PbU1Md0ZRQUEwQ2tNR0RCQSsvYnRVMkppb3BLU2twU1ltS2lVbEJSbmUwcEtpdTY2Nnk1ZGZ2bmxRVE9ybk50VERwakF2OEpPN09EQmc2cXBxZEh3NGNPYlhXNHJwMDZkMG9ZTkcxUlpXYW5aczJjclBEeThUWThIZENUdGNkN3QyYk5IcDA2ZDB2ang0eFViRzZ1aW9pTEZ4TVFvTWpKU2l4WXRVbmw1dWU2NTV4NzVmRDc1ZkQ3RnhjVmR0R01ESGRuWXNXT1ZscGFtTTJmTzZQVHAwenA5K3JTeXM3T1ZtSmlvYnQyNnFheXNUUDM3OTVkbFdUcDA2SkR6dkxDd3NLQng0Uys5OUpJc3kycnhPSFBuem0zVDE0SFFSQ2p2UkFvTEMxVlVWT1FzTDEyNlZCVVZGYnJycnJ1YVhXN1FFQll1ZEFxb1o1NTV4dWxWMkxKbGkwcEtTb0syMTlYVmFkZXVYWktrano3NnFFa2d1T3FxcTVTVWxIVGhMd3pvd0V5Y2Q5bloyVHAwNkpDdXV1b3FWVmRYNnk5LytZdTZkKyt1bi96a0p6cHk1SWlLaW9wazI3WVdMbHlvbzBlUDZxR0hIbEpNVE14RmVMVkF4L2JtbTIvcTZOR2pUZGJmZlBQTmtxUzMzbm9yNkh5VnBJU0VCRVZFUktpNnV0cFo1L1Y2V3oxT1ZWWFZSYWdXQ0VZbzcwUnljbkswWWNPR0p1dmZmLy85VnBmUERRWEp5Y25ON3YvY1AyU1N0Ry9mUG1jS3F1YnMyN2V2eWJyaHc0Y1R5dEZwdFBkNTUvVjZuUmttNXM2ZHEzNzkrbW5peElsYXZYcTFjL3R3U1ZxelpvMzI3ZHVuU1pNbUVjZ1JNcEtTa2xSWVdLZ2VQWHFvWjgrZTZ0YXRtN3AzNzY2dVhidEtrdnIyN1J0MFRzWEZ4V25tekptUzZvZXdUSjgrWFpJMGJ0dzRoWVdGYWN1V0xaS2s2T2hvU1hLMlgzMzExZkw3L2RxMmJac2tLVEl5c24xZUlEbzFRbmtuY3NVVlZ5Z2xKVVUrbjA4RkJRWGF0V3VYS2lvcU5HZk9IRlZWVldubHlwVTZlL2FzN3Jubm5sYjM4L0RERDh2bGFub05jR3M5ZWlrcEticjMzbnNsU1FzWEx0VHAwNmQxMDAwM2FjQ0FBZC9uSlFFZFhudWZkOXUzYjVmZjc5Zm8wYU1WR3h1citQaDRqUnMzVG42L1gxZGRkWlgyN3QwclNSb3hZb1Q4ZnI5dXZQSEdpL1phZ1k1dXhvd1p1dlhXVzFzY2VqSno1a3hObXpaTmxtWEo3WFlyTEN6TTJlYnhlSFQxMVZjSHRXOXQyZTEyTjlrT2ZCK0U4azRrS1NsSlNVbEpXcng0c2JLenMzWG5uWGNxTFMxTmRYVjFldUdGRnpSa3lCRGRldXV0NTkzUHl5Ky8vSGNkZjhtU0piSnRXN3QyN1ZJZ0VGQjJkclp5YzNPRDJzVEV4R2pxMUtsLzEvNkJqcWc5enp2YnRyVjU4MmE1WEM1MTZkSkZnVUJBY1hGeCtzMXZmaU5KUVQzbERmdmJ1SEVqZHlkRXlHZ2NzcHZqOFhpNHFCTWRGdjh5TzVsOSsvWXBPenRiRXlaTVVFRkJnWEp6YzlXM2IxOVZWbFpxeDQ0ZDJyRmpSMUQ3WC8vNjErclNwVXZRdXVhR3FWeUlMNy84TW1oNTkrN2RUZG9rSnljVHl0SHB0TmQ1WjFtV3VuVHBvb3FLQ3VkbjlRWVJFUkVhT25SbzBMcjkrL2ZMNS9QOW5hOEtBTkNlQ09XZFNINSt2ajc2NkNPNTNXNVZWVlVwTnpkWC9mdjMxOWF0VzVXWW1LalUxRlNuN2ZidDIxVmRYUjAwTit2ZjA1dldjTFc2WlZtYVBYdTIzbjMzWGZYcDAwZi8rSS8vcUgzNzlxbTZ1bHBqeDQ3OTNxOE42S2phKzd5Ny92cnJkZWpRSVczZHVsVVBQdmlnZXZmdXJVMmJOc250ZGlzK1BqNm9MWE12QThDbGcxRGVpWGk5WHRYVTFFaXE3NlZPU0VoUTc5NjlsWitmcjJ1dXVVWnBhV25xMDZlUEpDazNOMWZWMWRYT0dOYjU4K2MzMlY5TVRJenV2ZmZlWnJjOThzZ2prdVRNOCtyeGVQVEpKNTg0ejh2S3l0TE9uVHZsOVhxZHU2dEo5ZVB4emcwT3dLV3N2Yys3bzBlUDZzaVJJNUxxWno4YU1XS0VwUHJaSUQ3Ly9QTTJlWTFBS0FrRUFscS9mcjFHang3TjV4WGFGYUc4RXhrNmRLZ2VmZlJSWldabXFxU2tSSFBtekZGa1pLUXN5MUpoWWFIZWZ2dHRQZkRBQTBwTVRIUnVMZHpRazliY1QrY05RYU8xbjlVYnBvMktpb3B5SHUvZnZ6K29UZU9mMlVlTUdNRWZPWFFxN1gzZWJkcTB5WG1jazVQanpLeVNuSnpzZkZsdU1ILysvTDk3T0JyUW1kVFYxZWwzdi90ZGk5c2IvMksxZCs5ZXJWbXpSbDkvL2JVZWVPQUJ6WnMzNzd6N2YvTEpKeTlHbVFoeGhQSk94T1Z5YWZueTVUcHg0b1M2ZHUzcVRNSDJpMS84UXNYRnhYcmxsVmYwL3Z2djYrYy8vN25xNnVya2NybUNybENQajQvWFk0ODlKcW5wVCtweGNYRjYvUEhIOWZ6eno2dTh2RnhTZlc5Q1dWbVpwUHA1WHM5OVRrTWc0Q0l6ZEdidGZkNWxaR1JvNmRLbFRZYXZjSzRCelE4SCs2N25SY01YM3h0dXVFR1NWRkZSOFgzTEFpNElvYnlUYVJqajdmUDVGQjBkcmNHREIwdXFueUhpbGx0dVVYSnlzaXpMVW0xdDdmZStBdjM0OGVOT3o5L2F0V3VEWm41bzdOdy9pRC84NFErZG45eUJ6cUE5ejd2R0RoNDhxT0xpWWtuMXYxWk5tREFoYVB2V3JWdTV5UWxDVXRldVhaMU9vM005ODh3emt1cDd6NTk5OXRtZ2JRY09ITkR4NDhjMWVQQmd4Y2JHT3I5Y1NkOStsalgrUDErRWNURVJ5anVabVRObnFyYTIxaG5MWFZoWXFMTm56NnBMbHk0YVBYcTBYQzZYenB3NUk3L2YzK1JtQitYbDVjMk9ZNVhxZXdybXo1OGYxR1BRY05mT2lJZ0lwYWFtTnBtS2F2ZnUzYXF1cnRiNDhlT0QxaWNtSmw2TWx3cDBHTzE1M2tseXZneC85dGxuem14R1VWRlJRVE1iMWRUVU5KbWhCUWdWLy9Jdi82Sm5uMzNXdWU2cHNaYStHTmZXMW1yRmloVnl1OTFLVDA5WFptYW04d3NWMEI0STVaMkkzKy9YRzIrOG9kTFMwcUQxa3laTlVrNU9qaFl0V2lTMzI2MUFJQ0JKNnRHalIxQzd3UDltNzg2am82anp2ZkcvcXp2N1N0SWhDU0ZrWVEwSmkwQmtDWXZLS3NxTUNCb1FaUzZqRG83SzVjdzRlT1k1OS9INUhXYnUzSG51TUF3cU1veDNIQlVYMUFjUU1RSkNRaENSelpDTlFDY0JBZ1FTQW1RbFNTZWRUaS8xK3lOMm1VNTNRb1NrcTd2ci9UcG56blF0M2ZsUWRsVjkrbHZmNytkcnNYVGIvOVRSTm1zTDNNU0pFN0Znd1FLNzk1U1hsNk90clUyYUxZM0lFem43dkFPQXlzcEtBQjNkeGthTkdtWHpsT3JxMWF2NDRJTVBwUGR6Tms4aVc5MjFiaGNXRnFLdXJnN2UzdDc0NUpOUDBORFFnSkVqUitMQ2hRdk9EWkFVaTBtNUIxR3IxWWlJaUlCR28wRjBkRFNpb3FJUUZSV0Y0T0JnUkVkSEl6QXdVSnJGTER3OEhBc1hMcFRlbTVDUWdLQ2dJRHp4eEJNQWdHM2J0aUVnSUVEYUZoQVFnUFQwZE96WXNVTkt4aGN0V29TR2hnYk1talhMK2Y5WUloZmg3UE1PQUpLVGt4RWFHb29sUzViQXo4OFBJU0VoVXZJZEd4dUxBUU1HUUJSRitQcjZJaTB0ellsSGc4ZzF2UFhXV3c1YnlYc1NGeGNIb09PSGRrTkRBMVFxRmViT25jdWtuSnpHOFR5MDVCSzBDOWFKblplVEQveFZybEM2WmJGWUhFNE5mcSt1L3U5MzBKTDM0NFZRRk0zL1owem02OTBQblNmcUkrNXkzZ0hvODNPditPRlhiWlpURG03a1BZS2NvcS9PdSs0R2VuYXV2bUxkeDlFNm5VNkhnb0lDWkdkbkl6VTFGWXNXTFpLMldYLzRXcnVUQlFVRlNhL3Z0bTk1NWYvOUdFM2ZucEdXemFMNCtMak12KzI1cXc4anQ5ZjMyUlFwU244azVFVFVNNVZLeFhPUHFBZXZ2ZmFhVGQ5eDZ6aU16cFdQSERFWUREaDY5Q2o4L2YweGUvWnNtMjA2bmM1bWZBZXJzbEJmWS9jVkQyWXdHT0RyNnl0M0dFUkVSTEt5VmxFUlJiSGJWbTJEd1lDZE8zZkNhRFFpTmpZV3g0OGZSMWhZbUxTZDFWZW92ekVwOTJELyt0ZS8wTnpjak9lZmZ4NFJFUkYzM0Q4ek14TW5UcHpBWTQ4OUpwVjA0bTdrVFFBQUlBQkpSRUZVVTZsVThQWDF4ZGF0VzFGWFZ5ZE5rQ0FJQWdJREEvczFmaUozSW9vaXpwdzVnNmlvS0VSSFI2T2hvUUVsSlNVSURnN0d1SEhqdW4wZnp6dWkvdGZTMG5MSGZZeEdJMjdkdWdVQXVITGxDcTVjdVlKcDA2YjFkMmhFRWlibEhxU2dvQURIangrWGxxMVZHejc3N0xNZTM3ZG16UnFVbEpUZzVNbVRBSUF2di94UzJoWWVIbzc3N3J0UHFvVnNuZGtzSUNBQXMyZlBkbGh5cmFjWkJObXFRSjZxcUtnSWUvYnNRVVJFQkpZdlg0NjZ1anBrWldYQjE5Y1hrWkdSTm8vU2c0T0Q0ZXZyeS9PT3FKOTBIZWg1OCtaTkFNRG8wYU94Yk5reUFQYXpmQVlGQlVrbGZNUER3ekZnd0FERXhNUkk1eWhSZjJOUzdrSDBlcjNERy9PZHB0bXVxYW5CenAwN0VSUVVoRm16Wm1IZnZuMllPM2N1Um8wYWhhcXFLbnoxMVZmdzh2SkNXbG9hamgwN2hrY2ZmUlNKaVlrNGQrNmMzV2RiVytSbnpKaUJ2THc4NlBWNm05ZEVucWlwcVFrSERod0EwSEcrZGE0N2JqQVk4UGJiYjl2c3YyVEpFZ3dhTklqbkhWRS82VHB4MExsejV3QUFnd2NQbHRZNXFzN3k2S09QUWhSRk5EYzNvNzYrSHZYMTlmMGJLRkVuVE1vOVNGcGFHdExTMHREZTNvNDMzbmdEWnJNWnYvdmQ3K0RqNDNQSDk0NGJOdzZUSjA5R1JFUUVqaDA3QnAxT2g2TkhqK0xjdVhOWXZudzVXbHRiTVd6WU1PVG01c0xYMXhmaDRlR1lOV3NXVWxOVHNXSERCb3djT1JJclZxeVFrcEV4WThiZzNMbHowT3YxTnErSlBFMTdlenMrKyt3ejZQVjZoSVdGWWVYS2xkSzJ6WnMzMjYwRGZweEFpK2NkVWYvb1BOQ3p1TGdZWldWbEFJQ1JJMGZDWXJGQUVBU1VscFlDNkNockNnQWxKU1hJeXNwQ1kyT2pOREMwYzllekRSczIyUHlOcnN0RTk0cEp1UWM2ZHV3WVdsdGJjZi85OTJQLy92MDk3anQ3OW15RWhJU2dzTEFRaFlXRjB2ck9qOGMvL2ZSVG0vZnMyclVMaHc4Znh0cTFhN3Y5M000dGcxMWJDWWs4U1ZGUkVhcXFxZ0FBRFEwTjJMeDVzODEyUit1czNVbDQzaEgxcmZUMGRBQS9KdHJsNWVYWXM2ZWp3bUJNVEF3aUl5UHg3cnZ2b3FLaVFucFBaR1FrZ0k3WnFhMHQ0OEhCd1FnUEQ4ZlFvVU5SVkZRRUFEWnpCVGhhSnJwWFRNbzl6TTJiTjZWKzVXbHBhWGp6elRkNzNEOHRMUTBoSVNIdzh2S3ltNmE3Ty92Mzc1Y3VlTjE1OXRsbjhmbm5uNk94c2RIbU5aR25TVXBLd3BFalI2RFQ2WHJkVW03Rjg0Nm9ieVVuSjlzc1d4UHIwdEpTNlR3Yk1tU0lsSlNIaG9aaXpwdzUwdm9YWG5nQkdvM0c1Z2x6Zm40K2dJN3pxNnYzM251dlAvNFpwRkJNeWoxSVcxc2JkdTNhSlQxMkN3c0xzeHZncGRQcHNHL2ZQcFNVbENBMU5WWHFpL3JhYTY5aDgrYk55TWpJdU9QZmlZaUl3TXN2djR5Y25CeXBKZjdDaFF2WXVIRWovUHo4cEdWckNhck9yNGs4VFZCUUVGYXZYbzFObXpiOTVKWnlubmRFL1Nza0pBVExseS9IMWF0WEVSOGZENkRqQ2ZHc1diUGc0K05qVSsvZjI5c2Jnd1lOc3ZzTVI4bDRiN1lSL1ZSTXlqMUlmbjcrSFFkMWJ0bXlCUWFEQVk4KytpanV2LzkraC91c1diT214L2RiK2ZuNUlUdzhIUFgxOWZEeDhVRjRlTGowT08vWXNXUFNmcDFmRTNtaWtKQVFBQjAvaEo5KyttbHAvWll0Vyt6V0FSM2wyYnFXTnVSNVI5Ui9yQWs1MFBHRXFuTTFKQ0pYd1crbEI0bU1qRVJNVEF4YVdsclEyTmlJM2J0M1MzM2h1dHEzYngvMjdkc0h3TDVjV3VjRW9DZmp4bzNEOE9IRHNXSERCaVFrSkdERmloVjJuMU5iVzh0eWJLUVlEUTBOZHVlUG8zVnBhV21ZUDMrK3pUcWVkMFJFeXNhazNJUEV4c2JpNmFlZnh2dnZ2dytnWTZCSzEwbURhbXRySVFnQ05CcE50NS9UVTRzZGdHNzd0Vm9zRnZ6bmYvNG5SRkcwV2Q4NU9XQ2lRSjRxUGo0ZVhsNWUwZ1JBM1FrSUNIQTRtUkRQT3lJaVpXTlM3a0dzL1VxdDVzMmJoM256NXRtc1c3OStQYnk5dlh2OXFOeVJpSWdJNmYzTnpjMEFnSXFLQ216WXNBR1RKazJTSGd1ZU9YTUdlcjBlVTZkTy9jbi9GaUozYyt2V0xiUzF0ZUhTcFVzOTdoY2RIZTB3S2VkNVI5US9SRkdFVnFzRjBGRTI5RTRxS3lzUkd4c3JMWnRNSm1SbVprS2owV0R5NU1rUUJLSGZZaVZsWTFLdUFDYVRDV3ExR3JkdjMrN1YvcjFOMkRNeU1xUlI2ZFpheUFzV0xJQzN0emNBb0t5c0RIcTlIZzgvL1BEZGhrN2tkbjcxcTEvQjE5ZlhibjFEUXdPMmI5L2U3ZnQ0M2hIMUQxRVVzV3ZYTGdCM1RzcDM3dHdKclZhTEpVdVdTRCtlOC9QemtaT1RnL2o0ZUV5Wk1xWGY0eVhsWWxLdUFGdTNicldabFN3b0tLakgvWHZidHpVNE9CaGVYbDVJVEV6RThPSEQwZHJhaXYvNnIvK3kyNi9ybzNNK1NpZFA5czQ3Nzl6ViszamVFZDJid3NKQ3FTWjVkN283RDZ6clI0NGNDYTFXaTMzNzlpRStQaDdlM3Q0NGN1UUlBT0RxMWF2ZHZuL3QyclhTcEdCRWQ0dEp1UWNLQ3d1eldiN3Z2dnRRVVZFQkx5OHZCQVVGZFZ0MVpmVG8wV2hwYWNHTUdUTzYvZXhqeDQ1SlNmM2t5Wk14ZmZwMHFaNXJaV1VsREFaREgvMHJpTnhUZW5xNncxbDBtNXFhSEpZKzVIbEgxRGNpSWlJd2VmSmthYm01dVJrbEpTVjIrOFhGeFNFNk90cmhaNHdmUHg1bnpweEJlWGs1TGwyNmhPTGk0bDVORXNRdUxkUVhtSlI3b0s3bDEyYk5tdFdyOTNYdGYrN0k0c1dMcGRkZFM3ckZ4c2JhOU1NalVwSjE2OVlCUUxlbDFrUlJ4TGh4NCt4dTNqenZpUHFHOVZ4b2EydERUazZPVkgxczZ0U3AwbXk1eWNuSktDMHR4Y0NCQXpGMTZsUU1IRGpRN25NZWZmUlJtTTFtbkRwMUNtVmxaVkNwVkZpNWNxWERHdVovK2N0ZklJb2lrM0xxRTB6S2lZajZ3SjNxSGd1Q3dOcklSUDNFWkRLaHJLd01KU1VsS0M0dWh0Rm9SR0JnSU5MVDA1R1VsQ1FsNVlzWEw4WW5uM3lDdkx3ODVPWGxJVEl5RW9tSmlaZ3hZd1lDQXdOaHNWZ1FHaG9Lb0dOQ1BnQlFxVlJTQ1dFcjYvd0RYYXNlRWQwTDNpR0lpSWpJN1IwOGVCQU5EUTBBT2txSURoczJET1hsNVNndkw1ZTZ0Unc2ZEFnYWpRYlhyMStIMFdoRWRYVTFhbXBxOE9DRER5SS9QeDk3OSs0RjBQRWorOVZYWDBWb2FDaE9uang1eDRuNTJGSk9mWUZKT1JFUkViazFMeTh2eko0OUd6ZHUzTUNKRXlkZ05wdTduVHl2czZWTGw2S3hzUkgrL3Y1MjIzeDlmYkZnd1FLY1BIblNwaVNwZGJCbjUxWnlKdVhVRjVpVUV4RVJrZHNiTzNZc1Jvd1lnUk1uVGdBQWZ2T2IzM1M3N3h0dnZBRUFHREZpaERUSFIycHFLbEpUVXgxV1dIRTBNNi9GWXBGZU15bW52c0NrbklpSWlEeU9OZkh1QzJhejJhNExTK2VXOHU1bTNDWDZLWmlVRXhFUmtjZEpUMC92ZHR1T0hUdCswbWM1NnI3U3VhV2NTVG4xQlNibFJFUkU1SEhLeTh2djZmMDFOVFV3R28wQWdOcmFXcnR1TFoyVGNwVktkVTkvaXdoZ1VrNUVSRVFlS0NjbjU2N2ZhemFiOGU2NzcyTEJnZ1VBT2xyQ08wL01GeFlXaHZiMmRnQXNkMHA5aDk4aUlpSWk4Z2grZm40T0IycjJsclZsWEJSRnRMVzFRYS9YNDhFSEgwUkFRQUFtVDU2TTgrZlBJeXdzRElHQmdjakx5d01BQkFVRmNhQW45UWttNVVSRVJPVDIvdnpuUDB1dDF6K1ZOWkV2S3lzRDBORWRaYzZjT1VoTFM3UFo3L3Z2djhmbHk1ZHQxaVVsSmQzVjN5VHFpa2s1RVJFUnVUMk5SaU8xZE4rdFVhTkdZZWpRb1pneVpRcEdqUnBsdDMzZ3dJRzRmUGt5QkVHQWo0OFBoZzBiaHJsejU5N1QzeVN5WWxKT1JFUkVidStGRjE2NDU4OVFxVlJZdVhKbHQ5MVJGaTVjaUlVTEY5N3ozeUZ5aE1PRmlZaUlpSDdBL3VFa0Z5YmxSRVJFUkVReVkxSk9SRVJFUkNRekp1VkVSRVJFUkRKalVrNUVSRVJFSkRNbTVVUkVSRVJFTW1OU1RrUkVSRVFrTXlibFJFUkVSRVF5WTFKT1JFUkVSQ1F6SnVWRVJFUkVSREpqVWs1RVJFUkVKRE1tNVVSRVJFUkVNbU5TVGtSRVJFUWtNeWJsUkVSRVJFUXlZMUpPUkVSRVJDUXpKdVZFUkVSRVJESmpVazVFUkVSRUpETW01VVJFUkVSRU1tTlNUa1JFUkVRa015YmxSRVJFUkVReVkxSk9SRVJFUkNRekw3a0RvTjRyZnZoVnVVTWdVaHllZDBUT3gvT09sSWd0NVVSRVJFUkVNbU5TN3NKRWlCYTVZM0FWSXJ3dXloMERLUVBQdXgrSW9paDNDS1Fnb2xndmR3Z3VRRlFMbGlxNWd5RDVNQ2wzWVNxTHNCNEFFd1FMVG8vTi9Pdi9renNNVWdhZWR3QkVVUlJGOGU5eWgwSEtJWXBZby9ERXZCMml1Q1hsNE9zNWNnZEM4aEhrRG9CY2szYis3MFFJUDM0OTJtQWVNZW5nNjJVeWhrVGs4YlFMMXRtMFRxY2MzTWhyTkZFLzYzcmV3V3o2UjhxaE4xNlNLUnhTTUxhVUV4RVJFUkhKakVrNUVSRVJFWkhNbUpRVEVSRVJFY21NU1RrUkVSRVJrY3lZbEJNUkVSRVJ5WXhKT1JFUkVSR1J6SmlVRXhFUkVSSEpqRWs1RVJFUkVaSE1tSlFURVJFUkVjbU1TVGtSRVJFUmtjeVlsQk1SRVJFUnlZeEpPUkVSRVJHUnpKaVVFeEVSRVJISmpFazVFUkVSRVpITW1KUVRFUkVSRWNtTVNUa1JFUkVSa2N5WWxCTVJFUkVSeVl4Sk9SRVJFUkdSekx6a0RvQ0lTRzVYSGx6bDErUVRFU0ozSEYyZG1iOHVVdTRZb29DVzZNeU5MWExIUVVUazZaaVVFNUdpblp1LzdtZXRBajcxQWdMbGpxVXJMd0czNUk2aERyQm81Ni83YlVybXhzMXl4MEpFNU1uWWZZV0lGRTBReFBmZ2dnbTVDMUZCd0J1bDg5YkV5QjBJRVpFblkwdDVKNjc2Q0ZzZW91MlNxTmFjbWIrdVNhWmdYSWF4cmttWG12ZlBWcm5qb0w0a1JNZ2RnU01DdXA2RnNoTE1LdTlZQUZWeUIrSkplTSt4SjVyTTNoWkJGZXJVdnltS0VBVGh4MlZCSFpZLzUzZkp6b3loVjBTMHFMMEV2ZHhodUJMZkZwVSs2ZmlHWnJuajZDdkNuWGRSaG5QejEvMU1FUEFwMkdMbWtBaCtXUUFBSXRvc29yaDZiTmJmUHBJN0ZPb2IyZ1hydXY0Q2xiSExpT0FGaUtFL25HM05nTmd1WHloQ2xPMEs4NGlVZzYrWHlST001K0U5eDRXSklpRHdqdWNlUkxNQTFYOGtIL3pyQnJrajZRdHNLZjlCeHlOc2dSZEg2cGtBUDVVZ3ZBV0FTYm1IU3NuOFc3VGNNYmdDN2Z4MVZ5RWdUdTQ0UEJYdk9VUjlRVkFENHAvUHpGKzNiWHpteG1xNW83bFg3Rk11Y2MxSDJLNUJoRXM5U0plZlV4K3RFcEVuNGozSFZZbDhMdXhXUkVBdFFCd2lkeHg5Z1MzbDNaSDFFYlpMaUFLczNWWUVDQkJ2S1RveHQzdVVUMFRVaDNqUEFYNjQ3MGdFV0p6eVZ6dXljRUdBQUZFQUJFRjB6dC90TGJGTEE2cUFXb2d3eXhTTmEraHlUellLbGthNVF1bExUTXE3b2ZSSDJOWit0dGIyZ3BTRFBCNXl4MEI5UXp0LzNWWUk2TGFWVXJ0ZzNRN3JhMEhFN2VUTWphdWRFNW04dFBOZmVST0NhcEIxV1FRaWJOb0xSZFZtN1lKMU9tbXpvZlc1bENOYmRhQStvZlI3RG1CL25VMDV1RkV0Vnl5dVJMdmdkeldkbjZ5WURJWUo0NCs4VlNsblRITFR6di9kUlFqQ2NMbmo2R3RNeW9sSVdRU1lBVHpad3g3U05sSEF6djRQeUZXb3d0SHAzMjczQUY4UUZrcXZSZkY3SnVSRVJIMkxmY3FKU0ZsRWZOSHJmUzJDWXBKeUFmZ0xSTEdYVDRTRVQvbzNHaUlpNVdGU1RrU0tvcTlyK2c0aWJ0OXBQMUVVZFQ1ZWJSbk9pTWtWSkdkdVBBZEJ1TjZiZlMwbXc3Nytqb2VJU0dtWWxCT1JvcVRtL2RNbzRNN2RVZ1JCeUI3eDlWc0daOFRrS2tRUnAzcXhXK0hZdzI5ZDZ2ZGdpSWdVUnJGMWZ4d005dXJheDFTNmFTdGhzQmVQaHkwZUQ4K21YZkRiaHdIMTF6M3VaTEdzVE1uYTlMR1RRbklKWitmOU5sV2xVdWVncDN1REtMeWFrdm5YamM2THlqUHdtbUpQdTJEZFc3Q3R1Tkx0TVlFSVEwcm14cFhPaUV0dURyNHJQd2ZnYTEwUUllNFYwREd6cHdqUkpJUUVyMHJadVY2K2ljYWNRTHZnZC84ZklJeVJWb2ppUWdoQzBJK0w0dGVDSU9oK2VHMzJWYmV2Y3NkR0ZlVU85T1JnTDFzOEhyWjRQRHhhZ0tIaFNLdVBSdGY1b3Q1RnE3NWV0OXVwUWJtQXNWbXY1Mm9YckxzR0lMNjdmYnhnMmV2RWtEd0hyeW4yUkZFSFFWalR3eDQvSGhQZ29oTWljZ21DZ0RnUmVMVGI3UkFXU2E5RjRXdFBUOGdCUUJUUkxBaWR6cDh1TTY0S25RYWlDNEp3MGgwVGNrREozVmM0Mk1zV2o0Y3RIZytQbG5oa1c1c0lvZnVrVzhTUjFMeC90am94Sk5jaGlzZTYzNGFTVVpsL0szVmlOSjZEMXhRN1pyUFE2ekViS3VDRC9vekZsWWdpTnZWNlg0ai9yejlqY1JWcXM5ajdjU3dpdnVySFVQcVZZcE55RHZheXhlTmhpOGRERVhaMXQwRUFGTmRLYmlWWXhDM2RieFFWMVoybkwvR2FZcS85ZGxPdUNEVDBadGNCdmtHdjkzdEFMaUlsYytOaEFEZDZzYXRGTkpzTzlIYzhybUIwOXFZTEVIR3VGN3RhTExDNDdYVktzVWs1QjN2WjR2R3d4ZVBoK1lUMjFtOEVFWHI3TGFLaDFkTFViY0x1NlpJUGJUb2xpSEJZaGNVaUNPeTZjcGQ0VGJHWG12ZFBJOFE3dDRDTG9sZ1o4OVY2UlQyNUVvQ1RkOXhKeEpHeDJXOHFhQ1pZY2Z1ZGR4RUx4bVp1cW5CQ01QMUNzVWs1QUlpQytjNnRZUmFMWW03T1BCNjJlRHc4VzhxUnJUb1Jvb01XU2VHNzFFUC85SWdwbSsrV0tPQ0VnOVVYeGg3WVdPVDBZRHdJcnluMkJLR0hibVRTUHZqTUdiRzRFck1vdm4ybmZVVEJvcWpqWWtKdkdnVkV0KzI2QWlnOEtROHdOQnlCS1BZMEs1MmlCbnZ4ZU5qaThmQjhvaURhdFZ3S290ajd2cjhlU2pSWi90RjFuUURoWFRsaThTUzhwdGp6VWJYbENFQzNQNEpGRVNhOXVYbURNMk55QldNei81WWxBRFhkN2lDS29yZFIzTy9Fa0dRM1BuUGpPWWc5RFBnVlJkRmlVcnR0MXhWQTRVazVCM3ZaNHZHd3hlUGgrZnpOM29jQS9GaTVRQlNOZ3JsTkVRT25lakltZTlNM29vaHFtNVdpc2hLQS9zQnJpcjBSWDc5bEVDSDhxN3Z0Z2lCV0t2WEpsVVVVdis5K3EzQmkxT0hYZXpYWmwyZXhkTnVGUlJDRXMyTVAvOVd0NTFCUWRGTCtBdzcyc3NYallZdkh3NE1OTy9TWFJxQnpzaW1jR0ozOTl6cjVJbklkZ21EVHAvWHE2TXlOV3RtQzhTeThwblFsMmoreHNoSkVZWTh6UTNFbGdpaSswOTAyVWJCODZzeFlYSVlGM1E2Q05vdHcrNW1HRlorVWM3Q1hMUjRQV3p3ZW5rKzBZRWVuQlVWVXZlZ05zOFh5VCt0clVSVC9KUUNpblBGNENsNVQ3QVcwMTU0QjBHSy9SVFI3NncxL2RucEFMaUk1YTlOWDNWV25VUXNXdDA5QTcwYktvVTBGQUs0NjJxWXl1MzkxS01VbjVSenNaWXZId3hhUGgrZFRXOW95QVpnQTBReWoraE81NDNFVlk3TTJmUTBSZFFBZ1dINUNqV0RxRWE4cDloS1BiR3NUSUc2ejJ5QUsxMGQ4OTFiMy9hbzlYTWNQWVRISGJyMkkzTkVIM2lpWElTUVhZVitGUllSWW1wTDl0Mkk1b3VsTGlrL0tBUTcyNm9ySHd4YVBoMmY3b2J2S0lRRkNUc3FSdjk2VU94NVg4VVBMZUE0ZzNrZytGSEpHN25nOENhOHA5bFFXbFgxM0RKV29pQnJjUFJGRjhYMEg2eFJWZGNXT2FEL3BsRXJFMTNLRTB0ZTg1QTdBRmZpYnZRKzFxYzN0QUh3QUtINndGNCtITFI0UDE2S2QrN3Nab2tyNFZCQVEyMmNmS29vUUlVQzdZRjJmZGRFUVJPaEZXUDR6SlhQVC8rMnJ6K3hKdnh3WEFBS0E0Z1U2c3hicit1YnpuSHhjWEJHdktmWU1nbGpvSmFJTkF2dzYxb2htazlEK24vSkdKYjh4b1JXN2lwdmltZ0FoeExwT1pYSHZzbi8zYW1mbXh0TlBMdmpkRFVBWVpGMG5Xc1NQNUl5cHI3Q2xIQnpzMVJXUGh5MGVEeGVqRWo3cDY4UVRRRWYyMllkRUFmNFFWUDlWUEgvZG1MNzk1RzcweDNFUkFVdWZmcUFNeDhVRjhacGliM3pteGhZSTRvL2R4MFJjR2YvMVc1VXlodVFTaEowN3pSQ0YzQi9YaUFXanN6ZGRrQzhpK2EzdnVDeDE3bXA0NlllKzVtNlBTZmtQT05qTEZvK0hMUjRQRnlKZ1NOOS9aaDluNUowK1dZU3dxTDgrM1BZdjljZHhBWVMrL3JYeXd5Yzc3Ymk0S0Y1VDdGa0U0Y2ZXVGdHSFpBekZ0WWdXNmJnSUlyb3RINmtzbGkrbGx4NVVycFZKK1E4NDJNc1dqNGN0SGcrNmE0S3BVTzRRWEpMQ2p3dXZLZmE4bTFWNUVHRUVZRkVKNXIvSUhZL0xxS3I0QkVBekFFQlVaY2tiakd0SVBsaDVBa0F0QUFnVzBXUE9IL1lwLzhIbzdML1hhUmVzT3lSQUNFM21ZQzhlank1NFBGeFg4b0cveWgyQ2phdi8reDIwNU1uL2RKbkh4Ylh4bW1JdjZmaUdadTJDMzIwWFJPR0IwUWVWWEYzRVZvcDJaN3QyOExyakFPS1RzLzdhL1l5V0NpSmdwMW1MZFo4QmVDejUwS1pUY3NmVFY5dzJLWGVYd1Y0QWJrSVVuMDNKL0Z1L2pnem04YkRsTHNlRGc5NklYRi9Kdzc5SnNJanFnNEF3c2s4L3VEK3VLVUFqUk1zTHlabWIrbjNnYUg5Y1owVUFFT0MyMTluKy9LNEFmWHhjM1B5NzB2RmxFZDMydStLSSszWmZjWlBCWGdDaVJRamIrdnhUdStMeHNPVW14NE9EM29oY244WGl0Yi9Qa3l5cnZyNm1BS0dpb1BwVSsrQ3IwWDM3eVE3MHczVldFUHYrdHVQTTYyeC9mVmRFQ09qckkrUHUzNVdPckx5UGo0bk05MlQzVGNyZGFMQ1hJQ0N5WHo3WTVvL3dlTmorRWZjNUh1Q2dOeUxYSm1CMC8zeHUvMTFUVE43bWxQNzY4Qi8vU3Y4TUx1Nm5xV09kYzUzdHArK0swUGM1dWZUUjd2dGRFZnJ0bU1oMVQzYmZwSnpJa3loODBCc1I5UzFCRUs3TEhZUEw0WFhXSVg1WEhKRHB1K0syZmNxN2NyVkJUY1VQdnlycjMrZnhzT1ZxeDRPRDNvamNsNnRkVHdDZ2RPbi9nYVdsVGRZWVhPMjR1TUoxMXRXT0NjRHZpaU91OEYwQjJGSk9SRVJFUkNRN0p1VkVSRVJFUkRKalVrNUVSRVJFSkRNbTVVUkVSRVJFTW1OU1RrUkVSRVFrTXlibFJFUkVSRVF5WTFKT1JFUkVSQ1F6SnVWRVJFUkVSREpqVWs1RVJFUkVKRE1tNVVSRVJFUkVNbU5TVGtSRVJFUWtNeWJsUkVSRVJFUXlZMUpPUkVSRVJDUXpKdVZFUkVSRVJESmpVazVFUkVSRUpETW01VVJFUkVSRU1tTlNUa1JFUkVRa015YmxSRVJFUkVReVkxSk9SRVJFUkNRekp1VkVSRVJFUkRKalVrNUVSRVJFSkRNbTVVUkVSRVJFTW1OU1RrUkVSRVFrTXlibFJFUkVSRVF5WTFKT1JFUkVSQ1F6SnVWRVJFUkVSREpqVWs1RVJFUkVKRE1tNVVSRVJFUkVNbU5TVGtSRVJFUWtNeWJsUkVSRVJFUXlZMUpPUkVSRVJDUXpKdVZFUkVSRVJESmpVazVFUkVSRUpETW01VjJZVENab3RWcTB0N2ZEYkRiajdObXpjb2RFTWlzckswTnhjWEczeTBSRVJFVDN5a3Z1QU9UeTJXZWZvYlMwMUc3OWd3OCtpQ05Iam1ENjlPa29MeS9IOWV2WG9WYXJrWnljTEVPVUpJZnE2bXJVMXRaS3kvdjM3NGRPcDBONmVyckRaU3QrUjRpSWlPaHVLVFlwSHpwMEtBWU1HQUFmSHg4WURBYms1T1RBMTljWGt5ZFB4b2tUSjNEOCtIRUVCUVVoUFQwZGJXMXRxS2lvd0pBaFErUU9tNXlncUtnSXg0NGRzMXUvWThlT0hwZlhyMS9mbjJFUkVSR1JCMU5rVW00eW1aQ2ZudytqMFlpbFM1Zmk4T0hERUVVUjgrZlBSMEJBQUdiUG5vMERCdzRnS1NrSlo4K2VSVWxKQ1dKalkvSGNjODlCRUFTNXc2ZCtObUhDQkNRa0pNQmdNS0NxcWdwbno1NkZUcWZEaWhVcjBOcmFpcXlzTERRM04rT1paNTZSTzFRaUlpTHlFSXBNeXIyOHZQRFFRdzloOSs3ZCtPYy8vd2tBQ0FnSVFIMTlQUTRkT2dSUkZPSHQ3WTNjM0Z3QXdMUnAwekJuemh3bTVBcWgwV2lnMFdqdzFWZGZJUzh2RDA4KytTUlNVbEpnTXBudyt1dXZZK1RJa1hqc3NjZmtEcE9JaUlnOGlDS1Q4dmIyZHR5K2ZSdHF0UnBBUjFlV3k1Y3YyM1ZaR0Rac0dDNWR1b1FMRnk0Z09qb2FZOGFNa2Q1RG5xMjB0QlI1ZVhtWVBIa3lxcXFxb05WcUVSc2JpNWFXRmhRVUZLQ2dvTUJtLzkvLy92Znc5L2VYS1ZvaUlpSnlkNHBNeWk5Y3VJQ3Z2LzRhS3BVS2lZbUppSXVMUTF4Y25OMStGb3NGdDI3ZFFsTlRFd29MQ3pGMjdGZ1pvaVZuS3k4dngrN2R1NkZXcTlIYTJncXRWb3Y0K0hqazVPUWdQRHdjU1VsSjByNzUrZmxvYTJ2amp6VWlJaUs2SjRwTXlzZU1HUU5CRUZCWFY0ZkRody9qeXBVclBlNy95aXV2d012TEN5b1ZLMGdxZ1Y2dlIzdDdPd0RnM0xsekNBc0xRMHhNRE1yTHk1R1dsb2FVbEJRTUhqd1lBS0RWYXRIVzFzYnZCaEVSRWQwVFJTYmxBSkNTa29JVEowNEFBSDcrODU5ajRzU0pkdnRzMmJJRnRiVzFDQWtKY1haNHNqQ2J6VGg5K2pTTVJpTm16cHdwZHppeUdUVnFGTmF1WFl1ZE8zZWl2cjRlSzFhc2dKK2ZId1JCUUhWMU5iWnYzNDdubjM4ZTRlSGhNSnZOQU1DV2NpSWl1aWRtc3htbHBhVklTVW1ST3hTU2lXS1Q4czR5TWpLUWtaRWhkeGl5VTZsVXlNM05SWDE5UFVhT0hJazllL2JBYURRNjNIZk5talZPanM1NVZDb1ZEaHc0Z0JzM2JpQTBORlFxZmZqeXl5K2pycTRPYjcvOU5uYnMySUVYWG5nQkpwTUpLcFdLZzRDSmlPaWU3TjY5RzFxdEZrMU5UWmcyYlJxMmJ0Mks2dXJxYnZkbkdWN1BvK2lrZk1pUUlaZ3dZUUtLaW9vUUZ4ZUgrUGg0YVZ0cGFTa01CZ1BHalJzblk0VE9zMzc5ZXFoVUtpeGF0QWdaR1JuSXpzNUdYVjJkMUkxRGFVUlJCQUFZREFZRUJnWml4SWdSQURvcXN6enl5Q09JaUlpQUlBZ3dHbzN3OGxMMGFVUkVSSDNnZ1FjZXdQbno1NUdWbFdVekwwclhKL25GeGNWb2EydHpkbmprQklyT0pvWU1HWUtHaGdZVUZCU2dxYWtKczJiTmdrcWxRa3RMQzA2ZVBBbTFXbzBwVTZiSUhhWlRqUnMzRGpxZERzT0hEMGRNVEl6ZDlqLys4WSt3V0N3eVJPWmNpeFl0Z3RGb2hGNnZSM1YxTmFxcnE5SGMzQXgvZjMrTUh6OGVLcFVLRFEwTk1Kdk44UFB6a3p0Y0lpSnljNUdSa1hqb29ZZHc4K1pOYURRYWFYMUVSSVROZnV3dTZia1VtWlFYRmhaaXo1NDlOdXZxNnVyd3h6LyswVzdmRFJzMlNLK1Y4S2pJeThzTEZSVVZLQ29xc3R2bXlWMVdPak9ielhqLy9mZHgrL1p0bS9YVHAwOUhVVkVSTWpJeW9GYXJwUjhuVVZGUmNvUkpSRVFlWnZyMDZYYnJNak16WllpRTVLRElwSHpnd0lHWU9uV3EzR0c0cklhR0J0VFcxc29kaG16VWFqVWlJaUtnMFdnUUhSMk5xS2dvUkVWRklUZzRHTkhSMFFnTURJUWdDRkNyMVFnUEQ4ZkNoUXZsRHBtSWlOeFlZMk1qUHZyb0kybTVjeU5ZMXdaQmF4RUs4anlLVE1vSER4NHNsYlNqN2xrdkJFcThBRHp6ekRNTzE4ZkV4T0RWVjE5MWNqUkVST1RKekdaenQvZFpKVHlscHc0c3JreEVSRVFrby9Ed2NLeGZ2OTZ1L3pnQTNIZmZmVWhLU2tKc2JLejBXaEFFSEQ5K1hJWklxVDh4S1NjaUlpSnlVWXNYTDRiUmFNVE5temZoNStlSHFxb3FBRUJ0YmExVUtZdzhneUs3cjFnVkZ4Y2pQRHdjMGRIUmNvZmlrdmpJaklpSStsdHJheXNDQWdJQUFFMU5UYkJZTEJnd1lJRERaU1d4VGs1WFVWRUJqVWFENnVwcW5EcDFDZ0R3czUvOURKTW1UWkl6UE9vSGlrM0tTMHBLc0dQSERnd2NPQkNyVjYvRzlldlhzVzNidG03M1YxS0NxbGFyNGVYbHBjaUxZR2U5L1cvKzJtdXZzVlk1RWRGZHFLbXB3ZC8vL25jTUd6WU1LMWV1eExadDIxQmZYeTlkZjdzdWV6SlJGS1ZFWEsvWFN4WEEzbjMzWFFEQWswOCtpZWJtWmh3NmRBajc5dTJEMld6RzVNbVRaWXVYK3A1aU00bWtwQ1RFeE1TZ3Fxb0syZG5aR0R0MnJNTytYSFYxZFlwN1BQVGlpeTlLcjBWUmxHYXJyS2lvZ01WaWdVcWxyRjVQanI0WEFCUTMrSldJcUs5cHRWb0FzSm04VDRsTUpoTysrT0lMTkRRMEFBQU9IandJalVhRDBOQlFqQjQ5R29tSmlRZ0xDd01BSkNRazROQ2hReGd4WW9RaTc4bWVUTEZKdVNBSW1EOS9QdmJ0MjRlVWxCUU1IanpZWVIzdVAvM3BUekNaVERKRTZCcTBXaTEyNzk0TnRWb05vOUVJQUlycjd2UFNTeTg1dk9ncG9lWEdFeFVYRitQV3JWdElUVTFGY0hBd2FtdHJFUlFVQkQ4L1AyUmtaS0NwcVFtQ21heVBBQUFnQUVsRVFWVFBQUE1NREFZRERBWURRa0pDNUE3WjZVNmRPaVZObEdWZHRpWUhSSDFGRkVVVUZoYkMyOXNicWFtcE50ZlVydGRYNnlCSVQ1MHZ3MlF5NGZ6NTh3Z09Ea1prWkNRS0N3c0JBTlhWMWJoNDhhTE5QVWdVUllpaWlEZmZmQk5QUC8yME5PTTB1VC9GSnVWQXg2L05GMTk4a2I4eTBUR0RwYlZGdkxQRXhFVDQrUGhBcFZJaElDQUFZV0ZoZVBqaGgyV0lVRDVidDI2Vk93VHFRM2w1ZWJoeTVRcW1USm1DdHJZMnZQZmVlNGlNak1US2xTdHg3ZG8xYWZEVUYxOThnWXFLQ3J6NDRvc0lDZ3FTTyt4K2w1K2ZEejgvUHlRbkorUEFnUU9JaUlqQStQSGpjZXZXTFJ3NGNBRHg4ZkZNeXFsUGxaYVc0dmJ0MjRpSWlFQkFRQUFpSWlLa21aS3RUeWc3TDF0YmlqMlJuNThmeG93Wmd5bFRwaUFxS2dyNStma29MUzFGYTJzckxCWUx6R1l6TEJZTFJGR1UvdC9IeHdmRGhnMlRPM1RxUTRwTXlvdUxpN0ZqeHc0QXdJQUJBL0NiMy93R1FFYzk3cTZzL2JzOFhXcHFxc1AxZ1lHQitGLy82Mzg1T1JyWHdtNHFua092MTZPOHZCd1dpd1ViTm14QVhGd2NwazJiaHV6c2JCdzVja1RhNzV0dnZrRnBhU21tVDUrdWlJUWNBREl5TWhBUkVZSGs1R1NiOVFVRkJRQTZXdXk2WGlPWEwxL2ViZmN1b3A2SW9vaHZ2LzNXWnQyYU5XdXdlZk5tMU5mWFN5M2lYWmM5MmM5Ly9uT3BrVEExTmJYYit6SjVMa1VtNVQ0K1BnZ1BEMGQ5ZmIzTmVpWmYxQm03cDNpZS9QeDhtTTFtakI4L0hzSEJ3Umd3WUFBbVRab0VzOW1NS1ZPbW9LU2tCQUF3WnN3WW1NMW16SjA3VithSTVkWGEyaW9sNVhxOUhucTkzbWE3a3J2MjBiM0p6OC9IelpzMzVRN0RwZkNwUFNreUtSOCtmRGpXcmwzck1Pbnk4dkxDYTYrOTV2eWd5S1U0ZW1vU0ZCU0VWYXRXT2R5bWhGWWNkeWVLSWs2ZVBBbVZTZ1YvZjM5WUxCYUVoSVRnRDMvNEF3RFl0SlJidXl3ZFAzNWMwVC9PdnZubUd4Z01Cb3dlUFJyTGxpMERBSHoxMVZmSXk4dkRyMy85YThXTkw2RytZekFZNE8zdExZMVZJaUtGSnVVL1ZYbDVPZUxpNGp6MlY2elJhSFRZVGNmYjI3dmJ5ak9lWGdMUTBWT1Q5dmIyYnJlUjZ4TUVBZjcrL3REcGRGS3RYeXRmWDErTUdqWEtadDM1OCtkaE1CaWNHYUpMMGV2MXlNL1BCd0RjdW5WTFdsOVpXUW1WU3NWdUszZXByS3dNN2UzdFVqZWhyc3RLRVJzYmkyblRwdUhvMGFNQWdCMDdkcUM0dUZqYTdtaWdwNlAxbnFpeHNSSC8rdGUvRUJRVWhDZWVlQUxCd2NIWXNHRUROQm9OWG56eFJkVFcxdUxpeFl1WU5tMmEzS0hLN3N5Wk05RHI5Wmc2ZGFxMHJuUFZPSGZqMlpsVkw0aWlpTysrKzY3YkNndDZ2UjdidG0xRFlHQWcxcTFiNTdiL29YdVNsWldGbkp3Y20zVitmbjZJalkxRldWbVp3L2NvNGNMWWVieEIxMzl2U0VnSVhubmxGV3phdEFsTlRVMHlSRWQzWS9iczJiaHk1UXB5Y25Ld2V2VnF4TVRFNE1TSkUxQ3IxWFoxK2RWcXRVeFJ1Z1ovZjMvY2YvLzkrUDc3NzFGZlg0K2FtaHI0K3ZyaTFxMWJpSW1KOGZnZjVuMmx1cnJhNW9mOC92MzdvZFBwa0o2ZTduRFp5dE9UOU9qb2FBd2FORWhLeW9PRGcvbEREeDFkeGo3KytHTTBOemRqNHNTSjBHZzBhRzl2aDhsa2dzRmd3T0hEaDNIeTVFa1lqVWJFeE1Rb29wVGtoUXNYOE1rbm45aXRmK1dWVi9EZGQ5K2h0clpXU3NwTFMwdHgrUEJoTEYyNkZGRlJVYzRPOVo0cC9xcmEyTmlJN094c3BLV2xBUUFzRmd1TVJpTzh2YjBCZExRS0FSMUptQ2NtNUoxWnUyQmtaR1NndXJvYUN4Y3VoTUZnUUUxTkRiNzQ0Z3ZNbVRPSEk3M0pyVlZVVk9EYXRXc0FPc3I4alJrekJrREhqZENhSENoZDU2ZGpNMmZPeEtCQmcvRHBwNThpTHk5UG1uV1JKZGg2cjZpb0NNZU9IYk5iYnkwMjBOMnlwemQ4K1BqNDJDd3ZYTGdRQVBEZGQ5OUJwOU5oN3R5NUVBUUIyZG5aQ0FrSlVVU3I4TzNidDdGOSszYlUxTlFBQUI1ODhFSFUxTlRnMHFWTDB2YWpSNDhpTmpZV1U2ZE9SWDE5UGFLam8rSHI2eXRuMkU0emNlSkUrUGo0b0tHaEFlZlBuN2ZiWGxKU2dsMjdkc0hQejg5dGV6WW9OaW0zenBRRkFNT0dEY09NR1ROUVdGaUkxdFpXdlBIR0cvRDM5NGNvaW1oc2JBUUF4TVhGeVJXcTAzVHVLKzNuNXdlTlJvT2lvaUtwbGNkb05FcXZZMkppWkluUm1acWFtaHoySHdjQW5VNkhMVnUyUUtmVE9Ua3F1aGNuVHB5UVhoY1ZGVW1WVlJ6VlA5NnlaWXRpdWlwWkUzRzlYbzkvL2V0ZjBucTFXbzBSSTBZZ05EUVV1Ym01OFBIeGdTQUlVdjF5dXJNSkV5WWdJU0VCQm9NQlZWVlZPSHYyTEhRNkhWYXNXSUhXMWxaa1pXV2h1Ymtaenp6empOeWh5dTdxMWF2NDVwdHY0T1BqZzZsVHAwS3RWa09yMWFLcHFRa1dpd1hUcDArWE84UitkZVhLRmRUVzFrS3RWc05zTnVQRWlSUEl5c3FTdHZ2NCtPQ3BwNTVDWW1JaUxsKytqQTgvL0JBdExTMllNV09HakZFN1QySmlJZzRlUEloNTgrYlpKZVduVHAzQ3dZTUhFUmdZaUpVclYyTGd3SUV5UlhsdkZKdVVXMnR1anh3NUVnc1dMSUJLcGNLY09YT1FtWm1KbHBZV3RMUzBBT2k0S2NYSHh5dmlTNzkyN1ZvQXdKZGZmaW4xSWQyOWU3ZTB2WE5MNHJoeDQ1d2JuQXdzRmt1M1NWbFAyOGgxclYrL0h2djM3N2ZydmxKYlcrdnhMWk05dVhqeElnQ2dwYVhGcnNLS1NxWENBdzg4Z0l5TURKaE1Kb3daTXdiaDRlRnloT21XTkJvTk5CcU5ORUQyeVNlZlJFcEtDa3dtRTE1Ly9YV01IRGtTanozMm1OeGh5cTZtcGdhZmZmWVpSRkhFNDQ4L0x0VWtYN2x5SmQ1OTkxMWtaV1hCeThzTFU2Wk1rVG5TL2hNVEU0UEZpeGRMWFRJbVRKZ0FuVTZIb1VPSFl1Zk9uV2h2YjhlWFgzNEpMeTh2TkRjM0F3QUdEeDRzYzlUT1l6YWJvZFBwSEk1MUN3a0pRV1JrSko1NjZpbTdyb2p1UkxGSnVZK1BENTU5OWxrRUJ3ZEw2eVpObW9SSmt5YkpHSlc4Tm0vZUxMMzI4L09UWGsrZE9oVk5UVTBZTjI0Y3JsMjdadFBhNktrU0VoS2tRVFlBc0czYk51blJmVUpDQWdJQ0FwQ2VubzRkTzNhZ3RiVlZ6bERwTHBXVmxhR3VyZzVBeDQvMHlaTW4yMnpQeWNsUnpIL2JpSWdJQ0lLQVVhTkdZZDY4ZVhqcnJiZWtiV2F6R1JVVkZkS3lUcWVEWHErSHY3Ky9IS0c2cGRMU1V1VGw1V0h5NU1tb3FxcUNWcXRGYkd3c1dscGFVRkJRSUpXZHRQcjk3Myt2dU9Ock1CaWttYlk3RDdvZU9IQWdsaTVkaWgwN2RuaDhGOUtvcUNoRVJVWGh1KysrQTlCeFhWcXdZQUVBNFBISEgwZHVicTVVclNZb0tBaUppWWxJU0VpUUsxelpmZmZkZDFJRGFsVlZGWVlORzRiYzNGd0FIV1BDM0xIT3UyS1RjZ0EyQ2JtU0pTVWxZZWpRb1RickJFR1FLaytJb29qaTRtSkYvU0pmdFdwVnQ4dWRYM2NkbkVXdXoxcHA2UERodzNqd3dRY0JkTno4cksrQmprbzdYU3UwZUxMdzhIQTg5OXh6aUkyTnRWbC80OFlOWkdSazRNYU5HOUtzdnVYbDVmakhQLzZCdVhQbllzeVlNVzdiZDlOWnlzdkxzWHYzYnFqVmFyUzJ0a0tyMVNJK1BoNDVPVGtJRHc5SFVsS1N0RzkrZmo3YTJ0b1VOY2g0elpvMVVLdlZDQXNMdzhzdnY0ekF3RUM3ZlVhTUdJSGYvdmEzVXNPSXA0dUppVUZNVEl6Tmsyb0Fkc2ZtZ1FjZWNHWllMdWYwNmRQUzY2N2pOdUxpNHBpVWszdjY4TU1QSGE3L3hTOStBUUJTdjJsZlgxL3BWeW1SdTdJTzNnNExDOE9vVWFOczZwTmZ2WG9WSDN6d0FZQ09Ma3BLbWMwVGdGMUNickZZc0hQblR0VFgxOFBIeHdkTGx5NUZkSFEwUHY3NFk5VFUxT0RBZ1FNWU9uU29vbzdSM2REcjlWSTUxWFBuemlFc0xBd3hNVEVvTHk5SFdsb2FVbEpTcEFZUHJWYUx0clkyUmYzUTZWeHh4VkZDYnFXVWhCem9HTy9TRzB1V0xPbm5TRnpiSzYrOGdnOC8vQkMxdGJWWXNXSUZQdm5rRS96eWw3OTA2NG8wVE1vSnk1WXRRMk5qSS9SNlBiNzk5bHZNblRzWEkwZU9sUHBsYWJWYUFDd1JSNTRoT1RrWm9hR2hXTEprQ2Z6OC9CQVNFaUlsbHJHeHNSZ3dZQUJFVVlTdnI2OVVsVW1KVkNvVkhucm9JZVRtNW1MUm9rWFFhRFFBZ0YvOTZsZkl6czVHVkZRVUUvSmVHRFZxRk5hdVhTdjl3Rm14WWdYOC9Qd2dDQUtxcTZ1eGZmdDJQUC84OHdnUEQ1ZWU0dkJhUzBGQlFWaTNiaDBBNE5xMWE3aDgrVEtpbzZPUmxKU0VqUnMzS3JMSVFGdGJHd0JJMWZFNkd6SmtDQVJCd05telo1bVVlNG85ZS9ZQUFCWXRXcVNvR3J6WHJsMURRVUdCTktYNG9VT0hjT2pRSWZ6SGYvd0hoZzhmanJLeU1naUNnSXlNREVSR1JrcDkzRHhkYm00dWhnMGJKZzA0SXM4d2MrWk1BRDlPYWYzS0s2OUkyOVJxdFRUZ1djazZEM3BOU1VteDJlYmo0eU9WcjZNN1U2bFVPSERnQUc3Y3VJSFEwRkNwOU9ITEw3K011cm82dlAzMjI5aXhZd2RlZU9FRm1Fd21xRlFxais4NzNaTzJ0allVRnhlanNySVNDeGN1ZEppQUtjMzMzMzhQclZhcm1IdHZWK0hoNFpneFl3WnFhMnNoQ0FMYTI5c3hlL1pzbTFLUS92NytpSStQUjJGaElXYk1tT0cyZ3oyVmszbDJrWitmRDVQSlpETzRxN0N3RUFEd3lDT1BTT3R5Y25MZzdlMk5DUk1tT0QxR1o5SHI5VEFZRE5KZ28zbno1aUU2T2hydnZ2c3VidDI2QmJWYWpXZWVlUVpsWldVNGVmSWtqaDgvTHJVMmVxckd4a2JzM2JzWFNVbEpxSzJ0N2JIU2lwS3JkcmdqSlhVTklOZGdyUlpoTUJnUUdCZ28xWG5YYURSNDVKRkhwSUcyUnFOUlVRMUMzZm42NjY5aE5Cb1JHeHVMaVJNbnloMk8wdzBZTUVEcXJwT2ZueS9OZEZwU1VnSXZMeTlFUjBjcjZuc1NFUkdCbVROblNzVW9EaDQ4aUYvKzhwYzJTYm5GWXNHb1VhTlFYbDZPenovL0hQLzJiLy9tbHNmSS9TTHVJNGNPSFVKcmE2dGR4WVd1OXUvZmo2Q2dJSTlPeXEwVktLNWZ2dzRBYUc1dVJrcEtDcUtpb3FEVDZiQmt5UklrSmlZaU1URVJ3NFlOUTNaMnRzYy90cjV3NFFLQWpzRWkxb1Q4dnZ2dXM5bW5wS1JFMGRPd0UxSHZMRnEwQ0VhakVYcTlIdFhWMWFpdXJrWnpjelA4L2YweGZ2eDRxRlFxTkRRMHdHdzIyMVMrOG5RSERoem9jVUIxUmtZR01qSXliTlk5Kyt5ekhqdHZTSDE5UFc3Y3VJRXBVNmFncHFZR2I3NzVKaG9hR2dBQWd3WU5raVkvRXdRQjhmSHh5TTNOeGZqeDR6MythWUxaYk1idTNidWgxK3V4Yk5reTdObXpCOXUzYjhkenp6MG5qZGY0eHovK2dmdnV1dytEQnc5R1JVVUZkdTNhaGVYTGw4c2MrVStuMktTY09waE1KdHk4ZVJNVEowN0V3SUVEOGUyMzMrTFVxVlBTaFZJUUJIejg4Y2QyZFVHdFUyMTdxblBuemdIb21GZ3FQejhmQUxCNDhXS2JmU29ySzVtVXV5bFJGSEhtekJsRVJVVWhPam9hRFEwTktDa3BRWEJ3c0NKcThOK0xzMmZQd21Bd3VHVmxBem1ZeldhOC8vNzdOaFBXQWNEMDZkTlJWRlNFakl3TXFOVnFXQ3dXQUhETHFjSHZsYmUzZDYrZnZIcHlBcXJYNjdGejUwNmJkVEV4TVpnMWF4YVNrcEp3Ky9adG5EbHpCZ1VGQlNndkwwZFRVNU5ITnhoYWZmMzExemgvL2p4bXo1Nk5wS1FrTEY2OEdMdDM3OGFGQ3hmUTFOUUVvR09PQlkxR2c2VkxsK0xkZDkrVlptdDJOMHpLRmM3THl3dVBQUElJZ29PRE1YejRjRXlhTkFtWEwxOUdiVzB0REFZRFRDWVRSRkcwUzhvakl5TmxpcmovMWRiV1NsT3hkNzVCV3NjY1dGa25ieUQzVTFSVWhEMTc5aUFpSWdMTGx5OUhYVjBkc3JLeTRPdnJpOGpJU0p2SG5zSEJ3UjQvamZXZFdpdzdkOUg2NXB0dlVGOWZ6NlM4bDlScU5TSWlJcURSYUJBZEhTM1ZvZzRPRGtaMGREUUNBd01oQ0FMVWFqWEN3OE1WMlY5LzhPREJXTFZxRmN4bU05UnFOYXFxcW5EaHdnWE1tREVEWGw1ZU1KbE1LQ3NyUTN4OHZFZlhieDg4ZURBZWV1Z2hpS0tJaUlnSURCa3l4T2JIeW9BQkEvREFBdzlnMXF4WnVIVHBFcnk4dkJReEtEZ3RMUTFCUVVHWU5Xc1dnSTR5emkrLy9ESkNRME54OGVKRkpDUWs0UDc3NzVkK3NMM3d3Z3NJQ1FtUk0rUzdwdmlrM0ZGLzRELy8rYy9PRDBSR25YOXBlM3Q3WTlTb1VUYVROeWpOcVZPbkhNNFlaaDF6UU82dHFha0pCdzRjQU5EeEEyekxsaTNTTm9QQmdMZmZmdHRtL3lWTGxuaDg2M2xnWUNBaUlpSmdNQmpRM054czEzSzVaY3NXeGM5NmVpK2VlZVlaaCt0alltTHc2cXV2T2prYTEyTTBHdkhSUngvQmJEWmoxYXBWS0Nnb3dPblRwekZ3NEVDa3BLVGd5cFVyK095eno1Q1FrR0EzaDRTbjZVM3RjVUVRTUh6NGNDZEU0eHJDdzhOdDVwRUFJRjJmVnF4WVliZS91eWJrZ0lLVDh2RHdjTHU2cDlhK3d4cU54bWIwdTVMcW95cGRZMk9qM2V4NmE5YXNrVjcvOTMvL045cmEycGljdUtuMjluWjg5dGxuME92MUNBc0x3OHFWSzZWdG16ZHZ0bHNIUUJGVHlzK2NPUlBUcDAvSHRtM2IwTnpjTEUzN1hsbFppWWNmZnRqbWh3dFJYN0UyZm5oN2U4TmdNS0N5c2hMWHIxL0g2TkdqY2ZyMGFadzlleFlwS1NtNGVQRWlBR0RreUpGeWhrdlU3eFNibEQvLy9QTjI2NnlKMWdzdnZBQWZIeDhuUjBTdVFCQUVxVll3QUp3OGVSS05qWTNTc25XS1kydExxOVhERHovc25BRHBuaFFWRmFHcXFnb0EwTkRRSUkzbXQzSzBUZ2svd0N3V0M3Nzg4a3RjdTNZTnFhbXBHRE5tRERJek0vSDk5OTk3L0ZNQ2trL251dXdUSjA1RVpXVWxUcHc0SWMwaFVGWldodmIyZG1uZ3ZaS2Y0Skl5S0RZcFg3OSt2VTF4L3U1czJMQUJyYTJ0aXJneFcxa3ZoTW5KeVE2WFBWbElTQWlHRGgyS3hzWkcxTlhWNGV6WnMxSVMxMW5YL3JkTXl0MURVbElTamh3NUFwMU8xK3VXY2lYSXo4L0htVE5uQUhSMDA4ckx5NU5hTVE4ZlBpeG5hT1RCOUhvOUFNRFB6dy9KeWNuNCt1dXZVVnBhQ3IxZWorSERoK1BjdVhNNGNlSUVidCsramNqSVNHa0NLMCttMCtsdzl1eFpqQjQ5MnFiV2RrTkRnL1RFNEw3NzdsTmt3NkVvaWlnckswTnJheXZHang4dnJUZWJ6VGg2OUNnU0V4TVJIeC92MW5YK0ZadVUwNCtxcTZ0dDZuRHYzNzhmT3AwTzZlbnBEcGV0UERWSmYrS0pKL0RlZSs4QkFGYXZYZzJnby96aGpoMDdwRVJGclZaaitmTGxVcjFoY2c5QlFVRll2WG8xTm0zYXhKYnlUc2FQSDQreXNqS29WQ3FZVENhMHRyWWlNaklTZm41K3VIWHJsbFFaaE81ZWI3OUhyNzMybWx2V1Y3NGIxcWVRb2FHaDhQTHl3dGl4WTVHVGs0T0NnZ0trcGFWaHdvUUp1SHIxS2dEUHZkOTBkZWJNR1dSbFpTRW9LTWdtS2MvSXlNQ1ZLMWNnQ0FMQ3c4TVYxYWZjcXI2K0hqdDM3cFNlV0ZzVDg4T0hEK1A0OGVQSXk4dkRzODgrNjlaZERwVng1bE9QaW9xS2NPellNYnYxMXBubnVsdjIxR1NsNnhpQ00yZk9JQ01qQTBPR0RNSE5temZSM3Q2T29VT0g0dE5QUDhXTUdUTXdjK1pNank3VDVXbXNnNERDd3NMdzlOTlBTK3UzYk5saXR3N29LTFVWR0JqbzFCaWR6ZHZiVzZycG01dWJpNzE3OTJMY3VISFNQQTdzVTk1M0lpSWlISzd2YVlJeVQyUTJtM0hyMWkwQUhUVzRBU0ExTlJVaElTRVlPM2FzTkpBdk96c2JBTnkyeE4xUFliRllwQUd1TVRFeHNGZ3NVS2xVT0hYcUZLNWN1WUxnNEdEb2REcDgvdm5uV0xWcWxhTEtaKzdmdng5QXgzWDcxcTFieU0vUHgvWHIxMkUwR3FWeFlBTUhEc1NwVTZkc0tyVzRHMFVuNVcxdGJkaTFhNWZkK2oxNzlraXovaW1oRHZXRUNST1FrSkFBZzhHQXFxb3FuRDE3RmpxZERpdFdyRUJyYXl1eXNyTFEzTnpjYlFVQlQ3WnYzejdwSXJsOCtYS3BGZlh4eHgvSGUrKzloNk5IaitMY3VYTjQ2YVdYRk5PNjVTa2FHaHJza2sxSDY5TFMwakIvL254bmhpWUw2Nys3cmEwTkFIRDA2RkhrNU9SMG0wVFMzWG5wcFpjY3ppcnJxWTBjM1Nrcks0UFJhSVJLcGNLWFgzNkpyS3dzYVZ0T1RvNzAybHFIK3NNUFB3VFFVUTBwSVNIQnFiRTZ5OW16WjNINzltMHNXYklFMjdadGc1ZVhGeDUrK0dGa1ptYkMxOWNYdi9qRkwzRGx5aFhzMzc4ZkgzendBWll0VzRiNCtIaTV3M2FLenQ4SkFMaDY5YXIwRk1YcXlwVXJ1SExsQ2lJaUlwaVV1eU9UeVNSTkV0T1pkVXBicGRCb05OQm9OUGpxcTYrUWw1ZUhKNTk4RWlrcEtUQ1pUSGo5OWRjeGN1UklxUnFEMG9TRWhDQXVMZzdMbHkrM2FVRVBDQWpBczg4K2kxMjdkbUhzMkxGTXlOMU1mSHc4dkx5ODd0ajlLQ0FnUURFREhidTIxT3AwT3VoME9uNjMrOWpXclZ2bERzRWwxTmZYQXdER2poMkxNMmZPU01sM2Q2emJUU1pUdjhjbWgvYjJkaHc2ZEFoK2ZuNm9xS2hBYzNNekJnMGFoRjI3ZGtHbFV1R3BwNTdDd0lFRE1YRGdRSWlpaUFNSER1Q0REejdBUXc4OWhKa3paOG9kdmxORVJFVFlWRU56TkRiUTNYL2NLdlpxMi9rL2JFLzI3dDByVGVQcXlVcExTNUdYbDRmSmt5ZWpxcW9LV3EwV3NiR3hhR2xwUVVGQmdWMlp3Ti8vL3ZjZVBZbURScU9CU3FYQ3RHblRNSDM2ZEtsbGErREFnZExUazRDQUFLeGN1ZEt0QjVVbzFhMWJ0OURXMW9aTGx5NzF1RjkwZExSaWtuTHJ6Y3phZmVXUlJ4NlJ1cTk4K2VXWGJsMzcxNVVvclp0S2Q2Wk5tNGFBZ0FBTUh6NGNqei8rdU56aHlNN0x5d3Rtc3hsdGJXMDRmZm8wL1B6OEVCc2JpeHMzYmdBQXRtM2JadmNlUi9OcGVESkhjeVhvZERxM1Q4UTdVMnhTM3R0SHNwNCtVUUVBbEplWFkvZnUzVkNyMVdodGJZVldxMFY4ZkR4eWNuSVFIaDZPcEtRa2FkLzgvSHkwdGJWNS9DeGlUejMxbE1QMXp6MzNuTTB5RTNMMzlxdGYvY3JoYkowTkRRM1l2bjI3REJISm83S3lFZzBORFdodmI4ZVZLMWNBQU9mT25jTzFhOWRnTXBtd2JOa3lBQjJ0ZWRidUxmVFRlRkxpMEZjNlY5QlFPcFZLaGVYTGx5TS9QeCtGaFlXWU9uVXF4bzhmajhqSVNIei8vZmNPM3pONzltd2tKaVk2T1ZMNUJBVUYyVXdpdEhmdlh2ajYrbUxldkhrMjY5eVpZcE55K3BGZXI1ZWVCcHc3ZHc1aFlXR0lpWWxCZVhrNTB0TFNrSktTZ3NHREJ3TUF0Rm90MnRyYUhQYUpKSEkzNzd6emp0d2h1SVR2di84ZVo4K2V0VmwzN2RvMUFCMlZNZkx5OG14dWRwMW4rNlE3Y3pSUU5pZ29DS3RXclhLNHJiZFBjc216UkVaRzR1TEZpL0QxOWNYVXFWUGg1K2VIKysrL0gvZmZmNy9jb2JrRWs4bUU2dXBxbTNVV2k4VnVuVHRqVWs0WU5Xb1UxcTVkaTUwN2Q2Syt2aDRyVnF5QW41OGZCRUZBZFhVMXRtL2ZqdWVmZng3aDRlRTJrejBRdWJ2MDlIU0g5WDZibXBxUWtaRWhRMFR5R0R0MkxHSmlZaEFRRUlDQWdBRDQrL3NqSUNBQWZuNSs4UFB6UTBOREE0S0NncUJXcXhFWUdPaTJnNmprNHFqTGlyVWhoTjFaeUNvek14TXRMUzBJRGc3R3h4OS9qS2xUcCtMSWtTUGRma2U2OXJIMmRHMXRiWFlEUG8xR285MDZkOGFrSEIwRFRpb3JLeFhUZDdRcmxVcUZBd2NPNE1hTkd3Z05EWlZLSDc3ODhzdW9xNnZEMjIrL2pSMDdkdUNGRjE2QXlXU0NTcVh5K0c0YkZvc0ZvaWhDRkVXWXpXYVlUQ1lZalVicDhiM0JZRUJMU3d0YVdscmc3ZTB0OWIwbDkyQWRHTlRkSUVaUkZERnUzRGlQLzU1YjNXbjZjbzFHYzhlSjFxaG5Bd1lNd0c5Kzh4c0E5bDFaUWtKQzhNb3JyMkRUcGsxM0hQRG82UzVkdW9UVHAwOWo2ZEtsaWkwMTI5emNES1BSYUROdXEydVhXNlg5bUhQVS9hdTNrMEM2RThVbjViZHUzY0k3Nzd3amplaFdhbUp1SFRCaU1CZ1FHQmdvVmFYUWFEUjQ1SkZIRUJFUkFVRVFZRFFhRlZHTlljdVdMVkoxZ0R0UnE5VVlPM2FzUnc5ODlUUjMrZzRMZ3FDSTd6bVJuQnpORnR2UTBJRFMwbEprWjJjN2ZJbzFlL1pzWjRRbWl6bHo1bURhdEdrUUJBR3RyYTAyVDZTN3RvZ3JhWXhDVC8vVzdnWjZQdmpnZ3piOXo5MkY0dTg2VVZGUm1ETm5EZzRlUElpOWUvY2lMaTdPWmhZdHBWaTBhQkdNUmlQMGVqMnFxNnRSWFYyTjV1Wm0rUHY3WS96NDhWQ3BWR2hvYUlEWmJJYWZuNS9jNFRwTlVsSVN2TDI5NGVQakExOWZYMm1nNitMRmkrSHY3eS85VDZrdE9rVFVPMDFOVGQxT3dxVFQ2YkJseXhib2REb25SeVd2bzBlUGRydnQxS2xURHRkN2FsTGUxdGFHTjk1NFE1cXRFdWpvVm1hbDVBbThlcHB3UzZWU09aekJzK3NrZ081QzhVazUwRkdhNmNhTkd5Z3FLc0xCZ3dlbFNnTktZVGFiOGY3NzcrUDI3ZHMyNjZkUG40NmlvaUprWkdSQXJWWkxVMjByYVJheEtWT200T0xGaTlLeTlZbEMxNEVsU3BoY3hwTVVGeGNqUER3YzBkSFJjb2ZpRXN4bU0wcExTNUdTa2lKM0tCN0xZckYwMitXZ3AyMmV6TnJDZWZYcVZkVFUxQUFBa3BPVEVSQVFnTmJXVm1uT2tLaW9LQXdaTWtTdU1KM0N6ODhQS3BVS3ZyNitpSTZPeHFCQmd6QnExQ2pzMjdjUGdQSzZxM1RXWGIvNTlldlhJeUFnd0tQNjFUTXAvOEcwYWROUVZGU0VrcElTWEx0MkRYRnhjWEtINURScXRSb1JFUkhRYURTSWpvNUdWRlFVb3FLaUVCd2NqT2pvYUFRR0JrSVFCS2pWYW9TSGgyUGh3b1Z5aCt3MDE2OWZ4NGtUSit6V2QxM0hwTng5bEpTVVlNZU9IUmc0Y0NCV3IxNk42OWV2TzZ3QmJLV0V4OFM3ZCsrR1ZxdEZVMU1UcGsyYmhxMWJ0L1pZMFVBSng2UXZKU1FrSUNnb0NFODg4UVNBanByVDFwYThoSVFFQkFRRUlEMDlIVHQyN0VCcmE2dWNvVHBWUVVFQjlIbzlEQVlEamg4L0RwUEpoTUxDUWlRbkowT3IxZUw2OWV2dzgvTkRXbG9hS2lvcTRPL3Zqd2tUSnNnZGRyLzU5YTkvalFFREJqZ2N5OUwxbk9NNTJERk93MTFieEx2RHBQd0huV2Z4ek03T3hpOS8rVXNabzNHK1o1NTV4dUg2bUpnWXZQcnFxMDZPeG5YTW1ERURNMmJNa0piZmVPTU4zTDU5bXhkRU41YVVsSVNZbUJoVVZWVWhPenNiWThlT2RmaDR0SzZ1VGpHVGN6end3QU00Zi80OHNyS3liRm9rSjA2Y2FMTmZjWEV4NjVUZmhhN3pYWFJlN3Z3NlBUM2RPUUc1aU9QSGo5dTFBRmRXVnFLeXNsSmFibXRyay9xZVIwUkVlSFJTSGhZV1pyZHV3WUlGMG9SMW5hV25wenVjWTBGSnJBT25QUW1UY25TYzlMbTV1UUE2S3BGY3ZYb1Y1OCtmeDZoUm8yU09qRnhCZDZPK3JaUldsc3JkQ1lLQStmUG5ZOSsrZlZJTmZrZi8vZjcwcHo5NTdKVGVYVVZHUnVLaGh4N0N6WnMzb2RGb3BQVmRmNnl3RkNyMWgvWHIxME92MStQa3laTm9iR3pFejMvK2Mrelpzd2RoWVdHWU5Ha1NRa05ERmRzUVlpMjYwRlZ5Y3JLVEl5Rm5ZRklPNE50dnY0VmVyMGRpWWlLaW82Tng4dVJKWkdabVl1alFvUnpBcDFCR285Rm1ncVR1SHBzNjZ0cENyaThoSVFFdnZ2Z2lKOEhxWlByMDZYYnJNak16WllpRWxDWXJLd3U1dWJrd0dBeElTRWhBZVhrNWpFWWpqaDQ5aW1QSGpyR0JqQlJEOFVsNWVYbTVOTXI3Z1FjZVFHUmtKQW9LQ2xCWFY0Zk16RXc4K3Vpak1rZEljakFZRERibHVBSURBekYvL254ODhza25LQzh2eDNQUFBZZW9xQ2dtNVc2bXVMaFlxc1BmdVc2MG84b0cxb215UEYxall5TSsrdWdqYWJuelU0T3VyWk5idG14UjlJQ3plMUZRVUlDb3FDakV4TVFBNkpnOFNLdlZvcWFtQnFtcHFRNHJTQ2pGeFlzWEVSa1ppWXFLQ3BTWGw2Tzh2RnphTm43OGVHbDJXU1ZwYlcyVitrczNOVFhCWXJGSWxlRzZMaXVGRXM0aFJTZmw5ZlgxMkxsekowUlJ4Tml4WTVHUWtBQUFtRGR2SHI3NjZpdWNQbjBhZ3dZTnN1dFg2YWw2KzNqd3RkZGU4K2dhemkwdExXaHZiN2Q1akE5MFZFaTRmdjA2akVZanB4bDNVejQrUGdnUEQ3ZXJRYS9rUk5Oc05uZjc3MWRxbDRHKzF0allpQysvL0JJYWpRYi8vdS8vRGdEdzl2Ykd5Wk1ucGZLelM1Y3VsVGxLK2F4ZXZScGVYbDVZdjM0OXdzTEM4TlJUVCtIVFR6OUZRME1ESG52c01ZaWlpRC84NFE5eWgrazBOVFUxK1B2Zi80NWh3NFpoNWNxVjJMWnRHOGF4a2NRQUFDQUFTVVJCVk9ycjY2WHpzZXV5RWlqbEhQTGN6T29PNnVycThORkhIMGxUMm5hdUtESng0a1JvdFZwY3Zud1plL2Z1aGJlM3QwMjlVRS9YVTAxUUpiQU9NckltNVFrSkNRZ05EY1dwVTZmUTB0SUN0VnFOa3lkUFlzS0VDZEkyY2cvRGh3L0gyclZySGQ3TXZMeTg4TnBycnprL0tKbUZoNGRqL2ZyMURsdkI3N3Z2UHJTMXRVR24weUVpSWdKdGJXMDRmLzQ4amg4LzdyQzdDemwyL3Z4NUFCMTFweDE5OTg2ZVBZdXpaODlLeTJscGFZcXE2TlM1a2NkZ01PRGN1WE0yZ3h1Vk1yT3VsVmFyQlFERXg4ZkxISW5yVU1vNXBNaWsvUExseTlpMWF4ZGFXMXZoNCtPREZTdFcySlRWRVFRQlM1Y3V4Zi84ei8rZ3Fha0puMy8rT1ZwYVdqQjE2bFFabzNhZWwxNTZ5V0ZmVzZYOEtyZGVFT1BpNG1BMm16Rmp4Z3prNXVZaU16TVQzdDdlaUltSndiZmZmb3VqUjQ5aTJMQmhTRTVPaGlpS2lydHhLRUY1ZVRuaTR1SVUyL2Q4OGVMRitPaWpqM0R6NWszRXhzYmk4dVhMQURwK29QTTczM3ZuenAwRDBORVZvNzI5L1k3N1c1L2FLbEZyYTZ2TnBFSVdpMFdhSzhLVG45QmFpYUtJd3NKQ2VIdDdJelUxMWVhKzY2Z3NvbElLRFNqbEhQTDhiN2dEemMzTjBPdjE4UEh4d2JKbHl6Qm8wQ0M3ZlFJREE3RnMyVEo4OE1FSDhQTHk2bllFdENmYXVuV3IzQ0hJUmhSRjFOVFVRQkFFeE1mSFkrUEdqZERyOVFDQVFZTUc0V2MvKzVsVVR1L1lzV01vS1NsQldWa1psaTFiaHRHalI4c2NQZjBVb2lqaXUrKytRMGhJaU1QdGVyMGUyN1p0UTJCZ0lOYXRXNmVvQk5UYW43NmlvZ0lhalFiVjFkWFMySnVmL2V4bm1EUnBrcHpodVpYNitucFVWRlFBNkNoNWQ2ZHhLS3RYcjViNnpDck5JNDg4QWo4L1A0d2JOdzVhclJZN2QrN0VILy80UjJtN0V1N0RwYVdsdUgzN05pSWlJaEFRRUlDSWlBaHBObTNyVSt6T3k0N0tLSG9hSloxRGlrekt4NDhmRDRQQmdOalkyQjcvd3cwZVBCakxseStIbDVlWFhmOWlUNmFVYmlxT0NJS0FWYXRXSVM4dkQwT0dETUhNbVROeCsvWnRKQ2NuMi96eWpvbUpRWHA2T3FxcnExRlFVSUNrcENUNWdxYTcwdGpZaU96c2JLU2xwUUhvYUpFekdvMVN4U1ZyTjZhUWtCQ1BUOGhGVVpRU2NiMWVMODN1Kys2Nzd3SUFubnp5U1RRM04rUFFvVVBZdDI4ZnpHWXpKaytlTEZ1ODdpUTNOOWVtM3YzY3VYTjczTCs3SDRtZUtDa3BDVHFkVGxydS9KMktqNC9IaEFrVG9GYXJwVmt1eDR3WkkwZVlUaU9LSXI3OTlsdWJkV3ZXck1IbXpadFJYMTh2dFloM1hmWjBTanFIRkptVUErajFEV1hvMEtIOUhJbnJVRXIzbER2eDlmV1ZFalhyLzNjbk1qSVNDeFlzY0VaWTFFZXNDU2NBREJzMkRETm16RUJoWVNGYVcxdnh4aHR2d04vZkg2SW9vckd4RVFBOGZuWmZrOG1FTDc3NEFnME5EUUNBZ3djUFFxUFJJRFEwRktOSGowWmlZcUxVR3BlUWtJQkRodzVoeElnUnNGZ3NpdTNXMDF0NnZSNTVlWGsyNjNqTWZ0UlRjaFVVRklUSEhudk1pZEhJTHo4L0h6ZHYzcFE3REplaXRITklzVWs1MlhKVUVpNG9LQWlyVnExeXVFMHB2OURKOHdRRUJDQXNMQXdqUjQ3RWdnVUxvRktwTUdmT0hHUm1acUtscFFYL2YzdjNIaFRWZmZZQi9MdnN3aTZ3M0FTNUt5aUl5MDJEYUZFSDcyaFN4NGtYakJFVEhWOFRiVzNTVHR2SjI3LzZoK2wwcHAyK3JhOXBNNU1aMDNhODFNYkJqbFZqRXl0b3RxaW9BVVV1dTl3VU1DeFJCQkZXV0ZndXUrOGZ2SHZDeW9LZ3duSFArWDcrY2ZlY3M3TVB4ejFubnozbjkzdWVycTR1QUlPTmNtSmlZcHc2dWtwUmYzOC9xcXVyNGVmbmg5RFFVTnk2ZFFzQThPREJBOVRXMWpwOUFkcnRkdGp0ZG56MDBVZDQ2NjIzWkRHYzRIbDBkbllPNjhiNHROcnZzYkd4MEdxMUV4a1d2YVNzVmlzOFBUM1IxOWNuZGlndkRia2RRMHpLQ1lEcklTdU95UlJ5SHM1QzB1UGw1WVZkdTNiQno4OVBXSmFlbmk3YmNkSWFqUVlwS1NuSXlNaEFXRmdZYnQ2OGlhcXFLbGdzRnRoc05nd01ETUJtczhGdXR3di9lbmw1SVM0dVR1elFYM29oSVNIUTZYUm9hV25CdzRjUEFRQ1ptWm13V0N3anZzWm9OTHJ0ZUZoNlB0SFIwVmkwYUpFdzBUVTNOeGRHbzFGWTcycWlwNnZsVWlLM1k0aEorUkROemMyNGZQa3l1cnE2c0hYclZxZm1NWEl3dEpuS2t3ZTV2NzgvZnY3em4yUC8vdjB3bTgwaVJEZTV6cDA3QjE5Zlh5eFpzc1RsYzNKdlF4TnlBbDUvL1hYaGl2ajgrZk14Zi81OGtTT1NCb1ZDZ1RmZWVBT2ZmUEtKc0t5aW9zSnBDTldUQWdNRG56cG1Wa3JrMEJCbXJNTER3eEVSRVNFazVYNStmaU9XS0pZTHVSMURzazNLcjEyN05xeUJTSDkvdjFEbjh1VEprOE1tQzJSa1pNaHF3cWRjZmZYVlY3aDI3Um8wR28wd3p2Ym16WnZRYURSb2FHakFuVHQzaHIxR3lsY3FTUHFrUEVaVGJFcWwwdVZ5VitjTXVaMUg1TklRWnF5ZXZCRG82Sjl5NmRJbGRIWjJJaXNyQ3dxRkFoY3VYSUMvdno4V0xWb2tScGlUVGs3SGtHeVQ4cXFxS3FkV3ZxN1dQeWtwS1VuU1NiblpiSFk1Zmh3WUhOZjE4Y2NmTzgyVWw2ckt5a29BUUU5UEQyN2V2Q2tzNytucEVTYi9CUVVGUWFsVUNxV3BpSWpHNDh5Wk0yS0hJRHE1TklSNUhuZnYzc1ZYWDMwRkx5OHZMRnk0RUVxbEVnYURBV2F6R1RhYlRkWk52S1I0RE1rMktYZUlqWTNGenAwN0FRRC8vT2MvMGRMU2d0V3JWMlBHakJuaUJpWUNtODAyNHZqeDBkWkp6WTkrOUtOaFRSa2N6eE1TRXREYTJvcTMzbm9MSVNFaExyc2dFcm1yam80Ty9QblBmNFpXcThYbXpadmg1K2VIMy8zdWR3Z09Ec2Jldlh2UjJ0cUsydHBhMlZ5aG0waERmL0RMbFZ3YXdqeXJscFlXSEQ5K0hIYTdIUnMzYmhTcUlHM2Z2aDEvK2N0ZmtKZVhCNVZLaFl5TURKRWpGWWNVanlIWkorVUFjUGJzV2RqdGRwU1hsOE5tcytIR2pSdENWMGNIclZhTDVjdVhpeFBnSkhETVZ0NjhlVE1BNE5DaFEwS1gwOWpZV1BqNCtHRExsaTNJemMwZGRZS0ZsTFMydG81NEt5dy9QeDhhalFhUEh6K2UzS0RvdVJVVUZPRGl4WXRqMnRiZGI0V09oOFZpd2QvKzlqYzhmdndZOCtiTlEzQndNSHA3ZTlIZjN3K3IxWXFMRnkvaTZ0V3I2T3ZyUTJSa0pGdUFqOFBzMmJPRk1kTTZuUTRXaXdXYk5tMGF0dDNKa3llZHVrdExtWndhd2p3cnE5VUtoVUtCTld2V1lQYnMyY0x5cVZPbklqczdHN201dVpMdm9lQWdsMk9JU1RrR0M5TVA1ZmoxUGxSSVNJaWtrM0xIM1FKWHo0YyszckpseStRRTlCTHc5ZlVWcmdqbTUrYzdyWE0xdkluY1EwUkV4Rk1uTXBhVmxZM3B5cDFVdExlMzQ5aXhZMmhwYVFFQUxGKytIQzB0TGNMOGlmYjJkaFFVRkNBNk9ob0xGeTVFVzFzYndzUERvVmFyeFF6YmJheGV2VnA0L05wcnI0MjRuYXNrUTZyazFCQm12TjUvLzMwb2xVb0VCUVhodmZmZWc2K3Y3N0J0WnMyYWhaLzk3R2R1bllDT2gxeU9JZGttNVk2VGdVS2h3TmF0VzNIOCtIRkVSVVhoblhmZVFWVlZGWHA2ZWpCdjNqeVJveVF4S1JRS2FEUWFsK3ZlZi85OURsOXhVN05telJLdTBJMUViaE1mNit2cjBkcmFDcVZTaVlHQkFSUVdGaUl2TDA5WTcrWGxoWnljSE15WU1RTjFkWFU0Y3VRSXVycTZKRi9EblNhRzNCckNqTmZRaWl1dUVuSUh1U1RrY2lMYnBMeS92eDhBb0ZLcGNQcjBhUUNEUTFUT256K1AwdEpTZEhkMzQ4R0RCOEwyQ3hjdVJHQmdvQ2l4a2pnNk96dHg5dXhabCt2a2NzdFFxaHdseDJoUVpHUWtObXpZZ0V1WExxRzF0UlZwYVdubzdPekV6Smt6Y2VMRUNmVDI5dUwwNmROUXFWVENrSzJvcUNpUm95WjNKYmVHTUVSakpkdWt2THU3RzhEZ0wwM0hZOGRNY0lkcjE2NEpqMU5TVWlTZmxCdU5Sa3laTWdYaDRlRmloL0pTQ0E0T3h1N2R1d0VBdi8zdGJ3RU1UbmdGZ0QvOTZVK2l4VVhQNzJsanhROGNPREJxSFZ5cENRc0xRMWhZR0M1ZHVnUmc4THo0NnF1dkFnQTJidHlJNHVKaW9jdWdWcXZGakJrelpEZnA3a1dxckt4RVIwY0hvcUtpTUczYU5MSERtWFJ5YXdqenZIcDZlbUEwR21FeW1mRDk3MzhmbnA2ZVlvY2tPcWtlUTdKTXltMDJtMU5wdXllL29CMURFdVEweWF1eXNoSzV1Ym1ZT25VcTl1elpnNmFtSmh3NmRHakU3YVc4Ynh4LzI4T0hENFZrSEJpYytOblQwd05nc0lTWFVxbEVaV1hsc0NzKzlQTFM2L1hRNi9WajNsNE9IZk9HaW95TVJHUmtKRTZlUE9tMC9NbGI2TXVXTFp2TXNOeGVSVVdGY080QWdNTENRclMxdFNFNU9Sbk56YzFPMjhxaGNaUGNHc0s4Q0Y5KytTWDYrdm9RSFIwdHk2RzFjam1HWkptVU56VTFDYldsUi91U2Z2S0xlUFBtelVoSlNabmc2TVNoMCtrUUdSbUpiNy85RmhjdVhFQnFhcXJMVG1JUEh6NTBtcHdqUmZQbXpVTlhWeGM2T3pzUkZoWUd1OTJPNXVabWhJZUhvNzYrSGtxbEVwczJiWUpDb1lESlpHSlM3a1lpSXlPUmxwYUdzckl5SkNjbkM4MDZIQk03aDU3TUd4c2JFUjBkTGF1aFNtVmxaV1BhenQwblUwMDJ2Vjd2Y3U2SndXQVlWdW5MblJPSzhaQlRRNWp4T0hmdW5OTmQraWVkT1hObVdIM3VYYnQyWWZyMDZSTWRtcWprY2d6Sk1pbDNOQ05RcTlYUTZYVERiZ1U1ZnBFOStSOHI1WGEvanJKTC8vclh2NUNjbkl5b3FDaWhSdmRRdi83MXI0WHgrRksxYnQwNkhEbHlCTTNOelZpelpnMUtTMHZSM055TXJLd3NORFUxSVN3c1RQaFJ4NFRjdlNRa0pNQmlzYUNrcEFUMzd0MURUazRPcGt5Wmd0cmFXdlQyOWlJaElRRUpDUWtvTEN6RWpSczNFQjRlam8wYk40b2Q5cVRTYXJYNDRJTVBBQURmZlBNTjZ1cnFFQjRlRHAxT2g5Ly8vdmV5YUNBMlVWeWRVeDJPSFRzbWRCQ1dNeWsyaEhrV25wNmVDQWdJR1BPMmNpSDFZMGlXU2JsajNOcThlZk9FY1pORE5UUTBvS2VuQit2V3JadnMwRVFWR3h1THZYdjN5bjRXL09lZmY0NkdoZ2JFeHNZaU9qb2FLcFVLNWVYbHlNM05oZFZxeGZMbHkvSFpaNThKNWVMa2RFS1VnbGRlZVFWZFhWM1E2L1dvckt4RVRVMk5NSnp0eElrVG1EWnRHdXJxNnFEVmFwR1VsQ1J5dE9LNmZ2MDZEQWFEeS9Na2pkOUlIWlBwTzFKc0NQTXNvcUtpc0hQblRnd01ERUNwVk9MYmI3OUZUVTBOTWpNem9WS3AwTi9majl1M2J5TW1KZ2JlM3Q1aWh6dHBwSDRNeVRJcFg3ZHVIUjQ5ZW9TbFM1ZUtIY3BMd1dnMElqYzNGOERndUwyZi92U25BRngvK09YUVVqNGxKUVh0N2UzWXVuVXJsRW9sb3FLaXNHSERCblIwZE9EKy9mdElUMCtIUnFPQjJXeUdXcTFHV2xxYTJDSFRPRVZIUnlNZ0lBQjVlWG53OFBBUVNnR0doSVNncnE0T2FyVWFiNy85dHV3bVBRY0dCZ3BsMW03ZXZBbWowUWhnY002SlNxVkNlSGc0VkNwWmZtMjhFRksveWpkZWNta0k4eXo2K3ZwdzlPaFJEQXdNWU9mT25TZ3BLVUZSVVJHbVRwMks1T1JrMU5mWDQvang0MDVkeWVWQTZzZVFMTSt1R28wRzc3enp6b2hYaEVmN1Q1Y2lMeTh2VEpreUJXMXRiVTdMNVZwL095NHVEbkZ4Y1U3TGtwT1RuWjVuWkdUSXRyV3hPek9aVERoMzdoeE1KaE1BSURFeEVWbFpXVGg4K0RETVpqTjI3TmlCM054YzFOZlg0OU5QUDRWT3AwTmlZcUprNTVJNHRMVzE0ZDY5ZThqSXlFQkxTd3MrK3VnajRjc3RJaUlDalkyTitPYWJiNkJRS0JBVEU0UGk0bUxNblR1WGQ0bkdTZXBYK2NaTExnMWh4c014Wjh2VDB4TldxeFVta3dsTlRVMUlURXhFVVZFUnlzdkxrWnljak5yYVdnQ0RRL0xrUk9ySGtDeVRjb0NOQ29hS2o0L0hUMzd5RTVlVGFWUXFGWDc1eTE5T2ZsQkVFMENwVk1Ka01pRXFLZ3FyVnExQ2FXa3A4dlB6WVRhYjRldnJDMjl2Yit6WXNRUFhyMStIWHErSHdXQkFhR2lvMkdGUHVPN3VicHc0Y2NKcFdXUmtKSll1WFFxZFRvZjI5bmFVbHBhaXBLUUVEUTBOTUp2TnZFUDBERVliRXFuWDZ6bGVuNFM3MFVxbEV2UG16WVBKWkVKaFlTRTJiZG9FalVhRDI3ZHZvN2UzRnpVMU5RQUc3emJJaWRTUElka201ZlRzR2hvYU1IMzZkUDZ3SWJjVEVSR0I3ZHUzWStiTW1WQW9GUGppaXkvUTJ0b0tMeTh2b2N5ZlFxSEF3b1VMa1phV2h1cnFhcVNtcG9vYzljU0xpb3JDaWhVcllMZmJFUklTZ21uVHBqbE5NZ3NNRE1TeVpjdXdkT2xTM0xsekJ5cVZhc1RxR1RTeWtacVJFVGs0K3Fab05Cb2tKU1hoeXkrL1JGVlZGYnE3dXhFZkg0K0tpZ29VRmhhaXZiMGRvYUdoQ0E0T0Zqbml5U1gxWTBqV1NYbEpTUW5Dd3NLRU1XMjl2YjB3R0F4b2FXbkIvUG56SlYxdFpTUjJ1eDJYTGwyQ3Y3Ky95L1hkM2QwNGRPZ1FmSDE5OGNFSEgwaTZYTnkxYTlmZzdlMk51WFBuT2kyL2Rlc1dMQllMNHVQalpYRVZWV3FHRGszYXZYczNGQW9GUEQwOWgzMlcxV28xNXN5Wk05bmhpV1lzdGNjVkNnWGk0K01uSVJycDZPN3VSa3BLQ2xKU1VsQmRYUTJyMVlvNWMrYmc0TUdEbUQ1OU9yWnQyd1lQRHcrVWxwYkNZRENncjY5UHRzT0NwTm9RWmp3Y2s4NERBZ0tnVXFtUW1wcUtyNy8rR2lVbEpWaThlREhTMHRKdzkrNWRBSkROUkhRNUhVT3lUY283T2pwdyt2UnBCQWNINDhjLy9qR0F3VEZjVjY5ZXhZTUhEL0Q0OFdOa1oyZUxIT1hrNitqb3dJVUxGN0I0OFdJQWc0MldobjdBSFdOeC9mMzlKWjJRQTRQMVlrTkNRcHlTOHZyNmVwdzZkUXJBNEw3WXNtV0xXT0hSQzZCV3E4VU9nU1N1c3JJU2VyMGVmWDE5S0M4dmg5bHN4c3FWSzZIVDZWQmRYUTJqMFlqT3prNVlMQmJVMU5UZzh1WExXTEZpaGRoaFR3cTVOSVFacTRHQkFlSHZqb2lJQURENGQvdjcreU0xTlZXNGUzWGh3Z1VBa1B4Y0Z3YzVIVU95VGNxcnE2c0JESFptZERXV3VyeThYS2huRGdDTEZ5L0dtalZySml1OFNUZTBrMXBjWEJ3eU16T0ZLOElIRGh5QXQ3YzM3SGE3OEN0ZTZvMEtYTEZZTERoMTZoU1VTaVdDZzROaE5CcFJXRmdvL0lBaElucFNVVkVSRkFvRkZpeFlJSHlubU0xbXJGMjdGc3VXTFVOcGFTa0tDZ3FRbVprSnJWYUxLMWV1SUQwOWZjUzdsVklpbDRZd1kzWDc5bTMwOWZYQnc4TURwMCtmUmw1ZW5yRHU2NisvRmg2YnpXWUF3SkVqUndBTVRvU05qWTJkMUZnbms1eU9JZGttNVJVVkZRQ0F1WFBub3JlMzk2bmJTL2tERHdBK1BqNElDZ3BDUWtJQ1huMzFWWGg0ZUdEVnFsVTRmLzQ4dXJxNjBOWFZCV0J3OGtsTVRBd3lNek5Gam5qaW5EMTdGc1hGeFFBR0s5RHMyN2NQT1RrNXVIejVNam83TzVHZG5ZM1kyRmdjUG53WWVYbDVzTmxza3Q0ZlJQUnNyRllyL1AzOUVSUVVoTURBUUFRSEI4TnNObVAvL3YxTzI2bFVLc3lmUHgraG9hSHc5UFIweTJUaWVVaTl6TjFZT1NxZ3BhYW1vclMwVkVpK1IrSllMK1dHZm5JN2htU1psTGUxdGFHeHNSRUFFQlFVaE1MQ3dsRzMzN05uanpEdVhLcTh2THl3YTljdStQbjVDY3ZTMDlPUm5wNHVZbFRpMEdxMUNBb0t3cU5IajZCVUt1SHI2NHZUcDAvRFlyRWdPRGdZVlZWVnFLcXFRa0JBQUpxYm01R2ZudytUeVlRMzMzeFQ4a042aUdqczFHbzFjbkp5WUxQWkFBRFoyZGtvS1NrUkp2TUJnK2RlblU2SHdNQkFCQVlHaWhXcXFLUmU1bTZzRmkxYUJCOGZIOFRIeDh1dWsvQkk1SFlNeVRJcEx5NHVGbXFCQWtCV1Z0YW8yN3ZyTDY3eEdwcVF5OW55NWN2aDUrZUh6ei8vSENxVkNtKysrU2JPblR1SGdJQUEzTHQzRHc4ZlBuVGFmdEdpUllpSWlHQkNUa1F1T1NwVmFiVmFMRm15Uk9Sb1hqNjhVdjZkSndzTDBDQzVIRU95UzhxN3U3dHg0OFlOcDJVczdVZEQyZTEyRkJVVkFSaThkWGIwNkZIazVPUWdKaVlHTnBzTkRRME44UGIyUmtSRUJMcTZ1dURyNnl0eXhFUkU3b3RYeW9rR3lTNHA3K3pzaE5WcWRWcDIvdno1VVY4VEd4c0xyVlk3a1dIUlM2Uzh2QnozNzk4SE1GZ3IxbWF6d1dnMG9yR3hFWXNXTGNMZi8vNTNwS2FtWXYzNjlmanJYLytLM3Q1ZS9QQ0hQMlJ5VGtUMERLVGVFSVpvckdTWGxJZUVoRUNuMDZHbHBVVVlocENabVFtTHhUTGlhNHhHbytUSGxOTjNhbXBxRUI0ZWp2djM3ME9yMVNJbkp3ZFhyMTdGZi83ekh5eFlzQUJoWVdHNGUvY3V1cnU3MGRiV2hxQ2dJQ2JrUkVUUFNPb05ZWjdYblR0M1VGUlVoT3pzYkxldHYwMWpJN3VrWEtGUTRJMDMzc0FubjN3aUxLdW9xSEFxQ2Zpa3dNREFwNDQ3ZDNjRkJRVzRlUEhpbUxaMVZVSlNTb0tEZ3pGejVreWNPWE5HZUo2WW1Jamk0bUpVVmxZaU1qSVNSVVZGcUsydGhkMXVoMDZuRXpsaUlpTDNJcWVHTU9QaDZudjQwYU5IcUtxcXdvVUxGK0RsNVRWcy9jcVZLeWNqTkpvRXNrdktBWXpZSHRwVnNpbjFCTlFoSWlMaXFYVmd5OHJLeGxRKzB0M0Z4Y1VoS2lwS1NNb0JJQ1ltQmlxVkNwV1ZsVWhLU2tKblp5ZU1SaU1BSURFeFVheFFpWWpja3B3YXdveEhRVUhCaU91dVhidm1jam1UY3VtUVpWSStrcUZKbU56TW1qVkxLQk01RXJsTWlIWFZHRW1sVWlFckswdG8vengzN2x6ODhZOS9oTCsvUDZLam8wV0lrb2pJZmNtcEljeDRPQzRFM3IxN0Z5MHRMUUNBcEtRaytQajR3R0t4Q0JlRHdzTENNRzNhTkxIQ3BBbkNwSHlJbXpkdmloMkNxRWI3aFM1M285MHgrZkRERDVHUWtJQnQyN1pOWGtCRVJHNUtiZzFoeHNOUmc5dHF0ZUxLbFN2bzcrL0hyVnUza0pTVUJJUEJnS2FtSm1nMEdpeGV2QmlOalkzdzl2WkdXbHFhMkdIVEN5TGJwSHoyN05uQzVFMmRUZ2VMeFlKTm16WU4yKzdreVpQdzhmR1o3UEJFOGJTaE9nY09IQmgxN0wyVWhZU0VqTHBlRGw4V1JFUXZndHdhd296SGxTdFgwTnJhNnJUTVpETEJaRElKejN0NmVvU3g1eUVoSVV6S0pVUzJTZm5xMWF1Rng2Kzk5dHFJMjdsSzFLVkdyOWREcjllUGVYdEg4aTcxOGZaRC83N1JtbHNRRWRINHlhVWh6TFBZdDI4ZnVydTdjZlhxVlhSMGRPRDExMS9IcVZPbkVCUVVoUFQwZEFRRUJFaitPMWlPWkp1VTAzY2lJeU9SbHBhR3NySXlKQ2NuQzdPN0hSTTdoMDRBYld4c1JIUjBOTHRYRWhFUlRaQzh2RHdVRnhmRGFyVWlOallXRFEwTjZPdnJRMEZCQVM1ZnZvelpzMmVMSFNKTkFIbk0zS05SSlNRa0lDWW1CZ01EQTdoMzd4NFdMMTZNZGV2V3dkdmJXMWkvYnQwNlRKa3lCUThlUEVCL2YvK296UjZJaUlqbzJkWFcxaUkwTkJRQTBORFFnS05IajZLcXFnb0FNSGZ1WER4NDhFRE04R2lDOEVyNS82dXNyRVJIUjRkUVhVTnVYbm5sRlhSMWRVR3YxNk95c2hJMU5UWG82T2dBQUp3NGNRTFRwazFEWFYwZHRGb3RrcEtTUkk1V0hNZVBINGUvdnovV3JsMHJkaWhFUkNSaGUvYnNnVXFsd3I1OSt4QVVGSVNjbkJ4ODl0bG5lUFRvRWRhdlh3KzczWTRQUC94UTdERHBCWk50VWw1UlVZR2VuaDdoZVdGaElkcmEycENjbkl6bTVtYW5iWjlXdjFzcW9xT2pFUkFRZ0x5OFBIaDRlRUNwVkdKZ1lBQWhJU0dvcTZ1RFdxM0cyMisvamZEd2NMRkRuVkExTlRWT2syb2NxcXFxNE9QakE0MUdNMndkNjhRU0VkR0xvbEo5bDU1WnJWWlVWRlRBYXJVS3l6aUVWSnBrbTVUcjlmcGhNNXdCd0dBd3dHQXdPQzJUZWxKdU1wbHc3dHc1SVJGTlRFeEVWbFlXRGg4K0RMUFpqQjA3ZGlBM054ZjE5Zlg0OU5OUG9kUHBrSmlZaUpTVUZKRWpueGhOVFUwb0t5c1RubmQwZE1CdXR3TUFMQllMQ2dvSzRPL3Y3MVMzblVrNUVSRk5CTWYzam9QTlprTnRiUzBBNStTZDNKL3MvemRIcTZweDdOZ3hQSHIwYUJLakVZZFNxWVRKWkVKVVZCUldyVnFGMHRKUzVPZm53MncydzlmWEY5N2UzdGl4WXdldVg3OE92VjRQZzhFZ2pIV1RvaFVyVm1ERmloVjQrUEFoL3YzdmY2Tzl2UjFKU1Vrd0dvM3c4L09EUnFPQmw1Y1hWcTllamRqWVdMSERKU0lpaVZxN2RpMDBHZzNtekprRGc4R0FFeWRPNEZlLytwV3dmdGFzV1NKR1J5K2E3SlB5anovK1dPd1FSQmNSRVlIdDI3ZGo1c3laVUNnVStPS0xMOURhMmdvdkx5OHNXN1lNd09DdHNvVUxGeUl0TFEzVjFkVklUVTBWT2VxSjBkL2ZqOXJhV3BTVmxhRzJ0aGJ4OGZGNDk5MTNFUjBkalgzNzlrR3RWdVBkZDk5RmZuNCtqaHc1Z2lsVHBtRDI3Tm5JeU1oZ3JYSWlJbm91T3AwT25aMmR3dlB2ZmU5N3d1T1ltQmlrcGFWQnFWUkNyVllqUER4Y3NuZXM1VXIyU1RtdmxBK0tpNHNUSHUvZXZSc0toUUtlbnA3RHhxMnAxV3JNbVRObnNzT2JWUG41K2VqbzZFQi9meitxcXFxRUdlOEEwTnJhaXQvODVqZkNjN1BaalBMeWNtUm1ab29SS2hFUlNVaFdWdGFJNjdSYUxkYXZYeitKMGRCa2szMVN6aXZsdzZuVmFyRkRFSTFLcGNJUGZ2QURIRHg0RUsydHJkaXdZY09JMjU0NmRRcisvdjVzTEVSRVJFVFBUZlpKK1dqMXR2VjZ2ZE50SkpJSFIvTWtZTEFpRFJFUkVkRkVrMzFTZnZic1diRkRvSmNZNzZRUUVSSFJaSkJsVXQ3ZDNZMlVsQlNrcEtTZ3Vyb2FWcXNWYytiTXdjR0RCekY5K25SczI3WU5IaDRlS0MwdGhjRmdRRjlmSHp3OVBjVU9tMFN3ZWZQbUVkZjk0eC8vbU1SSWlJaUlTTXBrbVpSWFZsWkNyOWVqcjY4UDVlWGxNSnZOV0xseUpYUTZIYXFycTJFMEd0SFoyUW1MeFlLYW1ocGN2bndaSzFhc0VEdHNFZ0VUYnlJaUlwb01za3pLaTRxS29GQW9zR0RCQXBTWGx3TVlyS0t4ZHUxYUxGdTJES1dscFNnb0tFQm1aaWEwV2kydVhMbUM5UFIwbHJ5VGtiMTc5d29OZzBiRHJtcEVSRVQwSXNndUtiZGFyZkQzOTBkUVVCQUNBd01SSEJ3TXM5bU0vZnYzTzIyblVxa3dmLzU4aElhR3d0UFRrd201ak96YnQyL2NyL25GTDM0Qkh4K2ZGeDhNRVJFUnlZTHNrbksxV28yY25CelliRFlBUUhaMk5rcEtTdERkM1MxczQrWGxCWjFPaDhEQVFBUUdCb29WS29sa2FMT0dzV0tyWXlJaUlub2VzczBrUER3OEFBd1c0MSt5WkluSTBkRExaTzNhdFdLSFFFUkVSRExqSVhZQVJFUkVSRVJ5eDZTY2lJaUlpRWhrVE1xSmlJaUlpRVRHcEp5SWlJaUlTR1JNeW9tSWlJaUlSTWFrbklpSWlJaElaRXpLaVlpSWlJaEV4cVNjaUlpSWlFaGtUTXFKaUlpSWlFVEdwSnlJaUlpSVNHUk15b21JaUlpSVJNYWtuSWlJaUloSVpFektpWWlJaUloRXhxU2NpSWlJaUVoa1RNcUppSWlJaUVUR3BKeUlpSWlJU0dSTXlvbUlpSWlJUk1ha25JaUlpSWhJWkV6S2lZaUlpSWhFeHFTY2lJaUlpRWhrVE1xSmlJaUlpRVRHcEp5SWlJaUlTR1JNeW9tSWlJaUlSTWFrbklpSWlJaElaRXpLaVlpSWlJaEV4cVNjaUlpSWlFaGtLckVESUNKNkhzYlgvbHZzRUY1SzNDOUVSTzZGVjhxSmlJaUlpRVRHcEp5STNJcmRibThXTzRaeHNNT211ajhwYjhUOVFrVGsxcGlVRTVGYlVRRC9aYmZqZ2RoeGpJRVZkdndoT2U5L2JrM0dtM0cvRUJHNU40NHBKeUsza256K0QxOENDQk03anBjTjl3c1JrWHVUVEZMT1NVM091RCtjY1g4UTBZdkM4NGxyM0MvRGNaKzR4djNpR29ldkVCRVJFUkdKekcyVGNyZWExR1MzdDAzOFczQi9PTCtGRyswUFRub2plcm5aVVM5MkNPTmt0L1hiSGsvNG0vQTg2K3BkK0ZseDlTYjhySXlKMnlibGJqT3B5VzV2czl2eC9rUy9EZmVITTdmWkg1ejBSdlRTRzRCOUxlejRSdXc0eHFqVFpyZTk5OHJGLzIyYTZEZmllWFk0ZmxaYzQyZUZ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TRTcrRDljZ1Fpc05UZ0FBQUFKSlJFRlVId3BSZEZvNkFBQUFBRWxGVGtTdVFtQ0MiLAoJIlRoZW1lIiA6ICIiLAoJIlR5cGUiIDogImZsb3ciLAoJIlZlcnNpb24iIDogIjQ3Igp9Cg=="/>
    </extobj>
  </extobjs>
</s:customData>
</file>

<file path=customXml/itemProps2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2485</Words>
  <Application>WPS 演示</Application>
  <PresentationFormat>宽屏</PresentationFormat>
  <Paragraphs>244</Paragraphs>
  <Slides>23</Slides>
  <Notes>52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GeosansLight</vt:lpstr>
      <vt:lpstr>Segoe Print</vt:lpstr>
      <vt:lpstr>Open Sans</vt:lpstr>
      <vt:lpstr>FontAwesome</vt:lpstr>
      <vt:lpstr>Roboto Light</vt:lpstr>
      <vt:lpstr>Roboto</vt:lpstr>
      <vt:lpstr>微软雅黑</vt:lpstr>
      <vt:lpstr>Arial Unicode MS</vt:lpstr>
      <vt:lpstr>等线</vt:lpstr>
      <vt:lpstr>PPTe吧 | PPT爱好者之家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WPS_1601887629</cp:lastModifiedBy>
  <cp:revision>4</cp:revision>
  <dcterms:created xsi:type="dcterms:W3CDTF">2023-05-20T16:13:00Z</dcterms:created>
  <dcterms:modified xsi:type="dcterms:W3CDTF">2023-05-21T03:56:47Z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5A9B50EE61CE4748AED941FFE9C28E7C_13</vt:lpwstr>
  </property>
  <property fmtid="{D5CDD505-2E9C-101B-9397-08002B2CF9AE}" pid="3" name="KSOProductBuildVer">
    <vt:lpwstr>2052-11.1.0.14309</vt:lpwstr>
  </property>
</Properties>
</file>