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7" r:id="rId2"/>
    <p:sldId id="261" r:id="rId3"/>
    <p:sldId id="274" r:id="rId4"/>
    <p:sldId id="270" r:id="rId5"/>
    <p:sldId id="276" r:id="rId6"/>
    <p:sldId id="278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71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28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672064" y="4005065"/>
            <a:ext cx="5184576" cy="153617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48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671867" y="5541235"/>
            <a:ext cx="5184576" cy="672075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OF YOUR PRESENTATION HERE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302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413"/>
            <a:ext cx="5141475" cy="684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527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6137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2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53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63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7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1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E91A-9AD1-4004-8B56-C3D1C99D1FF8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81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82607" y="1857788"/>
            <a:ext cx="5184576" cy="1824203"/>
          </a:xfr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Projet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transverse</a:t>
            </a:r>
          </a:p>
        </p:txBody>
      </p:sp>
      <p:pic>
        <p:nvPicPr>
          <p:cNvPr id="7" name="Image 6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598D42DF-A763-41D3-81B6-357F70D17D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450" y="303495"/>
            <a:ext cx="2449465" cy="79853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5F2E1FC-7C9C-605D-9020-9211BD2D92FD}"/>
              </a:ext>
            </a:extLst>
          </p:cNvPr>
          <p:cNvSpPr txBox="1"/>
          <p:nvPr/>
        </p:nvSpPr>
        <p:spPr>
          <a:xfrm>
            <a:off x="9536793" y="5344233"/>
            <a:ext cx="2541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accent5"/>
                </a:solidFill>
              </a:rPr>
              <a:t>Cassiopée GHIZELLAOUI</a:t>
            </a:r>
          </a:p>
          <a:p>
            <a:pPr algn="r"/>
            <a:r>
              <a:rPr lang="fr-FR" sz="1400" dirty="0">
                <a:solidFill>
                  <a:schemeClr val="accent5"/>
                </a:solidFill>
                <a:latin typeface="Comic Sans MS" panose="030F0702030302020204" pitchFamily="66" charset="0"/>
              </a:rPr>
              <a:t>Paul</a:t>
            </a:r>
            <a:r>
              <a:rPr lang="fr-FR" sz="1400" dirty="0">
                <a:solidFill>
                  <a:schemeClr val="accent5"/>
                </a:solidFill>
              </a:rPr>
              <a:t> ZANOLIN</a:t>
            </a:r>
          </a:p>
          <a:p>
            <a:pPr algn="r"/>
            <a:r>
              <a:rPr lang="fr-FR" sz="1400" dirty="0">
                <a:solidFill>
                  <a:schemeClr val="accent5"/>
                </a:solidFill>
              </a:rPr>
              <a:t>Albane COIFFE</a:t>
            </a:r>
          </a:p>
          <a:p>
            <a:pPr algn="r"/>
            <a:r>
              <a:rPr lang="fr-FR" sz="1400" dirty="0">
                <a:solidFill>
                  <a:schemeClr val="accent5"/>
                </a:solidFill>
              </a:rPr>
              <a:t>Lentz ELISMA</a:t>
            </a:r>
          </a:p>
          <a:p>
            <a:pPr algn="r"/>
            <a:r>
              <a:rPr lang="fr-FR" sz="1400" dirty="0">
                <a:solidFill>
                  <a:schemeClr val="accent5"/>
                </a:solidFill>
              </a:rPr>
              <a:t>Gabriel DURIEUX</a:t>
            </a:r>
          </a:p>
          <a:p>
            <a:pPr algn="r"/>
            <a:r>
              <a:rPr lang="fr-FR" sz="1400" dirty="0">
                <a:solidFill>
                  <a:schemeClr val="accent5"/>
                </a:solidFill>
              </a:rPr>
              <a:t>Maelwenn LABIDURIE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376597" y="452670"/>
            <a:ext cx="6815403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Sommaire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51041" y="1604798"/>
            <a:ext cx="7104789" cy="1007916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highlight>
                    <a:srgbClr val="FF00FF"/>
                  </a:highligh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highlight>
                    <a:srgbClr val="FF00FF"/>
                  </a:highlight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573357" y="2815829"/>
            <a:ext cx="7104789" cy="1007916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095674" y="4026859"/>
            <a:ext cx="7104789" cy="1007916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617992" y="5237890"/>
            <a:ext cx="7104789" cy="1007916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5338206" y="1681021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67550" y="2892051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96895" y="4103082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26241" y="5314113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22247" y="2002203"/>
            <a:ext cx="4955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Introduction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49574" y="3236587"/>
            <a:ext cx="4955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Présentation fonctionnelle 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83807" y="4466021"/>
            <a:ext cx="4955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Démonstration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03085" y="5691808"/>
            <a:ext cx="4955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7" grpId="0"/>
      <p:bldP spid="51" grpId="0"/>
      <p:bldP spid="54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648200" y="3044957"/>
            <a:ext cx="6754905" cy="768085"/>
          </a:xfrm>
          <a:prstGeom prst="rect">
            <a:avLst/>
          </a:prstGeom>
          <a:noFill/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8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Présentation fonctionnelle</a:t>
            </a:r>
          </a:p>
        </p:txBody>
      </p:sp>
    </p:spTree>
    <p:extLst>
      <p:ext uri="{BB962C8B-B14F-4D97-AF65-F5344CB8AC3E}">
        <p14:creationId xmlns:p14="http://schemas.microsoft.com/office/powerpoint/2010/main" val="5016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Design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0D3015-A61E-5B73-59F0-2D928544E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300" y="3782136"/>
            <a:ext cx="581027" cy="5810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7758FE-F1A9-7A13-5BAC-0163A761B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14" y="5338820"/>
            <a:ext cx="510170" cy="5101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595250B-3600-6823-9F1A-03534DA7A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131" y="2024549"/>
            <a:ext cx="473487" cy="47348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BD76C76-CBE7-413B-573D-2AFA743387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89" y="5451027"/>
            <a:ext cx="296090" cy="29609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B2C0096-C03E-205D-B804-1A3F9F4912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26" y="3907111"/>
            <a:ext cx="704516" cy="70451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56D2D0D-D2FB-A208-4FAD-70C64E6217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72" y="3624398"/>
            <a:ext cx="796627" cy="79662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005D955-BF16-33D3-FBC3-3B27C7F150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89" y="1966749"/>
            <a:ext cx="473487" cy="47348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06EAC82-B14D-5B6C-BF97-A9B5CCC7FB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63" y="5343988"/>
            <a:ext cx="510169" cy="51016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0DE5BAA-0A28-3D65-CD12-4AB7E5E796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1" y="4140458"/>
            <a:ext cx="942338" cy="94233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086DA48-90BD-9C06-911E-8A1A7A1FE8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8" y="4022711"/>
            <a:ext cx="473487" cy="47348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61773FB-52A2-3795-5993-284A1AD3A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442" y="2158235"/>
            <a:ext cx="815931" cy="815931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9606282-FFFE-69EE-C8E9-C3FCB212FF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166" y="2994187"/>
            <a:ext cx="396241" cy="3962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5660037-A947-3E3B-ABAC-CBEC167766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6" y="1003843"/>
            <a:ext cx="3048006" cy="89306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94FCBCCB-D846-F42E-CFFD-76B8CC4405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6043121"/>
            <a:ext cx="1524003" cy="60960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C494900-84F4-3E14-3210-AE04544A9F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94" y="2994187"/>
            <a:ext cx="396241" cy="396241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05DF3AB6-788C-3460-366F-11D73FEC96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430" y="2994188"/>
            <a:ext cx="396241" cy="39624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ED41BD3D-F972-6529-012B-54FC2E5438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902" y="2881771"/>
            <a:ext cx="548641" cy="548641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6724E24-2509-D94C-DB8B-20A05CDACE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038" y="2917986"/>
            <a:ext cx="548641" cy="54864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A06F54F-B7A4-CFAC-7CCF-43ECB1C6A51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41" y="2937221"/>
            <a:ext cx="510169" cy="51016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6023B24-2FB5-DF3E-6794-6916393B527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42" y="1570508"/>
            <a:ext cx="1219202" cy="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6096000" y="3044957"/>
            <a:ext cx="5324475" cy="768085"/>
          </a:xfrm>
          <a:prstGeom prst="rect">
            <a:avLst/>
          </a:prstGeom>
          <a:noFill/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8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58904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84E16146-0C85-42D1-6C62-EF458717E5AD}"/>
              </a:ext>
            </a:extLst>
          </p:cNvPr>
          <p:cNvSpPr txBox="1">
            <a:spLocks/>
          </p:cNvSpPr>
          <p:nvPr/>
        </p:nvSpPr>
        <p:spPr>
          <a:xfrm>
            <a:off x="6096000" y="3044957"/>
            <a:ext cx="5324475" cy="768085"/>
          </a:xfrm>
          <a:prstGeom prst="rect">
            <a:avLst/>
          </a:prstGeom>
          <a:noFill/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8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790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7A99C10-57FE-332F-4310-3968E2251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85" y="2648709"/>
            <a:ext cx="1560579" cy="15605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E114D0-600F-26D4-EFF1-D665CC224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2" y="2982465"/>
            <a:ext cx="3048006" cy="893066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997F8FA9-3D42-F826-CE09-24877E511EEC}"/>
              </a:ext>
            </a:extLst>
          </p:cNvPr>
          <p:cNvSpPr txBox="1">
            <a:spLocks/>
          </p:cNvSpPr>
          <p:nvPr/>
        </p:nvSpPr>
        <p:spPr>
          <a:xfrm>
            <a:off x="10494870" y="5859015"/>
            <a:ext cx="1697130" cy="830577"/>
          </a:xfrm>
          <a:prstGeom prst="rect">
            <a:avLst/>
          </a:prstGeom>
          <a:noFill/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merci :)</a:t>
            </a:r>
          </a:p>
        </p:txBody>
      </p:sp>
    </p:spTree>
    <p:extLst>
      <p:ext uri="{BB962C8B-B14F-4D97-AF65-F5344CB8AC3E}">
        <p14:creationId xmlns:p14="http://schemas.microsoft.com/office/powerpoint/2010/main" val="29399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ersonnalisé 4">
      <a:dk1>
        <a:sysClr val="windowText" lastClr="000000"/>
      </a:dk1>
      <a:lt1>
        <a:sysClr val="window" lastClr="FFFFFF"/>
      </a:lt1>
      <a:dk2>
        <a:srgbClr val="17406D"/>
      </a:dk2>
      <a:lt2>
        <a:srgbClr val="A5A5A5"/>
      </a:lt2>
      <a:accent1>
        <a:srgbClr val="0F6FC6"/>
      </a:accent1>
      <a:accent2>
        <a:srgbClr val="7B7B7B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A5A5A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31</Words>
  <Application>Microsoft Office PowerPoint</Application>
  <PresentationFormat>Grand écran</PresentationFormat>
  <Paragraphs>21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</dc:creator>
  <cp:lastModifiedBy>Paul</cp:lastModifiedBy>
  <cp:revision>7</cp:revision>
  <dcterms:created xsi:type="dcterms:W3CDTF">2022-05-19T18:07:34Z</dcterms:created>
  <dcterms:modified xsi:type="dcterms:W3CDTF">2022-05-24T08:06:03Z</dcterms:modified>
</cp:coreProperties>
</file>