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78D5ADAF-BAEB-5F6D-DDEF-66AB74F17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9577F7-6D0E-8A62-DD07-06A7629F5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0414829" cy="389358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!SOLUX - </a:t>
            </a:r>
            <a:r>
              <a:rPr lang="ko-KR" altLang="en-US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기초 세미나 완료</a:t>
            </a:r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명령어 중 기억에 남는 것 두개를 적어주세요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git add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git clone</a:t>
            </a:r>
            <a:endParaRPr lang="ko-KR" altLang="en-US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959B3-EF0E-63AA-8139-9EAC4484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5" y="4846083"/>
            <a:ext cx="7449763" cy="1211818"/>
          </a:xfrm>
        </p:spPr>
        <p:txBody>
          <a:bodyPr anchor="b"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소프트웨어융합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2212958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김나현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100452559EB044BE388605CB74258D" ma:contentTypeVersion="3" ma:contentTypeDescription="새 문서를 만듭니다." ma:contentTypeScope="" ma:versionID="cece4e6235a4db8d39d8d638fea72851">
  <xsd:schema xmlns:xsd="http://www.w3.org/2001/XMLSchema" xmlns:xs="http://www.w3.org/2001/XMLSchema" xmlns:p="http://schemas.microsoft.com/office/2006/metadata/properties" xmlns:ns3="98b0916f-e4a7-4c55-83b1-875d2b78f67f" targetNamespace="http://schemas.microsoft.com/office/2006/metadata/properties" ma:root="true" ma:fieldsID="6378c330591d7126ae0349359d00147e" ns3:_="">
    <xsd:import namespace="98b0916f-e4a7-4c55-83b1-875d2b78f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0916f-e4a7-4c55-83b1-875d2b78f6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55A3BC-FD9C-4E32-B806-118574343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0916f-e4a7-4c55-83b1-875d2b78f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3A4207-492F-492F-AC12-D6CB0949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E61994-E40D-4A68-9927-853208928391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98b0916f-e4a7-4c55-83b1-875d2b78f67f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</Words>
  <Application>Microsoft Macintosh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한컴 말랑말랑 Bold</vt:lpstr>
      <vt:lpstr>Amasis MT Pro Medium</vt:lpstr>
      <vt:lpstr>Arial</vt:lpstr>
      <vt:lpstr>Univers Light</vt:lpstr>
      <vt:lpstr>TribuneVTI</vt:lpstr>
      <vt:lpstr>!SOLUX - 깃 기초 세미나 완료!  깃 명령어 중 기억에 남는 것 두개를 적어주세요  1. git add  2. git clone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!SOLUX - 깃 기초 세미나 완료!  깃 명령어 중 기억에 남는 것 두개를 적어주세요  1. --------  2. --------</dc:title>
  <dc:creator>이효림</dc:creator>
  <cp:lastModifiedBy>김나현</cp:lastModifiedBy>
  <cp:revision>2</cp:revision>
  <dcterms:created xsi:type="dcterms:W3CDTF">2024-03-24T03:26:20Z</dcterms:created>
  <dcterms:modified xsi:type="dcterms:W3CDTF">2025-05-04T03:13:55Z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0x0101001D100452559EB044BE388605CB74258D</vt:lpwstr>
  </property>
</Properties>
</file>