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135" r:id="rId4"/>
    <p:sldId id="4138" r:id="rId5"/>
    <p:sldId id="4168" r:id="rId6"/>
    <p:sldId id="4167" r:id="rId7"/>
    <p:sldId id="4169" r:id="rId8"/>
    <p:sldId id="4171" r:id="rId9"/>
    <p:sldId id="41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B0A71B-9295-4B64-ACF7-7902C142A48C}">
          <p14:sldIdLst>
            <p14:sldId id="256"/>
            <p14:sldId id="4135"/>
            <p14:sldId id="4138"/>
            <p14:sldId id="4168"/>
            <p14:sldId id="4167"/>
            <p14:sldId id="4169"/>
            <p14:sldId id="4171"/>
            <p14:sldId id="41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43"/>
    <a:srgbClr val="ED6C01"/>
    <a:srgbClr val="FF9B57"/>
    <a:srgbClr val="FF9900"/>
    <a:srgbClr val="D9D9D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D633-B2BD-A4DB-98B0-FD7F8039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2FAD-B586-D54F-FAE1-DD8C126B8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8E44-A00E-EE1A-2631-F2A2A34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3B8C-441A-5AD7-3BEE-0C9351DD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D6C7-69BD-51FC-6F44-6E18C05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429-D896-ED20-F2E9-3306728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F3B31-FC29-5E74-BED3-26611A73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2852-67E4-D18B-8268-44746018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2670-6BA2-117D-13C9-15DFF7D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DCD7-64E4-A581-D2F6-835A1CF5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4F77D-F13F-C42F-A3A0-77F2BA4BA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A69B3-8210-D8DC-022B-31492CB98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A74F-42A1-CB4A-B11F-1756B551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5DCD-28B2-6044-6F52-48432556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61F3-EDD8-2AEE-38C4-7DEC4DED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5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FC7054-3027-CCEA-7E44-879FC48C7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5946" y="2110154"/>
            <a:ext cx="2733270" cy="2086986"/>
          </a:xfrm>
          <a:custGeom>
            <a:avLst/>
            <a:gdLst>
              <a:gd name="connsiteX0" fmla="*/ 695676 w 5465116"/>
              <a:gd name="connsiteY0" fmla="*/ 0 h 4173972"/>
              <a:gd name="connsiteX1" fmla="*/ 4769440 w 5465116"/>
              <a:gd name="connsiteY1" fmla="*/ 0 h 4173972"/>
              <a:gd name="connsiteX2" fmla="*/ 5465116 w 5465116"/>
              <a:gd name="connsiteY2" fmla="*/ 695676 h 4173972"/>
              <a:gd name="connsiteX3" fmla="*/ 5465116 w 5465116"/>
              <a:gd name="connsiteY3" fmla="*/ 3478296 h 4173972"/>
              <a:gd name="connsiteX4" fmla="*/ 4769440 w 5465116"/>
              <a:gd name="connsiteY4" fmla="*/ 4173972 h 4173972"/>
              <a:gd name="connsiteX5" fmla="*/ 695676 w 5465116"/>
              <a:gd name="connsiteY5" fmla="*/ 4173972 h 4173972"/>
              <a:gd name="connsiteX6" fmla="*/ 0 w 5465116"/>
              <a:gd name="connsiteY6" fmla="*/ 3478296 h 4173972"/>
              <a:gd name="connsiteX7" fmla="*/ 0 w 5465116"/>
              <a:gd name="connsiteY7" fmla="*/ 695676 h 4173972"/>
              <a:gd name="connsiteX8" fmla="*/ 695676 w 5465116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4173972">
                <a:moveTo>
                  <a:pt x="695676" y="0"/>
                </a:moveTo>
                <a:lnTo>
                  <a:pt x="4769440" y="0"/>
                </a:lnTo>
                <a:cubicBezTo>
                  <a:pt x="5153650" y="0"/>
                  <a:pt x="5465116" y="311465"/>
                  <a:pt x="5465116" y="695676"/>
                </a:cubicBezTo>
                <a:lnTo>
                  <a:pt x="5465116" y="3478296"/>
                </a:lnTo>
                <a:cubicBezTo>
                  <a:pt x="5465116" y="3862507"/>
                  <a:pt x="5153650" y="4173972"/>
                  <a:pt x="4769440" y="4173972"/>
                </a:cubicBezTo>
                <a:lnTo>
                  <a:pt x="695676" y="4173972"/>
                </a:lnTo>
                <a:cubicBezTo>
                  <a:pt x="311464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4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99C924-A02D-856D-4B34-2FBFC577E0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3000" y="2110154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3F2767-E040-B995-7B34-9A782B90A4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010" y="2110154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D8435-F1C5-0226-8B43-BC95E7DCD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381000"/>
            <a:ext cx="4316804" cy="4091493"/>
          </a:xfrm>
          <a:custGeom>
            <a:avLst/>
            <a:gdLst>
              <a:gd name="connsiteX0" fmla="*/ 1363858 w 8631360"/>
              <a:gd name="connsiteY0" fmla="*/ 0 h 8182986"/>
              <a:gd name="connsiteX1" fmla="*/ 7267502 w 8631360"/>
              <a:gd name="connsiteY1" fmla="*/ 0 h 8182986"/>
              <a:gd name="connsiteX2" fmla="*/ 8631360 w 8631360"/>
              <a:gd name="connsiteY2" fmla="*/ 1363858 h 8182986"/>
              <a:gd name="connsiteX3" fmla="*/ 8631360 w 8631360"/>
              <a:gd name="connsiteY3" fmla="*/ 6819128 h 8182986"/>
              <a:gd name="connsiteX4" fmla="*/ 7267502 w 8631360"/>
              <a:gd name="connsiteY4" fmla="*/ 8182986 h 8182986"/>
              <a:gd name="connsiteX5" fmla="*/ 1363858 w 8631360"/>
              <a:gd name="connsiteY5" fmla="*/ 8182986 h 8182986"/>
              <a:gd name="connsiteX6" fmla="*/ 0 w 8631360"/>
              <a:gd name="connsiteY6" fmla="*/ 6819128 h 8182986"/>
              <a:gd name="connsiteX7" fmla="*/ 0 w 8631360"/>
              <a:gd name="connsiteY7" fmla="*/ 1363858 h 8182986"/>
              <a:gd name="connsiteX8" fmla="*/ 1363858 w 8631360"/>
              <a:gd name="connsiteY8" fmla="*/ 0 h 818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1360" h="8182986">
                <a:moveTo>
                  <a:pt x="1363858" y="0"/>
                </a:moveTo>
                <a:lnTo>
                  <a:pt x="7267502" y="0"/>
                </a:lnTo>
                <a:cubicBezTo>
                  <a:pt x="8020740" y="0"/>
                  <a:pt x="8631360" y="610620"/>
                  <a:pt x="8631360" y="1363858"/>
                </a:cubicBezTo>
                <a:lnTo>
                  <a:pt x="8631360" y="6819128"/>
                </a:lnTo>
                <a:cubicBezTo>
                  <a:pt x="8631360" y="7572366"/>
                  <a:pt x="8020740" y="8182986"/>
                  <a:pt x="7267502" y="8182986"/>
                </a:cubicBezTo>
                <a:lnTo>
                  <a:pt x="1363858" y="8182986"/>
                </a:lnTo>
                <a:cubicBezTo>
                  <a:pt x="610620" y="8182986"/>
                  <a:pt x="0" y="7572366"/>
                  <a:pt x="0" y="6819128"/>
                </a:cubicBezTo>
                <a:lnTo>
                  <a:pt x="0" y="1363858"/>
                </a:lnTo>
                <a:cubicBezTo>
                  <a:pt x="0" y="610620"/>
                  <a:pt x="610620" y="0"/>
                  <a:pt x="13638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4C9D7D-C6DF-AA43-EC36-97930FC7F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9729" y="514801"/>
            <a:ext cx="4911660" cy="5733599"/>
          </a:xfrm>
          <a:custGeom>
            <a:avLst/>
            <a:gdLst>
              <a:gd name="connsiteX0" fmla="*/ 1636827 w 9820762"/>
              <a:gd name="connsiteY0" fmla="*/ 0 h 11467198"/>
              <a:gd name="connsiteX1" fmla="*/ 8183938 w 9820762"/>
              <a:gd name="connsiteY1" fmla="*/ 0 h 11467198"/>
              <a:gd name="connsiteX2" fmla="*/ 9820762 w 9820762"/>
              <a:gd name="connsiteY2" fmla="*/ 1636827 h 11467198"/>
              <a:gd name="connsiteX3" fmla="*/ 9820762 w 9820762"/>
              <a:gd name="connsiteY3" fmla="*/ 9830371 h 11467198"/>
              <a:gd name="connsiteX4" fmla="*/ 8183938 w 9820762"/>
              <a:gd name="connsiteY4" fmla="*/ 11467198 h 11467198"/>
              <a:gd name="connsiteX5" fmla="*/ 1636827 w 9820762"/>
              <a:gd name="connsiteY5" fmla="*/ 11467198 h 11467198"/>
              <a:gd name="connsiteX6" fmla="*/ 0 w 9820762"/>
              <a:gd name="connsiteY6" fmla="*/ 9830371 h 11467198"/>
              <a:gd name="connsiteX7" fmla="*/ 0 w 9820762"/>
              <a:gd name="connsiteY7" fmla="*/ 1636827 h 11467198"/>
              <a:gd name="connsiteX8" fmla="*/ 1636827 w 9820762"/>
              <a:gd name="connsiteY8" fmla="*/ 0 h 1146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20762" h="11467198">
                <a:moveTo>
                  <a:pt x="1636827" y="0"/>
                </a:moveTo>
                <a:lnTo>
                  <a:pt x="8183938" y="0"/>
                </a:lnTo>
                <a:cubicBezTo>
                  <a:pt x="9087930" y="0"/>
                  <a:pt x="9820762" y="732832"/>
                  <a:pt x="9820762" y="1636827"/>
                </a:cubicBezTo>
                <a:lnTo>
                  <a:pt x="9820762" y="9830371"/>
                </a:lnTo>
                <a:cubicBezTo>
                  <a:pt x="9820762" y="10734366"/>
                  <a:pt x="9087930" y="11467198"/>
                  <a:pt x="8183938" y="11467198"/>
                </a:cubicBezTo>
                <a:lnTo>
                  <a:pt x="1636827" y="11467198"/>
                </a:lnTo>
                <a:cubicBezTo>
                  <a:pt x="732832" y="11467198"/>
                  <a:pt x="0" y="10734366"/>
                  <a:pt x="0" y="9830371"/>
                </a:cubicBezTo>
                <a:lnTo>
                  <a:pt x="0" y="1636827"/>
                </a:lnTo>
                <a:cubicBezTo>
                  <a:pt x="0" y="732832"/>
                  <a:pt x="732832" y="0"/>
                  <a:pt x="1636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A40C48-497B-CD20-7039-91B014DD6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3199" y="2569429"/>
            <a:ext cx="2733270" cy="1628110"/>
          </a:xfrm>
          <a:custGeom>
            <a:avLst/>
            <a:gdLst>
              <a:gd name="connsiteX0" fmla="*/ 542714 w 5465116"/>
              <a:gd name="connsiteY0" fmla="*/ 0 h 3256219"/>
              <a:gd name="connsiteX1" fmla="*/ 4922400 w 5465116"/>
              <a:gd name="connsiteY1" fmla="*/ 0 h 3256219"/>
              <a:gd name="connsiteX2" fmla="*/ 5465116 w 5465116"/>
              <a:gd name="connsiteY2" fmla="*/ 542714 h 3256219"/>
              <a:gd name="connsiteX3" fmla="*/ 5465116 w 5465116"/>
              <a:gd name="connsiteY3" fmla="*/ 2713505 h 3256219"/>
              <a:gd name="connsiteX4" fmla="*/ 4922400 w 5465116"/>
              <a:gd name="connsiteY4" fmla="*/ 3256219 h 3256219"/>
              <a:gd name="connsiteX5" fmla="*/ 542714 w 5465116"/>
              <a:gd name="connsiteY5" fmla="*/ 3256219 h 3256219"/>
              <a:gd name="connsiteX6" fmla="*/ 0 w 5465116"/>
              <a:gd name="connsiteY6" fmla="*/ 2713505 h 3256219"/>
              <a:gd name="connsiteX7" fmla="*/ 0 w 5465116"/>
              <a:gd name="connsiteY7" fmla="*/ 542714 h 3256219"/>
              <a:gd name="connsiteX8" fmla="*/ 542714 w 5465116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3256219">
                <a:moveTo>
                  <a:pt x="542714" y="0"/>
                </a:moveTo>
                <a:lnTo>
                  <a:pt x="4922400" y="0"/>
                </a:lnTo>
                <a:cubicBezTo>
                  <a:pt x="5222134" y="0"/>
                  <a:pt x="5465116" y="242981"/>
                  <a:pt x="5465116" y="542714"/>
                </a:cubicBezTo>
                <a:lnTo>
                  <a:pt x="5465116" y="2713505"/>
                </a:lnTo>
                <a:cubicBezTo>
                  <a:pt x="5465116" y="3013238"/>
                  <a:pt x="5222134" y="3256219"/>
                  <a:pt x="4922400" y="3256219"/>
                </a:cubicBezTo>
                <a:lnTo>
                  <a:pt x="542714" y="3256219"/>
                </a:lnTo>
                <a:cubicBezTo>
                  <a:pt x="242980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0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E11996-E3DD-2E1C-7992-CC5FF08714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9366" y="2569428"/>
            <a:ext cx="2733269" cy="1628110"/>
          </a:xfrm>
          <a:custGeom>
            <a:avLst/>
            <a:gdLst>
              <a:gd name="connsiteX0" fmla="*/ 542714 w 5465115"/>
              <a:gd name="connsiteY0" fmla="*/ 0 h 3256219"/>
              <a:gd name="connsiteX1" fmla="*/ 4922401 w 5465115"/>
              <a:gd name="connsiteY1" fmla="*/ 0 h 3256219"/>
              <a:gd name="connsiteX2" fmla="*/ 5465115 w 5465115"/>
              <a:gd name="connsiteY2" fmla="*/ 542714 h 3256219"/>
              <a:gd name="connsiteX3" fmla="*/ 5465115 w 5465115"/>
              <a:gd name="connsiteY3" fmla="*/ 2713505 h 3256219"/>
              <a:gd name="connsiteX4" fmla="*/ 4922401 w 5465115"/>
              <a:gd name="connsiteY4" fmla="*/ 3256219 h 3256219"/>
              <a:gd name="connsiteX5" fmla="*/ 542714 w 5465115"/>
              <a:gd name="connsiteY5" fmla="*/ 3256219 h 3256219"/>
              <a:gd name="connsiteX6" fmla="*/ 0 w 5465115"/>
              <a:gd name="connsiteY6" fmla="*/ 2713505 h 3256219"/>
              <a:gd name="connsiteX7" fmla="*/ 0 w 5465115"/>
              <a:gd name="connsiteY7" fmla="*/ 542714 h 3256219"/>
              <a:gd name="connsiteX8" fmla="*/ 542714 w 5465115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3256219">
                <a:moveTo>
                  <a:pt x="542714" y="0"/>
                </a:moveTo>
                <a:lnTo>
                  <a:pt x="4922401" y="0"/>
                </a:lnTo>
                <a:cubicBezTo>
                  <a:pt x="5222134" y="0"/>
                  <a:pt x="5465115" y="242981"/>
                  <a:pt x="5465115" y="542714"/>
                </a:cubicBezTo>
                <a:lnTo>
                  <a:pt x="5465115" y="2713505"/>
                </a:lnTo>
                <a:cubicBezTo>
                  <a:pt x="5465115" y="3013238"/>
                  <a:pt x="5222134" y="3256219"/>
                  <a:pt x="4922401" y="3256219"/>
                </a:cubicBezTo>
                <a:lnTo>
                  <a:pt x="542714" y="3256219"/>
                </a:lnTo>
                <a:cubicBezTo>
                  <a:pt x="242981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1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5212EA-2FEC-0647-CB34-EA75C8BD7E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1303" y="2569429"/>
            <a:ext cx="2733269" cy="1628110"/>
          </a:xfrm>
          <a:custGeom>
            <a:avLst/>
            <a:gdLst>
              <a:gd name="connsiteX0" fmla="*/ 542714 w 5465115"/>
              <a:gd name="connsiteY0" fmla="*/ 0 h 3256219"/>
              <a:gd name="connsiteX1" fmla="*/ 4922401 w 5465115"/>
              <a:gd name="connsiteY1" fmla="*/ 0 h 3256219"/>
              <a:gd name="connsiteX2" fmla="*/ 5465115 w 5465115"/>
              <a:gd name="connsiteY2" fmla="*/ 542714 h 3256219"/>
              <a:gd name="connsiteX3" fmla="*/ 5465115 w 5465115"/>
              <a:gd name="connsiteY3" fmla="*/ 2713505 h 3256219"/>
              <a:gd name="connsiteX4" fmla="*/ 4922401 w 5465115"/>
              <a:gd name="connsiteY4" fmla="*/ 3256219 h 3256219"/>
              <a:gd name="connsiteX5" fmla="*/ 542714 w 5465115"/>
              <a:gd name="connsiteY5" fmla="*/ 3256219 h 3256219"/>
              <a:gd name="connsiteX6" fmla="*/ 0 w 5465115"/>
              <a:gd name="connsiteY6" fmla="*/ 2713505 h 3256219"/>
              <a:gd name="connsiteX7" fmla="*/ 0 w 5465115"/>
              <a:gd name="connsiteY7" fmla="*/ 542714 h 3256219"/>
              <a:gd name="connsiteX8" fmla="*/ 542714 w 5465115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3256219">
                <a:moveTo>
                  <a:pt x="542714" y="0"/>
                </a:moveTo>
                <a:lnTo>
                  <a:pt x="4922401" y="0"/>
                </a:lnTo>
                <a:cubicBezTo>
                  <a:pt x="5222134" y="0"/>
                  <a:pt x="5465115" y="242981"/>
                  <a:pt x="5465115" y="542714"/>
                </a:cubicBezTo>
                <a:lnTo>
                  <a:pt x="5465115" y="2713505"/>
                </a:lnTo>
                <a:cubicBezTo>
                  <a:pt x="5465115" y="3013238"/>
                  <a:pt x="5222134" y="3256219"/>
                  <a:pt x="4922401" y="3256219"/>
                </a:cubicBezTo>
                <a:lnTo>
                  <a:pt x="542714" y="3256219"/>
                </a:lnTo>
                <a:cubicBezTo>
                  <a:pt x="242981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1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DC37-3CF9-5635-0CAC-19AB6BE029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0" y="381001"/>
            <a:ext cx="5212537" cy="7527145"/>
          </a:xfrm>
          <a:custGeom>
            <a:avLst/>
            <a:gdLst>
              <a:gd name="connsiteX0" fmla="*/ 1737096 w 10422359"/>
              <a:gd name="connsiteY0" fmla="*/ 0 h 15054290"/>
              <a:gd name="connsiteX1" fmla="*/ 8685264 w 10422359"/>
              <a:gd name="connsiteY1" fmla="*/ 0 h 15054290"/>
              <a:gd name="connsiteX2" fmla="*/ 10422359 w 10422359"/>
              <a:gd name="connsiteY2" fmla="*/ 1737095 h 15054290"/>
              <a:gd name="connsiteX3" fmla="*/ 10422359 w 10422359"/>
              <a:gd name="connsiteY3" fmla="*/ 13317195 h 15054290"/>
              <a:gd name="connsiteX4" fmla="*/ 8685264 w 10422359"/>
              <a:gd name="connsiteY4" fmla="*/ 15054290 h 15054290"/>
              <a:gd name="connsiteX5" fmla="*/ 1737096 w 10422359"/>
              <a:gd name="connsiteY5" fmla="*/ 15054290 h 15054290"/>
              <a:gd name="connsiteX6" fmla="*/ 0 w 10422359"/>
              <a:gd name="connsiteY6" fmla="*/ 13317195 h 15054290"/>
              <a:gd name="connsiteX7" fmla="*/ 0 w 10422359"/>
              <a:gd name="connsiteY7" fmla="*/ 1737095 h 15054290"/>
              <a:gd name="connsiteX8" fmla="*/ 1737096 w 10422359"/>
              <a:gd name="connsiteY8" fmla="*/ 0 h 150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15054290">
                <a:moveTo>
                  <a:pt x="1737096" y="0"/>
                </a:moveTo>
                <a:lnTo>
                  <a:pt x="8685264" y="0"/>
                </a:lnTo>
                <a:cubicBezTo>
                  <a:pt x="9644635" y="0"/>
                  <a:pt x="10422359" y="777724"/>
                  <a:pt x="10422359" y="1737095"/>
                </a:cubicBezTo>
                <a:lnTo>
                  <a:pt x="10422359" y="13317195"/>
                </a:lnTo>
                <a:cubicBezTo>
                  <a:pt x="10422359" y="14276566"/>
                  <a:pt x="9644635" y="15054290"/>
                  <a:pt x="8685264" y="15054290"/>
                </a:cubicBezTo>
                <a:lnTo>
                  <a:pt x="1737096" y="15054290"/>
                </a:lnTo>
                <a:cubicBezTo>
                  <a:pt x="777725" y="15054290"/>
                  <a:pt x="0" y="14276566"/>
                  <a:pt x="0" y="13317195"/>
                </a:cubicBezTo>
                <a:lnTo>
                  <a:pt x="0" y="1737095"/>
                </a:lnTo>
                <a:cubicBezTo>
                  <a:pt x="0" y="777724"/>
                  <a:pt x="777725" y="0"/>
                  <a:pt x="17370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33368-1B3D-5CCB-E129-246F255E8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991" y="381001"/>
            <a:ext cx="5212537" cy="2777546"/>
          </a:xfrm>
          <a:custGeom>
            <a:avLst/>
            <a:gdLst>
              <a:gd name="connsiteX0" fmla="*/ 925867 w 10422359"/>
              <a:gd name="connsiteY0" fmla="*/ 0 h 5555091"/>
              <a:gd name="connsiteX1" fmla="*/ 9496492 w 10422359"/>
              <a:gd name="connsiteY1" fmla="*/ 0 h 5555091"/>
              <a:gd name="connsiteX2" fmla="*/ 10422359 w 10422359"/>
              <a:gd name="connsiteY2" fmla="*/ 925867 h 5555091"/>
              <a:gd name="connsiteX3" fmla="*/ 10422359 w 10422359"/>
              <a:gd name="connsiteY3" fmla="*/ 4629224 h 5555091"/>
              <a:gd name="connsiteX4" fmla="*/ 9496492 w 10422359"/>
              <a:gd name="connsiteY4" fmla="*/ 5555091 h 5555091"/>
              <a:gd name="connsiteX5" fmla="*/ 925867 w 10422359"/>
              <a:gd name="connsiteY5" fmla="*/ 5555091 h 5555091"/>
              <a:gd name="connsiteX6" fmla="*/ 0 w 10422359"/>
              <a:gd name="connsiteY6" fmla="*/ 4629224 h 5555091"/>
              <a:gd name="connsiteX7" fmla="*/ 0 w 10422359"/>
              <a:gd name="connsiteY7" fmla="*/ 925867 h 5555091"/>
              <a:gd name="connsiteX8" fmla="*/ 925867 w 10422359"/>
              <a:gd name="connsiteY8" fmla="*/ 0 h 555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5555091">
                <a:moveTo>
                  <a:pt x="925867" y="0"/>
                </a:moveTo>
                <a:lnTo>
                  <a:pt x="9496492" y="0"/>
                </a:lnTo>
                <a:cubicBezTo>
                  <a:pt x="10007834" y="0"/>
                  <a:pt x="10422359" y="414525"/>
                  <a:pt x="10422359" y="925867"/>
                </a:cubicBezTo>
                <a:lnTo>
                  <a:pt x="10422359" y="4629224"/>
                </a:lnTo>
                <a:cubicBezTo>
                  <a:pt x="10422359" y="5140566"/>
                  <a:pt x="10007834" y="5555091"/>
                  <a:pt x="9496492" y="5555091"/>
                </a:cubicBezTo>
                <a:lnTo>
                  <a:pt x="925867" y="5555091"/>
                </a:lnTo>
                <a:cubicBezTo>
                  <a:pt x="414525" y="5555091"/>
                  <a:pt x="0" y="5140566"/>
                  <a:pt x="0" y="4629224"/>
                </a:cubicBezTo>
                <a:lnTo>
                  <a:pt x="0" y="925867"/>
                </a:lnTo>
                <a:cubicBezTo>
                  <a:pt x="0" y="414525"/>
                  <a:pt x="414525" y="0"/>
                  <a:pt x="9258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2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9A5847B-315B-3192-4F8D-31D9101C69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384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7CC7EB1-7B3A-E17B-0A38-5EDC33C05F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3770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D9AAB6C-63D8-5D28-EE60-D3D0D6ED4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77850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B9F2-4278-E886-DF86-1A3700B2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BA15-8C09-B55C-CD20-8E775F1E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55CE-D41F-3A76-7FE0-079E55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5D36-A653-803F-849E-D95DD49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278E-AC40-DFF4-6C8F-F7B641EB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54E3424-AAF6-B3B9-52A5-0EDC4908D4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8557" y="2541368"/>
            <a:ext cx="4970883" cy="380625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9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0D802B-3422-C270-C8F3-6EA836E3BB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76" y="872331"/>
            <a:ext cx="4746274" cy="2285206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6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8662F8-7AC5-B726-CCC0-95673E5E1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819" y="3034507"/>
            <a:ext cx="4746274" cy="3085306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8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BA6DDA-4D3E-D1CF-5343-B93D6ABBD7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85D4-73FE-1CE2-7D46-6DA62544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B070-A215-1D70-426E-26346401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039E-E26E-3D17-B099-6A5734FD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C992-33EE-2B4C-E42A-B6182268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A6BD-D24A-2DD9-1A9B-60AFC95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9F83-9AF1-B037-BC5A-20688B00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376E-93AD-3311-D6D0-710FCE4E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88450-66BD-02C2-16A7-9CBBF428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306E4-5B80-D4B0-39A8-D9639BE9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00B4-F9A9-03CF-F875-13CE36F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ABB9-09B0-8648-3E89-53FE8B9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3547-301D-15EF-B7BD-1DDF22A3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74C1-7262-0B6B-9CA2-EA88416C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F3561-86EA-2828-F8E3-C50F1C5F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7243F-5D41-2117-E7DC-76445B7F4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0DF9D-F53B-9FED-ADE3-FD995EBB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1A55-1B68-26B5-9AD7-CFF8E2D7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F5679-521C-AA45-56C2-38B4808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3A2C7-2099-6683-EE00-42B7D5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3419-D1F3-4DCA-EDF2-9915AE0E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E2C2D-08F7-0B08-938E-AD8C375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86D4-4A3F-86EA-FE12-CFD6346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1ADE-D5C6-E91A-5D1D-866D6BF6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3EF9F-7987-752D-8FAA-97255B6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D5054-C424-155C-93BA-6810B42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3A5E-EAE3-D99D-49E4-27E5D42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A8F-ED17-E95C-A8C7-D1520B7F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CF5-DFDF-3159-61A4-E2A641EF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5D70-19BE-5A52-EC92-2DC16957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B10C-80E2-07AD-61BD-FF4E7A11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93B4-9D91-FC48-D9EA-CBFFC54F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BDE0-EAB3-6CF5-ED9A-94090A6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CF3-E683-DB4A-BB0E-3AFE8CA6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DD5B-1DC3-7C91-A181-90D89E17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8E9B-87DA-6417-64E2-A232EC8B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69CA-0A90-629B-2D09-6D63D6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91F1-2B8A-3565-FA1E-9E46954F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B0858-FAF8-D29B-F561-BF978CDE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58A30-F7B3-CDB1-89EE-EF708206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9905-9A91-429E-D65F-EA12EC81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C5AF-937B-195C-3E77-AB8661285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FF7A-1879-A11C-BEAE-A67709B0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407-1876-D7A8-09B1-52FC4E22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21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-50" baseline="0">
          <a:solidFill>
            <a:schemeClr val="tx2"/>
          </a:solidFill>
          <a:latin typeface="Heebo" pitchFamily="2" charset="-79"/>
          <a:ea typeface="Open Sans Light" panose="020B0306030504020204" pitchFamily="34" charset="0"/>
          <a:cs typeface="Heebo" pitchFamily="2" charset="-79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>
          <p15:clr>
            <a:srgbClr val="A4A3A4"/>
          </p15:clr>
        </p15:guide>
        <p15:guide id="6" orient="horz" pos="7997">
          <p15:clr>
            <a:srgbClr val="A4A3A4"/>
          </p15:clr>
        </p15:guide>
        <p15:guide id="7" pos="767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BAC66-52AE-0D86-7FA2-3337F3FC1F78}"/>
              </a:ext>
            </a:extLst>
          </p:cNvPr>
          <p:cNvSpPr txBox="1"/>
          <p:nvPr/>
        </p:nvSpPr>
        <p:spPr>
          <a:xfrm>
            <a:off x="294199" y="4182898"/>
            <a:ext cx="31646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/>
              <a:t>Giáo viên hướng dẫn:</a:t>
            </a:r>
          </a:p>
          <a:p>
            <a:r>
              <a:rPr lang="vi-VN" sz="2000" b="1" dirty="0"/>
              <a:t>TS. Nguyễn Bảo Ân</a:t>
            </a:r>
          </a:p>
          <a:p>
            <a:endParaRPr lang="vi-VN" dirty="0"/>
          </a:p>
          <a:p>
            <a:r>
              <a:rPr lang="vi-VN" i="1" dirty="0"/>
              <a:t>Sinh viên thực hiện:</a:t>
            </a:r>
          </a:p>
          <a:p>
            <a:r>
              <a:rPr lang="vi-VN" sz="2000" b="1" dirty="0"/>
              <a:t>Nguyễn Huỳnh Yến Như</a:t>
            </a:r>
          </a:p>
          <a:p>
            <a:r>
              <a:rPr lang="vi-VN" sz="2000" b="1" dirty="0"/>
              <a:t>Mã lớp: DA22TTA</a:t>
            </a:r>
          </a:p>
          <a:p>
            <a:r>
              <a:rPr lang="vi-VN" sz="2000" b="1" dirty="0"/>
              <a:t>Mssv: 110122018</a:t>
            </a: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A8743E-5E18-2C83-9E66-C9581D85FF2D}"/>
              </a:ext>
            </a:extLst>
          </p:cNvPr>
          <p:cNvCxnSpPr/>
          <p:nvPr/>
        </p:nvCxnSpPr>
        <p:spPr>
          <a:xfrm>
            <a:off x="3458817" y="3929815"/>
            <a:ext cx="0" cy="2536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94203B-DF4C-BCE5-8C17-C6AFE7E917CC}"/>
              </a:ext>
            </a:extLst>
          </p:cNvPr>
          <p:cNvSpPr txBox="1"/>
          <p:nvPr/>
        </p:nvSpPr>
        <p:spPr>
          <a:xfrm>
            <a:off x="3690729" y="3257014"/>
            <a:ext cx="803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/>
              <a:t>Đề tài</a:t>
            </a:r>
            <a:r>
              <a:rPr lang="vi-VN" sz="2800" dirty="0"/>
              <a:t>:</a:t>
            </a:r>
          </a:p>
          <a:p>
            <a:pPr algn="ctr"/>
            <a:r>
              <a:rPr lang="vi-VN" sz="4000" b="1" dirty="0"/>
              <a:t>Tìm hiểu Jupyter Book </a:t>
            </a:r>
          </a:p>
          <a:p>
            <a:pPr algn="ctr"/>
            <a:r>
              <a:rPr lang="vi-VN" sz="4000" b="1" dirty="0"/>
              <a:t>và biên soạn tài liệu</a:t>
            </a:r>
          </a:p>
          <a:p>
            <a:pPr algn="ctr"/>
            <a:r>
              <a:rPr lang="vi-VN" sz="4000" b="1" dirty="0"/>
              <a:t> hướng dẫn lập trình Python</a:t>
            </a:r>
          </a:p>
          <a:p>
            <a:pPr algn="ctr"/>
            <a:r>
              <a:rPr lang="vi-VN" sz="4000" b="1" dirty="0"/>
              <a:t> trên thư viện Numpy và Pandas</a:t>
            </a:r>
            <a:endParaRPr lang="en-US" sz="4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F5029-987F-6AFB-E20E-46AC5FFCDA16}"/>
              </a:ext>
            </a:extLst>
          </p:cNvPr>
          <p:cNvSpPr/>
          <p:nvPr/>
        </p:nvSpPr>
        <p:spPr>
          <a:xfrm>
            <a:off x="1470991" y="922351"/>
            <a:ext cx="5128591" cy="1025719"/>
          </a:xfrm>
          <a:prstGeom prst="rect">
            <a:avLst/>
          </a:prstGeom>
          <a:solidFill>
            <a:schemeClr val="bg2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9E73F-A54F-0CE8-65CF-7319785ED3E5}"/>
              </a:ext>
            </a:extLst>
          </p:cNvPr>
          <p:cNvSpPr/>
          <p:nvPr/>
        </p:nvSpPr>
        <p:spPr>
          <a:xfrm>
            <a:off x="2070320" y="1403507"/>
            <a:ext cx="5268734" cy="92622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8B6B9-E98F-61D7-F952-F6F9E15CCCDF}"/>
              </a:ext>
            </a:extLst>
          </p:cNvPr>
          <p:cNvSpPr txBox="1"/>
          <p:nvPr/>
        </p:nvSpPr>
        <p:spPr>
          <a:xfrm>
            <a:off x="1618918" y="1607223"/>
            <a:ext cx="617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 ÁN CƠ SỞ NGÀNH</a:t>
            </a: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83279-D541-C60C-6841-EF36793C2E35}"/>
              </a:ext>
            </a:extLst>
          </p:cNvPr>
          <p:cNvSpPr txBox="1"/>
          <p:nvPr/>
        </p:nvSpPr>
        <p:spPr>
          <a:xfrm>
            <a:off x="1618918" y="973545"/>
            <a:ext cx="267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Bahnschrift SemiBold Condensed" panose="020B0502040204020203" pitchFamily="34" charset="0"/>
              </a:rPr>
              <a:t>BÁO CÁO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71C427-BD86-F22E-5972-57D1CCDD1EA9}"/>
              </a:ext>
            </a:extLst>
          </p:cNvPr>
          <p:cNvSpPr/>
          <p:nvPr/>
        </p:nvSpPr>
        <p:spPr>
          <a:xfrm>
            <a:off x="10820400" y="-8287"/>
            <a:ext cx="1371600" cy="1861276"/>
          </a:xfrm>
          <a:prstGeom prst="roundRect">
            <a:avLst/>
          </a:prstGeom>
          <a:solidFill>
            <a:srgbClr val="FF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8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7B282A-01C7-C0A1-11BF-65E8A7644E61}"/>
              </a:ext>
            </a:extLst>
          </p:cNvPr>
          <p:cNvSpPr/>
          <p:nvPr/>
        </p:nvSpPr>
        <p:spPr>
          <a:xfrm>
            <a:off x="-944855" y="1813279"/>
            <a:ext cx="4135095" cy="3411416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CECC1C48-EDFC-E323-8DC2-E9DB205E2E05}"/>
              </a:ext>
            </a:extLst>
          </p:cNvPr>
          <p:cNvSpPr txBox="1">
            <a:spLocks/>
          </p:cNvSpPr>
          <p:nvPr/>
        </p:nvSpPr>
        <p:spPr>
          <a:xfrm>
            <a:off x="6190353" y="3642642"/>
            <a:ext cx="510605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Công cụ tạo tài liệu số hóa chuyên nghiệp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EB3904BB-15DB-FF76-0226-2DF9FF08F3D0}"/>
              </a:ext>
            </a:extLst>
          </p:cNvPr>
          <p:cNvSpPr txBox="1">
            <a:spLocks/>
          </p:cNvSpPr>
          <p:nvPr/>
        </p:nvSpPr>
        <p:spPr>
          <a:xfrm>
            <a:off x="6190353" y="4665243"/>
            <a:ext cx="510605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Hỗ trợ Markdowm, Jupyter Notebook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065ABBC5-9ED9-FBDC-4E00-BD29EE15AA9D}"/>
              </a:ext>
            </a:extLst>
          </p:cNvPr>
          <p:cNvSpPr txBox="1">
            <a:spLocks/>
          </p:cNvSpPr>
          <p:nvPr/>
        </p:nvSpPr>
        <p:spPr>
          <a:xfrm>
            <a:off x="6096000" y="5687845"/>
            <a:ext cx="5106051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tích hợp mã Python, biểu đồ, hình ảnh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D6F4AEF9-5772-A71F-0EE1-F8824D2E52A3}"/>
              </a:ext>
            </a:extLst>
          </p:cNvPr>
          <p:cNvSpPr txBox="1"/>
          <p:nvPr/>
        </p:nvSpPr>
        <p:spPr>
          <a:xfrm>
            <a:off x="4855852" y="3518987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2F9FCF95-E536-CAA4-076D-DF3F616B3CA3}"/>
              </a:ext>
            </a:extLst>
          </p:cNvPr>
          <p:cNvSpPr txBox="1"/>
          <p:nvPr/>
        </p:nvSpPr>
        <p:spPr>
          <a:xfrm>
            <a:off x="4855853" y="4559058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693928FB-C54B-2C0C-1EE0-3067DB9EBD36}"/>
              </a:ext>
            </a:extLst>
          </p:cNvPr>
          <p:cNvSpPr txBox="1"/>
          <p:nvPr/>
        </p:nvSpPr>
        <p:spPr>
          <a:xfrm>
            <a:off x="4855854" y="5687845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03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7DA8F1D-1885-CF8A-8D1F-A8077DABCC92}"/>
              </a:ext>
            </a:extLst>
          </p:cNvPr>
          <p:cNvSpPr txBox="1"/>
          <p:nvPr/>
        </p:nvSpPr>
        <p:spPr>
          <a:xfrm>
            <a:off x="-2260" y="2049872"/>
            <a:ext cx="2681288" cy="2758256"/>
          </a:xfrm>
          <a:prstGeom prst="rect">
            <a:avLst/>
          </a:prstGeom>
          <a:solidFill>
            <a:srgbClr val="FF9B57"/>
          </a:solidFill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>
              <a:lnSpc>
                <a:spcPct val="110000"/>
              </a:lnSpc>
            </a:pPr>
            <a:r>
              <a:rPr lang="vi-VN" sz="4000" spc="150" dirty="0">
                <a:solidFill>
                  <a:srgbClr val="FFFFFF"/>
                </a:solidFill>
                <a:latin typeface="Montserrat" pitchFamily="2" charset="77"/>
              </a:rPr>
              <a:t>Giới thiệu Jupyter Book</a:t>
            </a:r>
            <a:endParaRPr lang="en-US" sz="4000" spc="150" dirty="0">
              <a:solidFill>
                <a:srgbClr val="FFFFFF"/>
              </a:solidFill>
              <a:latin typeface="Montserrat" pitchFamily="2" charset="77"/>
            </a:endParaRPr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6E6B6D-31AF-4D2E-A32D-8932E105A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51" y="1619653"/>
            <a:ext cx="6696069" cy="15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74387C-1B78-CD91-DCEB-4F6A01C90E8B}"/>
              </a:ext>
            </a:extLst>
          </p:cNvPr>
          <p:cNvSpPr/>
          <p:nvPr/>
        </p:nvSpPr>
        <p:spPr>
          <a:xfrm>
            <a:off x="1009772" y="299751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0C26A3-3FAA-3C00-C505-E91EBDF98822}"/>
              </a:ext>
            </a:extLst>
          </p:cNvPr>
          <p:cNvSpPr/>
          <p:nvPr/>
        </p:nvSpPr>
        <p:spPr>
          <a:xfrm>
            <a:off x="1009772" y="465624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74A94-E79E-3957-45CF-7C4EA6463920}"/>
              </a:ext>
            </a:extLst>
          </p:cNvPr>
          <p:cNvSpPr/>
          <p:nvPr/>
        </p:nvSpPr>
        <p:spPr>
          <a:xfrm>
            <a:off x="6660296" y="299751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5730F1-8FDD-A14E-3E42-9FDD15837F9D}"/>
              </a:ext>
            </a:extLst>
          </p:cNvPr>
          <p:cNvSpPr/>
          <p:nvPr/>
        </p:nvSpPr>
        <p:spPr>
          <a:xfrm>
            <a:off x="6660296" y="465624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7FB3D-C384-1CA2-10E5-44174D593A0B}"/>
              </a:ext>
            </a:extLst>
          </p:cNvPr>
          <p:cNvSpPr/>
          <p:nvPr/>
        </p:nvSpPr>
        <p:spPr>
          <a:xfrm>
            <a:off x="762000" y="-349476"/>
            <a:ext cx="10668000" cy="1066799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998CD-A351-E825-2496-AABA9C1380C3}"/>
              </a:ext>
            </a:extLst>
          </p:cNvPr>
          <p:cNvSpPr txBox="1"/>
          <p:nvPr/>
        </p:nvSpPr>
        <p:spPr>
          <a:xfrm>
            <a:off x="1681584" y="2808043"/>
            <a:ext cx="4100654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Tích hợp nhiều nội dung: Lý thuyết, mã Python, hình ảnh,…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C89B9-4C83-B281-43EE-B0DA66A05520}"/>
              </a:ext>
            </a:extLst>
          </p:cNvPr>
          <p:cNvSpPr txBox="1"/>
          <p:nvPr/>
        </p:nvSpPr>
        <p:spPr>
          <a:xfrm>
            <a:off x="1669901" y="4672417"/>
            <a:ext cx="4100654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quản lý và cập nhật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3AE53-9675-DFE3-B413-ACA27A229C36}"/>
              </a:ext>
            </a:extLst>
          </p:cNvPr>
          <p:cNvSpPr txBox="1"/>
          <p:nvPr/>
        </p:nvSpPr>
        <p:spPr>
          <a:xfrm>
            <a:off x="7293636" y="2766085"/>
            <a:ext cx="4100654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Xuất bản trên nhiều nền tảng khác nhau: HTML, PDF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92E6A7-E5C4-BD5D-1FEC-C845F73CDB98}"/>
              </a:ext>
            </a:extLst>
          </p:cNvPr>
          <p:cNvSpPr txBox="1"/>
          <p:nvPr/>
        </p:nvSpPr>
        <p:spPr>
          <a:xfrm>
            <a:off x="7293636" y="4656242"/>
            <a:ext cx="4100654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trong học tập và chia sẻ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B1AF855C-4F75-EFDB-9169-2EB74485F1AC}"/>
              </a:ext>
            </a:extLst>
          </p:cNvPr>
          <p:cNvSpPr txBox="1"/>
          <p:nvPr/>
        </p:nvSpPr>
        <p:spPr>
          <a:xfrm>
            <a:off x="726290" y="1130487"/>
            <a:ext cx="10668000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 defTabSz="914217"/>
            <a:r>
              <a:rPr lang="vi-VN" sz="4000" spc="150" dirty="0">
                <a:solidFill>
                  <a:srgbClr val="000000"/>
                </a:solidFill>
              </a:rPr>
              <a:t>LỢI ÍCH CỦA JUPYTER BOOK</a:t>
            </a:r>
            <a:endParaRPr lang="en-US" sz="4000" spc="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1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F3BCB-48E8-E999-A1FE-DB43EA2EB8C3}"/>
              </a:ext>
            </a:extLst>
          </p:cNvPr>
          <p:cNvSpPr/>
          <p:nvPr/>
        </p:nvSpPr>
        <p:spPr>
          <a:xfrm>
            <a:off x="5870187" y="-349477"/>
            <a:ext cx="5559813" cy="989557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904CC-C708-42B7-E155-187C908FABA1}"/>
              </a:ext>
            </a:extLst>
          </p:cNvPr>
          <p:cNvSpPr txBox="1"/>
          <p:nvPr/>
        </p:nvSpPr>
        <p:spPr>
          <a:xfrm>
            <a:off x="6402417" y="1852835"/>
            <a:ext cx="5129183" cy="328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en-US" sz="125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916ED-DBAA-6418-237C-1276B5B71A4A}"/>
              </a:ext>
            </a:extLst>
          </p:cNvPr>
          <p:cNvSpPr txBox="1"/>
          <p:nvPr/>
        </p:nvSpPr>
        <p:spPr>
          <a:xfrm>
            <a:off x="6402418" y="2741780"/>
            <a:ext cx="5129182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Ngôn ngữ dễ đọc dễ học và dễ sử dụng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C9598-35C3-D8C2-0D81-4878D0CD2A5C}"/>
              </a:ext>
            </a:extLst>
          </p:cNvPr>
          <p:cNvSpPr txBox="1"/>
          <p:nvPr/>
        </p:nvSpPr>
        <p:spPr>
          <a:xfrm>
            <a:off x="6402418" y="1291806"/>
            <a:ext cx="5129182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Mark down là ngôn ngữ đánh dấu dùng để soạn thảo văn bản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B1D75C7-1514-6551-8E01-251275B78A62}"/>
              </a:ext>
            </a:extLst>
          </p:cNvPr>
          <p:cNvSpPr txBox="1"/>
          <p:nvPr/>
        </p:nvSpPr>
        <p:spPr>
          <a:xfrm>
            <a:off x="262770" y="4177104"/>
            <a:ext cx="7657444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 defTabSz="914217"/>
            <a:r>
              <a:rPr lang="vi-VN" sz="4000" spc="150" dirty="0">
                <a:solidFill>
                  <a:srgbClr val="ED6C01"/>
                </a:solidFill>
              </a:rPr>
              <a:t>Giới thiệu Markdow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pic>
        <p:nvPicPr>
          <p:cNvPr id="12" name="Picture Placeholder 11" descr="A black and white sign with arrows&#10;&#10;Description automatically generated">
            <a:extLst>
              <a:ext uri="{FF2B5EF4-FFF2-40B4-BE49-F238E27FC236}">
                <a16:creationId xmlns:a16="http://schemas.microsoft.com/office/drawing/2014/main" id="{AA7D3DB9-4F5B-BBF3-3085-F941E016D5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3" y="899128"/>
            <a:ext cx="4931978" cy="3035063"/>
          </a:xfrm>
          <a:solidFill>
            <a:schemeClr val="bg1">
              <a:lumMod val="95000"/>
            </a:schemeClr>
          </a:solidFill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4EDE72-EA88-DF6E-527D-34CC64B8496C}"/>
              </a:ext>
            </a:extLst>
          </p:cNvPr>
          <p:cNvSpPr/>
          <p:nvPr/>
        </p:nvSpPr>
        <p:spPr>
          <a:xfrm>
            <a:off x="5752976" y="1437456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7B7D0-E0CE-6B65-C855-7C1D5047A2D1}"/>
              </a:ext>
            </a:extLst>
          </p:cNvPr>
          <p:cNvSpPr/>
          <p:nvPr/>
        </p:nvSpPr>
        <p:spPr>
          <a:xfrm>
            <a:off x="5752976" y="2860981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00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3DA90D-4EB2-5959-BB88-E69D54B3055B}"/>
              </a:ext>
            </a:extLst>
          </p:cNvPr>
          <p:cNvSpPr txBox="1"/>
          <p:nvPr/>
        </p:nvSpPr>
        <p:spPr>
          <a:xfrm>
            <a:off x="1166745" y="4540609"/>
            <a:ext cx="169629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 dirty="0">
                <a:solidFill>
                  <a:srgbClr val="000000"/>
                </a:solidFill>
              </a:rPr>
              <a:t>Tạo tiêu đề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ADA32-CF44-DD60-C7E0-27089496DF7E}"/>
              </a:ext>
            </a:extLst>
          </p:cNvPr>
          <p:cNvSpPr txBox="1"/>
          <p:nvPr/>
        </p:nvSpPr>
        <p:spPr>
          <a:xfrm>
            <a:off x="5019040" y="4533649"/>
            <a:ext cx="1696291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>
                <a:solidFill>
                  <a:srgbClr val="000000"/>
                </a:solidFill>
              </a:rPr>
              <a:t>Tạo các đoạn code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08AEE-6E95-36CD-2EA3-0508206F553E}"/>
              </a:ext>
            </a:extLst>
          </p:cNvPr>
          <p:cNvSpPr txBox="1"/>
          <p:nvPr/>
        </p:nvSpPr>
        <p:spPr>
          <a:xfrm>
            <a:off x="8761011" y="4533649"/>
            <a:ext cx="2049229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>
                <a:solidFill>
                  <a:srgbClr val="000000"/>
                </a:solidFill>
              </a:rPr>
              <a:t>Thêm liên kết và ảnh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4A865312-4F12-FB34-C742-29D275627E11}"/>
              </a:ext>
            </a:extLst>
          </p:cNvPr>
          <p:cNvSpPr txBox="1"/>
          <p:nvPr/>
        </p:nvSpPr>
        <p:spPr>
          <a:xfrm>
            <a:off x="762000" y="602855"/>
            <a:ext cx="10668000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 defTabSz="914217"/>
            <a:r>
              <a:rPr lang="vi-VN" sz="4000" spc="150" dirty="0">
                <a:solidFill>
                  <a:srgbClr val="ED6C01"/>
                </a:solidFill>
              </a:rPr>
              <a:t>CÁC CÚ PHÁP CƠ BẢN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D0190-32EA-EE20-131E-00739CF7F42C}"/>
              </a:ext>
            </a:extLst>
          </p:cNvPr>
          <p:cNvSpPr/>
          <p:nvPr/>
        </p:nvSpPr>
        <p:spPr>
          <a:xfrm rot="16200000">
            <a:off x="9901360" y="3882909"/>
            <a:ext cx="4535068" cy="989557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84721-CA33-34FA-8EF5-1BB2FD3D9F8C}"/>
              </a:ext>
            </a:extLst>
          </p:cNvPr>
          <p:cNvSpPr/>
          <p:nvPr/>
        </p:nvSpPr>
        <p:spPr>
          <a:xfrm>
            <a:off x="836973" y="2110152"/>
            <a:ext cx="273327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34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E81B950-EB48-F204-7841-9659EBEF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b="10073"/>
          <a:stretch>
            <a:fillRect/>
          </a:stretch>
        </p:blipFill>
        <p:spPr>
          <a:xfrm>
            <a:off x="836974" y="2110153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gradFill>
            <a:gsLst>
              <a:gs pos="67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CD9F94-E70C-04E1-B5E1-06FDFC01D11A}"/>
              </a:ext>
            </a:extLst>
          </p:cNvPr>
          <p:cNvSpPr/>
          <p:nvPr/>
        </p:nvSpPr>
        <p:spPr>
          <a:xfrm>
            <a:off x="4744570" y="2110152"/>
            <a:ext cx="262143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3820BE-2717-C8A2-3691-2864BB97E11F}"/>
              </a:ext>
            </a:extLst>
          </p:cNvPr>
          <p:cNvSpPr/>
          <p:nvPr/>
        </p:nvSpPr>
        <p:spPr>
          <a:xfrm>
            <a:off x="8474910" y="2110151"/>
            <a:ext cx="262143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8" name="Picture Placeholder 28" descr="A screenshot of a computer&#10;&#10;Description automatically generated">
            <a:extLst>
              <a:ext uri="{FF2B5EF4-FFF2-40B4-BE49-F238E27FC236}">
                <a16:creationId xmlns:a16="http://schemas.microsoft.com/office/drawing/2014/main" id="{39C8D6C4-148B-0D22-9CBD-AA3822EF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1" b="11661"/>
          <a:stretch>
            <a:fillRect/>
          </a:stretch>
        </p:blipFill>
        <p:spPr>
          <a:xfrm>
            <a:off x="4702968" y="2103193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49" name="Picture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4BF63508-05D7-FBEF-CC65-04578A2F8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>
            <a:fillRect/>
          </a:stretch>
        </p:blipFill>
        <p:spPr>
          <a:xfrm>
            <a:off x="8474910" y="2110152"/>
            <a:ext cx="2733270" cy="2086986"/>
          </a:xfrm>
          <a:custGeom>
            <a:avLst/>
            <a:gdLst>
              <a:gd name="connsiteX0" fmla="*/ 695676 w 5465116"/>
              <a:gd name="connsiteY0" fmla="*/ 0 h 4173972"/>
              <a:gd name="connsiteX1" fmla="*/ 4769440 w 5465116"/>
              <a:gd name="connsiteY1" fmla="*/ 0 h 4173972"/>
              <a:gd name="connsiteX2" fmla="*/ 5465116 w 5465116"/>
              <a:gd name="connsiteY2" fmla="*/ 695676 h 4173972"/>
              <a:gd name="connsiteX3" fmla="*/ 5465116 w 5465116"/>
              <a:gd name="connsiteY3" fmla="*/ 3478296 h 4173972"/>
              <a:gd name="connsiteX4" fmla="*/ 4769440 w 5465116"/>
              <a:gd name="connsiteY4" fmla="*/ 4173972 h 4173972"/>
              <a:gd name="connsiteX5" fmla="*/ 695676 w 5465116"/>
              <a:gd name="connsiteY5" fmla="*/ 4173972 h 4173972"/>
              <a:gd name="connsiteX6" fmla="*/ 0 w 5465116"/>
              <a:gd name="connsiteY6" fmla="*/ 3478296 h 4173972"/>
              <a:gd name="connsiteX7" fmla="*/ 0 w 5465116"/>
              <a:gd name="connsiteY7" fmla="*/ 695676 h 4173972"/>
              <a:gd name="connsiteX8" fmla="*/ 695676 w 5465116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4173972">
                <a:moveTo>
                  <a:pt x="695676" y="0"/>
                </a:moveTo>
                <a:lnTo>
                  <a:pt x="4769440" y="0"/>
                </a:lnTo>
                <a:cubicBezTo>
                  <a:pt x="5153650" y="0"/>
                  <a:pt x="5465116" y="311465"/>
                  <a:pt x="5465116" y="695676"/>
                </a:cubicBezTo>
                <a:lnTo>
                  <a:pt x="5465116" y="3478296"/>
                </a:lnTo>
                <a:cubicBezTo>
                  <a:pt x="5465116" y="3862507"/>
                  <a:pt x="5153650" y="4173972"/>
                  <a:pt x="4769440" y="4173972"/>
                </a:cubicBezTo>
                <a:lnTo>
                  <a:pt x="695676" y="4173972"/>
                </a:lnTo>
                <a:cubicBezTo>
                  <a:pt x="311464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4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873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9B4F46B-7DDA-5D27-F850-010AC4134DCF}"/>
              </a:ext>
            </a:extLst>
          </p:cNvPr>
          <p:cNvSpPr/>
          <p:nvPr/>
        </p:nvSpPr>
        <p:spPr>
          <a:xfrm>
            <a:off x="919798" y="2849870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C6A22-89BD-AE6C-4AF1-0782F916AD1A}"/>
              </a:ext>
            </a:extLst>
          </p:cNvPr>
          <p:cNvSpPr/>
          <p:nvPr/>
        </p:nvSpPr>
        <p:spPr>
          <a:xfrm>
            <a:off x="919798" y="3795019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1674EC-414A-38FE-66E7-B6ACA38DAC62}"/>
              </a:ext>
            </a:extLst>
          </p:cNvPr>
          <p:cNvSpPr/>
          <p:nvPr/>
        </p:nvSpPr>
        <p:spPr>
          <a:xfrm>
            <a:off x="919798" y="5185741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2E26C-2A22-DDA2-A3E1-EE2CEA8D8435}"/>
              </a:ext>
            </a:extLst>
          </p:cNvPr>
          <p:cNvSpPr/>
          <p:nvPr/>
        </p:nvSpPr>
        <p:spPr>
          <a:xfrm>
            <a:off x="919798" y="5763832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28B5A-CF3A-BE9C-D2E4-4B01C19F3F3A}"/>
              </a:ext>
            </a:extLst>
          </p:cNvPr>
          <p:cNvCxnSpPr>
            <a:cxnSpLocks/>
          </p:cNvCxnSpPr>
          <p:nvPr/>
        </p:nvCxnSpPr>
        <p:spPr>
          <a:xfrm>
            <a:off x="992188" y="2662532"/>
            <a:ext cx="0" cy="36082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8C81C-099A-6D42-59F2-80B51679FD94}"/>
              </a:ext>
            </a:extLst>
          </p:cNvPr>
          <p:cNvSpPr txBox="1"/>
          <p:nvPr/>
        </p:nvSpPr>
        <p:spPr>
          <a:xfrm>
            <a:off x="1194164" y="2780489"/>
            <a:ext cx="3977773" cy="6169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Numpy (Numerical Python) là một thư viện mạnh mẽ trong Python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38E35-D71A-D957-E2A1-8F27C875D42C}"/>
              </a:ext>
            </a:extLst>
          </p:cNvPr>
          <p:cNvSpPr txBox="1"/>
          <p:nvPr/>
        </p:nvSpPr>
        <p:spPr>
          <a:xfrm>
            <a:off x="1194165" y="3694449"/>
            <a:ext cx="3977773" cy="1158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Được sử dụng để làm việc với mảng, cung cấp mảng nhiều chiều narray mạnh mẽ và tối ưu hơn mảng thông thường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AAE7-9C5B-3D9F-D718-8D00B25A6EE0}"/>
              </a:ext>
            </a:extLst>
          </p:cNvPr>
          <p:cNvSpPr txBox="1"/>
          <p:nvPr/>
        </p:nvSpPr>
        <p:spPr>
          <a:xfrm>
            <a:off x="1194165" y="5085071"/>
            <a:ext cx="3977773" cy="3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Xử lý ma trận và mảng số học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7553-A485-225A-866F-CD59F225187F}"/>
              </a:ext>
            </a:extLst>
          </p:cNvPr>
          <p:cNvSpPr txBox="1"/>
          <p:nvPr/>
        </p:nvSpPr>
        <p:spPr>
          <a:xfrm>
            <a:off x="1194165" y="5663162"/>
            <a:ext cx="3977773" cy="3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Hỗ trợ các hàm toán học</a:t>
            </a:r>
            <a:endParaRPr lang="en-US" sz="1600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FB9C611-272A-659B-8104-D3093659B39B}"/>
              </a:ext>
            </a:extLst>
          </p:cNvPr>
          <p:cNvSpPr txBox="1"/>
          <p:nvPr/>
        </p:nvSpPr>
        <p:spPr>
          <a:xfrm>
            <a:off x="760611" y="1021778"/>
            <a:ext cx="5209309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/>
            <a:r>
              <a:rPr lang="vi-VN" sz="4000" spc="150" dirty="0">
                <a:solidFill>
                  <a:srgbClr val="ED6C01"/>
                </a:solidFill>
              </a:rPr>
              <a:t>NUMPY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pic>
        <p:nvPicPr>
          <p:cNvPr id="25" name="Picture Placeholder 24" descr="A blue and black logo&#10;&#10;Description automatically generated">
            <a:extLst>
              <a:ext uri="{FF2B5EF4-FFF2-40B4-BE49-F238E27FC236}">
                <a16:creationId xmlns:a16="http://schemas.microsoft.com/office/drawing/2014/main" id="{C779BAE4-2872-2A91-1A1D-E194D5CCF1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" r="7171"/>
          <a:stretch>
            <a:fillRect/>
          </a:stretch>
        </p:blipFill>
        <p:spPr/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320E78-3619-22A4-6DAD-4399226EED66}"/>
              </a:ext>
            </a:extLst>
          </p:cNvPr>
          <p:cNvSpPr/>
          <p:nvPr/>
        </p:nvSpPr>
        <p:spPr>
          <a:xfrm rot="16200000" flipV="1">
            <a:off x="3092740" y="3995825"/>
            <a:ext cx="5552800" cy="171549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054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A97F5F6-184D-02ED-96FC-5F41599BDEB2}"/>
              </a:ext>
            </a:extLst>
          </p:cNvPr>
          <p:cNvSpPr txBox="1"/>
          <p:nvPr/>
        </p:nvSpPr>
        <p:spPr>
          <a:xfrm>
            <a:off x="6844783" y="2950275"/>
            <a:ext cx="4357827" cy="328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en-US" sz="125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2179C-3C12-D2CA-FAF0-70FDD5AA2905}"/>
              </a:ext>
            </a:extLst>
          </p:cNvPr>
          <p:cNvSpPr txBox="1"/>
          <p:nvPr/>
        </p:nvSpPr>
        <p:spPr>
          <a:xfrm>
            <a:off x="6844783" y="2368697"/>
            <a:ext cx="3279083" cy="1185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Là thư viện phổ biến dành cho xử lý và phân tích dữ liệu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C3D15-7AA6-AD9F-F2A2-BF0AC3DCD004}"/>
              </a:ext>
            </a:extLst>
          </p:cNvPr>
          <p:cNvSpPr txBox="1"/>
          <p:nvPr/>
        </p:nvSpPr>
        <p:spPr>
          <a:xfrm>
            <a:off x="6844783" y="3735256"/>
            <a:ext cx="3279083" cy="1185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Cung cấp cấu trúc dữ liệu mạnh mẽ như DataFrame và Serise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436B46-11E9-AB4B-6241-8C21E924BEF8}"/>
              </a:ext>
            </a:extLst>
          </p:cNvPr>
          <p:cNvSpPr txBox="1"/>
          <p:nvPr/>
        </p:nvSpPr>
        <p:spPr>
          <a:xfrm>
            <a:off x="6844783" y="5185350"/>
            <a:ext cx="3279083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Phù hợp quản lý dữ liệu dạng bảng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78955D56-7C67-6BD2-49D2-2765AF69CD0C}"/>
              </a:ext>
            </a:extLst>
          </p:cNvPr>
          <p:cNvSpPr txBox="1"/>
          <p:nvPr/>
        </p:nvSpPr>
        <p:spPr>
          <a:xfrm>
            <a:off x="6844783" y="1012252"/>
            <a:ext cx="4095852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/>
            <a:r>
              <a:rPr lang="vi-VN" sz="4000" spc="150" dirty="0">
                <a:solidFill>
                  <a:srgbClr val="ED6C01"/>
                </a:solidFill>
              </a:rPr>
              <a:t>PANDAS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065F39-E6F4-A9D2-77CA-B6EE3FE81B64}"/>
              </a:ext>
            </a:extLst>
          </p:cNvPr>
          <p:cNvSpPr/>
          <p:nvPr/>
        </p:nvSpPr>
        <p:spPr>
          <a:xfrm rot="16200000" flipV="1">
            <a:off x="1384556" y="292887"/>
            <a:ext cx="3458968" cy="6228080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Picture Placeholder 5" descr="A blue and black logo&#10;&#10;Description automatically generated">
            <a:extLst>
              <a:ext uri="{FF2B5EF4-FFF2-40B4-BE49-F238E27FC236}">
                <a16:creationId xmlns:a16="http://schemas.microsoft.com/office/drawing/2014/main" id="{F34BB884-A9BD-CD1A-55AB-C66657AF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197"/>
            <a:ext cx="5622066" cy="2603605"/>
          </a:xfrm>
          <a:custGeom>
            <a:avLst/>
            <a:gdLst>
              <a:gd name="connsiteX0" fmla="*/ 1737096 w 10422359"/>
              <a:gd name="connsiteY0" fmla="*/ 0 h 15054290"/>
              <a:gd name="connsiteX1" fmla="*/ 8685264 w 10422359"/>
              <a:gd name="connsiteY1" fmla="*/ 0 h 15054290"/>
              <a:gd name="connsiteX2" fmla="*/ 10422359 w 10422359"/>
              <a:gd name="connsiteY2" fmla="*/ 1737095 h 15054290"/>
              <a:gd name="connsiteX3" fmla="*/ 10422359 w 10422359"/>
              <a:gd name="connsiteY3" fmla="*/ 13317195 h 15054290"/>
              <a:gd name="connsiteX4" fmla="*/ 8685264 w 10422359"/>
              <a:gd name="connsiteY4" fmla="*/ 15054290 h 15054290"/>
              <a:gd name="connsiteX5" fmla="*/ 1737096 w 10422359"/>
              <a:gd name="connsiteY5" fmla="*/ 15054290 h 15054290"/>
              <a:gd name="connsiteX6" fmla="*/ 0 w 10422359"/>
              <a:gd name="connsiteY6" fmla="*/ 13317195 h 15054290"/>
              <a:gd name="connsiteX7" fmla="*/ 0 w 10422359"/>
              <a:gd name="connsiteY7" fmla="*/ 1737095 h 15054290"/>
              <a:gd name="connsiteX8" fmla="*/ 1737096 w 10422359"/>
              <a:gd name="connsiteY8" fmla="*/ 0 h 150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15054290">
                <a:moveTo>
                  <a:pt x="1737096" y="0"/>
                </a:moveTo>
                <a:lnTo>
                  <a:pt x="8685264" y="0"/>
                </a:lnTo>
                <a:cubicBezTo>
                  <a:pt x="9644635" y="0"/>
                  <a:pt x="10422359" y="777724"/>
                  <a:pt x="10422359" y="1737095"/>
                </a:cubicBezTo>
                <a:lnTo>
                  <a:pt x="10422359" y="13317195"/>
                </a:lnTo>
                <a:cubicBezTo>
                  <a:pt x="10422359" y="14276566"/>
                  <a:pt x="9644635" y="15054290"/>
                  <a:pt x="8685264" y="15054290"/>
                </a:cubicBezTo>
                <a:lnTo>
                  <a:pt x="1737096" y="15054290"/>
                </a:lnTo>
                <a:cubicBezTo>
                  <a:pt x="777725" y="15054290"/>
                  <a:pt x="0" y="14276566"/>
                  <a:pt x="0" y="13317195"/>
                </a:cubicBezTo>
                <a:lnTo>
                  <a:pt x="0" y="1737095"/>
                </a:lnTo>
                <a:cubicBezTo>
                  <a:pt x="0" y="777724"/>
                  <a:pt x="777725" y="0"/>
                  <a:pt x="17370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5696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7D9A-69F1-7CA1-AACF-54AE7E713F57}"/>
              </a:ext>
            </a:extLst>
          </p:cNvPr>
          <p:cNvSpPr/>
          <p:nvPr/>
        </p:nvSpPr>
        <p:spPr>
          <a:xfrm>
            <a:off x="762001" y="5397910"/>
            <a:ext cx="10668000" cy="676598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779FC-B2B6-D85F-12D8-7E7C608FB8EB}"/>
              </a:ext>
            </a:extLst>
          </p:cNvPr>
          <p:cNvSpPr txBox="1"/>
          <p:nvPr/>
        </p:nvSpPr>
        <p:spPr>
          <a:xfrm>
            <a:off x="3408495" y="1362556"/>
            <a:ext cx="5375010" cy="284847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 defTabSz="914217">
              <a:lnSpc>
                <a:spcPct val="90000"/>
              </a:lnSpc>
            </a:pPr>
            <a: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THANK</a:t>
            </a:r>
            <a:b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</a:br>
            <a: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35899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 Theme">
  <a:themeElements>
    <a:clrScheme name="[DW3280] Flash Cannon Corporate Strategy Report Pr">
      <a:dk1>
        <a:srgbClr val="000000"/>
      </a:dk1>
      <a:lt1>
        <a:srgbClr val="FFFFFF"/>
      </a:lt1>
      <a:dk2>
        <a:srgbClr val="000000"/>
      </a:dk2>
      <a:lt2>
        <a:srgbClr val="99D1F4"/>
      </a:lt2>
      <a:accent1>
        <a:srgbClr val="000000"/>
      </a:accent1>
      <a:accent2>
        <a:srgbClr val="99D1F4"/>
      </a:accent2>
      <a:accent3>
        <a:srgbClr val="000000"/>
      </a:accent3>
      <a:accent4>
        <a:srgbClr val="FFFFFF"/>
      </a:accent4>
      <a:accent5>
        <a:srgbClr val="99D1F4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275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 SemiBold Condensed</vt:lpstr>
      <vt:lpstr>Calibri</vt:lpstr>
      <vt:lpstr>Heebo</vt:lpstr>
      <vt:lpstr>Montserrat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Yến Như Nguyễn</dc:creator>
  <cp:lastModifiedBy>Yến Như Nguyễn</cp:lastModifiedBy>
  <cp:revision>8</cp:revision>
  <dcterms:created xsi:type="dcterms:W3CDTF">2025-01-11T16:27:12Z</dcterms:created>
  <dcterms:modified xsi:type="dcterms:W3CDTF">2025-01-12T16:35:59Z</dcterms:modified>
</cp:coreProperties>
</file>