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4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5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6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Ex2.xml" ContentType="application/vnd.ms-office.chartex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"/>
  </p:notesMasterIdLst>
  <p:sldIdLst>
    <p:sldId id="256" r:id="rId2"/>
    <p:sldId id="265" r:id="rId3"/>
    <p:sldId id="257" r:id="rId4"/>
    <p:sldId id="258" r:id="rId5"/>
    <p:sldId id="261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 Zhi Cai" initials="NZC" lastIdx="1" clrIdx="0">
    <p:extLst>
      <p:ext uri="{19B8F6BF-5375-455C-9EA6-DF929625EA0E}">
        <p15:presenceInfo xmlns:p15="http://schemas.microsoft.com/office/powerpoint/2012/main" userId="Ng Zhi Ca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5" autoAdjust="0"/>
    <p:restoredTop sz="94660"/>
  </p:normalViewPr>
  <p:slideViewPr>
    <p:cSldViewPr snapToGrid="0">
      <p:cViewPr varScale="1">
        <p:scale>
          <a:sx n="95" d="100"/>
          <a:sy n="95" d="100"/>
        </p:scale>
        <p:origin x="79" y="5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NULL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oleObject" Target="NULL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overview!$C$1</c:f>
              <c:strCache>
                <c:ptCount val="1"/>
                <c:pt idx="0">
                  <c:v>CASE_NUMBER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674-4D24-BA24-747DFD34C1BC}"/>
                </c:ext>
              </c:extLst>
            </c:dLbl>
            <c:dLbl>
              <c:idx val="1"/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244-43B4-9E70-E5018BEBE76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bg1"/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overview!$B$2:$B$9</c:f>
              <c:strCache>
                <c:ptCount val="2"/>
                <c:pt idx="0">
                  <c:v>Data Analyst</c:v>
                </c:pt>
                <c:pt idx="1">
                  <c:v>Data Scientist</c:v>
                </c:pt>
              </c:strCache>
              <c:extLst/>
            </c:strRef>
          </c:cat>
          <c:val>
            <c:numRef>
              <c:f>overview!$C$2:$C$9</c:f>
              <c:numCache>
                <c:formatCode>General</c:formatCode>
                <c:ptCount val="2"/>
                <c:pt idx="0">
                  <c:v>3835</c:v>
                </c:pt>
                <c:pt idx="1">
                  <c:v>1226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2674-4D24-BA24-747DFD34C1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60"/>
        <c:axId val="1660167135"/>
        <c:axId val="2085612287"/>
      </c:barChart>
      <c:catAx>
        <c:axId val="16601671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endParaRPr lang="en-US"/>
          </a:p>
        </c:txPr>
        <c:crossAx val="2085612287"/>
        <c:crosses val="autoZero"/>
        <c:auto val="1"/>
        <c:lblAlgn val="ctr"/>
        <c:lblOffset val="100"/>
        <c:noMultiLvlLbl val="0"/>
      </c:catAx>
      <c:valAx>
        <c:axId val="208561228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601671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part2!$B$4</c:f>
              <c:strCache>
                <c:ptCount val="1"/>
                <c:pt idx="0">
                  <c:v>E-3 Australian</c:v>
                </c:pt>
              </c:strCache>
            </c:strRef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bg1"/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part2!$C$2:$J$2</c:f>
              <c:strCache>
                <c:ptCount val="2"/>
                <c:pt idx="0">
                  <c:v>Paid Wages</c:v>
                </c:pt>
                <c:pt idx="1">
                  <c:v>Prevailing Wages</c:v>
                </c:pt>
              </c:strCache>
              <c:extLst/>
            </c:strRef>
          </c:cat>
          <c:val>
            <c:numRef>
              <c:f>part2!$C$4:$J$4</c:f>
              <c:numCache>
                <c:formatCode>General</c:formatCode>
                <c:ptCount val="2"/>
                <c:pt idx="0">
                  <c:v>85171.31578947368</c:v>
                </c:pt>
                <c:pt idx="1">
                  <c:v>68925.631578947374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1A48-4CB1-AE47-B82974446161}"/>
            </c:ext>
          </c:extLst>
        </c:ser>
        <c:ser>
          <c:idx val="2"/>
          <c:order val="2"/>
          <c:tx>
            <c:strRef>
              <c:f>part2!$B$5</c:f>
              <c:strCache>
                <c:ptCount val="1"/>
                <c:pt idx="0">
                  <c:v>Green Card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bg1"/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part2!$C$2:$J$2</c:f>
              <c:strCache>
                <c:ptCount val="2"/>
                <c:pt idx="0">
                  <c:v>Paid Wages</c:v>
                </c:pt>
                <c:pt idx="1">
                  <c:v>Prevailing Wages</c:v>
                </c:pt>
              </c:strCache>
              <c:extLst/>
            </c:strRef>
          </c:cat>
          <c:val>
            <c:numRef>
              <c:f>part2!$C$5:$J$5</c:f>
              <c:numCache>
                <c:formatCode>General</c:formatCode>
                <c:ptCount val="2"/>
                <c:pt idx="0">
                  <c:v>90197.1</c:v>
                </c:pt>
                <c:pt idx="1">
                  <c:v>75974.384000000005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1A48-4CB1-AE47-B82974446161}"/>
            </c:ext>
          </c:extLst>
        </c:ser>
        <c:ser>
          <c:idx val="3"/>
          <c:order val="3"/>
          <c:tx>
            <c:strRef>
              <c:f>part2!$B$6</c:f>
              <c:strCache>
                <c:ptCount val="1"/>
                <c:pt idx="0">
                  <c:v>H-1B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bg1"/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part2!$C$2:$J$2</c:f>
              <c:strCache>
                <c:ptCount val="2"/>
                <c:pt idx="0">
                  <c:v>Paid Wages</c:v>
                </c:pt>
                <c:pt idx="1">
                  <c:v>Prevailing Wages</c:v>
                </c:pt>
              </c:strCache>
              <c:extLst/>
            </c:strRef>
          </c:cat>
          <c:val>
            <c:numRef>
              <c:f>part2!$C$6:$J$6</c:f>
              <c:numCache>
                <c:formatCode>General</c:formatCode>
                <c:ptCount val="2"/>
                <c:pt idx="0">
                  <c:v>69053.379722826096</c:v>
                </c:pt>
                <c:pt idx="1">
                  <c:v>62062.882529891307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1A48-4CB1-AE47-B82974446161}"/>
            </c:ext>
          </c:extLst>
        </c:ser>
        <c:ser>
          <c:idx val="4"/>
          <c:order val="4"/>
          <c:tx>
            <c:strRef>
              <c:f>part2!$B$7</c:f>
              <c:strCache>
                <c:ptCount val="1"/>
                <c:pt idx="0">
                  <c:v>H-1B1 Singapore*</c:v>
                </c:pt>
              </c:strCache>
            </c:strRef>
          </c:tx>
          <c:spPr>
            <a:solidFill>
              <a:schemeClr val="accent1">
                <a:shade val="53000"/>
              </a:schemeClr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bg1"/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part2!$C$2:$J$2</c:f>
              <c:strCache>
                <c:ptCount val="2"/>
                <c:pt idx="0">
                  <c:v>Paid Wages</c:v>
                </c:pt>
                <c:pt idx="1">
                  <c:v>Prevailing Wages</c:v>
                </c:pt>
              </c:strCache>
              <c:extLst/>
            </c:strRef>
          </c:cat>
          <c:val>
            <c:numRef>
              <c:f>part2!$C$7:$J$7</c:f>
              <c:numCache>
                <c:formatCode>General</c:formatCode>
                <c:ptCount val="2"/>
                <c:pt idx="0">
                  <c:v>75760.181818181823</c:v>
                </c:pt>
                <c:pt idx="1">
                  <c:v>71571.818181818177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1A48-4CB1-AE47-B829744461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-27"/>
        <c:axId val="89403087"/>
        <c:axId val="81444239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part2!$B$3</c15:sqref>
                        </c15:formulaRef>
                      </c:ext>
                    </c:extLst>
                    <c:strCache>
                      <c:ptCount val="1"/>
                      <c:pt idx="0">
                        <c:v>VISA_CLASS</c:v>
                      </c:pt>
                    </c:strCache>
                  </c:strRef>
                </c:tx>
                <c:spPr>
                  <a:solidFill>
                    <a:schemeClr val="accent1">
                      <a:tint val="54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part2!$C$2:$J$2</c15:sqref>
                        </c15:formulaRef>
                      </c:ext>
                    </c:extLst>
                    <c:strCache>
                      <c:ptCount val="2"/>
                      <c:pt idx="0">
                        <c:v>Paid Wages</c:v>
                      </c:pt>
                      <c:pt idx="1">
                        <c:v>Prevailing Wages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part2!$C$3:$J$3</c15:sqref>
                        </c15:formulaRef>
                      </c:ext>
                    </c:extLst>
                    <c:numCache>
                      <c:formatCode>General</c:formatCode>
                      <c:ptCount val="2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4-1A48-4CB1-AE47-B82974446161}"/>
                  </c:ext>
                </c:extLst>
              </c15:ser>
            </c15:filteredBarSeries>
          </c:ext>
        </c:extLst>
      </c:barChart>
      <c:catAx>
        <c:axId val="894030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endParaRPr lang="en-US"/>
          </a:p>
        </c:txPr>
        <c:crossAx val="81444239"/>
        <c:crosses val="autoZero"/>
        <c:auto val="1"/>
        <c:lblAlgn val="ctr"/>
        <c:lblOffset val="100"/>
        <c:noMultiLvlLbl val="0"/>
      </c:catAx>
      <c:valAx>
        <c:axId val="81444239"/>
        <c:scaling>
          <c:orientation val="minMax"/>
          <c:max val="140000"/>
        </c:scaling>
        <c:delete val="1"/>
        <c:axPos val="l"/>
        <c:numFmt formatCode="General" sourceLinked="1"/>
        <c:majorTickMark val="out"/>
        <c:minorTickMark val="none"/>
        <c:tickLblPos val="nextTo"/>
        <c:crossAx val="894030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  <a:ea typeface="+mn-ea"/>
              <a:cs typeface="Helvetica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part2!$B$9</c:f>
              <c:strCache>
                <c:ptCount val="1"/>
                <c:pt idx="0">
                  <c:v>E-3 Australian</c:v>
                </c:pt>
              </c:strCache>
            </c:strRef>
          </c:tx>
          <c:spPr>
            <a:solidFill>
              <a:schemeClr val="accent1">
                <a:tint val="58000"/>
              </a:schemeClr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bg1"/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part2!$C$8:$J$8</c:f>
              <c:strCache>
                <c:ptCount val="2"/>
                <c:pt idx="0">
                  <c:v>Paid Wages</c:v>
                </c:pt>
                <c:pt idx="1">
                  <c:v>Prevailing Wages</c:v>
                </c:pt>
              </c:strCache>
              <c:extLst/>
            </c:strRef>
          </c:cat>
          <c:val>
            <c:numRef>
              <c:f>part2!$C$9:$J$9</c:f>
              <c:numCache>
                <c:formatCode>General</c:formatCode>
                <c:ptCount val="2"/>
                <c:pt idx="0">
                  <c:v>116022.1333333333</c:v>
                </c:pt>
                <c:pt idx="1">
                  <c:v>103628.1333333333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0123-4A34-91D2-2DADD64C6811}"/>
            </c:ext>
          </c:extLst>
        </c:ser>
        <c:ser>
          <c:idx val="1"/>
          <c:order val="1"/>
          <c:tx>
            <c:strRef>
              <c:f>part2!$B$10</c:f>
              <c:strCache>
                <c:ptCount val="1"/>
                <c:pt idx="0">
                  <c:v>Green Card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bg1"/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part2!$C$8:$J$8</c:f>
              <c:strCache>
                <c:ptCount val="2"/>
                <c:pt idx="0">
                  <c:v>Paid Wages</c:v>
                </c:pt>
                <c:pt idx="1">
                  <c:v>Prevailing Wages</c:v>
                </c:pt>
              </c:strCache>
              <c:extLst/>
            </c:strRef>
          </c:cat>
          <c:val>
            <c:numRef>
              <c:f>part2!$C$10:$J$10</c:f>
              <c:numCache>
                <c:formatCode>General</c:formatCode>
                <c:ptCount val="2"/>
                <c:pt idx="0">
                  <c:v>116507.7593877551</c:v>
                </c:pt>
                <c:pt idx="1">
                  <c:v>85211.306122448979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0123-4A34-91D2-2DADD64C6811}"/>
            </c:ext>
          </c:extLst>
        </c:ser>
        <c:ser>
          <c:idx val="2"/>
          <c:order val="2"/>
          <c:tx>
            <c:strRef>
              <c:f>part2!$B$11</c:f>
              <c:strCache>
                <c:ptCount val="1"/>
                <c:pt idx="0">
                  <c:v>H-1B</c:v>
                </c:pt>
              </c:strCache>
            </c:strRef>
          </c:tx>
          <c:spPr>
            <a:solidFill>
              <a:schemeClr val="accent1">
                <a:shade val="86000"/>
              </a:schemeClr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bg1"/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part2!$C$8:$J$8</c:f>
              <c:strCache>
                <c:ptCount val="2"/>
                <c:pt idx="0">
                  <c:v>Paid Wages</c:v>
                </c:pt>
                <c:pt idx="1">
                  <c:v>Prevailing Wages</c:v>
                </c:pt>
              </c:strCache>
              <c:extLst/>
            </c:strRef>
          </c:cat>
          <c:val>
            <c:numRef>
              <c:f>part2!$C$11:$J$11</c:f>
              <c:numCache>
                <c:formatCode>General</c:formatCode>
                <c:ptCount val="2"/>
                <c:pt idx="0">
                  <c:v>107477.6799138674</c:v>
                </c:pt>
                <c:pt idx="1">
                  <c:v>90586.219035314381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0123-4A34-91D2-2DADD64C6811}"/>
            </c:ext>
          </c:extLst>
        </c:ser>
        <c:ser>
          <c:idx val="3"/>
          <c:order val="3"/>
          <c:tx>
            <c:strRef>
              <c:f>part2!$B$12</c:f>
              <c:strCache>
                <c:ptCount val="1"/>
                <c:pt idx="0">
                  <c:v>H-1B1 Chile*</c:v>
                </c:pt>
              </c:strCache>
            </c:strRef>
          </c:tx>
          <c:spPr>
            <a:solidFill>
              <a:schemeClr val="accent1">
                <a:shade val="58000"/>
              </a:schemeClr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bg1"/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part2!$C$8:$J$8</c:f>
              <c:strCache>
                <c:ptCount val="2"/>
                <c:pt idx="0">
                  <c:v>Paid Wages</c:v>
                </c:pt>
                <c:pt idx="1">
                  <c:v>Prevailing Wages</c:v>
                </c:pt>
              </c:strCache>
              <c:extLst/>
            </c:strRef>
          </c:cat>
          <c:val>
            <c:numRef>
              <c:f>part2!$C$12:$J$12</c:f>
              <c:numCache>
                <c:formatCode>General</c:formatCode>
                <c:ptCount val="2"/>
                <c:pt idx="0">
                  <c:v>90000</c:v>
                </c:pt>
                <c:pt idx="1">
                  <c:v>57678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0123-4A34-91D2-2DADD64C68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-27"/>
        <c:axId val="2085427695"/>
        <c:axId val="82348351"/>
      </c:barChart>
      <c:catAx>
        <c:axId val="20854276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endParaRPr lang="en-US"/>
          </a:p>
        </c:txPr>
        <c:crossAx val="82348351"/>
        <c:crosses val="autoZero"/>
        <c:auto val="1"/>
        <c:lblAlgn val="ctr"/>
        <c:lblOffset val="100"/>
        <c:noMultiLvlLbl val="0"/>
      </c:catAx>
      <c:valAx>
        <c:axId val="8234835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854276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  <a:ea typeface="+mn-ea"/>
              <a:cs typeface="Helvetica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part5!$B$3:$J$3</c:f>
              <c:strCache>
                <c:ptCount val="2"/>
                <c:pt idx="0">
                  <c:v>Paid Wages</c:v>
                </c:pt>
                <c:pt idx="1">
                  <c:v>Prevailing Wages</c:v>
                </c:pt>
              </c:strCache>
              <c:extLst/>
            </c:strRef>
          </c:cat>
          <c:val>
            <c:numRef>
              <c:f>part5!$B$4:$J$4</c:f>
              <c:numCache>
                <c:formatCode>General</c:formatCode>
                <c:ptCount val="2"/>
                <c:pt idx="0">
                  <c:v>69155.809805929937</c:v>
                </c:pt>
                <c:pt idx="1">
                  <c:v>62126.222293800551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5356-4B32-94AB-38CD725D4B22}"/>
            </c:ext>
          </c:extLst>
        </c:ser>
        <c:ser>
          <c:idx val="1"/>
          <c:order val="1"/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1" i="0" u="none" strike="noStrike" kern="1200" baseline="0">
                    <a:solidFill>
                      <a:schemeClr val="bg1"/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part5!$B$3:$J$3</c:f>
              <c:strCache>
                <c:ptCount val="2"/>
                <c:pt idx="0">
                  <c:v>Paid Wages</c:v>
                </c:pt>
                <c:pt idx="1">
                  <c:v>Prevailing Wages</c:v>
                </c:pt>
              </c:strCache>
              <c:extLst/>
            </c:strRef>
          </c:cat>
          <c:val>
            <c:numRef>
              <c:f>part5!$B$5:$J$5</c:f>
              <c:numCache>
                <c:formatCode>General</c:formatCode>
                <c:ptCount val="2"/>
                <c:pt idx="0">
                  <c:v>90197.1</c:v>
                </c:pt>
                <c:pt idx="1">
                  <c:v>75974.384000000005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5356-4B32-94AB-38CD725D4B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-27"/>
        <c:axId val="191147855"/>
        <c:axId val="189319615"/>
      </c:barChart>
      <c:catAx>
        <c:axId val="1911478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endParaRPr lang="en-US"/>
          </a:p>
        </c:txPr>
        <c:crossAx val="189319615"/>
        <c:crosses val="autoZero"/>
        <c:auto val="1"/>
        <c:lblAlgn val="ctr"/>
        <c:lblOffset val="100"/>
        <c:noMultiLvlLbl val="0"/>
      </c:catAx>
      <c:valAx>
        <c:axId val="189319615"/>
        <c:scaling>
          <c:orientation val="minMax"/>
          <c:max val="140000"/>
        </c:scaling>
        <c:delete val="1"/>
        <c:axPos val="l"/>
        <c:numFmt formatCode="General" sourceLinked="1"/>
        <c:majorTickMark val="out"/>
        <c:minorTickMark val="none"/>
        <c:tickLblPos val="nextTo"/>
        <c:crossAx val="1911478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part5!$B$6:$J$6</c:f>
              <c:strCache>
                <c:ptCount val="2"/>
                <c:pt idx="0">
                  <c:v>Paid Wages</c:v>
                </c:pt>
                <c:pt idx="1">
                  <c:v>Prevailing Wages</c:v>
                </c:pt>
              </c:strCache>
              <c:extLst/>
            </c:strRef>
          </c:cat>
          <c:val>
            <c:numRef>
              <c:f>part5!$B$7:$J$7</c:f>
              <c:numCache>
                <c:formatCode>General</c:formatCode>
                <c:ptCount val="2"/>
                <c:pt idx="0">
                  <c:v>107571.72334749359</c:v>
                </c:pt>
                <c:pt idx="1">
                  <c:v>90724.469243840271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6434-4DD7-B29A-B0C4BF9D3D14}"/>
            </c:ext>
          </c:extLst>
        </c:ser>
        <c:ser>
          <c:idx val="1"/>
          <c:order val="1"/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1" i="0" u="none" strike="noStrike" kern="1200" baseline="0">
                    <a:solidFill>
                      <a:schemeClr val="bg1"/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part5!$B$6:$J$6</c:f>
              <c:strCache>
                <c:ptCount val="2"/>
                <c:pt idx="0">
                  <c:v>Paid Wages</c:v>
                </c:pt>
                <c:pt idx="1">
                  <c:v>Prevailing Wages</c:v>
                </c:pt>
              </c:strCache>
              <c:extLst/>
            </c:strRef>
          </c:cat>
          <c:val>
            <c:numRef>
              <c:f>part5!$B$8:$J$8</c:f>
              <c:numCache>
                <c:formatCode>General</c:formatCode>
                <c:ptCount val="2"/>
                <c:pt idx="0">
                  <c:v>116507.7593877551</c:v>
                </c:pt>
                <c:pt idx="1">
                  <c:v>85211.306122448979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6434-4DD7-B29A-B0C4BF9D3D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-27"/>
        <c:axId val="1947673087"/>
        <c:axId val="2088314415"/>
      </c:barChart>
      <c:catAx>
        <c:axId val="19476730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endParaRPr lang="en-US"/>
          </a:p>
        </c:txPr>
        <c:crossAx val="2088314415"/>
        <c:crosses val="autoZero"/>
        <c:auto val="1"/>
        <c:lblAlgn val="ctr"/>
        <c:lblOffset val="100"/>
        <c:noMultiLvlLbl val="0"/>
      </c:catAx>
      <c:valAx>
        <c:axId val="2088314415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9476730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part3!$B$20</c:f>
              <c:strCache>
                <c:ptCount val="1"/>
                <c:pt idx="0">
                  <c:v>certified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8792105D-7719-4BC6-A731-8D532F6D9040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CF13D8CE-F84F-443D-912B-67DC4CC4D40B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6184-4BB6-84BA-E051BA1363A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D8F32F1E-D180-41F1-A74A-C17AA2CC7591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4034D8BC-20D6-4E10-9AD7-DFE187C6DAFF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6184-4BB6-84BA-E051BA1363A1}"/>
                </c:ext>
              </c:extLst>
            </c:dLbl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bg1"/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part3!$C$19:$G$19</c:f>
              <c:strCache>
                <c:ptCount val="2"/>
                <c:pt idx="0">
                  <c:v>Non Data Related</c:v>
                </c:pt>
                <c:pt idx="1">
                  <c:v>Data Related</c:v>
                </c:pt>
              </c:strCache>
              <c:extLst/>
            </c:strRef>
          </c:cat>
          <c:val>
            <c:numRef>
              <c:f>part3!$C$20:$G$20</c:f>
              <c:numCache>
                <c:formatCode>General</c:formatCode>
                <c:ptCount val="2"/>
                <c:pt idx="0">
                  <c:v>0.94128728220521662</c:v>
                </c:pt>
                <c:pt idx="1">
                  <c:v>0.94823157478759135</c:v>
                </c:pt>
              </c:numCache>
              <c:extLst/>
            </c:numRef>
          </c:val>
          <c:extLst>
            <c:ext xmlns:c15="http://schemas.microsoft.com/office/drawing/2012/chart" uri="{02D57815-91ED-43cb-92C2-25804820EDAC}">
              <c15:datalabelsRange>
                <c15:f>part3!$C$27:$H$27</c15:f>
                <c15:dlblRangeCache>
                  <c:ptCount val="6"/>
                  <c:pt idx="0">
                    <c:v>Certified</c:v>
                  </c:pt>
                  <c:pt idx="1">
                    <c:v>Certified</c:v>
                  </c:pt>
                  <c:pt idx="2">
                    <c:v>Certified</c:v>
                  </c:pt>
                  <c:pt idx="3">
                    <c:v>Certified</c:v>
                  </c:pt>
                  <c:pt idx="4">
                    <c:v>Certified</c:v>
                  </c:pt>
                  <c:pt idx="5">
                    <c:v>Certified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2-6184-4BB6-84BA-E051BA1363A1}"/>
            </c:ext>
          </c:extLst>
        </c:ser>
        <c:ser>
          <c:idx val="1"/>
          <c:order val="1"/>
          <c:tx>
            <c:strRef>
              <c:f>part3!$B$21</c:f>
              <c:strCache>
                <c:ptCount val="1"/>
                <c:pt idx="0">
                  <c:v>withdrawn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0780867970660345E-3"/>
                  <c:y val="-4.3905137246767817E-3"/>
                </c:manualLayout>
              </c:layout>
              <c:tx>
                <c:rich>
                  <a:bodyPr/>
                  <a:lstStyle/>
                  <a:p>
                    <a:fld id="{5B767786-F466-47E5-AD9A-F18B692A2EFF}" type="CELLRANGE">
                      <a:rPr lang="en-US" sz="1600" baseline="0">
                        <a:solidFill>
                          <a:schemeClr val="bg1"/>
                        </a:solidFill>
                      </a:rPr>
                      <a:pPr/>
                      <a:t>[CELLRANGE]</a:t>
                    </a:fld>
                    <a:r>
                      <a:rPr lang="en-US" sz="1600" baseline="0">
                        <a:solidFill>
                          <a:schemeClr val="bg1"/>
                        </a:solidFill>
                      </a:rPr>
                      <a:t>, </a:t>
                    </a:r>
                    <a:fld id="{B05B2D19-2BFA-4358-8491-53416B02B05A}" type="VALUE">
                      <a:rPr lang="en-US" sz="1600" baseline="0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US" sz="1600" baseline="0">
                      <a:solidFill>
                        <a:schemeClr val="bg1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3111722358054874"/>
                      <c:h val="6.7196812556177835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6184-4BB6-84BA-E051BA1363A1}"/>
                </c:ext>
              </c:extLst>
            </c:dLbl>
            <c:dLbl>
              <c:idx val="1"/>
              <c:layout>
                <c:manualLayout>
                  <c:x val="7.5473716381417302E-3"/>
                  <c:y val="-1.0976284311692104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600" b="1" i="0" u="none" strike="noStrike" kern="1200" baseline="0">
                        <a:solidFill>
                          <a:schemeClr val="bg1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defRPr>
                    </a:pPr>
                    <a:fld id="{D18C2CC7-23BD-41A8-B8D2-1A977912E156}" type="CELLRANGE">
                      <a:rPr lang="en-US" sz="1600" baseline="0">
                        <a:solidFill>
                          <a:schemeClr val="bg1"/>
                        </a:solidFill>
                      </a:rPr>
                      <a:pPr>
                        <a:defRPr sz="1600" b="1"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defRPr>
                      </a:pPr>
                      <a:t>[CELLRANGE]</a:t>
                    </a:fld>
                    <a:r>
                      <a:rPr lang="en-US" sz="1600" baseline="0">
                        <a:solidFill>
                          <a:schemeClr val="bg1"/>
                        </a:solidFill>
                      </a:rPr>
                      <a:t>, </a:t>
                    </a:r>
                    <a:fld id="{9F4902CA-4058-474F-AF64-36931776B89D}" type="VALUE">
                      <a:rPr lang="en-US" sz="1600" baseline="0">
                        <a:solidFill>
                          <a:schemeClr val="bg1"/>
                        </a:solidFill>
                      </a:rPr>
                      <a:pPr>
                        <a:defRPr sz="1600" b="1"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defRPr>
                      </a:pPr>
                      <a:t>[VALUE]</a:t>
                    </a:fld>
                    <a:endParaRPr lang="en-US" sz="1600" baseline="0">
                      <a:solidFill>
                        <a:schemeClr val="bg1"/>
                      </a:solidFill>
                    </a:endParaRPr>
                  </a:p>
                </c:rich>
              </c:tx>
              <c:numFmt formatCode="0.0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bg1"/>
                      </a:solidFill>
                      <a:latin typeface="Helvetica" panose="020B0604020202020204" pitchFamily="34" charset="0"/>
                      <a:ea typeface="+mn-ea"/>
                      <a:cs typeface="Helvetica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440552838902472"/>
                      <c:h val="7.378258314319297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6184-4BB6-84BA-E051BA1363A1}"/>
                </c:ext>
              </c:extLst>
            </c:dLbl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bg1"/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part3!$C$19:$G$19</c:f>
              <c:strCache>
                <c:ptCount val="2"/>
                <c:pt idx="0">
                  <c:v>Non Data Related</c:v>
                </c:pt>
                <c:pt idx="1">
                  <c:v>Data Related</c:v>
                </c:pt>
              </c:strCache>
              <c:extLst/>
            </c:strRef>
          </c:cat>
          <c:val>
            <c:numRef>
              <c:f>part3!$C$21:$G$21</c:f>
              <c:numCache>
                <c:formatCode>General</c:formatCode>
                <c:ptCount val="2"/>
                <c:pt idx="0">
                  <c:v>3.3371009283106969E-2</c:v>
                </c:pt>
                <c:pt idx="1">
                  <c:v>3.6554040703418299E-2</c:v>
                </c:pt>
              </c:numCache>
              <c:extLst/>
            </c:numRef>
          </c:val>
          <c:extLst>
            <c:ext xmlns:c15="http://schemas.microsoft.com/office/drawing/2012/chart" uri="{02D57815-91ED-43cb-92C2-25804820EDAC}">
              <c15:datalabelsRange>
                <c15:f>part3!$C$26:$H$26</c15:f>
                <c15:dlblRangeCache>
                  <c:ptCount val="6"/>
                  <c:pt idx="0">
                    <c:v>Withdrawn</c:v>
                  </c:pt>
                  <c:pt idx="1">
                    <c:v>Withdrawn</c:v>
                  </c:pt>
                  <c:pt idx="2">
                    <c:v>Withdrawn</c:v>
                  </c:pt>
                  <c:pt idx="3">
                    <c:v>Withdrawn</c:v>
                  </c:pt>
                  <c:pt idx="4">
                    <c:v>Withdrawn</c:v>
                  </c:pt>
                  <c:pt idx="5">
                    <c:v>Withdrawn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5-6184-4BB6-84BA-E051BA1363A1}"/>
            </c:ext>
          </c:extLst>
        </c:ser>
        <c:ser>
          <c:idx val="2"/>
          <c:order val="2"/>
          <c:tx>
            <c:strRef>
              <c:f>part3!$B$22</c:f>
              <c:strCache>
                <c:ptCount val="1"/>
                <c:pt idx="0">
                  <c:v>denied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11644254278728607"/>
                  <c:y val="-7.6833990181843323E-2"/>
                </c:manualLayout>
              </c:layout>
              <c:tx>
                <c:rich>
                  <a:bodyPr/>
                  <a:lstStyle/>
                  <a:p>
                    <a:fld id="{AF03E440-68B6-497F-8411-012BD1BCA52E}" type="CELLRANGE">
                      <a:rPr lang="en-US" baseline="0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0F22DFD0-6A81-4EFE-A702-55BDC55B28FA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6184-4BB6-84BA-E051BA1363A1}"/>
                </c:ext>
              </c:extLst>
            </c:dLbl>
            <c:dLbl>
              <c:idx val="1"/>
              <c:layout>
                <c:manualLayout>
                  <c:x val="-0.12075522955718555"/>
                  <c:y val="-7.0248219594828187E-2"/>
                </c:manualLayout>
              </c:layout>
              <c:tx>
                <c:rich>
                  <a:bodyPr/>
                  <a:lstStyle/>
                  <a:p>
                    <a:fld id="{CF7514B7-B2F4-4A0D-989E-D4DA6E1E47CF}" type="CELLRANGE">
                      <a:rPr lang="en-US" baseline="0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BDA555D6-0AE9-4A09-A41F-ED32EC56B6C8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6184-4BB6-84BA-E051BA1363A1}"/>
                </c:ext>
              </c:extLst>
            </c:dLbl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part3!$C$19:$G$19</c:f>
              <c:strCache>
                <c:ptCount val="2"/>
                <c:pt idx="0">
                  <c:v>Non Data Related</c:v>
                </c:pt>
                <c:pt idx="1">
                  <c:v>Data Related</c:v>
                </c:pt>
              </c:strCache>
              <c:extLst/>
            </c:strRef>
          </c:cat>
          <c:val>
            <c:numRef>
              <c:f>part3!$C$22:$G$22</c:f>
              <c:numCache>
                <c:formatCode>General</c:formatCode>
                <c:ptCount val="2"/>
                <c:pt idx="0">
                  <c:v>2.5341708511676456E-2</c:v>
                </c:pt>
                <c:pt idx="1">
                  <c:v>1.5214384508990318E-2</c:v>
                </c:pt>
              </c:numCache>
              <c:extLst/>
            </c:numRef>
          </c:val>
          <c:extLst>
            <c:ext xmlns:c15="http://schemas.microsoft.com/office/drawing/2012/chart" uri="{02D57815-91ED-43cb-92C2-25804820EDAC}">
              <c15:datalabelsRange>
                <c15:f>part3!$C$25:$H$25</c15:f>
                <c15:dlblRangeCache>
                  <c:ptCount val="6"/>
                  <c:pt idx="0">
                    <c:v>Denied</c:v>
                  </c:pt>
                  <c:pt idx="1">
                    <c:v>Denied</c:v>
                  </c:pt>
                  <c:pt idx="2">
                    <c:v>Denied</c:v>
                  </c:pt>
                  <c:pt idx="3">
                    <c:v>Denied</c:v>
                  </c:pt>
                  <c:pt idx="4">
                    <c:v>Denied</c:v>
                  </c:pt>
                  <c:pt idx="5">
                    <c:v>Denied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8-6184-4BB6-84BA-E051BA1363A1}"/>
            </c:ext>
          </c:extLst>
        </c:ser>
        <c:ser>
          <c:idx val="3"/>
          <c:order val="3"/>
          <c:tx>
            <c:strRef>
              <c:f>part3!$B$23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part3!$C$19:$G$19</c:f>
              <c:strCache>
                <c:ptCount val="2"/>
                <c:pt idx="0">
                  <c:v>Non Data Related</c:v>
                </c:pt>
                <c:pt idx="1">
                  <c:v>Data Related</c:v>
                </c:pt>
              </c:strCache>
              <c:extLst/>
            </c:strRef>
          </c:cat>
          <c:val>
            <c:numRef>
              <c:f>part3!$C$23:$G$23</c:f>
              <c:numCache>
                <c:formatCode>General</c:formatCode>
                <c:ptCount val="2"/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9-6184-4BB6-84BA-E051BA1363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100"/>
        <c:axId val="2087660543"/>
        <c:axId val="193556543"/>
      </c:barChart>
      <c:catAx>
        <c:axId val="20876605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endParaRPr lang="en-US"/>
          </a:p>
        </c:txPr>
        <c:crossAx val="193556543"/>
        <c:crosses val="autoZero"/>
        <c:auto val="1"/>
        <c:lblAlgn val="ctr"/>
        <c:lblOffset val="100"/>
        <c:noMultiLvlLbl val="0"/>
      </c:catAx>
      <c:valAx>
        <c:axId val="193556543"/>
        <c:scaling>
          <c:orientation val="minMax"/>
          <c:min val="0.4"/>
        </c:scaling>
        <c:delete val="1"/>
        <c:axPos val="l"/>
        <c:numFmt formatCode="General" sourceLinked="1"/>
        <c:majorTickMark val="out"/>
        <c:minorTickMark val="none"/>
        <c:tickLblPos val="nextTo"/>
        <c:crossAx val="20876605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overview!$B$3:$B$9</cx:f>
        <cx:lvl ptCount="7">
          <cx:pt idx="0">Biz Analyst</cx:pt>
          <cx:pt idx="1">Asst Prof</cx:pt>
          <cx:pt idx="2">Teacher</cx:pt>
          <cx:pt idx="3">Data Analyst</cx:pt>
          <cx:pt idx="4">Attorney</cx:pt>
          <cx:pt idx="5">Data Scientist</cx:pt>
          <cx:pt idx="6">Mgmt Consultant</cx:pt>
        </cx:lvl>
      </cx:strDim>
      <cx:numDim type="size">
        <cx:f>overview!$C$3:$C$9</cx:f>
        <cx:lvl ptCount="7" formatCode="General">
          <cx:pt idx="0">27777</cx:pt>
          <cx:pt idx="1">18836</cx:pt>
          <cx:pt idx="2">13811</cx:pt>
          <cx:pt idx="3">3835</cx:pt>
          <cx:pt idx="4">1486</cx:pt>
          <cx:pt idx="5">1226</cx:pt>
          <cx:pt idx="6">767</cx:pt>
        </cx:lvl>
      </cx:numDim>
    </cx:data>
  </cx:chartData>
  <cx:chart>
    <cx:plotArea>
      <cx:plotAreaRegion>
        <cx:series layoutId="treemap" uniqueId="{1DE2DB53-D2D0-4395-9646-31319688DAE0}"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500" b="1">
                    <a:latin typeface="Helvetica" panose="020B0604020202020204" pitchFamily="34" charset="0"/>
                    <a:ea typeface="Helvetica" panose="020B0604020202020204" pitchFamily="34" charset="0"/>
                    <a:cs typeface="Helvetica" panose="020B0604020202020204" pitchFamily="34" charset="0"/>
                  </a:defRPr>
                </a:pPr>
                <a:endParaRPr lang="en-US" sz="1500" b="1" i="0" u="none" strike="noStrike" baseline="0">
                  <a:solidFill>
                    <a:prstClr val="white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cx:txPr>
            <cx:visibility seriesName="0" categoryName="1" value="1"/>
            <cx:separator>, </cx:separator>
          </cx:dataLabels>
          <cx:dataId val="0"/>
          <cx:layoutPr/>
        </cx:series>
      </cx:plotAreaRegion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Sheet1!$A$3:$B$52</cx:f>
        <cx:lvl ptCount="50">
          <cx:pt idx="0">AL</cx:pt>
          <cx:pt idx="1">AK</cx:pt>
          <cx:pt idx="2">AZ</cx:pt>
          <cx:pt idx="3">AR</cx:pt>
          <cx:pt idx="4">CA</cx:pt>
          <cx:pt idx="5">CO</cx:pt>
          <cx:pt idx="6">CT</cx:pt>
          <cx:pt idx="7">DE</cx:pt>
          <cx:pt idx="8">FL</cx:pt>
          <cx:pt idx="9">GA</cx:pt>
          <cx:pt idx="10">HI</cx:pt>
          <cx:pt idx="11">ID</cx:pt>
          <cx:pt idx="12">IL</cx:pt>
          <cx:pt idx="13">IN</cx:pt>
          <cx:pt idx="14">IA</cx:pt>
          <cx:pt idx="15">KS</cx:pt>
          <cx:pt idx="16">KY</cx:pt>
          <cx:pt idx="17">LA</cx:pt>
          <cx:pt idx="18">ME</cx:pt>
          <cx:pt idx="19">MD</cx:pt>
          <cx:pt idx="20">MA</cx:pt>
          <cx:pt idx="21">MI</cx:pt>
          <cx:pt idx="22">MN</cx:pt>
          <cx:pt idx="23">MS</cx:pt>
          <cx:pt idx="24">MO</cx:pt>
          <cx:pt idx="25">MT</cx:pt>
          <cx:pt idx="26">NE</cx:pt>
          <cx:pt idx="27">NV</cx:pt>
          <cx:pt idx="28">NH</cx:pt>
          <cx:pt idx="29">NJ</cx:pt>
          <cx:pt idx="30">NM</cx:pt>
          <cx:pt idx="31">NY</cx:pt>
          <cx:pt idx="32">NC</cx:pt>
          <cx:pt idx="33">ND</cx:pt>
          <cx:pt idx="34">OH</cx:pt>
          <cx:pt idx="35">OK</cx:pt>
          <cx:pt idx="36">OR</cx:pt>
          <cx:pt idx="37">PA</cx:pt>
          <cx:pt idx="38">RI</cx:pt>
          <cx:pt idx="39">SC</cx:pt>
          <cx:pt idx="40">SD</cx:pt>
          <cx:pt idx="41">TN</cx:pt>
          <cx:pt idx="42">TX</cx:pt>
          <cx:pt idx="43">UT</cx:pt>
          <cx:pt idx="44">VT</cx:pt>
          <cx:pt idx="45">VA</cx:pt>
          <cx:pt idx="46">WA</cx:pt>
          <cx:pt idx="47">WV</cx:pt>
          <cx:pt idx="48">WI</cx:pt>
          <cx:pt idx="49">WY</cx:pt>
        </cx:lvl>
        <cx:lvl ptCount="50">
          <cx:pt idx="0">Alabama</cx:pt>
          <cx:pt idx="1">Alaska</cx:pt>
          <cx:pt idx="2">Arizona</cx:pt>
          <cx:pt idx="3">Arkansas</cx:pt>
          <cx:pt idx="4">California</cx:pt>
          <cx:pt idx="5">Colorado</cx:pt>
          <cx:pt idx="6">Connecticut</cx:pt>
          <cx:pt idx="7">Delaware</cx:pt>
          <cx:pt idx="8">Florida</cx:pt>
          <cx:pt idx="9">Georgia</cx:pt>
          <cx:pt idx="10">Hawaii</cx:pt>
          <cx:pt idx="11">Idaho</cx:pt>
          <cx:pt idx="12">Illinois</cx:pt>
          <cx:pt idx="13">Indiana</cx:pt>
          <cx:pt idx="14">Iowa</cx:pt>
          <cx:pt idx="15">Kansas</cx:pt>
          <cx:pt idx="16">Kentucky</cx:pt>
          <cx:pt idx="17">Louisiana</cx:pt>
          <cx:pt idx="18">Maine</cx:pt>
          <cx:pt idx="19">Maryland</cx:pt>
          <cx:pt idx="20">Massachusetts</cx:pt>
          <cx:pt idx="21">Michigan</cx:pt>
          <cx:pt idx="22">Minnesota</cx:pt>
          <cx:pt idx="23">Mississippi</cx:pt>
          <cx:pt idx="24">Missouri</cx:pt>
          <cx:pt idx="25">Montana</cx:pt>
          <cx:pt idx="26">Nebraska</cx:pt>
          <cx:pt idx="27">Nevada</cx:pt>
          <cx:pt idx="28">New Hampshire</cx:pt>
          <cx:pt idx="29">New Jersey</cx:pt>
          <cx:pt idx="30">New Mexico</cx:pt>
          <cx:pt idx="31">New York</cx:pt>
          <cx:pt idx="32">North Carolina</cx:pt>
          <cx:pt idx="33">North Dakota</cx:pt>
          <cx:pt idx="34">Ohio</cx:pt>
          <cx:pt idx="35">Oklahoma</cx:pt>
          <cx:pt idx="36">Oregon</cx:pt>
          <cx:pt idx="37">Pennsylvania</cx:pt>
          <cx:pt idx="38">Rhode Island</cx:pt>
          <cx:pt idx="39">South Carolina</cx:pt>
          <cx:pt idx="40">South Dakota</cx:pt>
          <cx:pt idx="41">Tennessee</cx:pt>
          <cx:pt idx="42">Texas</cx:pt>
          <cx:pt idx="43">Utah</cx:pt>
          <cx:pt idx="44">Vermont</cx:pt>
          <cx:pt idx="45">Virginia</cx:pt>
          <cx:pt idx="46">Washington</cx:pt>
          <cx:pt idx="47">West Virginia</cx:pt>
          <cx:pt idx="48">Wisconsin</cx:pt>
          <cx:pt idx="49">Wyoming</cx:pt>
        </cx:lvl>
      </cx:strDim>
      <cx:numDim type="colorVal">
        <cx:f>Sheet1!$C$3:$C$52</cx:f>
        <cx:lvl ptCount="50" formatCode="0%">
          <cx:pt idx="0">1.1196219523918374</cx:pt>
          <cx:pt idx="1">0.87872118943392385</cx:pt>
          <cx:pt idx="2">0.82804024056238934</cx:pt>
          <cx:pt idx="3">1.0610058356689804</cx:pt>
          <cx:pt idx="4">1.2075703375251163</cx:pt>
          <cx:pt idx="5">0.87913893827847245</cx:pt>
          <cx:pt idx="6">0.92636971002326263</cx:pt>
          <cx:pt idx="7">0.83807913414572432</cx:pt>
          <cx:pt idx="8">0.84603016154101784</cx:pt>
          <cx:pt idx="9">0.84132325103272521</cx:pt>
          <cx:pt idx="10">0.82985336509201946</cx:pt>
          <cx:pt idx="11">0.79648412943622715</cx:pt>
          <cx:pt idx="12">0.89868881593757255</cx:pt>
          <cx:pt idx="13">0.99389580819547041</cx:pt>
          <cx:pt idx="14">0.92834637968224076</cx:pt>
          <cx:pt idx="15">0.94962732405487127</cx:pt>
          <cx:pt idx="16">0.9331832284302245</cx:pt>
          <cx:pt idx="17">0.78580284604917072</cx:pt>
          <cx:pt idx="18">0.80103011149964953</cx:pt>
          <cx:pt idx="19">0.92258423392263744</cx:pt>
          <cx:pt idx="20">1.0107796542614944</cx:pt>
          <cx:pt idx="21">0.8619110381515136</cx:pt>
          <cx:pt idx="22">0.88082753844206207</cx:pt>
          <cx:pt idx="23">0.96379005437757126</cx:pt>
          <cx:pt idx="24">0.88496269574796838</cx:pt>
          <cx:pt idx="25">0.77084120781402155</cx:pt>
          <cx:pt idx="26">0.84716395498526642</cx:pt>
          <cx:pt idx="27">0.92375290405597543</cx:pt>
          <cx:pt idx="28">0.90339076853728562</cx:pt>
          <cx:pt idx="29">0.88951861053284487</cx:pt>
          <cx:pt idx="30">0.66403960517052663</cx:pt>
          <cx:pt idx="31">1.0726392070262198</cx:pt>
          <cx:pt idx="32">0.87121079087860975</cx:pt>
          <cx:pt idx="33">0.78515447763080592</cx:pt>
          <cx:pt idx="34">0.88169984946161439</cx:pt>
          <cx:pt idx="35">0.81606845365353287</cx:pt>
          <cx:pt idx="36">0.95459000132582861</cx:pt>
          <cx:pt idx="37">0.99438831039618025</cx:pt>
          <cx:pt idx="38">0.86630960683194569</cx:pt>
          <cx:pt idx="39">0.71764792440717728</cx:pt>
          <cx:pt idx="40">0.71746855232446283</cx:pt>
          <cx:pt idx="41">0.82741548842588886</cx:pt>
          <cx:pt idx="42">0.84638713323765891</cx:pt>
          <cx:pt idx="43">0.90387311545567794</cx:pt>
          <cx:pt idx="44">0.84837412388174416</cx:pt>
          <cx:pt idx="45">0.87935257938583211</cx:pt>
          <cx:pt idx="46">1.1892940145763011</cx:pt>
          <cx:pt idx="47">1.2849104680735191</cx:pt>
          <cx:pt idx="48">0.92298139683932034</cx:pt>
          <cx:pt idx="49">0.77694565262398552</cx:pt>
        </cx:lvl>
      </cx:numDim>
    </cx:data>
  </cx:chartData>
  <cx:chart>
    <cx:title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endParaRPr lang="en-US" sz="1400" b="0" i="0" u="none" strike="noStrike" baseline="0" dirty="0">
            <a:solidFill>
              <a:prstClr val="black">
                <a:lumMod val="65000"/>
                <a:lumOff val="35000"/>
              </a:prstClr>
            </a:solidFill>
            <a:latin typeface="Calibri" panose="020F0502020204030204"/>
          </a:endParaRPr>
        </a:p>
      </cx:txPr>
    </cx:title>
    <cx:plotArea>
      <cx:plotAreaRegion>
        <cx:series layoutId="regionMap" uniqueId="{664B1AFF-3B36-458B-9475-99C8A07FD2DE}">
          <cx:tx>
            <cx:txData>
              <cx:f>Sheet1!$C$1:$C$2</cx:f>
              <cx:v>% of mean wage</cx:v>
            </cx:txData>
          </cx:tx>
          <cx:dataId val="0"/>
          <cx:layoutPr>
            <cx:geography cultureLanguage="en-US" cultureRegion="SG" attribution="Powered by Bing">
              <cx:geoCache provider="{E9337A44-BEBE-4D9F-B70C-5C5E7DAFC167}">
                <cx:binary>1H1pb6S4Gu5fafXnSw3GNsZHZ440QG2pJVtvky+oJkmD2cy+/fr7QiWpCp3JTHKjK5XUor29FObB
727nv7fNf27D+132qYnCOP/PbfP7Z68okv/89lt+691Hu3wSidtM5vJnMbmV0W/y509xe//bXbar
Rez+pqmI/Hbr7bLivvn8v//C3dx7uZa3u0LI+LK8z9qr+7wMi/yVvhe7Pu3uIhHbIi8ycVug3z//
sf786T4uRNF+aZP73z8/6//86bfxXX75xU8hPFRR3gEt1iZM16mqYUPFDKmcfP4Uyth96FYMfWIQ
FascEazqOlH1x9/e7iKg/yPc/bWLdo+NLz3Q8Di7u7vsPs9hLsP/R4TPnn4/uVtZxkX/vlx4db9/
/hqL4v7u03WxK+7zz59ELq39AEv2U/h6Pcz5t+dv/H//HTXAWxi1HIEyfmX/1PUrJqvXXsHbMNHx
BDGCNGRQXTc4ofg5JojiCVOJZhBdZ1w3GH387SdM8uB9kAx0Y0RgaieIyNXy8a289FG+DRGCJsQw
GNIwUhlHKoJVcLxKGPRTghEFyCj5FZErD77UT8s83MV3rz3Vy0vlOfUInX6aJ4iO9eW19/BmdCjD
VEXU0IFPqfpovTDgcdjAKkHYQAamPY/b88/9erFkHN/fFuK2LB47XvpkXgbnGfEIm36SJ4jNHzev
vYa3YYPJROMYFg1muqapTB1hgxCagFjROSDIGdFV/vjbD7wsE52M38PMHglHmPSTO0FMvn8kNyMT
nSB2LD6OmZnBYbnojKgI+J0K3Mx4Dsl3kd/KOBfxY/O/XyxHpCNY+vmdICx/XL32Et68VAzOuYYA
Gw3rWIP3fowL1yYEG4YOSgHStb2qdszG/siCXZzv8tee6GUedqAcodJP7wRRmX2ggqwZE8I1ahyk
x3NUDECFaZqGMCMUIYZGDGwWykzcvYOBPRGOMOknd4KYbK3Xvss3rhQ6oZhjqhGk9wum51DHK4Xx
CShimHFVM7CmYgRC53ilbGVWeJ+sXSZD8R7ZMqYfIdRP9QQRWnygiEF8QrkB6jDYlNToIXiOEKIA
4d8oy4tdvRPiEbF/L1we6UZo9NM6QTSsP157A29cL2yiUYpUVQNDnxAQMCM0AC4dMQrmDcegH+OR
xLd2ofgps1i8g40d046Q6ad4gsh8/UDTBfMJ1jBYJyo3EAFL/xdkQD1mBgzhiKqYj90vX4ud99p3
8rK831ON0OindYJobKavzf9t64TQCdjwGoDx4O0aoaHzCbAyToy9pYLHjpfNTsT3rz3Oy3A8kI3w
6Cd2gnhY56+9gLfhgY0JBylCNAaesJdWhwpShDADYQICRWOYPP72o2EPytfuTj62/ntZYslHyhEq
/fROEJVvH8izCJmoICtUjRM0eCdHqwTcLbqugeNSUw1ukF9Wybf7LJJx8XZQnghHmPSTO0FMlh9o
pRB1ghCoxAwzxjXwCY80YrDpQQ9jOmOqijiImZFGvAxBE5YifzsoB8oRKv30ThAV+wPlCUh3VTWQ
RrFKQb0CRvVc72J0QsDRohsaaF/oFz++fR+CKpy9Q6IcKEeg9LM7QVC2HwgK+PJBVGjgzGfAxvrF
8BwUzicGeCVVDGaLoaoDaM+Mx/u/st274ivbJ8oRKv30ThCV+R+vsYs3inoQGsTAEGM0DMLAxzVC
xcATAhoAhWXCQe78Eoec38vMfY998kQ4wqSf3Ali8u0jMWFgo4PupYPPUcN7Qf7MzWJMdA7KMri/
uPqCcfJNACTvMhoPlCNU+umdICrbxcetFIInOkQZARcIeCFw1GvP+RfEIiljvfeFIcZAJx4pxdv7
+tNiFyW5J94jWkbkI3z6iZ4gPkv7A/EhE2xwFYPVgjQCiRXw/o9XDUIQfoEYJNIRNxgEWNjjb++N
luXdznuHxfJANsKjn9gJ4rH+SC6mTjhkuEDgHoS+SkGgP8eDowk4KrkKbkqNgVt57GJZy1LkYvce
P/ER6QiXfoIniMty+/itvmRKv1Hi8wmHFaBiWAe4l/mjnArIPNIMxDjHqE870ujjTz8sk/jufaAs
HwlHkPRzO0VIPnCpEA0se4jFc4j9DoksEMs6Zl0clDCIUOrgAdMIhF3G/q+lrHePKL30gbzs/tpT
jdE4zQVybb02/zcuEDwBMQLuL8wgFA+K74hxGerE6NMqDEhKeinp6FqW/09RrjH9CKF+qie4XlbX
H4gQxIaBc2mUU4jag6trhBA3QBVQIZrPwFf2EKc8NiVX74zXP9KNEOmndoqI/PmBiIDJAm8bY0hd
GTxhoFwdczCDglCBTCRYMIT0oa6RcrwCeMrboH3tiV7mYgfKMSowvRNEZbt57R28kZORCYgLDBID
rHsOdv5YJVb1CVIhz1iHFOOHhNfjddLbHJv7Rty+Qy8+ph0h00/xBJHZgE6/fzsvydg3IgMRFqpR
yF9hbJ8q8Xy9MB0yjSETGTwyvak5yKBjZDa7rH1fUuuBcoRKP70TROXLjw9EBdKJdTBGIMiCNQJu
yueggIcSg6cMsipVcJf9ysS+3DfvyQJ7IBvB0c/rBOHYfKxajKgOGjGE4BH5lX31HhfIyeMaRL36
2MrYVNns8nx365X5fVHkr30lL0uWEfkIn36ip4jP8rUX8TYmBgFJA1497JkACF4Is4DQh/RwSNDj
ELt/CR9x6wl394581s0T5RgVmN4povKB9j3RJ5hAkh7TVQJmPpiVIy5GJmD+Q34YbKwYEsPR4xex
N/A3ArLyc1nsHptfknZ/s2IOpGNcTtPI33yk0QK7IUATA7OkD0j2vOqZggyZYFQH6x6MTr03KwG1
ZwJf5Hn/L0nEY8dbcDkiHiNzmsbLBvJBPlAZAx2Lw/vne//K2JzsU42ZAdlgBuhsv3oqNwCMLLN3
ArOnHKNymukumy8fhwphExVjYiDKIaEYwlzAp45XDCTiQ+iSQqwYlIAXHJUbyHV5l/f4iXCMCUzu
BGXL9tvHYdKnTUJGGNiTKgfF64WEVh3YGCXg9Nd1HeJko12r2/tq956c/Ee6ESL91E4RkbOPQ6RP
QMIGcKfHYPGIdzEIejHYnaeSfaR4rCP3ZvrZfZbft68908vi/ph2jAxM8RSR+fO1t/BG7VibgJcY
2BNsgcQP+SzH/AuSkHSk9j79l6VK/3b/lFnw2hP9PS57yjEqML0TROV88do7eCMq6gS2o0JaGChZ
mrbf93iMCmwrYrD/DnEGURbeJ8Q8/vZeOz73xDucYXuqERr9tE4Qje0HusFAxhPwuECcmL+Y0gpb
J8AjwwnkuUDYHjyZwN2OteL9hiB7F7zLXHlOPUKnn+YJonP9keiA+xiixITDQkC9gszHGpg6gZ2q
FJxh0Me0PpJ8jM71EAh7LzrPqUfo9NM8QXQuwGn0UVYLSH547bD1ERIsDEM16AgdxiYGaAYQliH6
41awY3Qu7uM4b8Nq965MsefUI3T6aZ4gOucfeJYIhh0SkF7MwWqEjP0+SPl87XAImKngPQNRswcH
P34ZD3ImCCEd6T0HvJw/UY5Q6ad3iqh84FZvyOGDnBfwvsC2PFgwwxaJY+mPNHXS9xg6lHo3zChH
7Dy7d+U7/JWPdGNETnOb95cP9FbCOoH4PeyQPNoCeYwIZCNBBqxKIN2VwiEWv/j4vwAXg/ON7u8f
l8+/94odkY5w6Sd4givl+0dKF9DMQA+GHS0QsO+9YqNs1/1KAe8/7JIcjkMarZTvO8hzjd3iPavl
mHaETD/FU0QGHBUfJfdhc55OYAc+UeF8l8GZ/FyyQHqSDjFj2KE/JFr8sg3s+31efDokev/9Y71s
XI7Ix/icpkfm+wfb/RyYFZiO4CaD+BdoxcccDfQ1kDGw3RXMUDQELh+/jb3k/95KOHbOfWz89/zs
iXCMyWlY/a8v6+PP9NnIt567xyGVkoLnklCuaRBaHqEDqWMcdrqA6naInh1rzaMz8f7+sV5ePSPy
ZzP5/3Tg3t8fxvd0XqG9K3bT4aDDo/P4Xu8dpgsHL45IX+N6+3e3vPv9swGplEc49vd4INwvicO2
ujHN/S4vfv+sgC8N4ILss/5IxT5AA9p0DXxu3wWuHLCA9keU9f7PuD+GBI5ghA1nGPKbITxNBt0C
iPLeZIUuSDAE8QeWLezAGfJznk6WvJBhCzrg09t4qH+Ky+hCirjIf/8MwaLPn5L9uH56lECWO7gv
INEKvBywR0FXof92dwXLHIaj/xP4leejjqeLKpC6bVTJWYeqdAZO3bOaes6ZiGg+dUkrTGwSLpIz
pdKntUjjBarqxo5SVphunvomRZFr+Uputj6hpkSltNuApSvql6E5U5lXTJO8cFdV7E1VQ1ZmElSa
XUutWOVRZoWBty5zqcwU98bQk9wuaKFbua6XK2G4roWVQrVR6u3A/W/Mc6Zva9pGS5FoloBYzCrQ
7dhTiUk7w52KVt4HMurmJKf+zIApWkHFp1Wc/yAN3coEpoWwmZXhDVEyw3ZIOW+atLDbVjcs7rFv
LVbdaeA5WwNnylRWcTDNIGQ9dTIvsTpHDcyYzp2I0mvphyvVzWpTKWlhVY7XrfTWnccdmSdMpJsM
UWfaGtw0omZplGq3YGqRzkgeXGiue6M7Ibo2RCnNwFg7fpSdRV2LLLX9UkqnMRUWembhZamJjS61
iM+Y1aSZb3au+men5qYRS251Gr2uay2ZNiQIrh2X/SmSWRZucKYny7rIvWlG0H0Xs9ryWbJFoYYs
3nKracvc1qJWNbNc3JRyKlxFm/pBFpgyQo3ViqKY6vU04kUyi6JINfViBt/Qz6CW0sIJbczML64T
N8GmjgD7maoV3yLNDe2uyQ2bdu7K03WrMtw7qgSeGTuRZyJPu8wq7ZIGZW5xHnh2XXqVKSppzs69
QNtmQV3bqhv8bIlvh+ysq1TsmkhGm1L4ZkT0L44TeybL9dTKs3ZFE9HNuJ/eIUmpSdOW2YGuJxb1
owsPfkjHjWoKVmwKmWKz1LTLWHHNFrO1U5Ub5PDY9Jr4uhKFsISjGlZWFFZTJ74ZBnFltm6+DAz3
UjOitWyjNVX/ypLoIkmDs0ZJY9N1nGDq+wBK0Lo3XHeWbaJvE8XqZLAMMb4M2uAmpZVvMimvyyCa
MiMOvwWVYzVmFxWNlWDPs51AzeyIKYtSbStLiNhKnHO3TM8b7Ewd5utm4MDMqzI1dVpoVl6WZhIh
NIsqTZpK2iVmqbql1YYL7CrJNGo0KytlYlWFK80I1riZVM1C1jWZ6SlblEnGLa7UzbJSA9uNpGeh
BsdzHIeJxdIsNhO1XQrf/QKJUI0ZF0Vqemr00zeueOGt8tpIp5Kjc4coZ4XrKGaZMX3TGtdlltfn
ehatI1Wfsy651pW2uFKccMar1IxR5n3DSThtavETabYTRfEyrOnCMTrDNGiRnuc6X/jtddvifBo2
qJiSwPhSehsW6tk0DBxLNpmYF2FSmypPpJVH/lp3AjZ1caCafqTG8Pwpt/WcmHkArCbIKrFM/spC
6lzQLQ694oxjZcuA6cySnrcpolNM6bi+7aDvbd3ImatWV5Fgiq0ZoVkxPzLLVjPM4iyPsYVYltmO
LhObKHU+rfX0Mm3DZo27RphawQszLVp36uE4m8YiIfNIurGJWuBOVXhlpJwsIqFaatDmMyfAtcnK
opsRTz3nVcdnDjfrtJSWI7xr6aXdNPTi67zwUtMvop+h76B50bnxrPXQLRNnStShs/rayf1F1WJT
jYmJFNPl6IKlKLR5W2+r9lLD/qqIUWxi7OlWEjm24ai3vqiEHWn0W6fF18IthVlB+qFFS0df6SRm
K7+p0DLW22llRO7MTZrSDBtZrhKti2Y1PABOi2wlSi1babUfTAulu6uCxvacdobb5psPTibgDX5g
VtSYY7coFm0pLlmTN3OOZGVLxwC5wTJ9Ba4Rd5mUrs2ib1nP+DXUlCsVNclUwvHMZqSqxaKTYkVE
iKzA8bkFX0uwpmFoIbf1lqFRzWVQ03lp1A0wHeCjLRedzWWcWbGjVWaE858ayyMzcTpllbepshJh
TudupV0oMaWruBKJFSixYnlhGq28sFStwIefU3TmL+K62xY+ihdKJje4adWVgSJqw6uwa7fxTC/l
wZrF+DsvO3+OCeOrtkqTBeb6RvoqNf249adeRnRbFETfP0XWP8rwPGn302M+OxsqUVE3C/jQ9k8Z
e0GzCspCzHMX1nKinVVtSqOHYir0pVF8o1x2Z66Ov0hIIrWV0lu0cGzgLCPaZYOj+CyszcoL8JnO
cnw2lGIwBc6I0uZm4VPVll31M6KpO5Ntmpqa/6MKodXRw3mYlp2VaSQx1ZZcuDEJpi3vNmHRamcu
juMlCl2rLFkzr5VukzYqNo+PaH6mutzKpM2E6z2ci/1U/R9szO61rnw4tfnQ/Lx6ONS5V9aeTnge
aX/7g7f/RjV8tfOZ3vhMS360i3rFCs7Uek1tHCnbB91xoHtQHXV9wsGxBDkmw06RfmvVXnOE7SNg
KsDXA6mNWn+2B/jXHzRHSDzF4BsczoocPFIPaiMC4wFrsKmRw/ZtCCFq7C1qI0YwmyO1sT8BFNws
kGiBNQjhw7kIEP06VhtD5GcxqgN6n2K5obGKvzZpqNmJ1/E5qnTta01SzY66jM+HXtVQ0L5Xy2K8
7w3D4KH3JdrhVsPgl2gR3wlXerZbJelquBhhmCbmoc6bNl2x/jJq890ueRyo5Gs9LpqFS7psfbiE
CT+uChIpKxkseMrxdzcJozXWuWspfTVtY3Va1x6ba3pKvmusuAvioj53mw4UHW8qWebPgq5ub2iS
WnGB+PfKbWaU+0XhmCrriB06nbNq29RZDSU94c4qdlw9Mw/1wIGFWoEKEbSgmBLmtGaRYd+1jbpD
qyZELJ2Bqx+thrqnl+eKdNS/kkD4C1DI47XfeXId9hfPaZgVqgmxRh1DdbjoIpPrIAlAoxuKyYK7
dbAe+sKmUaau1/hT122rWYM7Y+vnWQWywTG2Xl/qmgYUQ06lnaC5zHH+jaupclGEMpgHiifNJqnk
tuovjhLAhaUgGpO4NouidsvEJJEe2Unq8jkuii1yi27rJgq5RnBezVSrHHeWNRm99tyk3rhJ/jWN
QJypnkqrqyDw87PGs8Duyq9KNSyuYB7VIhZC7NuGjn6tmBx0m+VQ1TvNvXqNaLhRSKsFzqRc1g2W
qUlF2a5qIzi+DG2JxpqjjqGtIsnXB8wNvG39akFQHZ5nGES84yh0nhMdWSAYvOsmb5FZ1Xlj+1pd
zNOgwCvwh5ZnCaurhYFSsaWNr09jo5NXWmNgq1etvwchi8264dUqiVNg5VoTWn6d+9+GUvhUymtF
7NsOJYY1beGHnj5FYSZAvQHjhntOCRphX6/jCkRkxN1FhdrSrjrQRJS89q5ZE8SLLqvShduoxlWS
V5lZKZF/5zX1tEi96KZwWmR7RBEbUFmdNShoxHaK1pnJEqzEKHFcZIIPnprw0ctZEmpy67We3Kos
k9u2v6SspmbDs2Q2dGQGaD2wbqBH8QpqGmlyy8pmkzrhjeZHtWclPFXO+mocV5VnSdYpZ7iUN7A8
YUJP1Swm2WXeLRHuolVHC5yaJCBo5cdh4NoFxPWnuO6yfeO+38/RX3oSeQsWUTGVnqJbZaX4xpwq
t0oRNZuAOXgbNdwyfBZ236qwDk01Fa4Rm4ZbhCaiSWu6NGgveEeb/SUmNlCI4xa3MUyZZt3cITC0
CRurIVo7D5krLqUjNVNrs+hW1O6i8cvmO82zLYvTedDzkeECXM8Bqwj4yFCNBmZyqAOA504XC5Nl
yF8XFYo2oJMwG8RN98N11LWea/qdJ7pr0lHxPTJ4PVWp469ll0UbwfnD0Cru1j6J5PcjUfiCUwKy
J0bShatcA1+YTob0C03tpc+RU4KhSJSe7hn3gS7CpeCggZna4HxIdHlWBBrUlb44XI7q46FH9V+K
Y9q87QJLKRoyJbhTv5ape5XStjmPhPC/ytpyojyyHNk607CHebggvSPAw6JgHYfFvj3SpIfNodfo
KRolc6bDuAPZE8WhnWqdi8FH8K9+I42zTRrX8XVrgKmeV7K+FFqWrR3d822qF8nODaozt8Hut4gr
YkkMJ5q5mZHsqlUh3GCXRzKfwV8pMRZ6GOTfFCVaRqCi111x3bhdfKHoBb2KvHLjtqz80VLqLTpI
dZ0iVpQ/4ioFxTPLvXPwDbmLzGXIQhmKTJ613k3l5K0FqnqzrmKjvY6C9IL17bnRgOMn6pxlKmj8
vQPFemgvuc9mbeFr4E4JvBtUnNdtw344bawsqjIj06HZrciy8BPx1eVGsSpIF9hO7YobrPn2P3x9
BsSPnuk2HI5IAY4He3dBL4dc3r7/6OvrfGzksC1R3PkowIGwQHT5atDdELXTrbrVQGdIHHxVdgaI
ctneqCHXLcUt8nWXt/jKc5XvLSzYGaqlb7ehE6wzrAbrKMkeSkObYkQXQdy5i1H7MLYp9QY8aT3t
odvX04sMZ/DGX7jd0Kbm/jzxyktGiZw2ZVmv1SKi6yAz/GkkO/dHofvnrF/c1KEXKeQufx+Gah55
GFp12tFQyUJ2JxV84YOj4bvutHKKEuTZmVe4xDMVonRJfGGU9RKW5Kz2ie+afUkNSeCabuk9lJ73
jscpjZg1gQSK5+OkkaMzLSuJZcRcXSttd3zhCVr6WM+Wo/bD2MBJ1PVQ1alcF03kLETQtiX4zH69
3dBGZXyu1WGzGEiHGw/tY7KIq1dKoNV2I4OZ04XtFxCevoUMlP3Q20KYojDqv9yk2HSB67mmHxSm
EApY15FIzILy7AoJcHoqNP6K/MY/1zxV+/pU67iLvwqRftWqyD9Hfa3vG2oaSKrDyH9F1/W/8HSX
w++58AtD7anv8Ht936H29GQ0DtkySERp+kh4GyNxidVQTYLfiriboW0oHS7B0OGGxNJR8zDupcFe
4ziQlfj0l4xekCMj3zbskoQ9kQS860OmWG/0PF/IjScUzcuwcid89broMuPSYL6/yQOnsoYVDSrB
bRlj4xJUH7FJn9oNaAc/z0N71YnakqnW9irEbcMEPxo/tGOX3YbOTmQcXGNhV5qwuNHaefrM9qW+
Te3ydOqDx9rkXq7CwP6jHrqHy/C1DaVhICQnElPHBO44NO5vbiAnttLOU21FglKchkFixhWPV2mv
FEcSq3NPxcIeqmpshJcF8vc1cJzRa+y4iSmaSK4EvemK0DKclq7CtMjPa61OrEIE0W1KPct39OYm
AjV5ehih0zuHnuWVoS8ZxoFZIB2UrEM9wf+gDfRprcfsuEexN3bB+wPni8LusBGKSdlKBjzIuFPc
EFEFAg2pNh0MQ4nmYakpX4ZKECxqmihfEqHLa9HuqoitwCXmbnQ9A63wqZo4KjywXzv7Xi5Ydsnd
1lZB3tAu1daYhO4iT1RtTfsS7tuG0tB26JWJo8wP44ZSLeorFHdiXTMONgjRmlmRZvl50LkPl6FD
lrwBo/CxbRjSgZC1ho6Ehg01s54Ozrh9uM0wehjIg5abr68U/XkUqF8pDIxDyKaA3ZD9oUc9Bkci
z6WVUNTGw3c0LlwrFwKty6eLngv4Uod6URDQDhN3iguRnx2a0hiACUWFp52gZKuIgGyDPDR97OUb
0pZkq/WXoV34JJzyFhFr1DH0NjwEy1YT06LkSrGUnWDhVpWVbwst+pE2Ai2ppPl53pT5Oe5Lfbsk
ervYjw18EpyTMlhVpNK+dprkF4yJVVYn+CsOWuOi70tV46gv72uE1F+kDNup1JR0mYP3fzWU/Lp9
KIVPpUPvoeTWzF8FWp7NX8cGEiR+WQAGbKLoUyVVOP0FTuJ5Do7HPCf0WzW7C4q4y8mUJXyWea2y
CY30IlGaajnU9k0MOZ2ZxWVru3AmmRXu6/3ood8PRHtWs2zZxoaywZFHq3nL5dFtho5hrIBNgXYh
68J0ksy3fNkpf1ItvpJJhlwTHCRtweB/F180Wpze1E7iWmERq9eq1zXTWCrOJk1Uf6mJOF0auoc3
AQjNKar97Brckb7V5p5709/RC5ja35E4bnBlYC+bEwVCSkWdRrewe2SeNnX7Q1SRM+0UVp+hUHcu
hhFhptfb0Pd9sxg+1/7zbEiprtnwzdZpm5gUu+GsfOo5DJRaGdrYrWIrrnF+yRtphmnjXZOUe9da
XWq24EY+G9qeRhRNGtioca7S3n6knRfPNMcRdt5XhzYRsmiWctD92GBxuk/1GCy1y2Hg0KZw37c7
5OeXQ8fhXtFguMYa+PFzpTgjqTdNCyPelm4D9nBfYloktwmN6Qql7nTUPowYOnvKYeiBiPaUWU/5
dNthxNA+DNNEs7/t0DQif37bnMt/kNnGLx871WA7PWQ69ntOYUvjiNsXulD9NogdOJEltuEMJF2a
ZQee+E4FMx0CUdFqqKbUQSbN/A581mAImkP3aKBveBAt3Q8fBjX9PYaRh+HDLYfqcEsjoeehhqOZ
8It2KwhONLNwwnKbrIaWrsbtNhiaWeI7M7dWGzMEoa6Zh37w2pYmg+jSvEOi3e67H+6CwItkZllE
p9KdJplRFuAxKbM18mUa2UNxuORK6KwidzpU1Jpk66PBh2Ft3+PBqdsrJZzCFl243dC0LzqlAAHE
sDNz8lBu8jhuZwno7CYD39tmaBsuFDwLjTkUjZqtIe6XLXWv8B7aDgM9XjzcYWjjCeWw3eo1pQ2O
1R+zO8pVAuYX2P/AoeC0pOfszuWdT3lSKH8FOYSTwHeBTYjRpzaSZWMPMuIgS4yKN1vjZmgQcQJD
B5nSRji1g657GD+0DZSd6JptdQucpL9rL6X293p+//2PCp/9ZPARBE2UX0b9pWJXkGKQXux1hl5x
ABP80OIaUXCR+GtSahA9BnYQFCG95krl2jmRZO46nF7Hne6v9FRLzaG3QQ297gmIA3xgaAKPKxDU
nRnmeTwfdBuFB6UNa0YuhqobpaWthUgu1N6Z7jmPvYPn/dA7eN6HXrUfPKJFgRp/lVEdLbuk+em0
GgTLVS/eXxS3uuuSAC2HpqGzNMJq6WvZzwjl8UWoap3dcA3DTOBs93LmY9eues3Rr/LAarWWnqet
Wq5YTpMpzR33JmeKlTke/tF1ju26qZw7TQlx7yTzrqsUe9coaKbcLZTzoakRjQRFNoH0AOqDjCtr
bcqLMp55iqgsiiQ/T+GYgXPWlxLqQoaA3oXLQ0cTcLJJlc4ahh3ah5uURVwddYCvsDOxCukWW+GQ
blVlKXg3AtDm/EReqIp+W7Ss+dFWMp7B37dp53qStD+cUp7rEGy8CjzvHxghgxjOM7UXvGIqISr8
Ban+SGqsj3xgZe0YmZp2zV9NBp5+1YwbJTZ1SF/ZgJ52KWnkQJS+ID9x5fFV56vVNbht80XAotoa
qsOlSr7ocZdeDRVNwHcDKULObKh6KKYb16eXQ6104gpSIJyfAcT6VlqlJFvwrZK9n6ttIQmmrpXV
4MPa+6pCg3szrwoD6zAOD14sXjrTlFNbCc8GJSzioCkHSajag94ln1chESWyC5bMIOxFNziU14Nz
f7gkQXThVlmyHWoOQDAN4fy76T4a4Gf6YbxELYZUh4KcEb/B9lCK9Mb4krbZuu79NEM7aQNyxgvH
+FIYybgd1yqoQ77IrBqprvNPmhzto2KgMkJSVh8TJLB9rz/bHU607v8IAgH/5nPWZqRaXrS5Lv/K
29qwY8fJlkVUbv2mDVqzib1m48qs2QwlGcT5Us/yLdhzOT0bBvfVqP6/lH1Zc6Q40/UvIoJdcEvt
m8su731D9OJGQkgIEOuvfw+qnq4ez3zzxHfRCjKVwtV2IeVyTpLmYxJ7l8IuyCkumdiqOKZ7bfXi
RPIpXBEphkecLHFSMya+EjFXjhXqxnURJaTj7g8yjnki7eDORU7whCS+RIYrGlFXgkdSTXaEkn0x
yntJeBKTadOK1E2ApOHsw8WbeZdypGIxzUfPbQgpa47RPNx0nUS92BmyBN3wnFUM905fyi7cybTe
CnfwXr2cAiam/GAXFJb3qkNgoNxYXdpi7C+5Tg/YAvmLImdCJn7ER0F5/fcQTTUK13mnD2VTOFsz
UccdKkRuZm+uYTMKT0+FatLNLdA2sflNNIG1ibt/2xqVsQiBo0mDTu8alY2H2zB1ajyIQmyF0O7W
8zJVJbfZq0woClZhOu2CvPfPU9gvWymqkzdLRqVx6hxsPZyMhD3ml74rbbYec7tf3HTGBDWcL047
NpseOd76W+7ZctXrIdx5MkT4pcbsXXiApyB3OR6AVJKvDkBJRl+mabkbaZ4DS5PRd69skIsCj/7s
Cxk+OL5+Dmc9XhiBamU8pBtpEYki0kinPkmrwRkP3dCHj9Ir2bMu1ybx5DeOEUz+yKcRnWeMUMxm
WfeHWcbWVR7T1X97C6D0/eORwt4Igh/eiIRWvugV9/dHavB6qWI5ed8ExfOCV1hGRzNY0ZSvAcrR
yU3nUz12iYtE+NVGFoV9xJMX/F5lbD+Jxj6wR5kUAv8lUulHak3jPu9iJEbnYQzshe/DE7mpQtbY
yVi5clu5pX81o17I16HdRAuj83ruLIMqrtZ4ExQwYEMjds5QxU9VaNmr0FOo6M6imvx6y3VEEXZA
zEeJemCpdGLEFkDic2f7JyNxOpVPWXBdaDQi7LZpnpP7LGbfc1vIgwiRdG79IU1MCWycA5BPOnvW
8b/b3XRWgMr1tdb2aV3rRUDj9S5PJit7B9KNvzRdZ60cl+JIGbP0FE52tywCbr/bU7aznTb88XdT
QEbbgz+bBlXXLdkw9JuopgSVl47eATdK7yob6VzbpgvKCnoXBhVwiWbWyH003CHY83dW7RZ2YnRx
F9C72uJ64dFRrv5YV1ku2RQRcAAVpcXZm/SXCT0/XvIQbpovkBwzYq16f0M4lSsjNm7BVl7Up5ur
cZHShVt09cGImVW9kYC25zCrnRfKmwU6tn20aYtiYuAFj2NQsZMKnTdzihkVanMHxLfsTMqYHDPu
X/yxRJ3TBGSOmOxEOcgl3SK1W1hmZt0KCaVP8ZqV2uVucFi0j6cUu49ux3xfMX9HB1skOcBsqEY2
B28eMjSHR8EQV8AsltjtYgAC/1KZK2NmLIxoBluT5pCmTrNB1Z0ledZGGzcl3qosGXsLy3JM2DRO
J95n6Us8ninp2JudBulhSqVcGNGNhb9EwyixM2KpJRDCTnoBnPI9bcKv3AGaMwvTYR+DlPisaXGo
i278YvRs1qPj+r/qCXLqe2Z5U2LKoUMY85URTU3UVEPNxK1setO1k96qyd5Zje2dUpuWaxx+Nore
EG9D/FtMbWCxgspnGzObIfcxXq3rys1PE9ulqvJOOUCqq2zw5cqbvOg0IAxPsr6v3pE4mBaMhumh
Q2byWbUpHnZWvfvc8je5W+h1M9nqvXL9E8PJ/hj5NL4uB+LwH8tFawF/Cz1cJX8VsPzIqsj6A/7g
lcC25oJ4ewN/gCfgnJvJwd8BoIlREr0IJniJUZvxM2mf2ZCSKEFUjuAAxcblwKx61eUoYBkdAOao
YJDnuC3/ZiaDN94j8kmosuIHf7xMSO6VCyeW1pK7HlsHXksf7bhK58lqxj6kXYj2Q/8ZTwZzxuBP
pwtt4GYSOHq+oEEM+vJ+ym0SYcmqk536olK/Wwj4Xwe7Y7JOPOZgvF6HKcB/HVH2wqWhvwjM1NXA
TF2HOlCbvGcF4NK02nRCFtdENN6sUG0ifDdXJuRKy1BtSqspViYgC7vy12zeifIhxqNq8AsGz2Cu
2qZ9rknLdjf9DQrR/zVp7A0m4mYW2/1zPjWX0pXJJDl75vmwIp2Y3lynwDPFhIUUVz2+xf00JDFy
vHc87q9m1kS6kxgsd2EcHngX9joNHHatjxndzRP6VNG4GX9ypz6JtzvjnGLXKsbtpu7QHbWXR+d4
0HemLilY/+BYvH/166Ba+Xmhj7HF46MFfOfKsnLx1nj1Hbrzj19bkyAG0S+7pDhLE0cBOuwH8H17
197j1B7fvCYQ22asUS+YRWPmAsp0VE4ngfcdK6S1B3F/+y5no3ju1GDvr19mL1TD1hOIcY2JGfT8
xadh+dz2pb2/6W+25p7Xh8YKyuv98nJki2ai9QJBKr8gE+0shyaIVyoO8osZXMG+TMIfD0ZKeye6
T/mbEcwaSlJ35+m4AVgGa/7tPoPk9v9wsfzPHpYbolcMQVM+4FVD9Er89Px4qMRnTqyKL4zxJOyq
9t7xrObCtcv3quFVgjqTvhidIg2AuVXRboxoJiaPfF41WM52LGNtPQZhl8hpEQ2x4Inf3i6QDRcP
4GC4K/gPSOISTzcHM4B0Ua3LwP46WVZzkBkZVIL+z83BngdjYkRfaqwzl7fFf6wx9xnGGhS1/9pv
0HbtH/uNh6YgIHKh4fScxfwU5PGBNyKlpfqiqSv2SGPSU+HH2WloRrHgiNWWQRPIZmmU/zZtJrQK
3pvGVwcTl+v43IZZdzECr2uwNtKIboxoDa1zstPhcs0JcG5/VCXJjl0dBQAAB2yRDkPQL/MY0Gqv
UuWyr8dwW+XtK0OkuCoZBd5pmuJz4PcOQbrVe42kn++NLpyzK/looXSZVhsjTaMPEHg6AQrWdwoH
RlkCaC/T2H+I6LQyH0q4SNTYPKQrk1xIy5Y+oO6/CMusfzQWtV+g3iWLcmfECl3t9/2cFzOi4xV+
UnHWbwp/kkflD0sN5/IuVON4N1UaaVmH2v0qay29oFErw6WZaiz7S6wifzvG2bTIsoxuy1F2y2wY
nAslTbeckAu7ZHzslsN8lc86YNDdk2WiHMKdGC4FA/KgoPcBdVFlmodmLscZPWLkeyNNzAYyP48P
UcjJ/WR172anbcpsWnfKEhun7rNDq/NwR2X6oIuhORmEn3Yl39G4TlHbxQloBkukD5yT5mSkm4VB
CJpVv+9hLFg2jImHDTK5HSPmbHCdhp50+uOT2oikc+kJmT0j3E4Yc5yYubT9cTtbzFXln7omqsO7
+WxXUc6PaKpK9wizgR3Kg/5kg5ezzqJiQHqUMvxSg/ylpT6w9roqv1ZC38eFn/4M9bdOjiFAIw7g
/ABc/mi080WGsXzPeJgtJOpDe+Ui/+BaHjmNbk5OOdHkxIKm3EmHP0RcetOSzjozIaPHkMJl7mxr
zlcMWb6QnZttbpnMQRbrMu5O+BY8RBn1v/++KLL8qsn/upintEPOFu34IbSL6GTRpp2SvkYmtg2s
GpEblDEoMtOy0qlay56wB5YHwV7ZoH3QVtvFovGDbGnZPF4bXwqbdf2Qj+fCijYVMH/H23FB8NtY
wz0Wi+tJ0TUXTSNrRRygUnvGiyfYvzmgpn1rWSiSzkFtDHy+Zk9s5a3Az6m+ENEkxqJsHbbUdc1P
AiD8uzD1wWKoiLuzohI+ShQHB4VA/1DPgxFvQ13Zmx6cmN1N1Ya833gA6U8vTt20G9QHVshV0jsX
xdv7AYX/+8gCIckZJrLpiG+lSRnl3ZpWob0w0/5syAaaI1DLUPet8k3EijjxOi/e5EU97R0h5bHg
2lm3To0vD8j+iyZIyWtFgu/DFMgPxb2ExEA9guw2bq2qHr5xC9ATt23S5YgaQhJ1Zf1YWjQBoTZ8
KJqoAh2vZSu75Ry0P0x6TJNzasVrM2lUmSOtRCN/uzOiZRf9IcgC5EN6rkHu64vnIveK01QpuVQB
4MvrqrHFiglUjwwrBJ1tUXIyl0ZpBj5PX6/w0u0yURK1qpuNEbHdhpvIH6w9T6lLksGv2Z6y/G0o
h/icViI+d/NV5TIL7CA1rsxEz8thm9aZlSDYI2C+MGwr0TC+uS4KjQN5VZ2bHrJBNQuJjFgl/Hx6
maRt44vr5hczZNZzm1bpvYUc/UUHcjg4Y/3lNu/VfrTq1eAujc61m69ROeTwqwjweJsCJKmxz9RX
HYhwGYdueWS9Te4cZ+wX+KaI7/9ioTLbWffKf/MQzV4ypIs9xGTPRsqD7A9pnoNjhgr9bFk61uom
zXNjGPIPgZz3oSjb/L4FxPD6vFUFaiQDEsfX6MbgtGXTHVIf+MZUibtRO9ZLEDWLup66p9Rquovt
gHBWlNaLL4PhWHmFk/SzVa56sskrqlZmtshps6SNAhhbAXFhbu2WRXHv6PaPWKrru3JTp/mvT5Bn
ntjojOdgnkXecZjcSyvIVOAvw4pVF6Iy7vRRczEDyst3gyqDlU6bc2BwPnWDgiJlGrWOGT50VRZj
UG46F5VnUNRwhIUWQlmXy3vldRLIYas/53RnNDf1zZQ6gbg3EwVYnbOpTax40ylQSbastN0VSgpN
AjBu8dEAi+eU6QcREUNBRevnoIjBcHDa6TgoxzkQKxlAMqxda3nFPhVsH4dT92xnpN53WfSH3h+8
/FRO5TeRCe+Cw2dhF178ZBJTZZQuYtari5HylLw5XZpe01gucsYLEB3LvZnsMh0vUbcsNkZkXqg3
OSPu0twtHOtxT1yLJEGUNuvOKXNkgGOU1tM6ONo+ClE1moglfarpNzx7D53Ds2ffwwGmXOGtbVZW
p3EuCCL5sGlqi/0ghScSbMHtYzpl1qal47gFaKu7FFPUJsYk50hOATTzpegt/EU6CqyfK7r/VTIw
4I7yj5KBS7Cxzq/JQGMAINk+e99NbTe0F17/7nZSrEXm5Ik3H5DOPJgrBZLalDBbX2pG8p3RgexK
Tn0VYAJ1gGZDLC+fGbDk1HIWnQR6PR95RxAClRmC0dA5f7rq3MK96obfV///dr1br3WQTRtTpwwA
CE6oj8SaCYuNmPk5P5jCpBG5P+R/iGb2Znxbq8suSj4Z38SsqfGDCitd2INDjlFZludo5FsxozvM
gHy9txCg7W+QgKWPxRTLc0i8he/a1beaj1YCjLJ+AE/D3SqOIJJGPoej63kJCJHhD54mDWKHHyFv
rUQUQ75XDvYY8NZVEg2FfMtG7GEWHZyNEeVAnqySyAfpohgHdN4d3tws3lhRNltqtaAaGDGfpiTs
0/HU59344smPXEzyrS+kPHh+NMdJuDWYBmxZRnazN7Ojb4GxLmsARu0B/jE+gbmZLVi2Np/gKvrx
Uxl18qGNZXVpuuBOZDRYBUHOdi2Adct6IAFKGiq9Z/mMkeUV+4ZQ651Fpffo2bm3C5lD1yDU118i
8s3ShH77tDBtndf/jqbQ2+JTNIUU1fzeCzRDQLMyvA72U/Q5edgGrDgUL+GAw/UFDYD9dUPzcFyD
ZN52bXqwQi890K56oFnmb4xk9KiskTq5yWDTIPMOGNgWDGixG8McQQv1S7EgbuskJJ2andcFw6Wq
QnVfhu0iq4vxYlSyHLp1Z0m9NKKZ8N34MaxbAAbnRQTknGNDp2cjmWFIHQVyF7IqHSC/q9wFb4lM
DdmUbTqthhxQSXhNdFHbujgGACO8DgyohEiMz0DSZbsqJ/mCdl2gZzjUtHDx3vuleYivj7x5lJku
N75fH7LWdpMA++wmj6fm7KPodR0U993EL4Lijwk6m5gVZF5hjKUKvzleCmpwrMCP68A8P9gxrw76
91VtZoyMQm8ULdDH//ugYgC+Z0NrsO+0Hd5/CmyNeNOxMZmAYjsaTYn99XSLgbWbVaiypX5CI0n3
YIBYL1mefvGRSTgbqdXnwi+jZ+Gm4gFNJc4oO1kvbkuHg237bFEHrfUCkhLbhEi1Nj3QqRcQcOQF
kX/+0OAPQrkdPFog4z5WtC+TWOXVweiEijelFuMmzVV3sFKrPVjl2B3iwo1UcpPN1c0mmq2NiDjm
jiLJ7HbOsL1GJRTR+J6m6tnAKAxwwlz5FCz+oYyBNB8VopcMqeSbXVCCAdZY+YTzzvHPDguCRVjD
JfBm0Qy2zoKz9NXDjOjdj3XASKI7np7qLk0+meWVHpMrO86eUv/Am5qezSCHmt9F470RkA1E2hmZ
5ZeydaednHrhJ2aGsLn45DtI285LY3yZDpHOT9hx8svQkKQo++LeSCrkAvULNu9G+cUMokCJawK/
CuflXzpfUTinKloI3tGTrMcfTdp5zzxUkZEUy73n3Jr+kFBzu0qNcN1nztM/5jqQopZIvYplpsJp
H9Dc3psrcKjBiP6tAw8T/Pi+AEC/Lao9CSK190onRbmNtLJIrteOD56iyAuZENS8d1E1jrtBtMXR
jVLw8awxvWt7Ma0slDovpVBs6Uuqn2VQkSTtUbcYOvaRI0D6HkgHX+dBgwGAxhV+x+BFN3WdEJ4J
NKAo2qOorOhbSJufaaijNxmXceIrRzyXYIkt0whkpP/eUP/B3EXH58hGNIRNFZsppj/Bq3iYUtlX
DXmmOrUTc/T2qq0WRZ8Xe5O+HiwwVZVtF3tz9JpZwZpfs7ZT/Jq9rTWzbjDsWrdUD/+23tzOLKAu
EMZBXbvjQYInjr4SVCafGAFhC8g9orvORV+LufYc5XF/9F3WLBAA9s+qTutFFof9s48otAXY1bLc
s+8z9TpFbNoPpJwrshCR+rJXUeaN2CQhhhkBlL7S1WnSTvkaBOWiGqtig9Yt8SrTNNyC+1Ntgs4N
n9spuJjIZtQTTSIAnh/zPgi2TWZXm0zn5NnqvAsDVWqbBdTfekO1t5tSvgcWoPlosOOcfE+6Bxq7
wSouw+5FNOGLyXL/NhWN/GVKutS5mkbx8Fr2ylqCMUlOfgRa8tIpwJ3K0XZBxxQ+XTtm0clFCfbk
6T765orpEuKh/GZ71QehQ/juKdEmsUinV7DWQIkMw+55ICBhiNhtHwu0IVhWLaJu29LdKqqof5bS
6tYABtO7tFb2Zmh9fQx7n2xda4j3eG2x2HtWOexI36PrQVWV2xEtPk4xK9mmHRS5U3lgrcJonO5d
wIJRAuzbi8zLYpmzSD81tYvg1JX9CzYu9GARg/OG7hoFUBO99YVM0xv+J/V3OAAnMlXkI+jF2m9L
us9QtNlWPf47nS+L84jOBA9SVd+G3HPency3l03mVHvegAjpoMGB0YtBk00NbNt6yIj9TrNgS4uI
PvXtecDDvZviMd8qUKXBlGrYAkUt/t2vWvRv4O3HWEVZ0oatemZpka3dwPIOupLZKcoCsSrsKnvl
ffjSx1P7YfF83bYBGqqUubsdkSFflB5vL6JMvbXX2t2BAM2KDTFT6xatgx7RqgTbJfXEt6Ca1o6q
9YGXrFgQrqIDCv/kOhgRHaAa+CABXZoJvA+0rxNzaYscl8boehnPyz09yQNnf9zGGEdM9wtil8XO
teJmOfR2fZfazN23oXTXGVCLTwA8Shw4vvzw6Hs/0em7xMG8GGppP7jVhH4XuR9tfStDlwwa4dGr
SPWtyeqFWSOj6Gfr2uWzEj5ft/jqHQIPzGzLkQQQXjogv1rbOBZzscdu+MiM9zEP3uylGH3dTo9A
fv5S3fSoSj4aqU9dkCIK1lzv8f/UmZuYnzB0xZvwABMIWRQsQYHIntquau60iO5dK6dPRoVWOvsG
xeSzPauiuBYgUDJ7YybzIBKAkyG7bcTYHZFgCjc+sfNm0QzdCvQ6tJOZ9DnUln7UlB2ygiMv43TF
tnICD11TkKYBdTpPOjduzpXntY9um/1h1o5AWor41eNk3CrknUTcA8XrVlF9HAJg18xgRIF+Mcsh
COQS+RDvPnXK7D5ne1BzkYAzKqsPvnh2rH/pphAPOmAA1crMwstQ6MT7X+UOBM5/d9AjEEbw+hkX
pVU8nGj5/AmAU3lSTGUu3WfUP1FdWGOvVft+ijYhEkkP1XyQT3G8AW3zlzTP3aR5zljq+Vgf/mb5
z3XGspnv+fsn/F7HuFVv+lpOSdqlqA+kbY96QXy0mw6YySgc74zGDCNAURsrL9CK4O8TTVggCjCZ
zygS9jKu5Z7yAEyGueSGB7y8C+p0ayQz+A0LNtgo6oUT0J4DgRi1iy6Oxg2VzmICbgkcwDY+k5Gh
mZqXPzCZx2ejMlcWQ/2hzSYLJ8ZfE0jX1GspsvEuj5uVLyb3Ppu91lFUahlyqwLsRAaP1MntA/wH
nozC/VYjcfnEnOhj0i59rtGdbT3K1Nk7KQ/u8OZTCsQwGlmpso9XSK+AvaWDC1FCPXIlN1yE5Wso
+/wYtEh2GXEAXhG7VqDX9SDV6zi5bGE5e7Q9au+sQoolkiwu8PdliMe8D8q7rF5NTgPIaGNZO7gS
etUJkGA34zR9DdyyT0be6RVSrdFzq9yLh2Lrd9GhJjCUoIQAGhRuCw+V9H+xQLquXOrUcTcg8jjr
SWlk6V0hToiB0epK2eIFZ9kPEEXSD9d9b3Xb3BdgFvvblNQZQicVoBZYBPd9UTr7HJmSFUgXwZut
rDUdAvHdsYpfFvj09n4mna0IGuWcGuU3Cyo4XPAZ8osccbsoasTKrgLIBZhTZkX94QqRS2mbHdk4
HAc7qzKkCFiirQZ80CYP0Lmjd39mjn+HvClHL6oULZEAhX2NVCUXcEr509gxB/2wlH1fsFivJaDj
p4CKcTtoQFlG1tFDOgTltozK6IT8WbHOa7QEwF8MTRk8FJTHTITNGj74dPKqEdwIt/R2mW2Nb3zA
GaCGGEngtD4N4B8kRu+nzbT06ACzeeMaquEPM5tXQaLnHcwaJe6mg19mnIPizeOfONr5q49fIZoo
1O8Z2h2sijCiR51X9V3hoFNXBoLeNwedRzI7/M5su1xMmsdARsXuvtE1w4d1q1f06rsTIQ+/i6L4
kFZfP5GqUv/L9Q0+MQuwVcWO58+NzfFmJh90N2xlf7Dc9MAdUrTl+Ay0Tnyp/ZfIa7Hxol3GPuhi
MAYKXr0LlqsktHR77vrKexhcB601oOcTX3Vjv6TgYaD13cB3JhAxImuCP0UzG5b6UDH1EE9RcUwd
1q9pPahLUfN6MSDb8e6J6YEZXG4c7VRAqp9NqL56YxG9WqB4LkTviB2qGT/xCkn7YNkNqhGtGr9Q
Ii8NOgY91rOeAoy/zHxv/NIdqzwtz72NXLKJ6Es+2et+KrOFifdNXgAVm+HEXBXswoL4ehOUtkyq
wMs3pOjgWYI4juJbJOtf2WHSO0ugpbsjyWUGB8ke+qOR06zsj9kQtEizD/nnCWMSqhBLjKGO62El
ouEZXa/uDZLQYA/Bci+Os8oCaeCBKlKgxUTUL0G+tE8R0dUKr6JFMGTbCi1A2PBDMzBX3Sz4SaLq
kqeR9YaGAgE6dNXO/QSyOvZ/B7m438tZCsyYWY7f3HV5GGT+z5p1l8kbs3Prp/2WsEGeG9AKkjIL
5VtdM71G406xsepGvlESvrep39+zamKPMWizRj3GMtqieQJa/MyL5Ijoz3fr9Ig2bvqVlVvfS8Vb
XKrwgLJnvTDiYI2P4N+c87khkKzTO5IH1VPW6+LQO163NPpMZmeA6qonT49LGU9OYhdq7WsNFxye
/BHg8T+Hm84mul/5Ze0lxuQ2YUQgRfsVOEtkKftmXA6uKB7iSsYruBs2DkrWbVguqmNWjeWOwy3c
C5TiD+hTWm29vG3RI0Q4azvrIsCXJ7EaRT5ciiJOFyqSzTPXZZoMjtO+2bThichH76ubzkVNVX7U
qlmPPE1pMgWbKAAWNfHGNGl5xrLELlFVSIn+3mbs0esmmf/sgA7YmRLQ0ABlkrb8wZ7LQ2XE9in2
twczhxLFdc6bSfG/50yR6Z/rYl7TZddL98oeiH0WAlQa061BYIIb6+1LRUHOmjnSOiPW2u8LBagr
vpHtY2xnO7jx2U8wFXc0Ldk7ciEONoqB3xVx4e1ttLZZi9wlj1GNsixDa5aPPFzg6Sc/aqeyE3TY
sy6RM5UbDWdgP2Rol5RV8Dcrtxjfyyo7sLjQp8bm3oYgk5cg8Zn9BORUSN/7aSn9XqJa+kparpZV
1E5nj6hxO3mu2nlp66+5VdADOqWwdUEb5+DVDjvZuipWAH3xV68vXtAHoP0AbGPdcp9+RXdWB5Hh
SO9BjMBOU0m6zerOeyCUU4TFbvCN9F/gMoNuUEivPzFDUwgH1R/mgls/8xXMBCAuv658ZxzQ36Cc
EnsMwvuu1++1ioc39OIb10T6yDXOQCzt+Eu7teKnseirI3hNbGFrn721ZQ64Gr4eWyPGU31qm6y/
1KnWD33JH93ZKi69Yiv0iKY0s4jkHTKfFv0ug769Qz0BvwoFMtINJDWxkaB0ypDL/w22GttuaaHl
1NmoiCRsWxd0g1qBdyj4AMJFRuKNrxrsDHZhLRunbZ94OISJXXf9F52phxzfjixR1opzXqK3aa4O
o9dl3/TkgNifMf/Znu6ujoHFv2Ojfkm1770q7UzbVqANrhHjuGsXloUn7TqL/1YvsxDvAfgvP31u
M/wnCjIC7cRDgtgFgt+J7X8wvJ1+AkU6rKynPpYOwDqetxirqTvbveD7pq/TNeiS5VNawi3xXUF+
KOACM42H+GY7gte4G/kd3AKYMyWfVEWLRJVeeDMXNjpSmVsXILjur7bzrYOZTdKk6Fx6JWrLqQWk
vigOGhnfj1o7+6Et+RfddP6C6Vze+7x2tyXijm1WOvl9BtboIrTK7IsAIzuDU24WdT3hyIICeDAB
CODOO4EKBHsiWZ64c7mZouHVE+9RzZx3EDP3Wxr59HluXgfYBvkfbWWAAfvnX8D30MPADj38AwL9
794H0jepDzghefJQq1zyduTqFQ1JE2Cm+AbIp+YQ2T24meaybgFu0/NwnZE+2vUaZV80wLVNY7TI
RAAkaTidDHDD4DvM1SeQxyex74MR3SN06G9BlkJvoLbr4IB30SNxXDidUdceHKsiR83DbtXgJUzP
aFWSJXMU9CHUEc0Ygh9mkbAYFpG8XdseYn6zqOEZHksaec+kUHD1i7PrKvqj7ftV5DZ4SqqsXIQj
0B1g930lOpzeYkc3C3BZgos9ctBiOQtPOvetLfiH9o7bnJ4C1L/X/tRb+5j6LzRFQq0AauSIFF18
AD40X6MHav8kwYnDWdmPHyngzdrHFwQAMwAYuvy553GwYnH9axES4ey6CGFr9XvRaErfNVp11YXL
rovy+SfNYdP/0XZlS67iyvaLiGAU6NV4nsp2Tbv6hdhDbxAzEiDE19+FXL2pU6e7b3fcuC8EUqYE
5bJBylxr5f1KkW3IJzMiSJEA0bLpXVqsSgA72cvYxl+hdmodpZOl+7GGPqmOMooIa1kxDPHWnWKQ
jWNWC4gU03sMEvJSi2m/+Vzn3lKawG8ahkW+1P1PMeHc264d1hzxlG3gpf7U3ThpdYnd7EvhFxHk
0cDVFcJ+hYxhdNZd+qCbtMjXCLynx0/9rrDtsCsk1GnVLescdUgmAURkQEAmns7mg+7L4r7eZuUR
T6igx77NfCyzCXCcR97RmiioPgGe1g5KcrR7Yj9rq+pM78jpY8wHsbOLzHnNoG2LJB15NAc/ufJE
PuYTCaxyBd1aBRS8jdF2VkYHPaCq5uVWIv6+1L9aK1Dllqqguze1tYC2dWSpjVe3P71pazYAqL9G
GIegC00jtU4NAI23qPrhKN84Cqr8k17gJtaa+WYDQeFpzWsHpB0Rnbf7JYLTWM5kUHeTZgr1NJEA
XY2lGnaZ8RJyBcmxTpPi0RvTj/0jdn1D6RWPk7/XFfTNtY+5AsK/aMGxzbpk5eo7YkW9w9I/WEqn
N7dk9PAPKJJxUbRtcGqzpHo22nil95mq7OpdgfhwKDO7e1RDUm/qwEnXOlEYZYWzKDKXHjN8ZK9l
eqlNS70ATvV0R3UAvOQsR8cw11gb+/si6oxT0LfYXqZt88Vrs0s8xTr7tN6TovTeZDakAIpT9tBE
LNpRQ4gNi6l7y8vcXgQAX/xo7bWbiZ8luA5vZXVDMLgCifCPE8P43PPRVAK9kC4++pRN67+ZIPfp
lAPAHFOOyEe4dfo6lQIpI5tZ8Vpbe9Akm0p9C/xFqbBXj/DvDEElaM8587Nj51UM2mvCf+sKvhJ5
a30vqs5cUCsbrzkWSUC2kWCdM0mfi7Z/0h68YNiwsvy5rfNm0wUl21l519y6KfimPXwIT9Rer041
nmnLdtIb4dNBmiDTmElhLQMrUdjXkxSdPnHCvPPT52JgZ8fOm4t++VRoYUB90V/jyTa3Wif+0Po1
LorwRfz7tz81/f9+/0/gbWR+LCTq/lsLyfEMYcTmoJ5GuueGJbsdKwCyodTtl32VkoMmRuizuIuw
AXLBcVqmArresu2jdVdC9gfkFPDwEZs4NO4QIHtuPmV+RlcEj6qNctt0TSJILWt0rEbNppPGTVtB
n6gBYY1B1OhA8GR98V36UgaZDZlwtMx4WDhl+pQxRG0sUkZ7PLf5Mi597w2M6x8+kF/XmgrjnI39
sCjAMDsrajSIQQzXpO0FyH/dD9Q9oW8ckTVgF3r1mjod1Nx5foEouzxXKVjoLAiqM6d+tE0tKXYc
u9MCe8iV6pr+cbDN8Ziz7jdrtPtH1ZR2mLZ9vCYUWYUa77oflIiFg89um1mpsW2i9pvi0IEr3KLG
5xE7S2lR/tXCr720a//VVW60AR243JCm7q4JqU85sKlveeEsdV7JbKFLpGSVXPy0uUojSXfDwMgh
moSo9QGvT0DuqgZyaxNPaOJV9T+ljfctMjSsoV+SKoLQpmPyQ+Cr9gEpMbxKO6ZWjjc0a55F7gPH
0ymUUROsAwlEwQKsbag2dZl/g/73gwNc11cLgJlFVVflIvLrGhseta7M4DXxyv5bELBq0UguVunY
pRvCTSvEE0C+UkLYgrtJ/z0GHZ7HjUwWnfPUly796fXGFZvibYvs/FL5YCyozA7b1moXskiCTea2
9FBBAnxLAmMfjVW5shRY7LnoFybgwq9j2Q3rHkCvdRV12IGX7YNdA5AmgKL71mXyEiDZ+jtSTojZ
+DSMoyRYQy6o3eeAxWi2Hxz+oAWWauyBw8+PQ5ykV31oGtM6GBkwaVNXZhg8ZEXgrWqvsk7SVwDU
y/rLENSXhpT1E5CkTxan+QNElMznyrBeqtjyz3Zai5Py+AXIdmDUizTFFu731OzKo8niGwWvexf7
BXNBxK7co4EANF2NCSneJEHUuO5MvtZNQ5GHoMb2kNi9PHekHRaxUZZvrpGyJTe75GBTFCpouwCA
XqiIaQZNQnHWQLMpq5N4Uyj53q+NGYKYCNdMLroNtbHfDL8ql32knpEZKR+aPH1GDlSc1ZDilzRK
aMhL0b+YAZ7UwDoXGwRJfuC9K69F0DunYfC3Xu4mLISgFgJ6LjDVk9FUkbz2gw/Z8jH7hhwjPCQU
EnaUQZfs3mZQxF0osCYX0VD2qxqR5RcsY7oVsOR4rU1N4hAamtTqdiX0mdeM1iqUrTAg/0Kc8nA/
9d0O2ySsuIJQTr1ZjBdUYEOsXZ5rmdA9ykpeGpV6D0HRbrD7XKE0y49KWljhpe036Xr9ZWyLOrSr
gK85exs5kKspdjqqS8VP6T7KwJfPIkvosYlGcIebHDyBrAMrIsUjHRJ+0daUDPrx+DlfCqOrL+V0
5rvWpcBD/6C7tLGvRLGR0olD3QS4qTgbFv+WISVcCd974pnZ76QgPNRNn8UjIm/Z19QoyRO0heWt
QA2AfGrVFRibLO671WAOxnGcDkCTvZ/lmdNv+oR8nbtmt9mXglGM1Aau/mukT8QBsNSfTVQH+6ER
KQqURBSU0KHYMteKT5IxsUm4k52RSoSgf+00D2PA/RUtIO0hZXyheDNvq6IqDtAjbvcJfv7bjlXB
0YFS6tpW5viAwirVKgL449aNGaSnXWk+1fmVcw+og2AsrtC1RukCl/NdGtP2QbGOIe6V8zc7Kk9m
g196lgNbYJXit5R3TgikXnFxkHbdAkhlbvu6y8KmskG3QxR1ZxHMJj1jemXIJgx8x/pKsLGwTU5+
D+ri0cIaIhSICl6kY6wgLlL/dEEqS/AsfIt73KFMsurilazbctWeA/yUNpkdyM3gAStj+gFiCySx
X01PfLNJkf4syQkoTQgs4Md8Icg9v/mJU4dNb4kb5F66dZO31TEY+IGmyAlGsSEuoMx0YSmQCWiq
IUwqnv9uJthm0RJrEpS+K9egF1aHcXS8kw0cyTKh0vriSnVCDCRAopJaeGSvhUmaryzxxpUMzGaP
MKV/K4X8HWQBPCiRtceOWJBrIbr04LAYSn5Fr84FnbYvnvctteoYPINWba2k7TYkxhIJkkXXDpyv
7xQwuYVVFuqmClcCMs3NNS/77hXhCSRI4MGmhXPQVMXVlqICDkBsTT/Od/5Iyc4a0+qI/2W2UWZL
HqiLihxMTnJVQ0q3ymbqWNbAlw+MRk+e64qLz4d9BmaqdOTCaZDujYc2PzEI8G2QQW5XGtwV47Nc
EsmanYZ+dRA2B1IkaCFqBeiX6IJFB03TJ9Psy5sZVQiZtt7B430eOm4vd11nxasxsMo3MAt+R9Zl
uDQUXIXKSX6w6ZnrZRR1Uow6ZDbisAolk3Y969Vm6LPyFtuSIl7Zie+Ecoh5dtbvBlIWjcn858Z0
x5VlZW+B4vWyKh16KaYDCPZyYaf4okbEsI0FAkHWcuR+vUoiTi/akVLiboLUpYu5D8puIGx4eLBM
s2i33BvIJbjPfZ8sJ9YmBqqhl+OrMuJkFVR1eTJiBADBD8T6uXfyI03pb37m0BNzsL9OxOPoOCy0
RxuCtRQsdx7tfRpYpxqMi3CEvjagJxDFp7mwd2Wfq4d6OrBtqYpyjc0x29bYKSxd0tmvkDv96vBh
+In83AikMhYq2G1zIy8WoqUVaqMgbLyo83jcGzke1K7hoRgFQJimMlDcpyHWM0ljfxtlRgmRxhK/
Vyv/AswMSggFAgsus1bHMQJ6pHA8f50SZ4AeUFatA1P5x6rpOpR3abtHr/KLre6bD5YI/nARgY24
mg/4F1YjUCQU4jUQUixK32UvPUTdl33hOZeMJtiiAgsBduAmdUZg3oGwB74HQpDSbuRiZO1Jcgdb
QESoHgvkmRYgZQ873WcVDln0YwtSsRFcUof5vyMXhSoIYRvFwS12sEpmtvnVNAy1B/J0nEpv4NOJ
oJ3M1BSaaAyJhWD2xRAsf5NmAvoj4EATcDlAADzZg+PYQwDNIWE2BHxFwMj0EoaEZFywo1kP5Y6N
qIwU1KaxbPzRRmqPRjfly1tM4hO40XECcSADAZas20QWr66Ip4GSPJUxMqwWtHGCVRMotfyZVCo9
DYhrIBTS8uesroIzzdwnfH/I06hATwEd/A+GuD+pxczcpga7uGXTIwGsCeLakDYiOrf1d90gSWKu
Kl9mS9/n4yWDNNbCsdoBUHtnvNz7oPaxsfMA2IvJRRuwW4BGigENGPTUKDcTml6JBfAkoDZQvzl2
Xf5+ljt1hrpdyLsaTIoWeVj43E/xJML3Kjf7NSTzoYvoQXLSMEHtLiwanfQBXwO660AdcqAtcvI4
wQugSK9tY2T4+eOxiBWsf7XGAeIo+GR2Hvf8q+5rg2pvZ2LcVmlgQ2AKVKUuJ8jCD1CDM0toqjTq
jKyTczGV8kInSuJrgrveKB+FmwxsLRs7HkGvUlMI4QEI1mXvmS5e00Bu0toGuSR133qw1E5J/0M5
FRKtnarXNEDgtmaZvxeRwFpsOrMyyOfcO3VbH1r/jCyvWvcda1cImyJFUYPaJ438LcqS7DcUE5gU
UYz2Bc97K2zTKH4EFoWt3JRHD8TEl4JlX7G5QgK+4wDvdx5eLVNTHyS1gapFJRqoKWqTPfhkX8ql
IXP74ogbcwWYeiaB9EqEDxiSCFBONinPdxGxJdjAlsHCekQ8wM28fMlGw7nqQ5OA44bVVre2YvO9
j7cogsUHu9kNOXfvftKyzkjokWNWeXRdpxNO3LfcfcsQaaHQsH6yEiJuUqB6FERwn1y/X9HMNK7T
Qj3qhPXqALF6RIAguje9uijCVMl0Xdh1yqG1iwoYNeT/N5BgypGLrb4HUVqhcoCUe/zWGHbM7nD1
oKSB+kP5uPFoFBwybrwkaZXdJCh/bsfFU6wUf6qARqqd1jrXscGfqCO9sIdGNZ6waKIKS7SxeoRm
ojY6exVAVeAiRecyJT+scUxf4yLlO2YmyAjROHsl4F6vXCnYVlvBiIB2Z+LWQK/AijITULnNjEcz
cM0b3h+AsaB78HsQ8ZKKLAg2mgffGAEY7D1n6zkiX0JFhIAClAkINgE9BmIzeS4QSkD9isBcIq4P
qzKtTV3h9W5kvocQSwL9TsBEV3qsTft4U1t1t7qP7QA6w9secb7JGSs8sa5GIOO1NesR+3PV2Nyb
gGnhhaUGc62dS5kjvzm4kDOcrosKceWKdwiM3ccOQ7T0kdDeaGenb+0lT4Lobs2J6KBvUTTb+1gm
kXjrkRLSf0I2JkaIDGu2QTGeLeoy9g89pO/XBRvrY5AdgD5hT4YIe8uUT4bl908FH15AC6Knyi2H
bdODjWg4g3zoWkjQsZ6CiW4wcu9rra/NCD21e1cPsYKzi2RzZNbQuU2xYwbQPNkHMpAPeo6Ssxya
JyXbBOUQFn4pscRj/hLw6fwQx2Ayg8b1vURw6mtdJ/YCKA/voYi8dMuGYN+2Y3HpvOy5M7P4FQRb
e4+6FlC8pkP8yrO2XSPWrtbaCvCACJEjpHttrVz+WIiqv8QscF66r6Ip4q2dVOaylh6HYgjhSwEi
5kakSHKipgVkkGiN6iCr1PP/OM2nU9cqGjv84PDh1C2sep0phA9i7xaBVfhC8Oc9Uhcw3oHGLw6+
bdcoR3WHqWV40n1IY3XTrXQsIYFayu+6xfFHg4/MGqRbm+Rl5NAOCgbk6PSsaTs66wjIlGVKDOdB
Reb7wTV2viHjh7kbC/56n0fxs3aa+3O3s1aJQqb4k6GKU3PRRGALzM7aBfEI7HWgYyZ/XS7qsWH0
uGU9g+C9ZrJVb8FIouXYAtSsrNI8mTbCXcBOLwNovYDQzZOQTVVQ9AF1ld7PcscL8PMu8Q73Uf9E
W1Eh7A9rVdDV0INQ8smgnfPJKjsj/mAF2QflV4gUiEog9nqfVYhgkYsRwL0OLFkEWNRY7iEX9n5I
sVTY59NBn82G2W82fPL7By7z9CMA8ShDOV14Hqebs898pX/g8mmqeexf3uVfXm2+g9nl0/QinoB5
n8yfrjRPM9/Mp2lml3/3efzlNH9/JT1M36WF+nLrLmG3+U/Q/XPzLy/xly6z4dMH8e+nmv+MT1PN
H9i/utqnO/hXY//+c/nLqf7+TqFXwLE6dKoQihdY2rHpZ6gPf9P+YEIqCqPKPHgfdW93blbdZ7m3
7wM+DPvTK+hOPdXHUX99R/NVZx8TeedxNVs+zvR/vT42M9h6SzfF6ny+4n3W+3Xm637s/b9e937F
j3+JvnoLDoTXyH49X3W+q099c/Pzjf7lEG34cOvzFNqST//yT33a8A/6/oHLv58KmPoOhZVbEKBS
Jc7dkPgrDkQ8ihmjmfQTB94tBZA7aAKj5YVmE0RLIxCVvckFivoJTrGinMzacVAxMHEArxzBuuZ7
u0LNpqU2x/3KdXN6AuYXDDrdhXqq+aGhWAXWdm1vbFT9XbpIKoXg/YVIMwB6OZVruxdz03XddEk3
cPYg6alPvWHMjHAu9Gb77wPnrrkUXBQ5KVSORf41YsLYuZB8DsuiyDbISSEeZRbVDajMrduU7Rnq
QeXNQPTl6NH2om3aq8Evd00JH5aghZc37WZnKCWWINiy1y52ZGKJVGJpilm1Q15XwHC5qbWYJ/qH
V7eD/uJ7doQg6p9cmSpICdnRt7h0EIErA3kagcRSCwIxi5Nuo9hkEg45fTfPBveXC3ENuFQDXCr5
PkyP1QftR3/N4jUoy1u5IO9aNRgtDk+RBdCn+oAoIURK5/YHpywITkBfqs2HMUCe/uH+oRfiinkQ
Do6Jut0CGv4o/UbOvcX8sz7LUbui78vu9KkfCyK2xPoU36FPA4Y2OfZZDPmBP+bQHvpQY3sLWSPS
b+Y+fZbkfr8FDfL3T/16kloEB16PZK+NusvP5bowldw1wNsDM4k8IQo5efiI/LAknN77tVH367P5
AHgdOejmqAXw9GmAZErE0/exephwWbRkDm9R86wY1oAAoB51OtoUhaepuCwaC0ESFDUy8K0FhBph
OzKsU1q1Fxmb7YVbtb/3++BJd8390JN68oo2wF4DrvpQAI68Jm7ch2oaqfvu19AzzZ36OoEfq/t1
tMGsxy9FxcVG03T1GYSNru983U/UXYjw0Xpxt93PNWdXs3chCwu0Q7uk0OVMkMPdm63j5NA1bwqx
NxqD4DwyTP4f563lcDPU7lHL++HQWjZZxKIvliJ13rnTmdHRANENsKPng1MLiHUimq+7Prh8Zl5r
e5wGoGN/cHWMSOrhmogN+YIFg84/CqchZu06IEqLPCCHZAJFoEKk+VtRQe5mqqQxeyTEsiAaLIvQ
3n0C/WQFwOdr3elP1ULBf/UQAFlWv7BBEOk5lCRG5miKAOKXcmPIokK4ErJ4+gBB9gJ15dr+LppX
az3pya9FNuzuB6iFXEHGQ0ALrRbXSaFgzVqeLhNIvSchkIIl4CBFupQR5ddaKn7VfdbU14HUjZJD
iNGudVubP80zmOmD6KJ41xMhj73p9UcqkSFe6HYKFfpDYJ+rrhrK5d2A4BPwAIPffUtQ3AaJe7uH
/nJcL+cZujJ9n+tTXzLNF9nnT93EZMbGsIdr96tK6If3ynsVUZR/DhFDsD68Ye6vHaQAD3cf3f4w
8v6SkRFKiMcAPYVg+EEf10DGtMjZqwQvbFNOxeb0If91pnRRubmtzb3M7iM+9esmdtD9Bsj/L0J2
wbhA4BOsKQoSc+Ey4zQfyki8N924XXSAiRy1Ufffx/Zg44TxyMfVPAxR9WjZ140V3tVuXRAOQYOS
ULdzHcYAAraaleGLN0d1RbxvS18ey7TExpSJZpeOebPLnDwwb9JD7MAcgjLUPnxyzDRVQVEgoztk
3Q72cNZdQWJXIRajEvIgwjKLkNoEesWDP27xmrMeQGa1H/RZgTqg9si609xvo3TbsbA9iPHAlZoA
1S6sofY2Pm4bFD90zgeE9fCXAPW9ZAZErO9m5lJIVf66mvYW0yWHykBKBlebbyDhpTj2wr1f7UN/
mTdAx6Aunhzt3ZizZoM4tflIuwJClUZEftgo55F0hfwWtKUMOUj9l+iXL3P88ZOv9L9wXCZvoKcc
W0gBdAJqXzkVCCeV8daBAJG8mxvCEJEE0uG9rwKxqhoaVNiZRtwH63lkMgX1miRYiMnCIcxlLfWM
ZEi22uXzkGluUGsZVN8xQlsrr1nmtu8P5AGY9XIVCAgN419HfpAEPBEra74mJIWuhyfyh4ZnqP2L
YoZrDzyXJ+2r5Vr+09fsRw9pGkAfDJsbC9/CK0lzBgSqHoAMk6E5wYhNB0Jh2qrZBtrqBwA6aKse
W3XIQ5rUcSkPI8wTusiTL/hUTwrxekTgG+Cn5qa2NlMlKm0tKlSV4S4ATcKCyi/tFm6UiwcIlYDB
M53NhrkvmaxAcFgbkoKtoP30QUKN+W4Ad+PHiAzfKCWSqPMAfYlPM+lLKKidQBEaE2vn+dr5dFNA
X4lTA1iT47v1iijA8RgZ0jfwoFAOxnyL8QEgWcggNSw7663xLICsavWoKgl+npHlyITH1ptfmj6S
n2Z0ivPRRAFEfGGn4XrWsi35bkC895/NGg02tDEMA/V9sHjceTLwNlbUg5kNfNYCglj9kdksfk3q
cRc3iPa3QTo+VU0VDpPSF/hz1dnuUDYqnrxAWsTamaDGjLbSzG7wp2BKbdVTgpUnj9rKXPPDlKUq
kSjGHEFb/UBKIUeGgVZA0PvdzYTg+K4LErJGsSvyYozsrN/Ds0cO4OeuZr63ToQH0WUXWqdywUev
2eh18pgy5+D6ZfhprQxSJVbgo2k6By99t773aQsT/INFDXj9LO5LdSR8tk4lHrOpfKOT51DRccW+
NaUhz7+aSIrGJ30YS38HcnR9Igbq2WGiaiusgN30gQLgUWfA4ukWtC3sU+O2B6d3UQCmUMWwKTrZ
4yGLASN+/ze/yNtwqr+1qaCthiIxrbmv284/aRdlR/JMgnEzD7DJmG3xBAWrXg8AldkLW8in333u
1x2zh7qqkvskDvQKHxKFxKe+Cx8wfJRtj7yF9tUHoKbzJbBNcu1O049GUIcDqiI8GvnSTFFHpeqE
fFQxt0MmUfhW9w1A3B6BivpBJwFT3dVULqSCCvPkT10S6PR1xglWkVOzxqbv5nhftE27uyl4pLQA
Zac1I3eviugN2iHyQONYHlQ0AIWuT/UBj3fDQF2LXw6fvZpfFu2jm1HVxs1CtyGcy1a2N/b3OWef
okpVFM6j9bweV+/3cZ9Ct+vCfzIljzefXIgw8UaN6XPicVRS6ai7D3qDATs4mjjVh7mt7dpTm31I
Zb176jaZPe8m7YqEhAqtGDoj2knPoc/mS6I2geGEf3o17Yk9agIZPSATTVsMDz4U85bpYGUr3exp
gr7eGR76YPQXEhoU60+GSOY/EuRbdp/7q2Gf1IV14CXPCcqpYJIheLRVLc+xHbcAJxX+mmJneYWo
PV9EfJQ73dSHrAtuptunR91q0tS6dt6wLFFA6KGaWtSN4yuImfOQBiocp67ztpESIwtp10JlgBZf
LdC/WQiNlxE/ERvqdXr4dOHBTeRasAI4pYaHgPfIK/fN5BFEAOAqo0d9cFLSAkHkRft86gsEgKrj
aKC4y9REtr57KGN737j0fYDdA8LgoZCg7gIVrVj5Yw8d1Mkf2Nvy2Ff+z9kf1EDAuwiq200OTd+o
MO4TtdXNsa07gNEIC3XTCHLnVtYvRZa/Xw2qSA3Cl8TfOXmbAXVTOQjaBFPdMohjpvjL0ngJifXq
pPtY5QFEPLfdnQOiHLT64RBNg7SXbuqDw0gKHE0VLz8Z5iZqt7jrxCPACL44VoA6OcqJUSolQLJp
gI69B+DjspViXCMLD+n6gCVXkwWLVNXFf1n1WBclebRv7gTxox4Pcv/n8dojgdrq3WO+wq/ra+M8
B0DBEKcFCJ1C6n/tJdDwyjhK6C0IyDunwGhXYGbEEBLw5HfepvE+nTDWC+3dEeaHKnGGiz60kAE9
1ZGArH2rLiUByaNIo2Kj7wmaySjJ4PHjvRUgjSYMb1hk+uP4ZdV3V/yJNUdI7MPYbhorp4+uNDNv
i1x1DIZTDupNVvM94ILQlgIA9jYkYc6mhP/UU5kp3ZOh/KlNdycedau8CdhqHhPLKl+oPn6fRxug
zvv/OM987eF/v5+uH83Q8aBQ1uSec6yEvelT29u1kYP1Vt73zlE1mAZLr9w55sRJ9wMowCgL6Rx1
l9TWu492b0DKWVktBZdkGqI99dy6aQyoHrFsYgg+tVmjVrpTm+9X1O4DSEgrkK/4ggUse39K1wo4
n0XtOmqLmhgrVL9jboighrtnTeEBuo1nfhvjlYcSE2hT/XzXdsRyVLCqm7bdvq9rooHtEOUzzviB
xA9BlwfroWodiPf+0WdOBtS/AzOH2/f+Eso7KJY8uaCC+Zfe9uqdHq+79AALX58lvimQRZnGa4Ps
i+BIbGWs02IAn0PWR2AlmuNoefXxz5raoF0UZJoJH0Gt/d999Uw5i7/6BIponDzWhmOE+swFaOV+
Vk59dW6g+N8v69/7oR6sAVQwgplBvvqkjaWbNmC8RskAmJ3WcbpLH3jSxx/KcOeAFuSRA9m2Ij5Z
fgzyGfLLrlsA4zy4DgDM6aMzdUdFl+0V9tKhbnoNqPfQSDIAYB6rV9tCEB5RIAiOTs5Y0d/nGLGm
uaR+8hiDrPSKQ4afrYt1DCpckAL13jZV7d9ERFBNcm5CSH3XxxA02RiC3q0xxMquKXG9IzSvh8sI
mRRPOd0BImjqErk4CGZA1rlh9tLvazy8hpRkxzF4H6BH6UPg5PehuqXHD16WrnxAaZZ10OSIdXZq
U1nMudYgWq26GnEy1/NQUm/qiwy3DeuKiLuLNihMsIAyW7mvbfV7F3vWHqFh5wpR072ZJubJ6tqA
hdWrAlfs2k4m1bXGySLDtnV8ylBIu1D7zLB/3j1dkLWATnerUF9zvpk8hnh1ClhMDQz7QffnLW3D
BiU+Nvep5pvRZn2DqZ/fb2Sernq1aObvytSOIZiAjZ0z7ScDZvRbQP3B2zKwpV/MnZYagbvV+0Xt
Dsw3PKHCfveZp5gNc988Dar9pIsRv1PUuh9eEEJ7BaHSeGor5W2qzq23bcHzJyj5fbMBfPz+nw4D
Q8ELHiMso6WAlAmejAMhLy0GaCbEWZKm+Nh0p6Z21lbtPDe19dPYigCe3gJjHcrOc05FBjzQEAVf
gG+1on1sQf8bJB6ofPHaUAjTpO4JsV3npL3F0C4z7shD1f7MK8/dJ5B4OoBJin9VY6BOJZihFYeI
GHpRx3w4ICSkrWpy0Wf6wAVIUnfL5zZhrbMn/XeUNCPgRU9+ejrdRhCpAxW62acqhv54nPUFaNA4
OKOVGNuhQcB+xHsk7L2mDH7muVscgAauEfpkRXEQQESFmR9ZoR4kgpyuWNcxrK1K33BPqNUM1rpU
YABOFdKnJlSj1ANNog5FyOm71TN7fh2hdX8CAe8Vu87qS1ek48KqWPTadYAjWX2lXqOGeQvaivI1
8lF2sKpiirIAwlgYHji7nQNGE9IGdG+hOu2dp+2maXRvWlrqAWo1H5qzVfPq/unYPI9Z6EtsyduJ
/el0gMc4nFlYK1D/RCa1E6TPgGJXyBkeZNysdN8AyOW4vJunIUVfWSs+zeCC0LWils1XATfqLeRT
glUG2u6bnaUvAhSDq9k39oMsmnyh+8uid5eFCRg5nUC9oD9jaWZ9icam3eMDECi9UWRvYLeJhYhp
dAYWcLzVRnvV/bFdNOs8cj0ExnARJtp15wJO1EJn85X95iTp8EOOMfT38Vi79nU7blHOo9mabhHf
sB0Ehp6U5Af7zW6hf6I9IW+mriSFLMz7yhp6k2A+oabjEhIWOThQv8rP605QDfKVUn5+AhrPfygb
wwiN2MPb7NdZXCJUqvvYr7PZej9Lh+rUlRDHYjG5Jli97vBddM76ABK7e/bSCFUbUTlw8cmgmyqN
rnVdBDvtO3tAuByRMA+Y0z6PbxD3Kx8tnqeryATsvxIgjqVGXYde7+ff2yENR1cNv8WoLrYaefbR
Q0wpkr/10DpRecrCgiWoJhobIHyUkNrcQN2mwK/IMJOHSNdZTqi/9Exogt2LKCd6c+LPNZdj8BsM
5h0oNEO7JZ0M2krzAD+anJ+UUXOQQqY9zYdh09zIAQ8HwU/tVGrX7hHwdRpa3xSAiTsZGPZ6GGvj
BRGsu4cD0s+iUBAeIikoUSXyw9ZUvQdVwL8i9WwdoKzb3qCjqM6opLN1Stx2aFaqWnvKlkvtqw+O
mX+FhJ110K2mYyM4lf0W1YHEBZvLsB850pIRirnpQrmtQByuchAdGUWrnv+HtS9rblTnov1FVIGY
X21sx3McZ+jOC9XTQcwzQvz6u7TJidPpPt+tW3VfKLS1JRwHg7T32mu5rAioBBr0qNgOQx8koCpn
j7nGwnMc/YgCxWXGjUG7xqGUK9DIlw4qZUCLSwfu6PpOs9UBWPMcTxGcAltrMZQU9N9zPBuRKVA9
5K5q2v/rtIggAtmgHBZ1r7UcL7F6XoPsy0YOJ7OxrUfhQvFrCrtifZP0nIC7hbpfDa1A6d6R/bPq
J7kUiTnuM8mtxQQWjoAcqeM2FZ1FabtJ3qf65JZ6Z8038jbegHKFJUGX20HXOcW9XWXYaFppsmlY
lwUti7HT1DMUzvc6dEat5ruocn/NBn0Ctz70qUm7mmydP0zLURvbC3X8p01XY1Hhh9LUmw8NyZpW
LHs5GgElHm8E0XPa8kMek0OOZx0K8URZy7l75o7+83xOb1omJOlmzum+7J31UPZPXhyA/HJhszE7
CjkMfJVqKPV0iz+aqaoyLgQidNnQbaj17tphuXlu1OHdTjNSi+zk8e5Pdksp/rz70yXJ1X91ahAw
VYq1mg5lFTqrdmimxc1GZ4o/88hKHzS25GN74CVEvf7buM4TKAoiT5HW0IYSqbsq6/Sjz23GDsRr
G2SjfkJ9y9nVtX2avw9qgvUKZdH4Am5/EbJssxuZvMJFFuB96Nyknk82RHy/hVFTLwwm9FXb4clG
7AJVa/4EoH44R4AWA8NqLIiDoI3q/GBZ4AklLxrkRgPYFxSV+Z+DujY9vqVKjNiA0rdVoNytSiVE
kSDPvEgrZzxSO4Ley3qQSCWSTVM+Hx1Rdb3C08qdR1M3YsIGMouIvwF7bYJ4KPllIfO21Qpp3tNh
6gY3cEUbrW62BuV1SCHq0SIvdAvbYki1C6WERQdEq8G32iDmXYwhGByVEhZ3UhNi1K/k8MHcD8Ya
dLb5kmy3ORCTA+6pdd15DupwCsM/sghLTXWp/v16QAFl62myxOcOrDl+IPU6bG+T1z5+BpXV4+bz
2R0YlEAJo0RbQWrYXExWos7atc5tARV6aEs2F+VAJnKgQ+J+NJGrGgiwsj0P/H2u2/S/zyXL7osf
J8bOY3zhOnb7QIfEKKF4b4T9m1BLV4IUiU2+te31rHsYhty/H3KuYlQQRxER9FVDHd5zG4Er5OIL
483bRTnOfYmtzGfv2/VohK7mJ5u0Rv9+xPzU6ivjJc75y5jG7mUUWO7Vqcm31KTSHX9y96hCa49U
w5MnfnRJjD01yImDmR61jNZjrOp+yA7vcJMOQE01NorBlj204AKjxS+HRpAPKpDfLnWbSl3KRRAX
stv4MEZX8kvYoM5PzaGj8uogcJncV5ktPSzWkc4BsgBO/57nw6mZMrknEx0qsDptoIfNQOYIN0Qe
wSWfwE+3AR5INbfe1aOVuFAShuz2HW0lUnrF0SkdwOEYBp1hGAvappCNtiV0drPdRnyy0QQWsn4L
3Sv7FUcBKCBD4Av7QBqGYlF32+jZfqYTQ7nrG2FYKZuVbTNQZA5Qy1trqJ9cNypBOqVVvkaZQbqu
VTb11isj9mM0gKBBSi9eok7JXX2CyVOTeiukHOfeG0ye4PTI0vJ57KeOeSrVm064kyHWh+gWqogg
0vM8VWDqCg0w+nuDYT+HPXuFwlBxps6+YwuQ5LHHOm/8B8n4hsw8h7KcKVCHO7LYeR5Lvd0WepUG
1GtHrbaK/AR5NHWBENrH8wXmKUf30wWQTPxwgdhrvTWoTIF6RZlLd7B5ukQTYRdq5jYAfdJgyywd
diDw9A59KOOgteP4e41CjomB/xTKZtZasNIBqUWZPo1acyEHAChdkF1E5vk2Enp3/HttYBPsh9aX
bMrtNcRdcFvZYK3Pxhz8MAqzMiiwy+1AtgLCK6C3LTY3ux83Yl0DKIk4F9SuPg2lpkZgSjUWdboQ
QHqfWD4kMW4mu4+aatErfQo6OGWPQBWdNgkgWJ063LrJJqeIB5NAIIg6Pk8xz1M1SBQjCh2YrHEO
t4Poh3Y3VIAuvdsjoJEO5giiveDfU5QcDlP7wafs4nGTdv73IRrLE7iS2bHR1tQANTRknh0sx2d7
nW/IThY669QYkbbsiLXNzRxBIRGcdkiy/jbph/lu9t8mjaDwNBRt7LlLhsoptaegDYgdes5mHNNX
Mt0On/YfKBT+AhUr4GnVSODL2DpORkSLVfPm66rZah6/zjsg6p33M0MtAgCavH1i5jVCOkVzbTMU
8OnahGKUvHbBI1y7j9JBZToIa/6BJpv3ZOD5iRieER6mpGn2zAQQEvpF5hXfuVhwrdN/at2ZhKvU
GLtmb2NCQwsPbRRDmjst5coQcinzErtiRLRfOzyfFwNIXM5NO4DOQ4+w++L59Nq64H4AX6RcZi24
HF0hywAZleQM6PG4dTypbZjblhfP8GvsfFCHZfqgW1bkYTIW9+PQsi+fBhldo4Ft1SovXQPeA08y
d2sJX+ZQncACEvVBjbtO7cJ8TpvxlEkv+5GaKSopsXp7AL9mgxpTeHBNN58bMZwofvY3j/c5/tMD
RWzeskAVcOD16RN4KfJ7Ajr0Kx3ZrWdbtg0KwPgjASpKrju7ERxbM8whr0xAPaGGsTZHsFf14Nvd
VGYxLMvSgtq2QkIkRTxPSuO7gCaVQEvSpIShQGGnO0/aG7JfJRAtAbQYyxTdFfeRXhcHaBtgBwK1
rblJIvXEG2vAhNgJGFbUcofsytQkenGgKd7nIRMUKpduohn4mkHf7wD0iMIrkHxEh8lh6blVynA9
58WPngMx1fn+q5z0MMiw0Zo97E4fFhwgHR9Iu7XTJiigeo+ngg6gPZdVZqADumiS4qc3ow0ebOg2
ati60GgkbeoFA+eDeiFHTlCOE8JrMs/PeQUuUdI17+tkBKDqz47G0bCXUB0RImrziHTwcRerjiip
rAMzwUN8HBGqystWb69v8R1huvl6RIKaBNyCcJD6ty59gfRl/gORPn0Z+3I6GcA3HVDADoqwN4di
iFdNpgHPpyXeRnb92tY7d+/I0HYDhEvSdQEiRaCMoDFP3bHG3H2Mvwf0QxBgzFB6t80YitjpLwPM
emUC/f/Sj2D6uNnBjbOyspS//MXfUXYW+yWQjS24yErQe2Rpg1+piklSW/eiZoG0sQ2FNsQu/MoY
F5aTd9BArc2XFpmXpkMQEsGBE2/6akEsm+BZAaWVBr5DalqO9b8H1YYFcF4hjwhSlaC/VQcNPJWA
F0I/o5v+tamOBDJlUIQRgD3pzkqC3bgyvPqQtFJeuDoUo71qqxLs7qpFBwD+rbjFolNZ/LzXzz1y
xdQCpSP4OIDsg8ZvtL+ZkrHJ92LQv5KJDk7vl1tPZ908so0bvi0a+xckevo9uD8hY9SP6QC1y7Jf
ggjdRo5JVIi3KyP1kCedze7UtqL8V5HpOvAy6XjAlslY1dMgFoS1NASqb7AuRw+1yYfO6ACWNPAW
pIebGfS9AHBWff82oGkhsV1P+jllLqSMtM538UzWGL65vglXso68IElN+dgOHHFU278wHVguPlZg
D3UMbU+dk9B1FFRCaJ16PdA/3UGFOVxSr4dXzdGR7jdUFstHG1zQV8gBlE3T9Muy0c61ALcYeZY2
qrNrWehbmoc1+Om0tpAr6mVtL3YG6l3BholPBBxHcp+wakfTkgeQkCDs0+oHasUFiCix5awPNBti
Vj1I7GsJGi0HApoW9PBsY8A2bOLsKUQxKxIeMWiiIK15J3Ajb03Q6B5RlY1HcxNVjzXIMRa6gDJb
iS8tRMAnglxQG+hRMt71UQHAhYqpYjttLOOY12DFQzNnJTcXQDOkR7yUwNdSWSi20Sw3SLrEWGZh
/psjdyECENb5Wi9qyNqqFJymUnChSs1liAH5w9idyESdTgsCG923xJo8qMPpQeRE48l2m8Swe2B0
8/5Edr3VBCRpoJmFen3j0PR1cVfx8BJOmgXqL6K0inIGIisDHKlTmPzI8S4HuYrq4a2PU2jBpGsH
YrgLMoK7Ge50OruCurJY9T3SUtBbDnz/hZedPN9CAFKzUBYQxtodBQ6oI26tEcrObRPgAWveU0fG
WuS8S+MFBBnZzi3LAg8+n22svPdPVQddg9yOIagQTtNSb9zkpRNeuXCnPPxWe/VJCATkF+P0WmHD
h2+17FBBMtS/Uit/tkVavPYa/rWoX5ZP2A/kAS+y9tIPJQIClm0cPT5OdzJy+12t+wIys+yPK5ej
9fHKtrqyxqtTJUvEWcrsFUn7j1ce+vQ5qXJ9mRTWcJ7iYg0SM7BxT5a2sUqpfTMF7nO/TxnIsBtv
BYp//4Ca/2GHPLqxMUWi36cgNFu6bV19sdv+RYG2Mf4fUBsh0zml3zRD01+iwU0Dhh/9fZSF2gb1
28kuTpP2OHbJtLL9qXx0eQjCaG4Z3yGk8fYxDHwMLYyi772JIOCnjyEn/4+PEVte+dvHaLCwOZpY
Jy/7Eb/nWkC+AkmI/BFUsOXF7PBYUS3L13EAlq9wZXEiE1ZbbeC3Zr+hJg3nE7BK1OzMcR6Oum63
XaqhKAxAjTlIkd3JioPB5PY1LI38gq0WgAmdfYWegH0dIhWEgQjSnmxNFCnUr+K6AsnxFQij/OKE
b8MhCYZ8YmwjmmD1+qHvrLdDq85SwN8dbQC6VLWceJgQW8lMBE5VD8h5oNpj6FsdLJUB6TpYBqIL
SIFMB7DBQlNP/0FmqItCKkZ5kU4NeRWTlIeq1i9Yt4TLuKrAhymF1RwGxaBCB9YNA9bHIIOOQf+4
vXVUjQdv/d1bjs2q7MI7yHX2SxPxsy0l77IU3FdgmPBAhgqcNfWC89rfUuIvZxP0ZT3QyzphuJqB
A5PgfBGGwtuUsdGYAQmYG8oITQVvQ0rlpH5OZ9TLwOK26FRv3QE704sOMuIgCTtP3HxkxFKrWtLR
H4nClvpU69anPPV3z9/HQTF39qzMxkQhGWBhobDlKu3AoURLwHk1SMYxrqATohaLlCqnw+xtdSaq
fJGavx18qcmVrLD6Fdy5SyzNBEghlq8AdgVV5qcvMm4qlPrBTty0aeyDyaLOZrsnFcOYF8pXZb/5
G8z6heWbwDMMsZdRMbbToUsZqkVEHyPcBtutN1J+udtNADvQbrHIcn6KDLy4uk6g0kK64xffD6Ng
NHO2o+yOW95Pk2xfPnkJN1G5xV2GHfxFwz+tNx0kLrzYtQKv4EhwKmFWYbbjpZb4l1JaY2DYs1F6
bTQ195JZunkFy85Kw/sGmil2f9Ay7NdIqYZlBpZzjKOISOnYQPalADSdt3vq7TJ7J0Fb8QCNd4vm
IPMAadEDzzEHTWkiDgY8Upovcl6mULDq+bWSdQ36HQCVajPm1xLE/SBr8ZbTCPbZZW0O0DQMQ3dd
W85bb4ptNQ0l09/GKw/qdFFgt7KhSYPagcbtKvWntDOBuVta9QF/CtTdVSpct3lzoN5JNakX2XE4
c/Cb33rp10RN7rKPY//mTDPjqZYexL6I3XFZOL72qEXyjzM5sjebeD/75KclECcf22bctEVq7vno
gXRH3bTAQTzIapRXe+jMfdXLDKqGuDkb0H2b2L18sNPNHP7rLxJwgU5DKRx9VTkuAkQgMdlPLWd7
yTongMa5uSDbreNvTcQSWL2gcbdus5icoOOQfP7UYaj5M7xxg84zIfGlGfxMh7zMHlG/6gLx+K+J
zsDr5i/BKZ+tStLLJGOVtKBNcTxQoP3uHXOA3TPn+81syii+XSF3y7cruDawW4o1zl+yiGcrGnFz
drT8Gol8q2lg2UT1UrKo8zFZd1D5hJacx7bdpNcnXWV6NZ77e70HxEBlevGmbR9axJwgs1BDt1V5
UEfeWlsDNWTzIJQX90ELcTNpTOEJcqTdQsv86mtXIR1ps5zv83CoXqBHNtsbCZUiCBJZqzpt6q8V
1qqGUZYPZhGCrSiXQBor+6CGowIqug2vIbl6jZz+GSIXZQDtvfQqdIRb6IxsQtmkstHZ/x8/rUR4
odDBNT2O3Fj65gS6ffVEszfTILsvFuNyL3VglsmaZrmxHAWeKBU3oV+x6ieQYPsQ4dFAkLdu2sTY
kNDF5Jon2yj1hzQf0/u4ZT/JTF5e7OmbwrLkF+Wl++7GzIGHKTXrirVmsTdsPASQj7evZCs5D0YU
OV5M27SvCYSaAxeo6w150ABLItypBGCvZFMDBgfsrXMcwGNRDBBfugJrN38BXLrZhkPDVlyFvlzY
7c7+aC+xLXpV/n+ziymD+mwdLvjI+1NaCG+dsqFclQXPn0BjaN5Bl9Jf8rDLnwRvULTsRu5C89FM
phBBiQr0mORsmODzGXJxos60SqaHFCRkEZZOAjpbQR6V7JH1Ir4ItxN3Q+p4OsJwTrer8LLMFsKI
wq1lbgy7bYef1KGVoLva52zsdrM7ZPugNwMRKqCnarCwTNV4suKyf+kCZ7TEi661HQSnxmxBzajq
FcOkBhlY1QtV0griCihloWY+QsEsssUVmWn/4vXOkcz4dsFQFAHkXqUNpvSggpZDCOaOel1DvoaW
7NZphv3d7XWL6EgmFzEiJNAC+PAaprft7eUbjitV1PvBgfo4KbCgc4LMy/yupoEMMegYZEgHC+zu
2EMaYj2oLFvej91DPIXrrufRmUy97kHvmDc/qY9Mt0E32++DunGq90YvfpL//+uguAdaDGwP+Gh9
6yFO6o5nP4kA9ahaYdbfZRPttQSrzWsRduVjkYb/GGrVVbtNvPCwmDyCTtCcm87vTeq9OSNi1R5v
TZGi4szIojrwtW1oqcri0fSme7QiqjMe/toy3aJYiMypHwAJYUs75+ziMUOuISvdHEAEN+xEC7Ec
3/XaM+LLZqABMPE01RDSkGXdfPdqvm0N4G0XJeDc4CeAUGhufofyDv/iMJctU6Tb5ikHTdE+usXb
lGICYKkX9tuUKCk/RLh3464VX7SSDaBmxJlEDd4COgfiS9HimnQmlO2vfqU5gSbWB2HpcuxyviZt
sBBhlaPjguKiBnHyippN30AoHIqcpBRGmmFVztzju52kxRwEMPAyThOsBY9eAdngBU6sEO+fBaQ6
5pOPXf/DRwfgZzdMsbmOerMP+OSG29j35RcXcta9KKvn1iiTYwaG6MUIXY8v5BbHqbYFRzB0Ni13
UbHBv0tSFm44ihUDFCZbq1hU+F9X2dQHZplB94PasrN60IpY1mqEqBB0QZ1pZeruBlimn6Etoy3x
1gN01Z3p7N1+M5F9so3ZnyjuyWQrwMgIO96q0ZbsZKLO/6v90/y4xz98nt/np8/pE6LjfW7B7LWP
qra1oTkWbsh/DwOIbCXrz32Rgve9Fh5SF0XyvTHdMF0B2474T9ODZEQNmH3MKYHQS+JCFSbBU/rP
qW6W9+nm4QkofZ0xh0K4UkOwSlvdRW219A0vW5ONtBN6MJ+eRKYvzIGBFxuvUtOKjC1So/qMGxNe
Zi3s1uuPLljmn+LafHsBJ9Wb2wwjU25+V/ZHsIY4T+m/blM3/jHb7240vAwj/Isd3P3mhI0xFJjO
XWVDk96s3UvcxtYFaE+B+mHc6KV+yDowW5Bna5ndneOYHrgSGTYlyr+ZYlAd8gZct+QjNdtZNC3Q
dAw5ltlHXQHsy/aHK+jB7J6JcDqANuKevGna0cdzy5yTQ3o77kYXqBUr1PK7DDqYz3qFlETohtGR
mqD62zR5F181KNJdc2kGUtW4ppnJUPXUlgtqTpNh3oGMWZ97s5EDCDMWxR310pQcghtHaqopZQZO
PpqyAL1O1kfd0Y5C0KJoPoIVfMkobqIObZMDJg45uAPFUvqomqCJF0drahopF3umQ7NoqHnxGCFv
dLWyOZRCDk0Nyufb8Lat9aXv9iujM6FSGCX+ZaxRqsaUWmglBtBOuB2Axv0A9oc/PYTX7ZsRr/pP
HkBOISyuUh5/mcPF/j0YYxP68Fiz5GwFJA5CKo5p4Tgp2v0h0dZEpD/b5n6Q6oNkv27AAmsXmrGx
awtZCQZWU+TB6oNLTaRM5iYhbAhTw4U9m26YmvdBhNYhr3cTtcj1fSBDOcKBRyilTlh57rN0D/lB
9wposHt1GXtGGVdzBEmsC8ny2lshvj2uqLNzNf8oEbLqVCeZiiI7lW7GwEqL0WlsJyuU1DdrGu7p
rYGdaPN9Hq0GQUpjA3h/fE8m3RuwqALx84Y+wTh4/Z5DD3hBvTQHQw6u0NlwIZOoNFQQCTe9o48A
de16ZzNHBwDk308E0h+ofmkPZOn0HKpP0/cwiYctBeBaEORuprqv5gCeiM3uhBfthTrpJkM2FqLv
Cb/QDcbTDmUfvw9v86oKuMNA31yk3jbGewDYXW/b+XX+aLOkeMyxTjLHdDxHtYl73GbW0ma8vaNO
IKSnOxNECUsa8D4cz6scJK7SXXlOmZxM80qgCYaXUABI7wT2HfDdpzWSyo0Y4++gwf3m9ND3AdGI
v8051BjdLDNeMZD6aaCsNC+wE4BmikDTE7a1FQTf0Gp5h7S4oaAX7QV5YXsRVk229sBaICCD9KVP
YxNspxkyGJlSklJSLsoOZC37YP/dHznDI/Mb3m9RujwCwpoCqaAif59igJUbV0szRkLj1vEhWNhQ
JNAVYNUsYjzDh6EEl4YIL1DxCi+OgSwLlsf+ZoCM7QUcAYj5Oyj9Ep5/IA8WJsb92H+bpG0ny8zn
jqIP/xW6wkmWtmIHbtSU5Etz0JR23UCzT12hHhiCtz3Uu8MBRW9qZ4fnkgMZv6jbUrNhesDBCvsU
Y+eBZcufbvSqGGwoaPt591e3Ws1GQOZ3N7WPmWcjO11U6632dlGarR/AqDykAsAJCJNtuilN99AF
y/a5oVkbCRTCmYsSMPbS8K59iNB1zezyK4v515iL6ledQO8udUe+MEdAoBte/ur9+qvUePE1r4sE
0jipe5UMP+ZK49kZAhVvV6mN8eNVHCtOVsiDNaA/fq1N/Y01BkrTYg/MFnHEfDBDG3KmlfmbjQYp
Cg4vMiCx4XurDLG3K0Riyp2NlA2EeWzrSrao/dIJa3gQBl4Hvg3Z4WYCF9bNH9JXgDS2OlapjdFc
5sPL0E0QLS2te1uOzs5Ui1UH2I21kcoEaeypPSPZPgLt+rtxFo8no6k8k5W1G1vP+1mm+kEHy8nt
xHWM2eL/e/KbT5n48jnu6ldaI9NqmRbKcoDYfBvqW7IL3ztz0wP2IZu+9hFkB27hXQoDK7vFIHZu
OdGaKg+keK4iKFVAKsIIYuQZITmXTCczbPUlOdj+c9rV1pIXKFZv2ihbtpMerafYtk4aELfzwfAZ
P/ittRryEOEt6iAXAbmlZYEf2ZpsA+r/At2OIwjT9e15EKAL6ex0XJdFi++vLjUEIFu5w6JRfgF7
rguJSlvb9arJ2Lr2R/elAnnN3vag3seVdrSRT+6yb0HhP7laASas6lclTe1VnXhp9XZigB83bSEI
YhvILhZGZjzXXtcFvG+tszCgLZA2cb5DwgCMDuHkryoGVYTECItlVoF8J1LydIU66z2gvQHkQVs3
kPRLRt1Y/bcPOdIhScB2wpX3bTI64/m3ouh8bLfMA205h5JP90ybDiRDliZM3qs+2mFSX8Nwt6jN
6Xvf/xoHPhSw3I/WawNZhgWIj/iVm6G3lh4wNgI0hkeW+PGqr1vjudT6b3k5Qs08Bg8eVnU/QPds
LkY1SGP/DgL4djyioCcBs6amP0/jOA+CrOo8qCkR0ALcRAuHdB/XtrbMJpEsEXNK91E4gqSderow
kW+n1DWlOgIodj7tzBEJtEKVVZYaCsFjA8Lr0AKLD34IBg0tb5sHzUqqZVm1/FXm4uzaqPVaDOLb
0HrdL5RM/cM923t2MxM8zN5onVNXT6H71PIdvtnqmEqTrVrLc68saV/iMNpMKn9EB1FKH9gajrpx
amcm0sWpPe4MykB98Hnv5h6XO2p1OhTnO+lPG4IElSN0yocGEb0ZIaTgQ6Bk+butdcBAQaLU5Ex+
4/tYQh3RfOT3n/PZDdboXtodwL+B8hTd1YJbhGWw9EewpANzo4I0hQVQYGk7oCpT6Gh1oEEhtJ1W
N9uU+CdDe62x7d7Fnl9hl6xrI77DKJibo8idsxR5gsrd2Ee4AMRJsTpQB5jswoVpF3zzwRur5aCR
2XC8OduuIvZOq+sHNwi5x6vRzhtwgb+AIMY/tmVlm4sO8YCtb4YvFWPhSbbYtwSA368dEwxkswtq
rqZFEocani4yD4AngqjB7fk0sqwCmfWKHkwd2S3ZW6ci6/JAKGfqCTNk4BZ6C4Bg0s7Onx5+NHvO
TANkiyhLV2yHjqJHjFiBukw61Yn48NZFRmEkFlB9wGaoIaSB98GPD0bJA3K0YwPlQWblmltmidk2
z2DK6q6BTJvFF3mVQ27CMKz7OJ3qOzvusm1h2vI8QQgSGnFJ/XWE3KOrRdovT9R3Tsnc187NxyUN
yp2kvhOZAeYRv5dnE1POg3LdOdITwSq6O8SInHlQCFzbvZ/IFYNC3yJXlQqOqlSgQzXWSwSt/KNp
CQO4GrW1B9cGB/0VSg9AyPjmh10TmEvaqgbeHCGfxftgvYzFBvpokDdGOucMzPB4zlNRH5kDhfqW
5Q7Ed0CBoseN3JW+fqGWo0x0Bt6S7K53VHmCGkqTUEehRelarwC/c8OmeJvFz7IuYD0iqbHhhfGq
sLDRHFMGQsLbpZBbwqcBguaOZhtlchcmSXtqQaqw8jwRr+gXVaqflR4XVyi5sQO1mtDvjkXdg/cP
fXTwa12sHCAuVknpv9lQuXoJS82bf4uoqi2O1WSeyZ9+iiCPb1cRF/XqNpEI23sTssVHmgfBYdBv
SDdBkAmUKpXivzLS+J9WJO69DdHRcxuCtZ7srWO7S6Mx2L6JivGJJXzTSc/4mgkDStZFIzfkliKF
nhnY2DfTwHb/Ne3EtGrhCNBw0bR5KIqdSbDARuvNO1QNhqvcnro1sZBRM0Fs/UOTqyZRlulNHa5u
vaFAUEIv/onwWngaoCm0a1P8ldS0OKLlpeOhEEH1JrbiiOQVcImqqSfAHraKpp+aSBnEx7Tq0rkZ
SaEfo0r7Nc+EjMcpiYpv1Ipa2z4Nnf7sTtP01BVtd9agI0Z93DD5fZP5J+obgVy8b6QJzgBcEYwa
9QULrLsQBCtPsTZpwBTJNfXlAzMeHBAG0rje7pur7OIl9VVTFD86+T8V7ryNSIB178NiuIq8SEHL
lQ17R5E7ATZs3iXMqqClA76o2QXVNLVp2xdqJUXGgAGMjTU1BwMY7iL1T9SiQQUW6AsECIY9NWlK
1+svbpo8SkV7kg1N+qCpqG1RcWuDBcYAuRtebUfU7p/IBUkZfoIGxfY2oMtbfYNCACAo1CR06PO4
nSeJ8nrYmoAuL8Aw4SOVXTmLpPaBZq4sS1swzeYQ2Wr9wOqn8L7KyvAe1ZLZXQx5o4VOPjVDmV1R
9SfqpQM5y13hR8797JQ2eLg0uAfmeVMfTEm6nUZ3t0G3axXqMkYCCls/LewABVfAkPiRzvY2vpz3
tUAuYqC1qf3h7T/GMlv1LoLgVadvkj4b7hxUC10jbv/kyZT/KHQfmQO3fMpBl/Y3h7Rxn3xZVrMD
XrzDXSWx6VIzZNgsPbjgkVnEDjTtCyOqjm6mmS+sXU9hHr9U9VifxjgCTluZ+0LwTQrg+BrJKPPl
NuitidV6gkjWNJX7+c04Mh+/kZiXKO+DPNKHQx8C8MYHCZVfdDTq3UpnkHl3T9jwxOboB2TxGcM6
Jy3LTZgVUMOzLR+yrlm7sluWPLU5loJxF3U/S8SqNGZZ/7RIY1WuTL7aHYIaGfDZ2Gn32B5i+b0z
qgbFdmp4CLGbefjk6c0TUh7DKsmw2m8UFsJR+Ii2sfC6dPsTtVwdbApTl7ZLQxrAd6je3hNvvVGE
cvnaLoGYUkPfx/veWKx1HwymMSisEQtAIfygalQyE7Qq+IFckbf3wBWFvcDgMv21F4/UH4LbLWCm
P+1pYKYGdlTcMo2PdRbLnavKKurOK062OqNm5IT4nYbDwZigtQ0WDvAz1qU4kBt5TFpUbroeZLFb
gI/6pWfnNTKeUptrA8IsKRexoYt7Y/CqE7AvGtCsSJ06oipxf1ZKnPTfEWaU+hcQAoLDPLN+uK3X
7unl1Dexf4IM2qbjeNMvGxYNazDpNcFtqacGOCLr9mQSoOlb654JkDTCo23ijK9hVm1BvKP9Mmzj
AOHS6WsLZoGli3r/M3iztDu714c7lJcCtakGuTbqFhO93k4jL89TaBWLVBb8mKmq1DQGPFpAEmhu
vdvt1i7aIBf5rjDBpXgjmQEsFLo+Wu+CXVUvdtSR4fZalZmFHD8LoeTa6/JYgyHtpf+nEkb/ErEx
AkcuWNH82jdfWvB/rRNDjGtyAmvr2xjm1NaL8cOKsjtRF/Glr01+ZbkJYHymg76qSeJr1pbNAU+c
r9Q5cV4dQVF9LEYnO5gyzQIo40JgUTX9Hm/ABZ3SIdQSPMJUjxxT9LgQ7lRCPc6KjIP9HZC47GJJ
tz5lwI8uusHXv/Bm1IKyZsWWmikyFlDHFE+pobZgwNkuOJhhvoRJPQJboXtbl3vJHlWnzhLLoUWf
tu3zlEf8qGvSB4EuYAAQku0CrfSiXamayq1VbnpU8yPildBEixokw4DCCkBlw3fUfHcz1GwAi4Eb
jUAFU/MdlR1g2KrKb76DmLqKmCd6I4C06r3T6BflARVxTvDugZQESgASIZaO8gg7UMqTBzSJym9R
/TYHeWhQnAMXETiS8UDSHzok01ZTjRqQsayNB5TSGw9Z668bRCnP5JHHiQnEgT8uEJ0Cz66bONMC
Txu5/T+sfVmP3Dyy5V9p9PMIo42UNJg7D7nvlbW7/CJUuWzt1Eptv34OQ/VZZX/ublzgAoYgBoNU
VjolkRFxziFn2wImux4q1FxhKI2o1JwIR1ZrO+/GbFlwbdO37MWEptY+AR3TolHMMGz0iyM1IVJj
PTJZfzSDfog2EaDKq76s+a4QEAyjvTrHX72r8y5a0UaeeqlJu/XZ2W46/4igTrygrFZjN6AKjkW7
iSpXQ5FyJg+1bblHHVVbU3Ys8UHJ1SPDSgPITqmzauij7YAaoGmmecDvcyJSBFXCVRJi2WOmKHQL
sza5egneaP3o3Ja+gAk1BMfedL/OpjbmkESws24ZNKmMl06Y1atYa5LN1C6CUXGWR9Z+ahs+Xr5l
Li40RZ7x5Dr0EvtDNRj1dtP8KSC2IKnrD2l0zIIuOWG183EY3RjFPr+3w7xoj1l1JDuNaHzPAo2q
TlQz1sVRxeZj60Mw2AGW0vI1c0E2pjrw358vBYqi1jMNCJ0hjI40Kirtwii7H9nAHvoaZTJDdCNr
jT2QxdLGPegj5LVWptbSy0VcSOdIHgIZiVVVQwmt0iqOFRWgknUJDikaGkJK9gAwlregJiCxxuU/
XMmxSnmNUOJSIQvvyZQBKT2W2bFRh6i30JZDmKFmaMyOdEbduS17kBNbPXgbf44JyJ36ybMYC/D5
/H5K/VrVlmtIaUVbOw2SFemG7zOFDivwO1mZld6dJQrwzyxNk1Wqm9ax5/n32k/kyejkxyGIbXki
G3fBr8fs9Eido/KQYGtAHO2nC/X0QNCB0hm8apl2O6epxtYJj/pQvtQ/keU20gxkojQVHbQGFJXK
i1rkSgPHsJkGThmtv+aap/91LrL/vOI8l/nXFWlmUwjrCCw2Hp94GJUJkLdUwev+bGK7Yz7GDR4r
cy+WE5+b1IuEeJia1dlmWnfuzdrf49V2aMwYFTtkm05dFKjsY8M4kI0OghfAM6sDYAYgKX0OG+wg
wNtVO8OjhvJ7N9aei6bM34TlPrv4IbyBCno6QT3pdPJLl+73zhOkMg6qW6iR/2GK/3EfSIAB5QX+
7jWTjJ3KntsLInrIwjTcVNCpndghLAfKLkWhs0uDP/nJdB+i0bSe/zTId81qYof4+6A+LqznwLKj
UycAvpSZ1l/p0EROCq3M5WwZEYi78kgtyJNQib7qis1SFMbWiLBH5Z0xfBqayqXml7k/Tdka4OrQ
exWUUFdQMb1r6YfGNvFBBEs2GxnKRdU4AtSgoli3wNTvfadOnwZt3IrSRFGrsutW4s32Lsg/7A4Y
2/Yl6uueWI495E/77P+rPS+BX6Ps1ZT4UtkrUF5Ck3mYkmUlaGtP0qse5vxZ2prltmVuv5zzZx1S
mIjCRu5mTopJO3hJA7s/kmmyh8vcB6KMcm6j5ien0Coe5ktLPHC2ZRkOy3maym8/T00dg5FOU9NE
Oqicr5Kby9EAQrDmIwKDKUpSLmnB+VKr6gw4gN6/TD14Qg174FoeM2Ujv8r0oaCICpItzTCNpQl+
ztKB3QeAJjXpzwOWp9NMs2mes4ySLd43zpE6UQd2F7NUnlrA+Fd95mDFrRYy08oDL75isJGaVSYX
PNO7PB1A1aWatFxhIkCurfOTI9m4C4IDFIXfUOfkpublSIVvZpswf8zTaoP7eVoa5GkIZsVdnWAf
hWUQTduC0Zo66dD8nNavsVUYCqyq+kZj+6LByo7WM26AOghq0nqGmtxtOwCRkJqYm9QLLBvul+Tk
Btj1tEAQb/1+fPUabIkCR29PIBTHGo/ajjLSGR0iX0AiNqm2NNQHyzpeG2oItecZ/BwE/1Zb3f1m
n2b+dJEh9aKF44pugxBHu++d4N60W/2rAyFWz2fRt0zG7bLqY/cCwd/mBBoPwAmH3Hs1yjM5MKgS
L3MHnPJlXxRnAR2RFXXwrQWNqTcoO5crXnbR2QuD7BKOqD1Aaiv6xs2HtjDGVwug9BV0bIVaNvtb
pIgRe6gh3Il37vA10+16ESVWcBWC2xfqwBYA2ArVoQFiN3UUGviXfRM4ir48OEYIakWmSqD6ursj
W9cwVNkN7XBXIjK4sQKtu/HT0LwxKv22VovaGKkkanWNFm40MOZDERjSjoHjmAdEVfYEapmBLtSE
ujM7gPx86iR/stNhQGrpwCK++92upgU7tHbIjWb3yV/Z6QLJqIVHAHKmzt+GA72L/LHeTR9vxtuQ
G0oixXEs0u08rYma+nPsdstSq/sz50jo9KjJv2l9vK4BNIvu6sRD2W8OxYa+8sTSsI3i2akrwPi6
Kv3quqgC6DrxzUtAniS4/CFtsUqSzIF+6B2SQTF2KWm9LDzL/4HUGcq40+Stj96B0SsfbSmHdYhH
46nURX40kF3djK6NRSXIBxZB5jbfLDNYamOa/QAH95Nkg/3saT2C+4i8X7im6/vcBnTfwZ7sNhZu
u+wa3fg62O2+40b6Q3fGgxy88iuKNiHQBfZDR9aLsGvHe90U8da3y+RQOnVyY7thsDK8tvuKSvrt
UCTpd30Iv8g0Hp7arh+w+zTEyTOkfcKdna+d1smfHYlwoHK1mnEfOW54LKuILYsglqDAZvUxco3x
vqmNe/B0sK/QaIaak283J+iHFXegaXsjO/4YRGXasjsL0NbdVnWIQurIXWkewHUgwAwuWiaic2mE
2OxbVvtWsTWPI/ENxTWQyVIOZs2HLTCU4To2E3EF+EVccx8ALwQcCsTrWXY1oL3mLooMn3hMb8gE
DJeGzHTnWeGi1/JdoDXxplNFH/iv1m5NN40WCBt3B0u996YOH2iB0c+v1Aq5n58zMzzPg9Icb/0h
jEDi+XMigYTxCjdTvNGoRAQL6o+JyccJjXqRudU3InsbFR9nkcjh2GQLwRTl20T8Nh3Jhw6f2kUf
jMcata7ScA+QsFkwDhaPPLUuU83CCGkMBAfiDdU4BMKszwBoPFEnmXhonE2r/fCvUeGONFnAjlrl
siXRUdh59SWPbOPORNDs9Ad7W4rP9thsvrC0/vAvUQC0JPYK/G6+eH5s3vUB0FRTJEv4bf3B74ok
yMnh4AalmgSCqmXgX2iqBtwTvn3FF5M/tpBk2jWAcG+awTK+jHjwBtIJ3/AKA31KnWinQbLxBirV
LogyAEhWI5HTzR97NbLOERgKeDGNJAfmAwRGIy1UVNzIGKLjzl8j6Zq6gxJFGslCV/9So/iIHLDS
A/YiWGdBZd+hQjze4D/DO3VJBL5hiFfvrNoqkBcILaiFSx161BboVS0z+Qbpos1QOGMATGK4BkeX
8S22gSxExWz8xEa9W3lmZ97kXaBt27FtDrxshhPy7BAfd/LyrsRjHvC8VrxgGfHgJyjuXYR3o6zA
GFY4hVIVsV9qTRfLP322UVp/+2xBoX/6bJGmQWRXYb8IuhX2dbasrbA5TOAs1UTVfHMg2FdtanfA
kdT7okuSboHIKijkKFznVk65tiIwBkxGjrTt2u1DbYE0tsCutXE2PcTMlmHv41snY51HeEcH7DQq
Fa9eHYTUnU0dQOzcKfqt1TvioKEk5Nxx2Z/pjA4yzsFQ5nO+mjvK0n+Lat1fZJXTb6w4sPauU4R3
7qAgbQOoflF5cgLEs3gmj8G2TOQ3rUegf7ol9NiDQ49HiTWn9T/F+KdTchrhRCkAJ47YputDbPvB
RjcguMscFxgUP12Xqqy4tupmYTSoDGxRFvTAGUqk7WT8Qm6+DppTVhSIwLXYa0RR01wa5dYGwPKp
4X9y63HnbwVKESFj5cjHKsu2gHIjr4c7b2OycNxmqtmlxTKGbshzIkr9kJgcsuPaqL/orP8+xJ57
RaK5vwGbNhDryt8yPL6spYPMlZo2k2JL/kPsfEybI268GzMg20GtDYbdjYuasSWyi9GetrbULPQ4
3k8bX9ULxEb0qYlYZrSPSx2Z6BLoUpcKV4OItQvDaNnaE55+YlTtipdEyzeAZ1w/rgh1mmPQIE6T
jmZzAsgE9BIZiKpPEOj0zU1QAFSeO323oX46aE70GvPC3PbClMCw4BCJoD3ndZkDyp8yMMi4vF+Q
McrrDx+LS7ks6hrZX+VNHdIJevBfQmkhKZC8hda6PMvORzEh9KWWTQ6Jxi5BNT9S9zjFyqvZgPGt
WbgITfYLMlaqh85cVMrs89K5me2FYYL6Y+qV1sooUGjYY2XA8Bo/1nSj4RYKz01i456j09C9L6w0
hsIZ4uZ0QI4q7RDS/avdgF9IgNefLJ9GUntMIgOa5Uuaax4DISGE4tXBzBxrbfcpTy+gB2s2OrjA
L4XhW2ddPhqq3IsOZKazMeysJY8HsY6wUnGwB/Hd0xhkS3JJyDZ4ooJ+T2iv5xmqSH/E7iQETZ8r
xUKDKtnBUwc6CxLWCDApcBixn/PWZG3Gykb5rvJijg2l83rYkQ+ZbJb/NZqmnNvkQ808z5i9nHu4
4eQrg0NQsuqQMOpE9HGIEY2sgJdHO+3dEoRDwffJllIPubPKyTdtpv2gCOSnIGUSRVD5CUGe3qCa
/YS94+do5m/BTRrssuBRi7QnVEFbZ1MDP2BnhQOU4of4XA6pAPeS1G4BQjOXZROaiPGkwQKMkeK9
D5I1ihQFaj8iCNcwP/wu4/ItD3jzpRqQt9d4qN9hweOCe7LW8f+YJ3u8tFqw4FRA8zvJmuPlivuB
CXwXcTecplPNktrBqLCmEkkJJJHqoQPvUJk1gBavx26wiUyA9kCH8YLCy1uIdVb37lh4J4AFqyXZ
NQnyxbwKy5vEt8arx3qsX9SAEFwByBjl7GgDX/zg5pDT7XTxGORjtejByHeiw9Bp2UlXh9lGTdnJ
eslSc5OPKAjvRH2ueZA/eqiCvatdf6mbVYi6llXFRfrI+iZ/ROQV5Y2FvCPHIE8vqJJyb6hVxdV7
L8phmgR6daBVTUPch2rOXG1o8SDq9tRMRzauUAtkb6nZuAXSgwhwb6g5RH6N3Vjlrix1UXCFRntk
N6wl9SITrx3KHPQW1OvyNjo3DVao1Kv3ZnWDkMEtdWLpGi0KNui7TNOsEWzLSQVARnVosDhAKClL
/DN+W/6ZzrSu+AK+7G5nGjkbF2bptwjAD2CCNzJsDDMoM6szOgRQBTj4EQ5z809+8zAaQS40bG7+
96eaL/nbVL99gvkav/lRh1N3ct8a934IkWUNKiH5gk7nA4g/2Cq3in4BoYT0OHc4ESjpyzz7awi1
525XzTg36ez3C6QNMpKGA5bDfz9NWP78YHQV+iSTcb4qGXlV2vmC28btKCPs3dSHmIdQc3KhUxpS
FPEzlDfLvWZF+bWBNCRDKugkFGMnHYqBoQpE84vlYFofto7O4mSjQdToPKg7ALXRst5UMgFW4udY
GpHHqJbrHfM820cd2O0xxZOIrjp3DKDX6XiXXIQbYmUuw5avkyLyltMVf06MKBWA2+Dw7ujaqRTY
JZdGvJqmosGhfEmdLryZpkqlUazDSCsnF0/zLhZIiLZgmJAHLnV5mM6ctP04+4ONXHrXdlLc2BhH
B/HzbLZxNc08K3XMthIsocvYxh0PejfvrmgdcFOFYFKnps8S706akNDuEvMmVB4l5NV2YcPaJXWW
tuvd5Yi3ZGWnn6dBnYRSIEA8iHyhRFTIWty4lnUBTUr5XozsonG9eLelcwkdnAhYXD+uT06UgpvJ
0/29U/WPVJBOZeiBqkVHJGCyzybyIHtWjjdAmS/0ARuClMVXEOjZt3EUOxc8kNbUooM2gs05tZr3
dggSZPoaVOQVXlkvXe6DxcDJgmOV2mo/X/KX5udZEhsfNjprU5u/hOGQLvQ8c16m3mCrG959ImVy
yxhLbsF7zU91Mx7JBHGI5LZBIf6Nj2cZVPP6YElubXsbgozpSl50aKp6l1h5d6ZWH8XJbSXy59wR
YNJQM5Opr8FZwTUz2M+2NreqpRvryZZcqCOVGUAXOUA8ZKM5wxJyokFjJ6v5qoEjrW3Sg4F6ni+w
UnPvGD3qtQwXHzjOR/do8+aWhtGfhLqIEkqlxafZjRI0vPH0EeY/IcGOsgP712U2Cb+69p4TnuZP
Jh0/WhigSQQmFV8Y+da88heaxp1Pf1Vp+igjNUFXRS508EZwgNRGbUx/FU3qtB5E97JMLufL6o1w
d1qJuvX5L22rVjvobvdl/uIQIAXvv0z386frBfNu8uCF5pr+D72+UFHX4WZqjoV9AMNGp8A03d4x
IZKg5Vn/GtfNg5lmyUMMycaDo+uo0FV26NlZWt5cRqzDUfzp1psGVEZ7NyvsRwmiO3LSuWksG65X
58hi2kpjebaQEOC7b3vjqWsGce5UixfeuEGtCJiTS8+4r3hfXV2QXjVuYtyTqTVA7RVkQXQkW98G
xS6Lcn05DWBmcN8bG19KA0ycKNHDurqN9zQ5OHGTA6IixoKaNMDDj0XjRn9LpnZEKDHt22pLkwNt
kp1iS3ynTvq4WmQckcINbqarN1aHarOIr2ky10m6i24XF/KngxfHr3niGCdq9Vgebn3HbEEngj9o
1PrgFpUqK+okUw6JzIVd+f2BmslYWDsnQrCOXOgjdEDG6eM9GTQHGi9eOeo7+gCg9dAPgeyxlcSe
qoue9chqb0fbkddi7N79zvO+QNp9WEMRcNgFPZqh1FYg3UKNZux5p6LKoMAHBPUX8BTaoMTNmmPR
RihdM28ncwsFPlmW4AtBjGb5seMGhdpuqtOba/MTpD6OrSgWnwr1rLiGmLhh3Wn42EXgP1P+OtDF
m6xl/lAgybaTNSR+EKX1HpQDpbaxBnyz668agpxvMUMBZNLZPxIrvWnSwXyRcTNAD9QUt9yK2q1b
mv3BL3mCOEWigzXQ7h+SAcq4AgKd39RwaJTaPyIMdzIEg/ET9Te+leKnkeqAJCgceeRqYLYwEoDP
0rB/gkYFuJxhn906hT5PPQdpRATUJjcO7D25AR3xMdug3ObZovibT0QHkDweQPMNeIe2yIb3zAlR
XeqZz5AdLlGUaGS7um+Sp7K1T05hhG/A86TLAuXRF+mY+jk3BqTWrCF6+zmySyFGQSNzHqBs27L0
lRbHSBAFIn2iMxHwZDrr/mD7k1+gGzqem0X6Kc+mcWs4ghls9ymrN+XY2HCvsZHvKb029TrIkq2Z
VgJm8jNHR840S1rWO7L3cboQIxK7l6Itii0H/cCzmRUTnxVPXWOdWG61RxUSxHnTfOKzwloa9rgB
gbbpaU/K30WcDCg1lCmwIQePsll05lrVzi9D7oEHuwyTf9HulrFc+JH0j14C2RGUyiT5JRsZEi5G
t6IO5AnzSwQNQWsVj/0KNVT+cXbzBxZuhiB1lr0NNGeHQo2jzNr2IexMsQZLWb+ZmiOI2Gxe4SOZ
TvsgO2MEgWt6ok46dA4IwwDquqUWzdYnxsdsttF9zBZYWrBppWgQ8XLNZEGcWZAfOnWuUV2oVetp
vYu9rFpSkw4I8oKYM6gvdumhYFN51CAQW9pKSoRsf5hj8lADfp3jT1exSmi/Fi24J8PBLu61xDgS
N4MPddJdAqzVulc3BTT6IhWL7m5KiHbf29141CH+usbD0TmGdRAuG3e0T3WSW0866NIn2jop8gNY
KItVgKq5L+Tmp6V9MvRg65p5C1A9f6M7pq4hXFEiZnHb6HpzbILWXelBEr3J7JyXlve1TUC7OjZj
dNCzVNyrgdRfJTk0dEyUC1lRwvdJinl4bfL3AAGfMGy6N2RLu2Vre+E1cQ0DYq4jWEatfISIcvLh
y6DIIiHHKFYGkqctGHrB/WHrq57OLGxVOyFdhAtwNvWqMyt8ZU0PFXcXMCF1ACmmDLY1Cnq3rLGR
lJV4EjVYRoDf3xm3Hp4zt6WD1LriS5v+M8JmWNUcQVf6v0zDNr6FspzS4LoyT2dfU3DtQkyx+2qO
vb6USdxBSy/odg1vtZ2OTOdNB0j4Enm58aXs+xNxaHsC7J1R3n3VyxRykMBfaF2cPQhA7wHdxllQ
FZANxSP5QYvlh23upTOh6/W6ExWYgWw8KAHRyA70kX2epideVq/TJ1Z/Ci9A9kUeWSh3UCyIH72s
OOW55j3EIHw64Imi7sJu+KrsqY63hRmG9oE7oEr51T4ikbHIjbrc4fHXn7Hg788j4x30oe18m5hF
tCj1Ph4W1OOE0bhoShZu826ArpkGHQTXU0Et1ZxtTpIOO9S2VbetOtQg1kf2AjZqUsdsy2un3pS+
2S6pyo3q3bAHvnVs7u+pvm22a048bnXUDi9Sommdla08q7pFbq1eC4mnR6AZ5o1ImLaO1FnAh48z
sv2pF4WloM9BreQ2xq/n4CJ1sKlHp3isKvFuIcr4HpX1BoG47quR+ckK9VPDRbouIntGXm9E6vCl
KUZt4buZcXKJEYECxdRmiMhhnRMcyEQHR0WR6QxpCmi5FiOEaFG8uokdCbSyAtxRERfZQAAA/RuL
nxHIyS+eevwKab6YY6PvYpvhkVxofbK3dQ1viTKBBnpbBzbEdIz43cdd4ZqcvRZeGK8MxrKLl+ju
MRzzet1LIYH1Bl4cap7vdp39GPK2eXDDqNn6fp7tg4xBKU1NRh6jBcX1qGavCO3HK98ZxcrR3WEH
CkGqUaeDJ0S59h1mrqnZAbx3xz8cbItteZahXHxo7kfhA9qfRNkeOQ0ADKHwcAtlkA9b6Zw1P96L
kK//pFnhW3jVqs5RpeIdEeorlCx22j2ia/gWuigoVoT9T5C62iHXa+IVBpUnEClWtyGCMZONmtSB
6vZmZy01BwQIrd2aj4CBtwfbLBQ3tYvwYQVpiLnJQaCI79U6x1aACmmXe8tEMYxDqvWJ11Vw77Am
PbVD4i+J0Zv/ZZe5lZ5yS8kzIQK/BpdvClHCYoHb1ngD34ZEzb+ZXh3JB3C94D8iZVF7r7sVCIfU
o3YIP3zbEIzGlinDu9AAebX0kcjC3nD8autQ5unl8Ay5mA87FWKAI3Oyk/8oYn8daCMwBk2T7Owu
CjdIciCv5454LiJXDnYbgEKSNN0ZSdZ8IY+wiextDHG+BRZb2XKinm80vd/+sU3E88iXASXDXG9n
clDDhbyG+hl9pbL63KReRPy7PX3/ZdT9rfe3sbNzq6YqXU1ux2A8dAOSrpBCL489IgAbURnWvUBJ
GGSOxfie+zdF3/nfrbH8YTHXfZSpgZ1l0PsnVIFX0xiZFdpaDEAq0f2mD3a1jbUwR+xJrYGkWvB0
6pB6o7XU9dcZMz3jqguQSeyzEuI+NpDXHc9qCBQP8gOJPftBkwFr8zZ7tPVax++0q8BNk1mblKG4
OErK4gwQvFij7Kl8qhzjG0EbNf4Nj63kfR6jR2O40nz2Ijn+Mwm1hgrjcjM3vbovN5BHDjepEwQn
NgB6xfpnqn7P8xbSdKE/XFzb7U6mxEYmKn3jtU4mB6u/13tjgWxBiQoR3BI5VpgIC9vFiWRoMtVk
qkm9VgtsJ/Vir2g+Uu+fxiY8ROYiEyBQ1cQFywSsKyFAa5a9eyyljqWmsncVB2HA0LyU0s2tHzJx
3Dvo0a7AcBtkt2GgAAwyOoGpm9nfBDDEK9Bq2DdaAdW/QXOSxyDNqzWUpMYzIF/pgRcJ345Fbl2t
uGDLlvHwpTXFXZbm9g8A+1Hf6Mn3sPxruBNKlG+0iQkif7wrwI/gIRTjZSfWtD6qB/onuv3JbtqC
b52imtSHvMHMrsB2H4WAMNIsSJQVYbNlMgQZ7ghBornDKGwIfmhXMNiAiapA1T6CK4uSRd2Rms2Q
fzQJeoi3w+fe4dcm9cY64GH/cmw+okanFNkK1LYnVjti76kFFqoRocjmlll4pjYdlIufj2IfJ050
MrD4JD6DWHbffZaHV9719p0+JhciQ7BEZ21RNhpvyGvIxu9A6QVXrG0nLzKbgwWvPoWXWrn+nAv8
FZOXqAu+kW5trRGhRIFwX+nPkQVuONzX/q0Ia/Bx4+F/BkYGOSi/DRF06azziFJxiCPW1l2T180y
N0T/Jfas19Zzku9m2WC4ykOxtMRWSU/euQeh1T5gOgTZAtzTQQ1ulG5AmqQ1orNvaK+p5tvTgrJN
jOyUx+ErLdNog+AC5bpwrTY50GLNs/EbBBi+WBObF/F6yd5Pz1qFV4Vi/iJ700tAO5Td7tzl7Ep2
yHSmeDF45QKEveMWoJns2YG8uDDc8C3zAYN2wMV2idOwu7gAUKPUoAnfYkgDMB3cG6YT+dtfRyZG
NF5FZj0LrGzOoGASZ6x6xRk7kHjHeu3JtaLoaMXRJjCz8j5N4/bKEwcFLR2UQXvEXJaVr+s76tVa
1pyCwP069eoDf68B/jhicYRdC7c1SF4iQka+dABx3YZ1QruhVlR6fPXPf/zv//d/v/X/J/ieX1FG
GuTiH0Jm1zwSTf1f/+T6P/9RTOb9+3/90/Zcy2XMBocF88A+wrmL/m+vd0iCw9v4X2EDvjGoEZn3
dp3X9425ggBB9h4LPwA2LSgRuvXsneUpVgUg6e+aZAAMV0rnHalzpM/Ft1ZbTfvYoAuTIxAr24RW
WB1j7Q6lZiy98DHMti7xykEu1V6EQxltJ5XBJGp+aQNHfAlRCDMvM+KExStkYzIIhICZiA5B4n+2
kXOZpSsdv/ED5IlRPasOTGT92VKHPm6qTY6HHhiZ/upNK/kFZPrZjrU6Vuws4xXqkdx2cqGx5EwT
QE1BX/z7r942//7Vc25z/LIYQw6a279+9aDHy7Wudvh900XDDkngAFVTxrjObK18qRIkTdRyohuB
gy5du7qSBwfmCVBtHWVif/aqhK8dstD9NE+nK5oNq5cQK9YOjNXhSxpV5iq2ku7sQBLzWBbgyRiQ
m3oaQfqMr5e/K1fwT6PGW7nqPpRGgnQ40W1mVMONDGPrYNsmnrmANDj/4XfpWb9/ObaOqC++HRul
IZxx9uuX07lJ6aJ0XtxPi3ReMODyc/sJGYr8Foqy7S2g+o/0OIxqoW3okUdN5YVyLXE7FNAqNkPv
FTFgueYsE2BNw4MpFDXEGhhrvpiyOjtqjYiX4p2I9fyZaQUkg4oOrkNuH2vnGmp5dUWh/QYJe3af
Kzb9Ety2oDtI/CPZQBmWbJsC/I/USwOqqN8wxcuPqBlUa6vIBm7PypYITsX70RFg7fcFII+9D84M
q0uqZe0DRRg299CuZ/e/+drGtebm3oVyx29Le1KYMyXzDqqT5OfGNgA6qUPQA8tf/WTY0feq87KH
Rh0QKSwqFoMADI0s4u2iBfTwkHmFeDClUW00Y8zX1Eujuy6dRucg772Z4o12Yepr026ST+TybeOo
p7LRbKijNPXwP/wibO+XXwTTddfAPwbFbAcwZMdSt9OnJxWeLOYAKpngnuEVBfk4vb90BuiVCWcY
lU+GV5uvtAiztbY/BczvL1roYYmmVZCCjJMzqcpOKrEkHjvJw9Jp5RVFsWiU2luEIkBo75QxxGWS
8kiDqIOa/9I2TRboib+taxdVNoPlpjunG42jbrvGkc7sPrHKhYgGVFshUaTvbDfez91/85kMdiW3
/+HZ8+tjX32ZIIDits5dzwQRncd//TKTsNKNNNP9O6evB6RiM29hAL9wNSPNQ9F3Zqzb1BMvuc7W
tNYlj6oKgdLr7A4MtyCeRRqxcIE9botdjTyDes5W6un66QCQ0bmVEG+DA5mh8YGgkxEinBaMYlkl
BuhdTT27NbwkWlCwhTr0TPvoQHYmQpQAtO6aLcUyLgpw2fheestR5/LvvxXP+dtPzLIdnTmGCcpd
3bZ++1aworID0aT8Todc7tlSghmgNklQwqZUbokTNeBxvOqL24iP6eoT9XIOQQOiSyYb+PMAjHVB
JU/Uyr4zoA6u582qrmINXNxZvaRSwJyBngNSyMGRqYrBONg6snCeZ6+aozrN0SHd2KnQUOHHIMWI
tGBHTalsnQuEUjhYf7ORX6FCTZOz8iPbULtYatvaS6XovRdOMNr3eAxDV8QMYjB18XJPPVEJjS2/
ggwX9X7y9uy6hkCu7Z1CaaqfwPAVP6diE5v1uBMMhSrKruc9xzMCQUWwpmDHD8J+F8X4zF20tdff
mwpAUgCIjNQtdkqqpfq6AQpKaYOwHCTCwkCA3rkz/D3EvYuLbCLQzI+Nf3Qz50sqZHNHphyvrlWK
HMaGmtRhpIBQ6cbrv/+NmOxvt44HvQ3PgLiAx2zswlX/p+fQ4Ol43Q1WeReGhoo6i+e4rqI30aHo
0O+5fkXmJ0J5HgqAwa8XvhVgxEB+338pkFbaQDcVLBkOjx5+HelVrY4NzHDyMi0CxhVcLLyLK8Sk
QFdLTTca12Ehx/s2dMAqEohNpBTxilzLz6CJRampamKH0excR7HcqGZWgXy0dFm/oyaARh9TUhNS
yOsIpWZr18KvnBBBkW/W62jkzSfoNdDiWBlV1QQcQqBq3Kc2oG4T9JplIJKAEpgxQa+hNpff+Bb7
BL0ugr5eyy6T0yXoOgOAOaj7NhPnxTQdectNL7hJWuBfe4B4XixpQilc17MTKhScByMo935YGC9g
FWk2eKb6W3KLY/CfF8h1dY2LeqcWOwiyc7t5nae1ghERYDWcpi1kHiAUX5xqaY+oG4V041C24QM4
1/8/Zee15LYRpeEnQlUjA7ckGIdhokbSDUqyLeSc8fT7oTk2Zdnl3dUFCh0BcUig+5w/GOBziNbV
dnOYGjIC0ArsNeoX0e8sn/JVNlf+W9LPmucrY3rNwYbuu6LXDnImsyUDeJ9pEFnw7JYj5GR8snp/
XGuYxhGchpvsLAdZb9bttGlMvVur1vxRJxtkv5FRuhD6bQ4n2mFi1VydgAhKbnTZVwTgj9IZso3b
B3Oc3S+AGK11bE8h/AnsU+22VvdjRMBe1XSdO3Cyr07UHBs/f4PMkFwFj8OniY0RnhcYXJtF/0qe
K8DOLihei2xusAko+50sWlXaHZoe4LgsYsKsPzaN2MadXjwRYVe9QqT2s1YV6VVU9k6dRvtZVo2R
33q+5s9bfanTjKrBuePW3R/S/KKV+UEGazENQt0wtQ4yYBTKDNlS14422OheQAhnseQg3fZFydWn
qDYJ6hXNQffr6kevJd/0eHbgvDb+mm268ViperMz0kYBDzQj1wCLc1tGXfH8b/OkyWHMympHwKLf
VD2WeHlUPpcLGwUYJC7JCxElVwpMG5s05ydFnTyYGAfIvtbMU8qJKnLy4/TZKQpvnorpLU4gaDiV
pZJrYcfO6taAoFHwIl3EDc209CAWjcehbmsycEM/JOcmLqp1owr3CX3ScKc7ZYTjTDGdEo3oPJBE
+8XSSBRYReh8h1O1SbPA+BF07kPfkpGRw4EDuE9GEEY7AE3z9r+fhPqvb0tWDYbQBS8GS1VVnil/
fxAShqpabVR6DONVQqyDT3pJUgaQm3p0w07dIxVGRETW9XhHhW3/OrdWheENKvmWXapPcZ+zHhiq
7LeCbyXgMuP93gMMf0Ci2o/29iKxInVWOkRW2f/07kaKqnSLga08w8IRY9x10DTZbR2hgz5ed8aU
XLqw1R5lgyAD8vjfH4P667p0+RhMwbph+WdZcof90/vAHkdw3o7oLh+YdttdmKT85AXOx4h4EQbQ
tRm9zPuPPg10zxj16teHgRxRpoD85a8/LNGzI1MWr//7lg31l3WOrTqq4/CXc3h4GP/YecI0VTEa
jOLLbUE/+3aNEnoQfSUmnC5BedR2kl3l+mL3Z7V8x9cqUKp/VgfoNt6qhd5FX7HauPdu4tb2zKjK
0WjayDBnZrvRm2ai5VKkmylsEA4m5eHliRo+K0H1cYYRguENHTSPPFANb1rO7v1yLPL+l+243D/c
IyEm73S2wQYbC91yDUH571/nYZrHqJ7NZD/5UL3MtY4pSz9jtW2z0CSAZD8P84Ch7kI4GbrkEdBb
/enew1eMmfyQNq6GwMe1UYPKEI0jVk4hAtMp7xxYoEX4YoqsOg5LqyzKQ0AieLLG4BQaAq+qv8bn
g5nAE1bV72J4+O/vgLZEF/7+3+XH69iohBiabcPJ+vt/F6pFNpHJCvY3Dpderm8RGWL77lkLchKX
aKjUyyGZgwYdcOr7KYfThkD1KrFQcQy6HmE+YRO2DjR9N6HlHLJfgLr7U/neLjlhTv2/fJv5I+lL
NOCn/4wpNP4nrqtrRHgMx/k1iiVw9S3sKGx2aZcYxw678DVIIRBsgxl8jjIXCTyA545dw5Q0xmgl
60EA2Vu0GElAR3n42RVFitmRaV1Ucg5vGXlR2S0vzPwhCAm7yGJhIkvdxINA1DFitTy25ZGM2XfA
VvGPrLywaOSNlAc6GSnf+bJIDa+JDHbPhp+220xU1alNe/tIEnnYtbUxP8LNDjwe5dr7Mk/f+tGP
ef6YR1NQerRIJpblRQ1CXiAoSPYXgPZnJ0iKo8avW13CQx0KVEF3npW3Gt2Ni+wlq2Vx6qp5D/v5
m6yXVbJRHqa+8j2VZf/6dgVZ2SxTNurYr7o8D3ay7qeLOXa766a4efipLuvz7NSKyjOHCr9JOURe
yoT8tdPSOvu5TvZRzLpYPNB6Ahb/vGusqNkTOsLdsdKqDoFABTGFOYaLowo/00lzD7afZp7iUiNc
n6g+Mnmd0j/IcuEUwboN1IjV7bRJ/cbCVW1OpjUCyrxRrDZ7sbvQPs+Gf7WMkNJS1aW+umpaYeIV
YmbkbwLjQTGyH/cegyl+IIJt82g3EtaLjCQRZx9aG5tlOYe7TIRwOqIFnXmWPYy0SvbExglAL42y
Tk+MDaGr8PF2pcydttk0zd5tjogVbzzHV7veRU2CUtwyTmucfKO6qr25zVD41ZOOv+V9UludIw+i
Z7mTsxpz6V+iNDg6pjCLNXRAHClKf9qn4nadNvCNE9Yt77K7nGckrb9qEdI8yqIfOsbC2gHXudyC
PFQBehqppZ3kqMAJlH1d8jeRdyXrdA06Arnui+wfGRHiHL4aevKzmUb/q1400clBG45nTL/VQsN4
RujReNZnpLDwk3A3rWWG+XpUkhWOLdmT7ALGQIfChhtppGnFRouNduf2qAk36bd0SNPtOBvRwVC0
8lM6+yxA7PQbCMjGs9pCe8B1dHxW+v67WvnJN3BRLCXyVr04gZtcWZ1aK9mQW+OPvrKVp8gvktPc
tKknL0Bk/MFZ4IxFP12Q6kPGfuRPIS+S+q9F6eqor47pLi0Hd9cYSvkZ6+31JGp/q6UN1FKXNI7S
PgxxRe6hIxi45ukSH9TEFnCs+ciIPIpVOUaiWvs8xHw1yJ9kq2pFvWex89/JYqi44JkwXr1NVfMd
rojRXBy3Ey8YYkRbXyOQJ4tVXosrlMb9rW87ws/GKqDY+o3+m5zNLm1lh8muuWYXrr5oymg8Z/qD
bLvV5DAhMhBvt1t1lDY/smfBamW5cz1lf4WICLShhpcm8diPe15iojHJup28j64Qxkk38o97Hizn
Cpw4v93z8nXYom1QbORVUxME+2zbZNKXCywHed/Em4fbff3XPctBY6P8456DpEawn7zbtc3H7aAk
5q6r3UNJbg4OWlcC7FB6lhbydEq7GtgqOZEyss29K1scpYCtmKfYut16tpA6YtMJcG1bcCHLHAOI
6q0fOe+JHmIkLesE8qLhSZ7easteEyugdn6uJF4Y8QLQk5e4qeBz1Ki8sQRJX+Bdpi9VhiPl4D7J
DoAG9I2ASrWRxVIk2jODZUc5BAcwxxvCId/KusYhWdxFa6xQp0PRp+uPYczbhC24nK5Cd1vr0xcR
mO11Uq3dvUdWTR3/za7Yy7m6uXXPfCJ5v67K8kH2k0PrYMSOTYzNQdbloxhOkxF/mau5Ozh6lXpE
duOd0Y7mUSR5dg7GmpX66Pl5eXCSAnsrkWerNCynP8J5m+Z282NK59/YQWufnILkQlz7OZhwhO/m
xmBjqbXB0+ijI5P3WvZVUx1yxQwCMMtOp9W+xaaOEH87Z8/yyuNUmMc4Hq0D0oC70rGQF9Jm+6GN
wz/0QatIkyqIW1qOeY54a2yNMlBh02GZPSWVuxY+mAel2VQGwhwpKItvTiAuSGgv6U+iNs7IhxwD
FAgjrfhd6YLfKpxdP1ujSNbGMPkvDfqUHjYMAtrH/HFtWPzl8ZfrRl3gPMGHgDYXhsMnUMIQnFUQ
BX+7Hhbd8PmKpty6U4mCOern2xoNEM9PsdDJe5UF99Sr3yDmrfxea764DVT7ENW4vSCW8ck1rGOV
LbPWrrp2ZoyO9LFXr3mUkMuRI4lF+mE1vfiuWh5tzKQ3ckCW72Ytdr5CLUkxyBmaAzB953V2rUfZ
PlsxMV21Gi5hSXgediN+58uVMjdA6MuwX/nZtYdRhMm20mr/q19vbwN1p99o3VwcVUGEC5O/z7cb
ATW7UnI+uIQNwVkjf7MulgkBLh2LqMs/zU447TWo4Nus7bovSTmtZAdFh5+Hd1/2gPhS9ew6mE/J
SzUm5O2GVcNjAAbiZKGA6ckGxWy2Lk/N987RjZ2DVOkuTEblvTD4yy/XROKu8ubQSUnhgvjBI7m6
fVwFxuor8C7Bs6XgUOMvJsJyRB2D+CGQ9KWdrWA3zmW9x4Vk+jQX+KwsH3SSoauAAGZ2tmbFBYIX
a6uZV9Ibyaq3asLBIwJPsC+CBNuwW+Kb7LeJdgLxLIvU5SIEIxvUwH5RRsw5l7dprcTmc7kcnJS1
XaXHyka+PiO3p8H5LbTG5vZCLbNo3hXo/qzlINmrB707sZw8y5I1di6uGwOv4aLQdixz1SMMqpUN
KuYtNRTlKQnKB9Xvg/fRLvhwIHveYpF1rQJzEtm4ka1WFqSeQuruIIOPIEl/pKUjLrK0zKiBonjL
lxmRp0NYnfilWXHdP8niaYjfJKSQE9hT59SZPavTvhq1/WB3V21pgOsGieynZmUs9zz0rcNcxnjY
gctyTr6p/Xk6hRYuO/P4e6B+HYwAse+uzwiCuXqyDu2wXTu8I3eVLoxkjR3jTusd/dLAN3meaxGe
9UxcPzrnCgm/scu8W1kjXghDs2pxulkma3J8SEX8lEZu+kxqnIB/6P7RWSltWudkG61t+JrJCzVG
8VtXtuoGJLrYgHfWUeKy4vc0UKxNprgFxjYUqwFJdj9MypMsjrq2B4PGKqrwzZd8LjfFlCfvQViT
yVhMvVhIJ++4JTi7WvgfrXE6Jh6KTdNBtvbC/mYUYX2VQ5VgM+sCxkJalY8EX97kdbLcqI7yprJl
fijj/35TsjUj+ihvSkHhk8VCUu38aRYnifK84T2XYk4CfOWzk7mJBcguNxmBn5ChgeITYF862VJM
4D7RrZOcM1o6mVk2e1UbbNjSr4ElxS/gQOY3HbR70sIOliUxFCzRUGOXJUfVD/osklspLaeTHhTD
o2zzW/eKXpdzlSUtEC8V0pK3EqjK92601Ytsy4Psuxqa0U01XOAwT27EGM63S4g6XfHb8E9SGxyB
1XqVuxOAkOXm/K5As0BNnQfZmvOeX6mZQZ5GtuL/zm8qBWnbBeLNst10nYlza9XJgdRY8TpbdrxL
FKF6shikoj07tf/ZFlbEtxif0mBCbUw2ipZLFXrjHvNGKV7HpC+2eUyIXrYOvp6dmokn2m1si06K
k77KrlmOVDmBehbuy0XDbug3OD6kZN+ZyEWB4Qj6P62H5pLqWAukSaZ65Nebi1nh8wsoh9M4BGMx
4diwvVVWoUtT1aiPcdYbB0IPE5ZwyxwCIEimZ5/rITyMMxh1xBHzF9UdsksVhRehqEoBWHRmw6bq
2AktrWbUtA/+BOLMz6riRdZhdPXVzDSAWEtV5A6Yxi8boUlOMKmwFrSi4enL+FEFOuWHmDvKohyh
ldsw6cWzrFFD1nqTmSZb2RZOyfBIGOTWXfYYRgyvu5JIkiw6hD0R7u+fZ3v8ilROe5LVrQKskS9o
f5TFoKkMmEbQBWRRHoZae9XbND3LK7kz9IqItxeUJW5UHoTp4b3h8UVJHwdjFBtddP2GJ021zdvC
9uTAvlCV5+GP2/+2qdzZmyCbA8tjljnWtWuSxjstnPIX2d3MScxqYtY+bt8JDPZA5rub4De1hi8K
Hz9Y4+yEsret64+JvSCzFed4r5JnyWhvQfKNZ1m6VWG4QdpwHHcQaj+Go/OvAx2f+jVKB4ewHO1N
asBzmEDBPvaxk90OfuMshgv+0e0KZGayBrm7ccw/+uluN2w7G2M/Nywjb0gC9Uw+uz2DBMy8ZEzD
3/yDDDPf24XR/2e7HM+rOWPzlxZbsly2V5EieuhauPnSHf1elCI69yLUIeRnls7QFOnM8vvt3irH
NsAyvdoV48Ehg3VtdPWHTAlbTohEW11bO5kSZtV2njAieG5Zhcpefmy/TQN6xUE2uNubh5KmvvVd
1D65hls9pXr6SSJhyjhwtnZZutuOVycp2dVkQauEZFzs7jpbqVJnp5BtS5JEYQkK6M8uUmMrGcPK
Qwpn3ExDkUwr280f0T2MDxIgdauTMClrbBvvZu6G5zcAkXJEAd0SDh8aQsrhbADZzSHOoPunv8lW
LMYwOMbXIU2GYDsGxOlKZUBNU9UKcQ4Td6OSHXvUl8OE+sVjkJXfJ61OjrIk651O+xgq6+RBWMro
TWzarqaO1nGEOPXDZDf9q5l0zaatwmY7LEVDUe2DFQfRWrYWRuxeq9o4ykZZVfa95+pCfZIl/HKQ
552y4gEP9p9nE+o2CmrrCafs9llJzp2WD0/qYn8+ZKTQXb8VK9km66xAwcYqGggILf1lnZuc27rT
Tn2cXe4DrWkUK1n8ZaCem6TFGQQfbCBMMX9cSQ6Is9zfF5rjpJecdQKiCyohrMDeK0quPeT+YP3j
jBX+VrV90F8t0SMiaUQpFhYC8ICh6s2TLHWjYj5gjPFNluQByP+0jnE63+nZgFB37wTPPfHUZbCc
xo9aZfl1R17fJKhuLzO2oWmehkEJn60QkFSa4wE5f9LkfylG1tozQstBApWPTx7iun5IdV05y9I0
wKMdB/WTLNX20J/qwpl3KZmzUxSEOEouh+SvMzNyu12bVF9kj1StPnrI4pSma9MoY2wJjRYJWkhA
M5a1Kxe17MtQpe5VLA3Z0lAYgFkRhIWmXwzuFbLxxwjYrj/mUoOuY6aHfoEo6OpsPBmoX85a85wt
MAWbR/u+KQmjyA6ybljEgBSwsLdBTaEYT7a7ze2zZY5rK9EiwNK5cZGHwR2xYcNDd9tjqMSGnobQ
WYDO09JiwF8cdUJqsp9sBVz42uPKtpfKWrlrYYliOQ9SWMtV0dhfyQZZXloVP/gNzCf8+xAvodwd
tJf7WaBMoVcudUpAq5G4P7fe+42FecLs5ns4DNUXgrOkQ/jzX8i7as8V2UhZX+NBT9isKfdijKov
IdukbCytT33HggcJTrbcS/19eI5LzUMNNPux1VCsmfFxemcjgQD6clYvdfJM1slW2W/o6/DXVscd
PsYWtV+v3SHUdsqsQ5JrQ0SSUOI/AkDZyKp7vTwrrDY4d47R7FwzmV+N1D8rmHT8vpwAmRzkCabw
txq7xsn3ZkXu85fo4i48KrX6mPrsISL5l5OnjTtj1uNMAwES/qbWcpAN+qyFR/fPEQ7/08uNCmRj
3ALGQ589rRjb3eBU6it/SmU3pEHuyWLagDQ2CdusZLEZE7ZprBSCOtK6ta5o22GIY7BDDHVBOK4q
fnkPSqurr3LiOq4IrC7F0GJiNyfW7hPhRSd4ch4RGNuUoTZe3IUclIxYhAoz8HpYT6Sy/dbQ31EM
Q9Iwycq16qbGu2LlRGuVvILnVunvddl8mUw9fQyIf77+yyBFnYSXF5p1zrHVVpQ4Ya3kBQGoS34x
XiRPhtnjjWXtLd0yt5mi5bsJjDfxcV6+sqg3Bjur5eUriy1+qus5C6unaUqNo5a6yhoZqOmzQDRp
3XdmdiLk0r+DScsNPBNkr7A0FOhm7vjZdRDtRfApO+m9InvJwf/WS1fgguSqFRINSfp3QznLGcq2
+7isLP5yWXo16VBsK2VQPfKH2eV+iHX04EpxvtdkKu/xFZisdV2b5Uk24C6SXyC/dyeBsO/nPOO3
zHvmDZcwa59NlblNyHx+7uvGSxfMUmxjYhCUrXOKUYK9jj2W5zcwEyP9Ok7e0qr9GKn62W2k7JD+
NbLSMv02UqKdsJh8mop2H+FV8a3JdyOCVT9qnChXVdlbbyYqHZuiH6JzXSnJQ62M2tY1reKFSAu5
Lbs3fuvmbiVHJcX0pQvn6L0lGO+BKgsvoUFqVTWJ30GCTZ7jxg/XQZZW36PBQeWBzFni80ZVyubz
HLkVmi1NeEUusj84dfGFRX/mVaNBLArjJfSeJucrC04wtV30YzE6SWC9fckz1V77hRk9qq2v7R0n
sfaFrpIkAn+PTe8wfjGsAhsb3q2q4n/peCF0qule/EotXnsoBOsSj5C96hbFqyBVBd3TndelEZav
wzSIa4tbIr+74lX2MEdnH8xT+iirrNpt1rHjhAfZfw56c1dlaurJVoL47QV5tCd5KVnlhKOH1U73
JEttqLvwjfAxkXNHUa1sLTyVkYblZqxALwDBll9l37HI6ksWmTC+I0XHTCfKXgldXfo0L77qERhp
A0mfY+04YGtnSB2NWnyd/Ak1z87gS4GXx+dSfJfdFRVs0uiwsJdFdBnsoh2+FHpX7XHWa7ayGh9T
rzXiDC5Fph0KLaw2ctJeMY8FP8ZXK2+h5OnGAQxZ8pwUBr49BuDuxu7xpyp6n1dhxbuaaPJz2YIy
Cqceklc+JGsrqLs9Kl4KCdKl/H8cfJtqudq/TqAGuIDGbYH6yqLY0MLsR8/iLVYRI+vU0lzJ+lwd
Z68MBv3Wrc7Hn7q1TvpzN4vF0kGwTj5PkbQEJ4n4e5S07qqxVfwS2tl4Fzjv5uhBfxLCDa+WVYWr
eXmIsj7ody7cjI0sWpVJHp5AwUkWff2tD6z2U6jXxmXMgoQ0JpP1lgmZuEPiMO5XFjn/32Cze0LL
CU4AbHqIVdf9aui4yWGdKJ4Ra+m3Y9IqD75bdQ+Qu52tHpXKUzwh+BbC8f5q9t1Fk+PnBBmoIap/
L3MsKka7HVBoxXu49N38YpdTd0DGetrHftNes0lBVRgrkk8kiP7I4j78EYi9qencR6Vqb07qjLjR
8NtTFpJZHFfqDmZAd2zDGbfWPjc3Edqfr2J5ULB7H78rVoOWNTEx/CL7faILfz8pdeC1jaa/5VHr
7MuKIIQsTkDK9omSxLciJqf6XnOb5FYcAn6lGdZnnihi4y0VI9lyPc95v1JszXikaBW3zjbp6n2F
keKt1aqDdm8TEbqNDQubdV4aYjW4jC0tsifNpGL/uNwV9J4M2zilv7VmJkTSzhGoUC6trltG+0BV
pltr6vrKLuhVcWud09jfkWKHjLHMXNskQrAE12+tporTs6khOC6nCiOh70SLjqos8m5Td3PXIFuw
jM3HYd5ppo9pynJdtdfGHfZtULWm5tA4Zbv3p/wN76FxXMGybM7ywJ/34yzWr3Yzj6dfe8huIZTX
FYm8dCeLTYnJcB6amCYt9pGZoTlnd27BGZX+lZevbiOOYkXbKkD8VFbKfvIQFPF3OwJZKkuy0VLQ
n+yyYRsv4+9d45RYVBqTC7vXybNWE69ajqXpfe4GZ9YHJzSPTeTzxpPd/BjObYVWjicnVjMePqsI
9ngGy/rhfjG/wH6kUorHhA35T9eHwtEgcpTHG9n3fjFbSw6m05Sne30XKNkR7epP8sr3uaNcc9YE
xtTbHPaLb6tQRRe7FXlQIpxWQheX7Glhlf1Znaah2a5kWcMq469Tk1Qa+i1IDuhK5gkAFqfbqeza
lqmyClv8+GTLf0zXptFO8wNSC8slp2UeK+jYFcmyMSkOEiOutlFjh7UZOrjuoLqHKuBbLouWmdjs
m8LiLEw3+FTj4Sbr1dHRD1UtWMYCvvqsNlDBrAa4Myhn4y0jGiDrk8wdD3M4Qg6Uk2PLQ44EXCEx
EBa0KqkAeSjb2D3Vy0EW29astsKHKC7rhqoiSU2Ov1wJTRhEpmL7HNutfU7SxutcfX7gJWwQG1sa
LN/uNwS+eK8kOets2VG2qBG2jUvvcBl7r5dnrq9+DJPF29g6MI9Ggebq9yptdtOkKScgDaljZGd5
mIwIwarlIM9kXUTCyAMHXa9/aUBqHALiMlZ2jpV+N4myOP5SL3vIoaTJ/W3Ncvl2xX+7mByr1u53
AohLZI7Qbzr401Ys9ojTcgDX9XEopYFiCq3kYAViU8vivc+gB2ItXGXYaY0dr0zVjDCUroODXWbp
bgiD9FPkJ0+SUjI3fszXov25hwsY/b97+ErVetPcIg/roiDqdi3BqzbIT5qwN4aO1+69yk5jxBHu
5fuIWku6vV5UZ+gx2UnW3zrbk7C9PsPRzuy69hGteZgtBo4dI7ETl3Rfbe+xpSpW1WS2j7fKMm92
APoWIVfqiuXQ1Gm0YY8tPDnNrUG18Y9JUNOexWLjtHg7jcok1mnqd+t7XeyEtn0rF9K76d6kqsip
ruRIWflTuyw3DVoYv0z3rx3H5Q5kizzIGS3V+ai7F/nV8WKXfZy8whFmm0BA81wyLuOqDKbyPOLG
SGanqMRDBTdF6CFF2dL5jdZ5QVvDreSvvJWVVm0tpiCTHntJjfapPjTPVSR4lmiRfXDchHDJUCdP
mvNZtskaEKfx3ibyuL7XWSY+HlEOm05NzPo5BCvwXDzL7vKQ6i7LduHYt2vIOiMUMaIhYbPXCmfY
q5kAA5Nl6ZlgXHpuiH3sQ1QgKr9QB767DkfZIvuA5WzBY/foOC+9ZQPcSXVb9DqSYVmqHQsz6ZtX
P8Pw16ywwnOd4CUzo/GLmoFZr82sJQ9dYUqXBgAk8mY6ThWkehaOwSNCmhg0KjAwE7bOqyEzpt8h
2q8hoQzBKu0GsEa6C2bJQFAgjbpXxSeJ1+s10h020tsiTeKDsqy74C4VG32cxteyAUweWSjrq05y
uM2E0SnBFR/Bx46fX5rlF3/OEFFtywfd1Mjj2lNakh36syzP5KGJmmJvNDpiT0Fwtv46EFqD+z7y
WMsiR9sJp/kiG+/1v/SdxypcsG3/Osd9aJg4/RFPvo2c+14vz+51c+lEpwjZ7OUOfrnSvU7eTDIj
vezgQvhXVyc3ol1l5QhtBWZzRhgWo3o70LejkzWbOp7B72dPrg2RUyla57XMtccS+6WrIJH62nTq
vJrtNn3oh8x9nf2u8Yi72HwGtBrNYG11lv8bbSm6i5furADBkTPFfa3iGxN+k40mUkHPPj8X1tyn
OjFLbNgCfup4r3P0FzlbMlBgGWRZniKTPhxBtC68j9F9y3x8vtNxuMgSVM6XLBfD9VYKDQJbzvh4
K1n2PpsL8SRLbkKExEI3INftd/Dn0IaHdr7KgwYQdpP7ugCiQF1eGR8NNYhKLFccZ9MKs7Ng+C8t
iKqsAp5Q+/sMFToB1zgId3kaYUb/18yQ491NroO+dDHhhO6UGRu0x6zHFtDNo1HY8X4ybJhlfQm0
ZDnoREXOGdbzms9uhFUpdZ0e7PR6HlmeUpJ948jQVrUVQVfH3uexwzQpVsaTiKbBy4hsfUeFp1Kt
7zVKe55IMu2kK6V9mXrSarKhgm2Ob6f40g8mHM65/QNClrObmrY4Zpg1IAJ4P42BZx9J6zbzOg60
4tiqFt5do+IfsHQg5gyh0jLr8jXsgYHzhq8PBPfK14wFzq7GCtuTrRnkwnM9ZJ8IRqftuhvmldNF
zXO5JFVRmZlXpo2LYx+4mALAkMJWpMvFsVH9+XZI8uHn4ndltjKEfpXggagQvJTlzJ+L8KeibPil
Ll36lU6OBa0cos7thmeLua+BA41hSMZjysKNHYoaVmwUP6lmDROmaqrvTW+9uqPQX5NuNPaJbfjb
tOz9dwUawQiU5ns1Izma91N7iUWmn0eyneuqHvPrGIWi2QUBTLQclBd6GIN/UJsEr8hG8x+15cCu
qboMC5EtJty/AQPLIr0ZcI2hUXbjFf0H4ev4KOeQh9CKAIEHW2ip4NJCY8bbHClDQ5++6mWJ0iaJ
dFyhungX9SDC/d4MLzE6DpeiCtF8bXyLSATFe0O4FDOjBfqkY8J0b1AsszorADftKkc5N2/sz3rg
o7Uc1vaDBbH4fei+W0u1jwfUoVuCg2QJqhUI5mCvwnVFAWtQcEe1lBPkYWMzBBmJn6VB1slWU2Wb
i1g7fYDDVms0CFdKNttXtwUh7thG9F1M6XNTVcprCbRr38yGtk2rXPmcm8padphw2Pa6KjFOcqSf
A9WR1ivYjDxnqiC/+2EF0Zopb7tEv8aWqV2JSA7bIFNwEPmrTp7VcVitl3DGdnKnHg4hO6N+Gh2+
mIyVB7NOtYtbvMqCXvCAWGWA/g5jYf9u11OXbFh3pxsDBp93H1Ut4wO97FfN5Ns72SBvxQf7gIVP
gMj84optQ8VXuib8NOH5fu1LNViR0CfgXM/Tzq4aeyO7OT4pAstwee8urf/vUWYfVW8d5kuKrvWP
iBP1j7ARkPrQ8Ukmk3S613dRTqJ4nh22g3STDUkqxIkQ60EOkvX8fxF9aIclxGXrV7LdRNgHx3oX
pvgsRXVid4fugP2HEjTI96tO+cluFMvrXfB1ehC2hwbHqD3ILP1qls3HaD7Rz6CHf+hB9wfTBeeb
zp9UALQXaZrQxMUp8jH0vEsDyoa2H695mghPS1XAwI1znlRU1aQiVdxru0BEzlmWZP1SJXu5c+jv
bolfLS8A/BlW+FJOmv+kZM+AhKG8LIcZSyYvrsZoK4vARRcb5WraVfGMsKXTnRq1na7mnCFkSdZ9
DaVqPsjGyB6nLS7M+Ua24nc7PmQ5Pjyytc5Q9JrAcclGWQXTAqitMV1lyfSJMfjNyWd7k2ve4jed
LnYaPYBSLwWQvpbFu1/1zehGlselT1Mp7Vp6WgvbGeFGq9OL4yDbqSkYmbLknV8UWD1sJsa3aSnJ
KqFpn5CJTc+yf8NXdodNPG+dpYcDjOipDw0C+EzmQqZAZAOkmIaNjhZdsMdiCTjy9CnTp0lYrB6N
6ExeSnjc0PCErJ3GwnbFc/NprPsScKWWrKdswm9P6XEJ6D4Hrek+JkeLh82TDbf7f9g6r+VWmXQN
XxFV5HAKisiWbMv28vpPqBVpcm7C1e8HPDOemtonlLpBsiyJDu/3hnyeqbbmhXM0QdcPruPZB7PK
P+q0ViDp20ogKE+eKMeeMQJOnr2IwV1Do/iPC9Bt9jg0a7pp4HFhTtftkWJBN2pqDBx1m681VcaC
+PZ6NT32AvAnZmmgWJAzpuRRjUg77iJz51Y6KG62MslPzvQ8e+uKyMPaN+bvY4ExV6Ght0vwpieo
vLHPCLn/Jx8a268Ki72XWjXic+wW3z0Z/xBp7B2jRPNOWaSAbbEdZpZM+BUtb1Yy50d7ZTO43XRO
25r/Ff8cNyGm2LT8GTuppxol4kFge5BFsM8b7XUwtH88TXd9FUbYzhwi0E7F8VuDApE6Q/wZ4yGQ
I3cPKEFJ5lRPbBeeIeqT56nYn1Mn9PVFIACiELGH9OwgPK2nbkelYz+OA/OymqeXCdqiL6r+cQCO
j0Hsf2dWicVsY/T7uNKaQ90rhT+aEEz1XAb4SkJ0Sr5r9rD86JvhSH7huVusm1G36sXr4LYyOcm9
l7SlryXz32j40Za4L7P3/YMVNp9F9x2XwWPqld9kAZlErwekuNWLDlvNH1vC5XXlW1xmgdU2TCtN
T/yYMH/k5Qe+XweDT6b0CM2bnO6PyjJhZ5nvqAGaEMoxuxPCXnwzlUAGijIG+lLmEKysf/REXyB8
s6b0kkoEXPAdMem+Lplg54KwqabOrokNs3qJqdtZGRkFUzUcYYv+UMayfB2ivw0WukdEaG8K6Cjr
hOVaTwBIRbIaTk05k8fi7FRNv8LH5D9ZGlyZgBegSI5/8jRur9psEIaWvw5Sam+GE0oYlIESiVcN
XciuwtlgNzEGgHiaZ+LFr+YyhZVQSeLKiuvYk/mkIZHZLxlfBoVeeUzgk4ZJfPaafu/ohCdGVUtE
jjk+D1rSsvjsm2NiYzoo5fAE9WNntvMIC9kMtcpVfDVJCph2w91ZKgqWc7XshqhsQ5GO53aAm4vV
EqVZ6OvKoJ7GEY1ZZZYQX+F1YVtPtT9xiFCpKRP1A2lxklSGJLKvrgPNmdQcMTT2sR8SvDMTNbBh
QAqsF07Lgo7BJALI16JSC9mWu8E4KCzdo/YMhu2bTT/D4lDD1BPow5sm0ffN3HThkGGcftseNuje
cv+/zi26SkdZ2fLYqcO5qgG6YEfyrO1VtO305wvEZASlke4X0zIeEXuUqJ3N1ifqfcJHY+lC4SX6
wRrUm6rXTQiRfOEOS1ziUtgf77oZksmgz3+Yq2xkMov33InVTZ6Vgc/sF4e2jrlCGQdR7ZBBlbu/
X8hz+p66bOBmp0n8Uv+p285dRIOvU9M7x2hV904qf9UdX4/wlqfatDHwrfFupgJflatJtvRubZ4l
+AcTvGqL1zJZmn0+QERuhz+Fg2cJRF0H29S63i9K4t5kG52LxVXuEQa/0ZxcNGN4K62+OuBc8r0v
c2XvRB1fHsaOuP/IR9UWkhI+hWqtq+5dIv+JW7PHyTCxj5lNQaUeh0Mk2zLg/WaXopiOXsIHUtR4
tuiFJR+big9Ly8VrMVLX1xu2LpE4ZmlxWACUT7boHoqiwtonq97GWg3Emg1DTiUxUWSmUdHMDn0V
PbQ1rhIZN6Oqyac60j4S3QGq6dqLyn4jGBYp9ygXrVDRFQFmn5nnXGBy0fbNX6FVlU8mtaG2f3Hp
Sf3JTIkm73ICU+PnvjS0Ew69bTxYOxyQK6e7q7l4b0w18T1jYuvrFtfEseNDa4z4C8dwU1uvOOsa
i4TMzT761lv8IXPnwOke6j73XXu2feGVBL4XtXuoKPdcByiLbdz119IaQHOxI8FMDR1WL1Q8Kbvh
DUw/9YW0PowqRpEF5HQTqncaczxP3C6slPmP5+B/ZXnfrbEg/tMYzyWVJz8RlIuZnKdgtqDzVbrn
BsDQ04mdV051DTebvGgu6dgzBruTeSA8Q/eHNenTyLV3BN0T3NX2wZxdb5fWkuyMDHGqGNPLdpDC
Si9URy950dpIh+0CGq+8uxkCC5Alv7AVf+jbv6lhvVvj/KvVe2pgifkAGftSo0J0ZnBE03abHT4I
3zrCRvdOmb9iK25dJ6Z7v2/z9lTHXfFUzPDwlGR4FsPim0OR7wsWdTsdYRamWCkJX9oIl7awg0Ej
WbnRhYEhkJud2sKNH4iliXD7MZLL4hXWOWKlFook08J0NFBoJuVyqdJsPJWYID9ADTeOmhDzo0yK
mMUsslboMc1BjgQjUmvS9nWaOU9FHyf7uH1sBmQ9prApphIAiXcGS+KyIecwwfw3WFmQQZ+p1M1N
KPGWENarbXjEBS6ieeu6k1Rs8gbK1H3rKdoHrWMNuO0neAwP0ICMmUgmLPLVb0vDzklrZPWhNNRE
vayfzrVlWjskr53fM1x+TBZKnwRdywey4h5yMtwHeKqk/g3C+GACI1kRqdbHZA8DGb5CJVvTIj8D
XOQjxhDFZ1gfP8DT2bBljfzQvEj6BSypD8/CCsla3PYjrhgi8DFsPpCQTZhqY/EWK0ZI4KB+xX/S
A5Bwot3WTMWiX0sFFdGUfCx9Vgfokkw43XF/aMyJSdY0w8RmTxzFprz2mLheO/7Xy+S2Bwhn7JWZ
gHa1VyC1zB3rkbU2iJL3pCyt8tpnfGSjGUibd4nFUIaV9zTikYwpzBAbKwqKmw/UKGi/MQl69mRq
gQ1l/KCqSkdwSvfDlTklZrxB0PhXd2o680HiJ7KDKWQHpGEZvtSM/NZYo+PPIjP2GRCwb1jyqFeZ
RyZ5Oh6W+iqzZj4NXRpdF/4XJbUf4Cy+5UkkngBSBx9PKqasVlFvWKHj6FcuT7Y5M2FX7RwAJMCu
w7mbwhQ7WVWmQ4CYoT8YawjqUKYBivjsZo9DdfYWklaxdiSDpV7+qYaKnJFqOTak8u3n2nuHHLwb
2jFF+ML9Hy0wfufGFfwrNtwQAof7Bba2Y++jLIn9KAdo7Vp8cAQPD2mKZEhEeHxpY/5kK9lVX4fu
OAe4souh3Q14hyr4sDFxC4QPAAJ4sUZWMHiF46tFRSGS6aFPI/tlrD1Adas4dINR+2MFqFF5sbvL
CIDzOyrL+y6p7d3stjLEqMN+TIWW8qNb4C10wGWayYBasoS+OVX6UBoNJF3jYcaabi+tOb2g7WiO
LPwt3tkN37TmpOGYIZQuuvTcqphD1b9MZxkIYhPWSWJFkyQpEPLsaPu+j6pjFYs8MNO3ztaap3ie
dB9E7R9GbyrMo5jD0vLlLGs/6WLlZtfdcJ3sSfFLyvWPnRhFgGcz/7jqhQnRG2UFzJP17RNoN+SG
AeJP1eJAWVoEaDuahjM9npc+prSuqmVX5I0HfhLTte+oNhKj6IVx5JKYWriPGLkfZazkvnTVmwmg
szfsefa1Xgl7r3oTwnYeyl750058UZOlGY9m3ZT7bs5+dwb8nRZTcZJznqqhTR9yOU6+ks6OP5Ey
0DPv4wrBtKLaRUiQd7SfI9KDhEQpPUQRoWtYdwhH+WNO5ngxI+hbU50EyTBZQSf4nQy1XoSKkEhA
DYDRearO7ixJBnGr5gHPsavasqUyoIoYRCLqRG5AlmVFJgr70k4eiS4Tiyetld0Rke0+mRQka41Y
ToWVd1Ar69e+q54VFcIbBtvd0em675rI9cBoNZM7LOfm88zbMkyo5Jb47MakFq2Y6CCTbI8dNCv4
WJt3KruP2ktEiEZJpXq1/NN1Blw5lgU7bgo0FOSsB8s0kT40eN/zqDT93pFgHdg0TTne0J19o1Q6
XSdIhngWdYfcjd8dzGr2k6eTZiry/TLFNpthyQckpTjYcaTuhZO/Ewg07Rogsz2Wq+o+T2ATVkqM
0YpeP5QTflhdxBRV2KbhO1jCHZRUOkFfpH0gouQIBpeHGda7tqrbF9b4D4Rd9tiYp0+GpinHmhvJ
j+anHALHWKTiuWM/G1sUmg2XuolAV9I3HTtWtdVZ6bOzq414Oha1re1SCDa+cLGTTW+xmCyWN50M
ChiSO8vJnhNPXGzLbfc9FrnUrQv1IJHjnRZH9VD8YnLCGI6URmbFYcD4fRnsCjuvlCwG/NQP0azu
O8dtfeTK+SHyLEaSSMR7XJ6+a/ju7JuhG+9aASxUoL5pdJ2oL88js9TA+KuJ0mlH+OOdr8oFY3F/
AH/mB6GQdDEbOyeHIxMDysHWd1oSTVoM7fSogOYzifcEfAada6DADYTU3reBZElxaCwczBucIGCH
V/1LkyPhMigEetT82wkGfT6Zs6+ykjYHosEYf35iszBeRJo/K1GzBFLVokfRGd9tkzr8IuswHTJx
LmeGa1OBzlVRzaidi8MuE+nphezdnUYKXdA0Go5IVYR0LoKnlHVhr5eQvKYcT8e48SMMVo+qwp5F
Nlb7ebAWWBBmVRCNZFvPkZctBzSahGFkCFKHRWGnPhUpRACvORN5OYTTKGS4Pfo6xLY5hEUKdQpN
DTO1A9wOv/04l7l75MutQyNX69AG7zr0S3WdMfsNsURawrRg0+ahSwq2V3N7igFDPh0bCozY0FxA
L1wfqP8qNK8Ns6Z8b90CAKU0x/a0JAVbZA9Vs5vP2BIPczgaA17mTkcWrq0VhW9ZuLPopXmWyhqI
Vx+neSlDZpGSTdAU7a2hercTWAG9jCteH6ilI2e3MKtASaqEvZQbhduB5Svr0CS7WsDuh0hR23AZ
WvyyRuvYMhyGrZrBXUxYlvpNW72mWf+r68vh87PaHm0fU7JYeJ/P0eLi/DKIY7SmUW77jO2RuzbX
aD6+711blxNvmoM9RWNox2+ImmoGur2G1T+7C6qynpO+G2VcakGnNtm57xcK7stOG7NnTfFS0uz5
xyi+WdhQ4gTBCr7roihgkFrfQHOTVXfNFIYLLHSDJJujwk/UKDoueXMauwZjhZJUxDQ5jz26RIXF
GjTYyQi3d4CZB3VhZ3mjbFeTV2G4S7A97LSkZvsbGX7SQ6LEKgT592tVemytRhO8hkCqEKKDHgo0
5kHtoGNrfrpL/hPcxeWTjfCQk7rlsjumTQYWMaiJOG/fVa1PVdiuh625HUzMPPiZr1/l/3c6Ioj+
v64eHa87zKMAXCyPWj0GhC1/Z3MyBJ2JK9zeVkwMRsrsJJvCo6jDBXFN/nflppilz37rtfAzhdNA
ueMgYfwd5t+CTAkqgJOm9A9RPiTnXCmwc78NxAQehkQ+l1H9kDEOhLhkk5BWFz+wk4sByjtkWgMZ
s4t+6/CGBw5X3L2TtYoPMZpyQpwuL1FTlIzdS3HQxvjZoSoWFXdy199a1TWOcoUJVMsqwinGJrJt
9cusEW1zRIjg3IeWe9iTLnzJonr1Nhkk8QNljJBSjmelsjNuHXe+ihlDNstROlZN4Iwe5g2NzMNI
Ffhy9wrLKsRYFz6aM14wiuUvVJ19ZYKk5Rq6n3mxecfxqKzrLPSq5TdfNvk0kFbP5liSramn/S6h
RKaPvXcdxWIcAZVrVGNByhZiZ7VddVMLRI2SbVQg8jr1hzyublZKxRkjK0z7yyNC+2VHFcbjKgyf
jQlnWzJudHfJPmD9t5eoTM2ASORy1ylL85BhnGFolfJeM8wenKl1zzm5RM9kZ1KTtpb+15SJo7P0
ZM/35t1xRHXkFihPETj6e1VGOCakyo8hMusAe1oJY1TkV0Vl39N5cl/nifgR18kbSFJAArf5Xcbi
GUNU508hwNOYF/RSsW95xPKljNPGb1Vi28zO/gky74IFMEY5aj+cAEteKA2icRkahFagJbsq7rKz
juP8zinM5YSL6XJcKB3sYGkau0Xpuz3Lx11Vj+lRbVa8wwORKkFaezHYV4j+xBUK+VKiJzHSKvke
KbWNEpxign7ParVaxSvJXjXs5aUb1e99p32UY9/gTo5gkmo/dRiyWlI39fABGssdnsvZs0izAnFr
NjNI7fu5yC9NUY8Xa0XvZqi+o9E2J0+2yhvR13vhGUCqKPZ20ZDvpziN32AK/hQETT2ara68Gqql
EJ+hjnt3KGA2WlVyyNvJ/d6CX7eeC7e+i+YLwGe8y03slCQV5BOO/DsXJ/cfnTcagZM52o0dgHFu
66Q7dmjP7onZo3qnEv6nxT7Y8tLfLYHErKc149mr8nrNHjFPniHFs9FEQBuKKH/l9R9sBRJqpEnt
L63t3WEbR4c4cRAMNwsZW0u23IAYfs96f15m0d/HrnefB4wtkhI+M0HT7REncIajrf6d82bDread
UUvL/a/25+ntyq1za2+H7fKvZ3/1/b8vsZ22l2gb5zErU84xyCfqjzXU+PNhNRJ3vLW3R9t8IxOV
i7b2fz38Ov91+da3Hf6nb3udrW/W+nJnqPXks7fL8X4ry5pJdX2oOixhgFP/3WtIkwXBej5XoOzu
yWP7V/vzqZ9HMVMGVCzlEGeiCbdDvU6zo1lhPra1zW7+dxv3alaRMn2oZj1+sTSV28EtjAASUfyy
9dWFzeiemuNx69sOKtp0NRmjh8+uws6eYoaxryf1JDeeTdz8P/u2E2W3tNR3Vq/j9cU/+1Kl8zVN
quevPnacAWb2xq0yc22fuHV8tGqsxiulsa5qbarXqPASpr6p/9G62nsBEfmuq8oULpEo9jYBRM/V
vLB9imcfi7fqewLj4pgSAHmiMIJqGXUiIXs7TffkTrY5WEpUPtqV7B7MND+6zLEXkjxZIi1ZfkY5
dszY8l9KLFuPmLu8lW3uXJEfqnuFbRfDSmw/jv2UssJXH7OpDzFDKS6k9woidSByw6Ja9oan2YSe
FPjHVcsP4WA7yQft3QH0H8u+Vb/jt1buxGiXe3XRnig3D2wxB2waq2wKOtwNj2ZbUelRMWTSdIRy
LL13mZTqW+OMEEb7bFVTgCTl5EMRQRUbH2n92+iGjp0yhMYhtt6X0ax3Bdq5lzzBpKCeqp9g+fNl
62pjfbh6eXHeWtsBoXB86JB+77brt75+0N88S7YPW0sm1UKFaXrs+9mDp9aLXVVk40spohIZbDLu
lXgcX7a+pGKxCznqurU8UjkvSVP8wYbmXxcsE1bVoJJwUNbX2A6F/jcZLfG8vYxXL8lZJbrQ/7pA
DsQ9mEqbn7e+hvv2oVeiq9dRw5+rHX6J8ZO2FCohntl8cNx4hScYtre+2Eqei5IK6tZlVRLWbV79
2sb1rSsZlzlQa00/bs107qqXGVT88xVKIrB1iEob53UjuUIHfUrr1DmlHeMrli3/Jt1+XtItrM+1
6NtX//9eB8RfQoc09MP2el8XSi25T1Tj2NkUY4CDU/WIZaB5NqbVP6dJJn/r2w6yUqvHfj3EqQKd
U5+X1fMJac5/TnxdrGWLc6p19emra3s051H1+NXnpsUf1WtZ/bSJ57ttlz5WOiVjQVjv56OvPlvp
IRG0XrhdoVBh+rysjJv8pOiQYXod1/G0NglDUYv+LQYI2kesGQ5bUxNVQRrCgO7asbo3EUUryWfF
CteLk1EUp1QISNVrcxRDTWIwPBOsmth7CfvN8HL4bZUJwrw2TYrqJ72Dud+Pg/02le14Egortu1s
PnXZqW/reRebaOVlbzth1LIosTPQOVXRBCZpuf3qyJItmCfet5ZVaNl9rRNsrcSN7FfDtHBJ6ovn
rasaYlYTRb08bE0YU2ZAhuP3Bp+HnT413quVSAVLsETZW57nvmosjU5qyaJua1ZYveC/xiJnu9hg
uHhCwXDZTkYwOl6/6fysZTDOBvdVXT+p64tmPcvd3vPKh+1CYolZ080DyUgEF/pb38jMsxcdLlQe
+3svqSUiGqa8aZvYtrnJ1Z0IuHMt4/QSuUhg2PpycvLuIByZw/2Mk2OJW8hrPD7XdVscPIVg6Hxc
fS9H+w5IYFH81YZ9BSvrTckk6FSufhvijNl9Los3S5tm1vmMcoTG5KzFDeeyJMid8RHN36QyUWzx
onfsoIngmDB/9gbzuLWaemxfHePM6JjsbbIsHVhBoaPrHvKtDCvqMhJv3QSSlTeUpJDR6CetjJ1A
UBNYUT4nkDBd9kluDgdgrBUbc1nOF/d5MMrA1Iv45Ok7zEfdJ3vNg9kOen4yTOVmlO23QVeI4nGb
+cabxoajmsCrc/YuioEsMqV4HMR2jdRQx0MQ16zqR1/Kpyhq1FeSDDfGjd+aXnQvwLWyhrW6qjR8
PrMGu2g9bI/EusawK/MxLuP8s0uboiRUDPmSdvmv2naNU0eMxVVY+MPNLHEvRVN8sPbufrmmuMqp
0P4Qs3HIvM5is3Tr5sVnQV5Sw+576BJW5nuYK3+LV/61KFs/JhvjzUy7cwKR95dWYAynPOXEmLzo
dnXBmbc8VBo4bamk5d4d05qid/KNRV9zlC5CBtF7An/6rH8yZdUCBNjJr1b8UOPFPnqdtrLzS3c3
q2CEZSoqgrNdQFsVZqy96M9LOpav45Cu6sJchFszb/AbhTTxgPLefoqGmTrUMDZoNYzpKWnNVV+W
dgdYwempa/AIsZTyRNwTIQ653Z4A/dq9ucrK2ZkbLyz9+fMLNUgKFDtIUPtUodBPUSv3U71PAG9s
39SfSR18iRdGIIOh9hBHekXadwnrS9HqN93p8awtymeL3dqbXFztue/0w3YO61PvMpCh7U/274HB
+c0Ujncvauz5ich4k5Yxk6JNCPN6bsIIDqyZVNO1peK3+NJIkPu1JSkWv5Qk8W4t/IDrl87LDiKq
rbe+agjbLYvjdm7wLPXZidrTZ6s2m+d+XM6mmqnYWuinrMmXa7EeenW8LGmvA9fQqodOHqSr2HgZ
6fZ10jWHPe9c+CA6eAZsncZ6JrWYY+a5uBR6a1/VUeNsNPfL3kwSiWHt2t5ObQcKmMQ8yevW+Hyp
ouksiqoVMGoxitMoC2DJThCY5lqtQDCEc9jWrNY/QBHA5tkr7ZmqBXQimlOvc/Xiqst5EPPrZ3M7
o7W1DBMruxa5/DCrtDoXIF5XKZt/HXDAdPbkyjXB/5wYVW961HkrX9f2hqMZfjdpjQ+BHGuR9VWS
HjBo0lMMA8wovhmZOx2EREyp5Wp8405CJGDLZX5YM4y2vu06l2ig29Z0G/MJxR0ow/r8r/6l6bAv
am0FX8a4ZSkXaTsxRwLFKYcy7UsIxkgsx7ymiLz2JSajJ0ZAMXQOu38trPKtjhpx3VqeN0crtZJE
8vXk2KfKURntlI10Obyqdqk/2uR+wBjpIb1wRQMtlc3xfWuIlhoTfvXLw9bUeqgciPHy49as5zI9
R6MHc3h9JjaexW0Zk88/vHXZ1hwkbR6/bC2rGIFYRzxRtmZC9vveNlcgen26sK06RIth+1sz1x3r
qUWCu7W299fH+im3i/Zpe+/FyvOarFQhT3N93yuxaNa1er81a8Ll+WmWpN1s780usEFKMYJaW9ur
JZF8ymsgXgrLlNYsrVQDpena0KZYAJA8N4zVZtWdVJvKUEz455szVbOfxrHzAwLxpeURmXTcT521
/AW3eJ9BQr/XA3IRivLiTs43Uz1LQ5+MzvoKgyM/1ZUdhb2xiEsUKcmJOmR5qjDxvOlF+p5jz/a7
n50Xcyav3XHr32VR2UQuZ1Oo1YQauynsG7Cf5PeZQnwHgs/GQIvd9JpPZQoTJ44vlEiP6bS82ktp
+NhxQt+oc/uxX4Zq8YtG4+fNnSrz4rYdFNvOb6ChWGRHPxwcHgOZoUB3x4Z6WtxICFdQz9HQqXhs
DqhYvH66QJZfzm3X/CQ2UzlbWjG/WkPDz2560siDfyd37Ve5uAEFepy76+ggbPGnGYrslqQJvrW5
oxyQ6avvtZVqLFr7g+bq9puwj5TE8m/GsowHQ0nSvavkl1jxfrFcV0OzTf6YSfVzmIRJeadxThqM
UapsLsFZGI1NbZrjwIT4wRNG9s9IkSifLRcqUkOx0uHGzprJ2+mC8lIDEeClqo4g8iklP0LP+zIl
/AV3YqoE2rdmib2T5VH5hPie7xuBPabpQFYa4cJ3nYwerH9cVN/XsdReDLULEaI3PlWo+KBWIGIW
dpcALxN4r8ravHWM2zT9o5N4YjxXve2e5mLA/nCCoNwG4IzKSVOoq6Fpag5o53XsQSIj/AXVQ73m
IGA7/JXsXWmXa47scmZ6xGLTjr83hdveF51Jmy795lC4h9ztCBBTDoo5iYfJS3/NJaGL04h3LlGL
fxdkMHWve6QBxl1gSdE/U7zVjlZjiTC2SlD5pHZ3caka7zA/f45WWv81ccGkFvQnGYYG8bcArK9q
zCHGfvBVTOrOJPeNL2qlJU8NLJWttR0aq9cOCOcBx9YrtkNU6zBdJu8SIVZ5wUZFg/aXnuBG7FOy
GG5SM9X7TGl17+nUuremhZHitUjxgl9PStiF99FAjD3Z8mHrMlAfHJ3Ebnadm2l3Txo9LE8IRGtr
69IMC8O3Ps/C7Qnr7HM2mJlZuySnSotWt896uM8RlFYzqZ+3FplU8T53IyJ01pMTOxvq1X24tTxd
G+6JksMQcLCk3/p0MkLO0ittVDQ8YTuwKDlwaxAvuj4hdpV5nzWZChuBK1hVp0+DTvVhPamsh2kE
+FMQDZy3K4C6xzCqcIH6esnYzUPMV7PP91wkYxUk3nyfU+CO2dL0excRjVa2IswLwUxX9elfu7fx
lWbt9OII+yUff9dk4r6CaQazYU1Ek5TGaz3Vv0SG0cR2DohWDTCn9E4wRs1XWyPPUJHeuN+uLQ09
DhtiaoLt7KhS6SF+3TpG5hPzfQ0Zpp2L0BOsIJCiJS/bAXOUat9kUbXP/tOnz0nhx42HebetJy9z
PMHyijy8v81jLhLj7laDcc8WhUEfTst5a6aKN5y1BXrIdok22sadCWx2iuTz+rKjjDzh0nqy16c3
cXuA7h5hiI62rVEG52U7ZGnHaNeN09mJU+elxxv9OqUKMnMdAlplxqijSaQ5bheDCIpnvOTY00R9
GcD67fZ8QNMeYvO/Xq8d/laFEu1R9kOMIjblBS2dTsRdN3w2t77ebHetxny2tQgxrY5LA8Hus6lH
PGspjhHEjdvWNRkL5bwhVYn1aOL71jcvUaiV3Bhbq+0VeeqttuIK/uh2kPZ8qyGHPH52oYIk0Wr0
fMMpkyfH5Tbv8c6yZ930qe1SKTbG+GU7eKo4qpWxXLfWFLndNWndY6XnSRYs3YoCt43jb2erhFk+
t3Sgsy5LD199hpf98VSVSU/W3bOWoCr745AtOnXqy3bgd4SDh6Ra/dUXmeNbm6jTA44+6ouMo/Sh
1eyPrwsy9ik4b3Td8avPJa6snz5ftJMjhhXYCAXWZM8PepI+9ZNXXJkDiysl9FAiggi3FkGZtupv
D71cvGi92Z//q297mtVVP9s+inda3RSQfErneTu4LSihgyAAhTp9tapA0qUW0467DI3qvU2j+h5l
NfCalybHra9ISrDKFIq5KKs6mJtI9fntR+ftYtMgo7XCpdgwof/UKnFYOcPsPh6S9t4u9UsPUPiI
32t7rzJMbk2hRIGKHJSsh/HiDKbkA+CkgD61o5AKU0qz27s6t+mtS93zdnLrImdMA7zvvLM2j/V1
NqeL3QrJ9zkab5051qE3tQOsoDkuHtu43pf1XlHHetd1TrvTrHiBeBR1B1MxnEeZIdFIZZSt8WN7
cty+dUZUoYeXD1EtHy0Z49guqEmhS/gZDenBEhgeZBY7nYoVgFdrzWlK7N+LW8Jga8+qjFFOKAJO
tyr1Xc8aJOhYfZQe+UJ64S+whIMpURCSRszmW7UPfgzqehMOuqqMIYyJN611kmPMhADArUJJh6Qs
pX5RF7zmek0xKC6gTnKVYz7p7+y7GGxgL+xqQ70WQ34mjFp5aIYaeawc3XMhEcAZxlvajSnbP5d9
MmzPQgr3vhSWFs5UtME7esBEo/KLcu7RTPnqRJIu7sSUb2fSALxaZn6/MEeyGX5U5bMmOu9pNeGb
ETHYc2Oie4yNB7NL1YNCMIpfJe/LsrxSEdolvVYfKrt3L7IgDQYggIdfh3nEAd42mgumZd9gWEyk
0PXyUDuCHFddj66y/M3LiBC7FcPH93kM/o+xs1qWFFnU8BMRgcttudfylhuiFXfn6fdH0jOsvc7M
iX2TkQZUQZKk/GLpGju3maRcEsaqidHLj1rMmbsiGc8GgrOeD0gkkbBcjFQ4eUN0qJSuPJWNW26x
j+w2lWV5l9gux41cq5+8Hv8AEFPN1huhaMhj/mgA/3gsVP1VCoPikKDWeEEmEVwJ35RtXFn1Jc8y
VknUDv7W6K69YmgvAAkOTYkgY11G67TM907SO8dUG4pNzLiBqZXurzTctNZl2xyMYkIEeo2y1Tsz
2gEQ/o5U07fJTPSgs0u+5m61a+BwzRp1NlbwaDdmJQHXi+r6rBCikwBcCy0JZuyNxtdeM2HbyN+L
SB3g1enluQNocJSmBQ+tehQjamUaVjNEoRk17IPEPsIsaYRkRNDV8quafGtN6RbH8HwRR1nH4SPo
5d+jrRUn9t9kvoRRieaafBqyQnnSYXjoNHu2e82yi8DfWMVaS/3g0qSFd/J6RhiJwvs7+PjyxE2O
3F43td48YcnKatGksIJXjHoZYEasoZpFWe59c/hu67J96e2oXrMUWPsshc5gB7zV2FsyraPX+jhC
eJBplBTTsqycVko+QQRI110Y/KySHJfsQD/wLW8jECvIW5U7bujvMsYipmcZnt0HTDnqwnhgYURd
haDLNm5YPTt2BcfMrnB/k7Xs6Jf0g6Gkr8eurdZ5w5pAmT6gaSpf2iBQLvUUWDqGlRYkzDhd+arn
bvUGpJ6vqMxQJKuh7zWqrRdF9hpQ1i7IvJ8SOw8oMQQoCrGU8aM1uvytRtacj/ahSbGxs2w4TarH
HojcQ091GB5fvQogz/jIjKRes+9Z5PoNW/NkhRvAaxzKPpe3jAlCvRkgF997hwX2Um0GdoW9J4RV
+HzWBQglV27A4evhpQd5ucI2i1EFk8ImkuHw6DWL12Ps7UxnUp8t2p+e7SYIlGnAG201BsSgpwAP
3b0/YtWoQphfNQpUpvpXB2kwAPa7rRzgfKVpsepsrfS0ltcITWdbOWtAKDcSBiyKLCEfiV6M57ls
LOT281AMT71vVheWGpP12AyIoiX1HfbyEyvN1cpAT/7oDCooUNU1jpZpnyS3dU5S5NonY8LpFGHz
rbKdSx7QzeqVRDcWF8VhRGEJC9WvHUDUfdE0X/E+0OAEm95WyqPh2uFVdLFYPM4mArEXq8+xZZ/B
PwyMsnuXO9h97Zm1s7rhAV8Kw62qNe6qyiBRJGHBQkXt6ey65cahsItsZURmvQe6ngGKcwxAN3wM
dpCZT1bKppSaobmFdOxzbjQ2qzyZsonCcJ8Ptb5vy8L5HDsvcJkauXZ/jGa5gfPOt9SZIDLSj0Br
16mReCe19/BHLORqw0zdObQAz/YGOFBwJ2xJSS6TtwbCvWVkLHrI+oYx49Xpje4h7tAoskghJhNt
a917SRPJPC9B0WXWnDQZ+R/NEooYNl83w2Xs6HQGOEY7AehZOM7O9Vxn7Tuoryl0fWumzCtV9ngV
XV07j2XItimjj59xqm5TLxpO8oh8E0JRj0ro/TImhyioOhd0i0VjZHbGh3gKJvEcPe2Vi6yX9WPX
1sOtDqeem5STe/VjGTDULcp4n3uW7K9ji8cIJuwo1cw/mjZm5GEEb1GsonOoZw+G1pu7Pg2Yf0+B
a19Hp4GHVivhtmoeY6uKTj7Tg1PsWsFGyyAAwMYOzoapP6qeBnvD6WlR2D12IK5Y3wu3nVQ+jhhU
srDH5KyZBM6U5CAwYOa0Iw1VGFiibkxeVyAw/w6khv2iFm3TzMEuQ/OR1HJzkBp94tQss+DXYCF7
Pm0ESKO6VV1sXTHcgiOBGagDx9prQWMNXjcw43Q5lqWRC4LSRxpqdq704UH2xx5qh2tuelRp1sOU
RKZgWLc6D0uPbYBmlh/DK2mQnhwV0EWOnp1BZBy6AUYKcKVbozePUo3/U6qH0UbFRHNcC8ycPxH4
DfBnW6sbUjgFo33rY0VhKNgkd4etuVNYFW8jcKNXvDZAG2bf/C6IX+UUlxin/mlnLo1brBJY01JB
OarMdGIalOXYylUEA58wAFaOtHFFbTTAsVfLRSgB9nRBCgxlqp/EaXCtfAlKLz0mYU6X3TfWBsNu
4CFsKQCCy8Z1hmJaYGUm74W51unyrp0CpbcEKID/WreLKq6H5Ih7DVlgPUSj/+YjBYf46G7AWm5j
WT0E9wlvBEB7Eyk8XfR/Y2kdt+Vv5jX1ue6SfdmXfCZBBUYWltZyBEmohsdZlkfL/5KlufYJCXkU
OfsnNfKMQ9xJTyOLABO9Vd4X+mQ8EH6VG+0QOr3Pbv3GCUfn6AfGLWQrbR2ryCrVcorwnwZi3Dzb
ujpclDh86WVmqX7hIaPoQxmeTJoKF12bqOJ6QIHeZgUILymbncmGN1iu3JyFI+Lhd9NZyjOwXRtp
bGlgIqDTTysTrj6N22qTxabzAAvAusvDywiC70EDjGCmXrUrwuhTzsAA+coAaGXOZqpIjrGaMObL
EwCakrSPGttn/KTFwF+MTeo12rrIs/YAOyJ7afSyOvSwRdYiqUZWBd64NPALlaorw2X+T92YGzX3
fg6mNOyzMB7PCH88tCNgb902o7uHlMvdq5SSnWGkMK3WirdGaRb7HBq45sHOkCIk5hJ+3sTUsDuk
gi2fTcbMW1ljn2yZRd811jnoxTdJcm98wGLfUvMF07L6mEyYmXzC1fkgLI66dQ8m3GipDfIRYIQ/
IUlFMKjBmyRp7jb8O0vki+rJ9NqVp9zjvjo1dLpVksWEAuhZqSCnlbLwNu5uwBHyYPgvYQVSwH3u
Ky/eedB5zVqDW9T1zwiVo26I592sqyEwQgI3lOhMGOzQQsl7EtwQBY0bQ5Lsvw925Z3AZRnjlsEq
v0RExRttFHDJDiIajawgwcLi73VlBtrXrlUUhHJpP0yQQsayySlrgVt7FV4P7iqSlGkdgVwPLNaW
XZUvlpRuItnDIfen3nagmKcbV01nFLEFn2gqkTxuBVRRZPZjMiQHUTOwau4Msojen+Pr6SSiluLL
w8q0kngjfmWE1jQbsAifTa5+e6+S90JhxHLWkNy7IxjOH830/Ho9sA4patRiD1gEkbj/IhoyRWZL
C+M7kUySYu/nkor/zPSbUnCfHt4ZB3FJ8TNwXvaDokOcpC22Tp7/FMfFvQfHfHqM8xMWmQIvlbrs
uhgTaXTJ63O12SO1gicToI8Z+ytaA7Rbdqj7Ie63slp+E3hgEXTAqJsSfh3rqUiOJEVnYkZUWDF9
vF1txab3jPPyZe9rC3Nx61Q+T9REQnRXR9WzePZmZN871n12Y6nRrRtdgN4eQ3e2t7JTbDH9q300
25aHBnZYBUJdeRvxuMTTELEcj89oJaKiFRi+6rKv3KycrE1P+Do6oM9EdAogItA2pH2B1zt9SxeN
ABGAOWM1jBHou6g42sKRAiSyraWnOTrGLWgoMziI6/VVxRp1tQnr6NPYqydx5+a7BLV0lRnxsBH3
WtyVqM6Y/9cK4isTBkA8E3GEiIm8uTmItAi0GMeQqvGBaCL62DVP4sHPTVPcmqU1iJKSlc9VAYZ9
I26F+JFqW3J/ai9T16ygM8o1iu/1ZBuC3OV8f/XUakeAV9ouYTRAq3tWirSGaevv0hGic60OT+rU
dYjPdhKa1n70RpDA2PGtZOicKOFW6AkZUZr9nwu/+w0iiu0VZHfVV+ea89NDTQaH0lZTN6ILEN/3
Brnxgwkgq3+K4fLON3eGU7x7a96BKj7eQY1tvCyANTlWO81PlXEb2v5XqUnk7XKH6QRPqmVD6V46
F7l9SDCx3Inf0rrFPTZHeYdGYzuuq8S/1J0qAfOY+qHptRZHiti/5jlNPiIc4Ecb0RLaMN4xhGHq
MjUEtUfaSYdjvTSfqYJZjFTQ1XWHBNtBtOC+MbrDkBpMS4ptanUYH9kTuPJfr2tm8dH1wQo7qQZc
YQKkLG1vDK+2OgEYtcwsJ3kburepWxYtSSSXvIzVn6lHMtTR2rpW0YFZiR8sT6KPFPVFsLyt75ro
HBXlY+F0B6fS16IlzIdgK7CX3uqKDQLRFzJhr/YodB+XN3xpyyJPJL2pFcptu6sA6e19K9iJMl00
dlFjOf5jExRp8dREbD5GpOfoh3KR/JA3N9u8MM0/XQ+2cmzwx/rRgyu3ioHHZDEgt9YE4Tx9OFQH
oqmnMlEd1B0+FOzTMy4QT7wzVYxBrXs61o8WYwPmhxeVFYtRzvDYjh5TQCld2ZyNCas69vlj2tnN
TtdHhhKVKm9kL2PtpkVgZsUG707wDoZ0sovUx67ceEF+tzAvXh68uKpIzq/TkhaZSzP5cEjWxfWh
xX5QNEYRlFN3LWJqBH1JD+E8ibsvTpKBZxzArNDsWhda/Vq8JbDayRXRd7mdrX1ODUSUxLxlwDV4
C6nuiym4FD43rAml+Mg6ONSQcMI39JH6GrTA3ZEx2Yp7LALx2MNpeIJQLnPkIf6eDurJCbVkJ4/9
OdJzBMqc5iA6GYVeu4azm6Oeu/Ezb/4CaPVPSPnJUZxQPHkRo6evJzaMGXQ/x855wCzOnjHLbmQ+
u3ie7VLRIpbOQFZk68hxy+9T617ZtAPE++Uu5olFTxpNn5nEToyNa0AXEqQSeAGfwSVrjMQd5EdF
FfbWoJxo6KL0irGddczEYAu8brEfbOs4AMxhP3cPPRKN4sBcJziGzaOreRYVKF7GnpuqzJ0wXOpb
qUXaTpxf/C7XDPpjrd5HLa13sq49iqe6PFoRS5vmR6gNwarPMpT+oZD/maAtHYckvv0iPQ/smJ7m
ONIwfQDjv1USM4WdX6fdFUF2/QA0rTgJ1k4XNMWJtvA795Nkfr7iSSx9zPJg+ED/iqFn6oNTbgwI
0shiWBoOJxkvgU0PvkEhcJtzy8STEc3ak1l7NIAHuxm+IX935qLC0qMvT3Ju0FN/v9yEpVTERJX/
/1SM1XrYS9elqxc/RiTnsfiSFrE5cwyw/WBAizCDGOhKjXmQ8VgUVcRl5yGXiOKwyas2R9nX/gOr
nz+U4ne+G2XMx+apvQYWcGFDEHsMPvRi/MrmCEvX4jUZM+Rg1t6gf0VrhfVkv40OWeX78lZUn6Pu
9AUNAIM0XjyP40RLFSO6JVjyhjFhy0FBKVIBJjYNwsTfWYIZJSnS78ay86/Pxx4mzrXP0HVriVfA
03cmu1TjGr3ejE2o77b4IXp5Um1VPophmRjUiZgI5lNPw0KRZCMIzWsPAshSWVRZkiK2BMtjXPKW
a3w4NkhfG4Q66MPoM0XH2QAESA8iLd487njENH4qn3/8mCvZKpA6+d0wUjzCueWN3zyI9kfRXAOU
dAFNT8/AbxokN0RL+eeoOHruqgDlVAc7jzcfqSAeTJFlCveBEyIIHqJ0KVjmgKJABEs9kezcH51S
psf5108teSZ7LO/MPJ6ZG7PIddS0Yf/k7/dOxOZaIvoxLQ6az/qu1scLfDxKUtjYqM0XZURqVvQr
y+hBHPtPeUsVUTqPs0V0CcTzWJIiJo7717O+m86I2qLih0v9U96Hs364kjd1+BjNlY0Po296xfFw
Zq+iGOe5qnjhRcBSCuRMaERM3qdltiVY8sYET1Dod9Qpao3oXEl0t+LkS9V3JSLq6h4IIbbg5xYt
Xhbxniwvy/JS/Wvecph470S9f8r7X0/ljulE7s9C0H79xsahjWHtNBYWH64lmGeyS/rdWsU/Vf+Q
N88nptPOVxDn+VBnvkIXORdF6n7LjeOvRdcg5qAitnyjRR+yJEVsGZAtlT/kfUiKem6LYED7QymR
RIgyEyIfLyd77wxvRROeoyJXpEeWsplWJ0WyU53seeneAVNBG1/S0jjRyEVa9PyMhTxWlIzEsOel
I9cz6nEtugdW/5FkrVAG/kNXmzsNU2YNQfQuWT5CwkT8bfNP3e3SFCwx6V/qLM1gyfvQXERSlPZe
FbNkYcP06uRR3zSWGo9rMf+NABiwXBT1L17dBbv5jRc3ZQnmbnVJi9v1r0lRsLy6IumxkPKn+xbp
D2cQeWMSgZ1QIl6jpbOfB9ZzuXg+y5EVXiVM3pKjwcKINq2QvJs5LtXEsSIQA4MlKWIf6olOdMl7
98dFyYdDOqeQtqN2BRX4UEKlwDVA1GClXFNAckwfrhxHvPpZdF1uEiXJQdyZPGrT5DDK1qpKLOMg
Xvblic7v/rvFzHdDhaWqiInHG2QtK3pzpXmRK7UQPdHCAJkUFa3sbnRytmNQc1GGm3hF53VK0QL6
UQ2rz+JF/rOqVcreFutstk4qNgfTNDlGSATDEoe0JoKyYrdytaRdw5PQP/ONVT7pDlujgQEZHfKy
8mGoirfXVfcsONsGGwCBjHaNuKviuZQJVCa1yF7yEJ6J4JOr0wMea0R36nk988PtFzf13SOap67z
XRdzFhGdX/OAzcnR0YetuMvisksgfsCSFDf2Q948qxMlH8mcS01RvPwl1ffVtYm13gobQ6zivNR9
a7Kw32sIAW5VGLMkoZ4hQJod8Zmk1FDZO9MsZHqmUscB5qlGEd5NpfccKMlemc4hR2Vyzb2yXola
Y5P0B2nM9Y3cJoD0ui5bVQGvugicxNbXpgPAUwFTdIkjeycHvpFukQzCcJmZ/ZZVSVDDg3WsVK+6
w8lirxnRWIjniYV7UShfYrd/mRDtTx4ysE/wb8oNqnE9qhwkRV6C4FESsT1R9qhAhGYRP4WOhbKg
3lyHEC0EC9jCTmVvf+8Y7vgQF9UP+I6HVlfytz7VcdWK3a9pzpC8xAf+5HoySPGkemmd0fjmsFrP
zq7rseGg1KjjdN3Kq8ryUzmC6WVKnr+qcmyuUdQBXhUg2yVnky2AzlLymBoF+k2yvCmQCEYZKgfH
jRFjceunEpaSMBPocBTwI2VfZWZ+G4eouImYCJIss9A9S1OEhVmEN7LQ2+QF8kPu0H3R2Tzb1/Ik
5ZfIhYYdCUocm2kBeGW7zNzCLET1WobwqbkYicooGG7qJAMT5NQd8+Eqs08gNdhec1hsr1H9Gtoh
eOimAKJL8ODK0VdkNaWjyMoTTLrRXUSVK0P4TDPYrbG8hwo17AeZndCHWFKU9dD3HjMICkLTAVoV
m9zLFEtRPGRXQ9c1NyVqnPs4BWUCbM+kbcGupsZS4KtJvFZyC1e0jt0ZfcBsru9VdGHcX0MUjLc5
BZoD5V+LNrccXwSGc0dlJlgXfr1C91TbWoqhb4ahStF4A0yfaYp+Mi2gzsBalY1qqlG9wgoeGQwc
wHPHzy8FVLtLNQVLkva5jzLWUDukjUy4abl6Skc91taKriknEWSD91dm1hbSenBguTt+zGIzogYv
rQtg1Db79kvUpZ81ttLBhUP3593S4TODTAStkBWoxLTjL7Y7P/lppH4Zqgi0AoI4L16fALtGB+s+
KuwlG0NknAs7bU9qG9aHOA6zG49AgfJfy09VL9G4kli/ylr7UqIadLWD6N6ZRQX1VSqfwpaNIwux
x61IigK2Ql+RX0+3Zb9qMe5YDVP1UIkx5QvBck3HsYNNliVBu6XP2Lw72Ei/WvGon8WpykpXbpbj
HyCH4dSZIIu244NTbJZfUHvRb98fo/m8pTbW96qpt6mMrM3axWK59ZJnjApHFu2zirmyqZ8hWlRP
cM/bG0vHR5HCaLd+wrQOMlTSI9Y01RB5lpZ/PCiyX2QbPS5cAwFqQ/thxWKKSjDoLuintZeyY1k5
j1E7EQUWShZHZDAj0GzcClWX6j1im8paJMXtSWJ5+lRZYMKm+2P2PUCXYhrohXuz/z3/nThK3b2Z
lXDOpvuH6jSIvGRw8KenzfSdjnKKiIqg8EYY7ktatLa+RkLyXaYoFiUN5I5Ndwc4AwLP61bgurBU
yAs6JbX8XJaef2jNzkPj3S++5vlOlIedX+5iFdWmYpQsFqwlG7dw1gOPlRd4l2YKugjdE1tz9+8K
2jbGTubNc81wC4UhPOd9gofhFIiYyNOZZWPZYKKoFipBhd/gv1QUh8y1l6ObHnPA/+WQ2O7AV8jK
/uNp6iZD5Paxv+Uyq4HrD79O1BYXGbJcrS5xPfEo2HbUjRoGLIqU12AKUgQmriI5uC6KhYHbQV6X
QxbXp+JcRrl8tVQSMRz0znz4GvaROTi0WVXx88LBE2OQpJP1ZgDFR1lKlH44VCTFhWtURw8WQuDz
oeJq745IVH3b5AA0PhZMv2rIQ8iOj2Nmfo6xJwW5NNrxuR6K+Gz3AYATBeXNJmGfUWa3YhtlvvIs
5353sdXye+or8nNnZvKz6pe3hg72xt40TBdEB/n6tRr6X1ZZq2cTaMmbnXAqNnPya4yawVtQSJ/g
I3t3Uajn3tXNQvNBlIEU3sYQ6p7SqWZfvkWdor8obpC9KtFRVOGbkzzLVQX98uaX8XBpPSW+9lOA
uJ/arfSoJGpW44o+GzTelBR1IJqykePav+Sow73UZu0S5lL8ljglOtqKVq9FUmur7qDhmrrJdQNF
/JVpNO0TNlZIFxm9ug0gVL5VLbYIMny9/cSvfAMKlm/MxNUPPZaZD7nZvwChab4Y+bfRruxPhmTX
pyQPkE4y1eZLNQKkkC0jfUBEBy1dv/3tWWb9BciWuhlDXMTNyn1RAJ+hYVt34D2JhX69HbGGhS/8
Vxa0yD+FH/JUwwIVm4yXvHPKLX5tOQpzVvaSSIZ5quJmQHO7zV5UGNNPWL+vRKEEjO0FBMYnmLzy
VWSZbsX+gt3le5HsUZM4Ks4QrUWyDG39YWSXTqTEGZtOvspovakwos/eMIJLyAxfO5doxUCLLl1U
2Mz0yqJ72GzA4iHribTstnA76yRK2tp1trrSGbQ73E5Gl54HwZjgrZWLdg3HJziJpBXIJjCFoD2L
pIkRET6QqnsRyVEavtl8828iNbTJA/11+qCF4Hvc3jv4QSc9xkktXwMXGrHvYlfVpcUDQJ8tshPt
Y+7Ur1FYy2fACt2jqta8KiGq8kVkX0QFkY8u4i6XyuQmskSgo3IUmBAYykbFcDXDPTYxvUdRPYSO
9pDqj1WV7ezGLjAsLLfImOdnc7Cyc9BAlpvEgvOzJBNUTWEjMysPm9BpER03g+ruKxZW4IPxgkJY
/EU2CmeLbmZ+EEk4OkDq1ewt13skKbUWLMFUTWkHd4WmH6iatMddWa4BihfxF1DUyR46vrVT2fv4
YhraObUl41n3E+uaRwYAi6laPci/BtCSRz5typVhnYIbETF7CkYldtes4FXgd//KW6qImCHVv4pW
Vfb/dLxaA4BpzPBe9mN166UCuHRmI30HqkvnS/Qrld1Xve/Mt8rq0QdK1eyS+JqJsnERg4jrxk9t
YT+Kqr0WX8pAcz6XVSpv7DI0rnHuYMBSlqiloAv7Ch3ph4T41TbM1jawoYuc81LZffitUQCIGZpd
3R298U6SaUX7IPblZ1RVypU4vTV+lnOn+tGwbwSMSA/RYRy0A2u2Oaq7ufHomGiO87pbCFsq6SpK
ygxlXDSqLjl96sXM/U3rquGpRJz8T8FcRxTnSy48EsDPyPhv5NGTw40o98E9XsTZQssm0yygExaW
fpyTolh1lKjf8WoHc01PUR8NPTL2stnB3V5OYVj62QRefrJ8Q9rGSqZiS9VZBwO87xGvm+qiaLq1
M6NkeBjwcdm0tVy98jbKQH9s6ytj50e0eaTflfNidxFD0j4zdo/PZp3pP+AkIhap08/T+nhpk8iC
pOKN27Ioyluo1uVB14ruFNi1gbuvm2NL0FjoYwFWpeODmanmyGK5rfsl9PrXKNClXxJIy/lCSaog
FZcZP4e4++ZLkvVZMasEtWNlfPZNtMEZonh3KNT2PplExWXJjc9tHBp7lgPiuw0VCIxzZbB+Rkdm
uqP/hQ74K+RD6afq4YMMOokRNoPwyLP1XwnKyGrTvnhYc1T1U9uAWUanuHpxauaETVsod3AbDfAc
HJbgXVkbFtdc96CqGh5UvTVJGsgxbnFKk5xFzLJKtgCRQLg2EbIu+Nc8KVbnvKSx81kZQumqt47D
PUC+t/Tj8iSSjYbyXGqFzVENW4SpFMZlxyYH6pZVtvPqQUhfFZ0vX9sid1+DcvyiGp56E6lxQoBb
qnEXVR3FOgeK4T6IlN96+zrO4yc9U91Xd2QvMTOq51yzrFd337uJ9SXkU7mve7neW3Xnfc3UfdmV
5tccRBaWOUV56Lwu+4zN3bo1AvuJeeQFk4fsVroS4vke5I2m9ZXVnDcVBBk7zjjrTkyWfo/Y0cBL
hPCaFmi/hN2hgZiab3nN61Kh0kptU5iNseuwFLw1U0DDGDYV3sgbkRQFbNhmt2rEbQvL6jNgJ67s
NQXoBgxHV6zdZTdtCkykeM+2pF1TqxifWAX43OTB8HUIJqBHDZ8DHSgk92L1czh2w9e+DIx1P+UH
U/5/17eRXFrqu7bLeYCnrSvPRvDtr/Mv+f92/v+uL66rFh3MbUff6qkRrjsm7I95N5SPqqWre3PK
Qy6jfBQFKZPfOU9UQSiyesynvA/H8uVEzkpy9qHKN1EExsS2dIpK3tEykj95MvbRTqrvlmqisA8d
Z1WW8A28/C4ltQFhEs5Xr5Sdt7V41zctOjabpFeyuwh6neeVtW/qSqmKrepH8sUrIOLRSYkECu3y
pZ4CkTQ1CdL9nE6KTct0Da3Hv0pF/pIUR4g8tO3OaQCgbcmaz7SkYzq9sbfvObfrW4v9B4pkzpcI
PhONKk+PjguXVO2tp8FsnW8aAnSsFjrd3bBtDEcj9FayWA7YfYVNDPH4WOXSTlOd8ROKDN2+4axC
8PQNWtZRXMNPgPO1RW1cccJ2bm6jsNE1nRvzirvKXXsFN2LgOqBpO7Wq+5Na+mh2T4Y7wlFnNtcx
/AxyLpMvUSCCFq3urQ3ICiZ6ax31WM8R16ndx8SKpEcEopuNenCwEYvGEU0XDe0YRMgtfcUQBF5M
2Jd7qUjaPZM/ZPG134Vef0VipPsUhDjBR03d3oOqVQ5yWCdHt4/1m++peGJI+fgW+/FvQIfJbw72
sYM/SbqOOhbWv4/4yey1vvFuRVZVj9kUaDLDQz9DLnGqoKkTFakCsmHU+U2J4cUjmSxvOydrbqK+
qIbB0xbTyAEDNMRposmTHcg8XrJt9Ogh1oGvWhU/IDqEQYSBMZrWyP0OH7TyZnhNtC+g1lyjBFKF
1uvjxbJBFsOON89W0gXHDCnjs6MHxpFlj+zkDGN3Soq+P0pykJ8TLcPYx22DS1S5SDx1ln2J8gGv
15JFkqCJ3F1Y1zIODHK5s52sh+iK6DICUO0D+xP5Ng6t5tFF7QndYLCD9DiggYq2fR4brH4wd+5f
AgN55EZftY3PopSXya8Ve9Brv5e1t9620fJG9/QT3jPtqgiG/uriQ4UEdRpvisEPUMJCP45vE4QP
Nx6/R5W9dfEj+8zudYWuTTBx7cfgGSzp78CUx+9SpH1n4Rd6ueGxUO7Z6i6p+Ti7nb5vpzPYIf4d
4MByLB56JlTmgEgnEJPvGbhEtdG/OWANmAIm3Rlt1P6hxEh9UuMfEV0rr44xNEgh8wYwM8oPSaUg
JIN4X38LUWthUN4fUl0KXlzJsW6WAptWGMH7egvlznC7Qxt3w2fdZO6kKN6LnfGmKEOaIRsg958D
AIBbL+/agzhKDaNjqXXKKbWUbsNaYnaCERQyVZ2QwYaDIYdbr+YsfUAQUVQRsXeZ5lQiMj+WLNX7
ROgTcoHlPCKvKGx4aGzgrRMcA29GXmPlWEvNW4OB5al35QT5Cm5Jgt4265YdTI8piaKdsx3qDJ/L
KanqA6Ql3ciOIunGpbKCnRiuMHmAJGdaTAqmQE19/J5yfcjPvRMVOFgQE8FSR8REHk7j1K5UIEpd
ChrrfzhuRDAqh6D+X+cWyXeXtvARODISWr3LWw4R1++DfDwl8edq8P0X+lx3lYWWcVRduBVtqj3L
juXutc6X1mPKY7acLHwwi+wgUuIgXXOe6yZxroYhHZAuGm9OU0EprNP6U9tbxUrrLO9b7UkvEIqc
n7qi7FKb7gAd8LWnpGpABUR5myT8zWLGHXWQ8HsRlCGfnar+PNndryOjya+sc59lRNyvEAWKa6oU
/g4503EV6XJxXQpEKQOsP/V0LHmy2lrLzRsQGZybpzOIQ0TFJdmavbWyupI9y78v8uHUUh/BF1Ld
txiMKoKZ00WWE4hk3MkHNr/C08buJOvS9B4GRFiH4vgitT4UEtV60FFyfIjNqfdVMhAGum/PeTB9
sVSK7YPFUsHVkjEuCWWk/ufklIdTd3cNpkDkAcFUtviisQsylS4Fop7IK0o52ekdrgAiWZtaug2Q
hdk04cDyflF+DyAuOJlcflG8Afpbmw9vVs6kvRwq9zkd03YDVKx9VJsQNUyrT+62hqhKiIjbdTDa
7pCBqkXBMQCzj23V0YgdNEGmXryz5OCWxnKxS5jrPsho7bJiwOp1bJQSC+tZ8sqv89esedufIhMF
FGPU9a94in52q9j8kRvuSWYh00MJB15TVEYMpV+zvDaR72ORgQ2N5nc/OBc3TbMfWhV+k3RWqekt
AdCDGjKMFjcsHakFA0nPZEy6V7fsKjTNmUCI0t7y87OfQAUUpSkWnhe3HauVKA1jP8HzEk05UTrU
ZnwrJf1rNJ2JHY/0HpfFsygLdZs1J4SWGJMH97yWpVuIkxBxzxiDu4iJQE68L6MqF8clS8RwQ/U3
IT4+81FLqWwl1j5kI2ol8qzKR27SruCdIg66Xuot15G75FrpmXlyR5W6Y4grFUyk5z5ycraIXDZP
lFg5O3ajnGV4VHDWA2Ufj0jFiAIR9DaqQWtpqlNK0lDslmMUV/qRjznKdn+f5l0VwwrhkImTL2dr
selYt9aQb+bzimI3DrnEu5qjKUlr7LD0jWY6EMGm00tdCUUQBuu7A0XBfEnxA/1EdneOrr/NeZr4
BcvFByeiCbpWIx8rv978439aav85r/Iz8dBtmH/DdBdE7N2PnX7c/JtEyXzRJk/uIcKuUMX3Rm3L
52yqJiq4eskyj4iKEhEM4vaLqG43SDd03x12hK5S0+0YbWCn1lfXKgqKdYmBhRdANfOq9JuRVQMa
emAaW/lo+u64t5zm13/YOo8lV4Eti34REZjETQF5lcrbCVG3DN4n9ut7ofu67xv0RKFSeQTJyXP2
XhtZ7hzkgBXV5GvQM6IjhUUehQsfzB37Q5zL77YI3S0108kBYZo0ehJo1ryibN0vSyEiO+09pWUh
BzQrwOE7Lj3GjnQrp81e2GfuMeE9i25wvYHLDq7H/NSGDeLi/lmLJn4YNj+I2NllULuzneK/bFA9
0dDZ5HS3KqF/xtV4Vph6zhWRiDMIhnod+FUKQ4cMv+8eHzHbVDc7JYp238pMuVNTtrw1eUZ3TXgS
1CLEy60vjdOATSrPbv6+phHi4i3VWBz+fVdEJy8oWpBL5KYqd9dP4EH7lAuOq0YOWDmXx6557HIx
3o0UQtJuYaGXbMnHBckI8LKUPyR6VmpCVkjIIfag6W3IDnLyJqymwkVvaOaXQZtIAFsf5jy8b0d8
/EV1sqPRRPXPQ0W32MdjNm31CtbY9bUSAsNuIWWNhun/vtYvFBIgTfVdQ4pe5ZjhbbE+gKNwa7u5
kxa4plzCxZmoYe6W9SHJjXrvzPbsXT9kBTHuUmgUGIa6vy/9e72zxGtiSuN4fclRGh0u2bQQF9pV
m+tr1wdDD3XGRDAbr1/yX5+AmGfM3d9ffH3Z1Cvmu3NVHq6/+PpaGI+e5UojkHPLxHr9I6+fTDK1
PJkWAML1JZO2+sW2lWCM4vS+qjcVhuA7qWnJPTPz3ylpwsOoGTeAyPPzRFjV3fXBWWD9g7Uyt/9e
y+ehJMQNMn+mKqmCpTE0yLzuj5mZmXc0+82/39sn1mapQtKPYtmRouWwaQtzMoYWs3Z2fz8mIanZ
tlUufHS+fD6uTf20Fs9p59wuLtXBsDTMippe3LluptyaySlaPzCS9D8Pk9m+93Qtj7PI120hfh/S
/xBm/Pu6KYNylC8svdcfZKuVRXZFckfgXX+pqzn4e0YtdRKhNZYeVOTutmqL6F7QJLvX0+qxDqPp
dP2y6wMlme4RC1Tvrx9ev1aDsh6YDcrx63ddX8NRkWNJyG7Yw02+q0buXV4a7h1c7uVoGP1HFLZQ
QtbXdbsYSJJKvTB1cP5fvwwC5oHJfXxz/Qoqvzs10YxTsnD+VXMi90rkWneYRe07EsSajRY7ZBlM
i313/YQmgXuqNcOZ64fXTwBMEZcmp2AkeUOBHBtLRsmG4Q8J6282mOd/XxvTOyXMrLN3ud6kW2dG
MQHOMr6vcUMExLNkG8OGjObbsgm3hmtADoffcg/qObkXssMbamT0Dyb6oY6REyq0ZplcH6hdFtKy
SPPUl4lqo46Iw1MICwlXUl8IePg/z9YP4eu9lpIsP7I1XPR3a7RKSDj08fqMuOaC+fVRri6hfpUw
Xp9dH8arUHJ9YFOLcPL6IujafufqTLynFOBLNT/Ff4VXq85bpexu31R9oc0i2cWuxod/D9TIWB2u
HxdX18MgilexGo/61UnTrn8C2UQ4j6yr/8hsALtBg6QpAHf3eH3QGzktBBy1K3/j/57qufuVZDoM
jK4E+3j99DAsOESvT1OwMyD/s5QxB+B8hnZQ9v4eMWcmgiSDM5I6FiPE61H8+2lgL6e1K7ODfULc
AQ4z7Atio8yGgsWu/5l78R1Ci8irZjcR/xWY2mNEruOx6oc3m8N6SogD20pNfMSzcDfTqqrN+DGV
e2LFKTbX//ff0b4+u74DzLDijYg4VgopaSe114M2i8ReEtR2tIyqPlhsErImbT1F7XejsJ5z/mvT
nHDoY+pQeYc5BbSWmtwBSL8oZpC2mJhXU1q5Kq7t9c26PiuANmwasCDcdwft2EG2iBqLQZdRQ+LL
8un8XwcGizLHzXI7EIq25itKEdLvp+HWxOaXKGJlY5jnamynYxdb498HQyTTMdTXI1fMH4WmN0cs
v83RLRug49enpeMO2ub69Bq9en12fcjssEHt5ELDWLXz1RrHUhsNBh2Kjv/3xKpduzwkBSCA1SO6
/pvXh+s//O/DvjAgy2jkZoarh2lZNYrXw1FdPafXp3Kh4VUW9hz8e2eu5+m/D6/PXG0k3goDL4t3
BSeQB2OV/f17MHsR73phnrJVe389D64PyfrhyIhjuyTd+fpSHZqEO0QO1cg11mC4JhpYysD7O1TV
Q651LemjRokHbHWN/X1q9/p4yIB8YZLnmK58iEYQY3B9uH6YJlCItUT5bSkpxxPBkNJbOnsgFUVJ
p5PtVIFBTJesptmLCqJ1Y/KpA9Vp2MXoarij9/Pt5tOTVq9gXeoRcmMrAuew0s+Mzjd6MeAbzW6K
qok9GGUMSpc6PltoYW6isPeZt3feOBeXQuMWUbqNGbhQVk9qI32WjJoROp3FuukP4AbWre2i3uO+
1/fLSIKQ5ZBJa7/KVpZbwRAGFXs/kMXSRdtEEkQpSk8ZCuYjyAQDbrgsGumt0DXLn7VZ2YSKJBZm
0Lew/8HTLc+GyA9lXdO/I5Io6cR7MzZkFs75FvxSsjEx+lWyP8dRq3rcHHEmx1UVdBgy4v4M+BU9
ScpIV1EZvUYpTRW8VD5QtmQ7NmtGtDRQ4dKiYDjtL7U+km/sdEENoqJz6DUO029nc2CcwSUqhe9f
BvcczVnqJwRshWWqwjUlojTRaFcPKuBbI4WOT2hmM/ymIY5sFSWVPy2mswth3Si13Es95iDAoUuE
xZEWMV7xbhToYsYX11lblwRBUo913za37nVt0TTYMbZ1KLOdocwYgRX0/v2o7KgoFp/54wfFc7xx
Zvz7tWJlsImQ6TgLtafAm+OAR0O+yT8ele68z5z7CQTSnomnekZMS3qGQwKDWvJG17h08cz3EcBg
J3JUsrZ6AXMK11Os/MqQbJl2ulnPID215E0eLz8mn/TLjhtlwyZbscNLpfdfTQEdSecS9bVxIKxp
Hpk3xjaJOWoqAhqi5yrrSMC18Inh4A5y2gmGwBS+ZGruW3JFisBa9iZdvobcLwIorx65zOSDFoxw
HH6X1bgJTIhl8FHlzBC9zJu+UbZF1IX3M8T1pXH+1DmpepEafc6DspUOG8FRG4K1ABwsIz6hldua
bvytwGH1qolsYm1a3tyGhgUNSE35sYlIhGtkJAdDo5Pnpuo9xAXHN+Y8COPhadacLUG4yEdipFiK
UJm2skNSsq+s0frt0kx9MMd5vVWcl1gpS89Mi3DT5iX9maHcmpZSnZeYHzhKOoOJpt1GUypBU86H
Xv1k5x/77mwPm7597DKiWlvyuujnbyy3ftfkAJ4FQJJjEHoshxcUuQawozT2SfEsPKpBzV/gr3ou
gamenKfCS+14bwpF9QaQXVYqXgCJNQKRJJivnPqoUYMyJX3FgRiqav1eMyKTz82vkTt8hlHTAnWq
vtPlbdEz4Gt5/IU4twg6/ZkIxecBvSRTF2ip48kFmbrONuTUOwG9tmnubVpmiICtUP+lfQPCxHpP
R/NSTQztc/csdL6s0MYbQ6X6Z01PNwOpw7LuzuHSEyBbzjvieS3SZct4P/8hOZt+9VNW9h9aT6C8
Kuc7kVL598uK661oBBKNzqBPsEKXQCZ7NMOADSPOCb+teoBg6efAQfLamlBgxVAO9USRFQut8eWO
Y68GuU3Dn0iBk1Fv28IM78k2lBtGO6k/NfazNRWBUfYsBAoY2jx/I+M+DzSXgXfXysTruuIVvSgm
R8keesoS8pJQb1otQcJrTizK6GnTKfkLMP970GmO170OFgS6Jsnw3Y8HJ9G/KyX7LhL9q2sMwgJb
yPwqeyg63Lty7OetUzAsSDS07E6OjiieozeNLuhUAPsb5+pRTZtLszaqynkdxP4YnU30wsgfHCOV
7Qbhwb1rN5NirXbn+naIUy+pLLolq1C3iaZDpXFTKNAIWcD7YL2walqRn2qHtkhubYQYXp1XlyKr
fgvDPjSN9dklbLwmcRc7eREINd8jVKEfFEryWsYQX70zHiVpZhGo6qBBgb7pjRQizzhkgaWQRq8r
cvYUs5yC0FC+HMhGcTggRE+MjSBUSpe2tZun9omYN8bQhdjRBdiZC53MuHwuJ3UrSPXeOrGFfhjN
SmJyminVm6tW6XHwo9hZGWIPgxFDG89f5kXmAfyZp7hdvqrJetWr+X6wfL2wmq0VTTcLaM7MgjzX
kT+pWdZNBcbaqTo4g5XORE10hywMkWlbuzFRAich6/59TuoPN8qfrLo/TxaaRnV8iWW+79DgZBPn
RCq7LUg20DTDOQYciKANMFqbm0FWswNX2sBouT6hypv5vumqkSbuDDMOPjTQALIrIvNjltMH2dSF
Z+fKc+cAspGJ/t4V2dcITs9opnf8ZT/IdtHFGrtlSA69KJ5mbOR+rlYPdQ+8PIHDNGQoqjkej4IQ
sV3FGADNn0HvqFt2DCCBqXWHqO/vyTQiQ9ChPz5K+6cTHWgK7rBkbBP1XgqQvwCUPUWMRF6qJdim
/KzL8j4DzeNpy2huhOvuJss9vBcdgD5oQ4dqMiW8/Qyx/Iw8IiZHkzT2E6EY1QXfMBI+G2y6zhVZ
h3R26ApL80st5DlTx7eeP4qt32uCCAPSZ/7itsqJle8RcVnt9b3NoY8uGsn0lanvZDrupyrcdvtu
LLcdh4VFgp0/s8PJY7aXUP+PoIDt+pLQpdpL8tTUjmCxyT1nFazP3siYp5TbMeHqHZ3wJ8+JUM7Q
p5VT+2r18qy78q53cp88h/taRh9mwb4RCxnRDWP+buOph09aDT6jGVIeBNGfC+cGEwGw8SVlQ6uN
VDTTxjFUBMb9TrDPOLjslqviQvRoSx2QqPSquFz6V0vSVF5yZ/Lg8Nzm6dR5jQ0RUBUIjowieqqs
/KeWU+sVMh+Dxu1JjMR02MbqYVDdB9ugiJxjyNllNJyMjiq77sOPXnLdLb2+tYB5291wY9C9g5yS
BSDuLCVnGtqEoETRToHcfYVBiNApooVm0DtsB4ODbHMYiTxZWNC1Iuh128Xw7zjekI5FUDx2BYyo
IVPUrW7AbOja5IEAeBnCtucGRyV5736rU9+fNUBk7MbMvRPKJ0XMYDfd/kNISOOzkqB76T/azt1G
A0jRLiGj2M3cIKdF0DLgyBHGB6WqcPFQhDUi9ZuIjkCvqgUd62xfLINzIGTy1U6A93AH74f6W5PU
xvPI5VnB10mTs1AqEuZGGIopp0uTPGgsPwHuJFRN5PcsSXOOkuqXkNHYE1rPWMl4DjuHoJLyjwa5
zllaXBIaiWBh4pDPWd70UXOyKBYjWV4Gl6Eh+SKgrm4wEL1Qa784DC18M1qzIvTpazbZAWTOMF0c
l1uNNQeZ068Jg9zNLQKk0g6OavOa6Q1Xx+hb7aLemkMxUYznmSccajArR7cRJb8D/Wx5MquVkGVO
8N6m8dmsxo2mmxOFFaEZiQ3bwervlHGqD4mS3RkRBTmZtKVuljuDzlTTLCMFbTzsMGkbnVUENISe
rTj6A98KdmqGZi/WGq4AThrll6bfZ1Jlh9AyJpKBJdPKS1GDMQNxL7wcte1+MaM26CBiumPqp4t5
0/Yu2tT+x1SORC2fE4JZS5rQAB/R3mX1BivjXToIsVXL5h3IwrEvF4jP1Ypo/mgEwdWTq2HWr+Ln
WthUQmigHJoEXqNG1J1VAmYSCXrp7BAtmURD2qOfWph7rBlXiPmZ9iAgh3Ems93St8KYn3TVOjcp
V2DMEc4EoRJMJX9MOxyCXEIcLjaxZu0Sa/pYpiPKmeccRapHLkizKTSOE1HiF5wYyEYW9usWXiU5
ry1481WBzLdq23zoIW96d1K0rUXgkeeayqOoxHYAcLsuUpUHBxUr1IyAerfS5Uj/yFjYFOMEOvB9
iI0/uqXM21AfgCVjIYVoyPY0z8HbURGaLmd/peAdoDAhNjHGv0KNL5MYRlJm/BqWLD1rot1vQk1i
3aSFaIIX1NX7xFF1qHJ2kJFy6ikuZ4lt6p80XH7IUK5PQ8bUWmdwPxNVlOnaA8C+IkAqg4HS0AI1
q8z1GzYJPeJA1xnsO9lOmHBptWna29rgUAektQ9qroOeIt9SrQFHLU9KwtlWtcLr8vo5zUvsSNYR
MGawVNTPo3RJ9aVJ4Vl5vBtJHIfauVwsJOy1+J4196suljRAyFZzmvb3djm+2934BUl0v8yzb+na
RzUlJrTkEUQv5otwak34JGPpMwdRa/E4ZPZ93znYMtLiZnB6BiiNyiDbfU9NSaJ9YTyF8qEXKqhu
GKIkiJG4o9phMMXlTW6Ks9AsLt1IkufEHKNV7duaXcdQlWMQJ+odgSPP+kAqptuX2yieH+LQHNAC
2vcMVAhwSUOYzcub4z44loJIRF9ZfIWcfClTCmwKTPB1UZDqVTBDsSXm3BvannlDvFPq8qbMn8Hm
uQw7wz3npN/WsbGZUo2d2KDxpXpSbhTdMnzn2EUAO2n6oV0gG9zt0ZyU9mZs1Dclzxm19PounGDu
TSFheDkYtMbu/WiQX3GD9N40DtQXXZlTYIy2Z1JVsvsab9XsQCVtQh3OSalKXF+rBotfQx5C7ip+
iDa3bAzNd5z0e7bjt5g55Tz3ha8MsAFTV58P9vxaiSTfhPouFwykS3yoeFCjjUUOTCX6t6yM1g41
O/8w5V1zrdbnhsCspNXotJJXp+xSTKSzlT1PE3dvk1TvbT1ScgyWZEzYMR6OCYl2bReG8ncdkpGR
xfVFRvHWIEhk687Tqc70P7mCYTdOIb+vvKFGfqFIemYgXm0VNCpewxW/cRWbvaHLpTSO3aWcty4U
4Hmm3Y6eqwnCLILOVmELbHAi5Ey10g7vXx7SC0mS7yrMz6qtADVPa5KFQpPRU9LtYwAbHqIl22sr
/Xs0wE7lz5pll7uo0j5sTdnby0T/xEXNY9TfVQXqFF73N7yZTyrqcdvo8WUBOQzZN8t80mChECy3
bUyE693E3ZRLEcNh+YkkBun38Eu+5SV0iVhOWKM0gs6LwX5xtek0t8BI4MyRJW+0t0MrPkveLJAo
90nm6jtljVyO6/mcmyrU96Tst0nCPk2l9q/r8YVrFBkIovp1ObQ2bTTv+D6m4H0E+DY+ECv0nGm6
EpCAtXvBSBp6YxOiHvp2p9fGMV7pbT/ZRU+1iTDVXFCcEV2NdeKUZy7bVJao0KDg5dpEZEuvt2mR
17yrlv7RaGipCjQTNGwfKg6eV47GvZJntAyF8TYwt9SicQhI/1l5Km50jk3xFC3WXssp0EVEKB+r
ExUApD32sI4Ou7XpDYTGkIRpWN25cXRf/7Dwhkx+RpyVUzzc54KdmtXip0lHYlGE+ha3BDXMekUe
1PgEgDTfouG6S+3hzFgBo5+SX0QeyYBN4Hlcya2z8ah9RqXzaffdS6dyYmbmC9kXj7pVBiIip5AI
YCjgBMnOx67lasHWhUJ83xnqWy/NP4o90FdG6dYZZNelKs2YlPu/vSQGjonh0PSXrIEDzgKADG6F
N2vv4bp5dZTovEAqBKl9znRroXHXfdXNtG1s5SUnktizY2P0x4rCWzVRM4ScLVQxfVm5WMWF6pki
P1ah/FMKLBRxvwClRP7U9o92Lk5GYXW+rvTUVCXyexVA9ZQqSiDWfN7e1TZYwYmiT6uvuIj3gCuO
bRJv1cz8jp2WPlXLFJAkVaIUk50+15fMIlC0bfJDPRCZ2qv1BlX4Z6Z1yEV1ErrNZJNmDJ5Tif4t
LAEHmxv+hFMf39pJiUh4PJeKBt/J0mIP02M4Gg+hxEIRhr9LqTzpRAlNVhU/KdkHzMTSXHRfiVTU
WKN+mWGPBYbUvuxeHnQ3eaxGJus4AL9luB7sOP+YteE1K/FVk7YA/arif07Gy5yNN1WKPC+MPikh
PglWjT27GrZmPX/09erLU7mRK4WLInCpYI/rqO2ozddO5bRjihcHxkxrVk10AuB1ugnxh2uSSJF1
5bnIiVOqzIfCGQUTdOV9icaz2oCQdssbnSVc2M5OVpXjFyOQu1JukjF5S/JW+L+NWX+ZRv4nrGu0
lnp1X0BrlHbB4mK1pC2ZEjzeaSnHTUh+PConvNpafcJn9KgrA+J0nL+4LPbzCJYwJhs0TVWaen05
cDaiOV+EEajMVGFwRXhBytFXfblMKUmJSbZdIvuEg/LTEs1Hviy3A5wvxmrWDVfIq5VBa1P6wC0r
NJhOtNPb1LfHHsGxQlpUulwwLx2h1i67xjQ2JngD7j8aeZS57+hcXcOiDnsyHaDoIwOfnB7IOv9U
bbgPk03zxqaf4hlUdJzF5Y2Rv/QiCwhQvWtj+RYPjMDXU3CZiZhCWKJuI4sTBf/EZcnDHR3xt9CW
Fzq3tyGgfHYJ+NDyRtuQQnTKRfEoY/29mCzBRi+mrMVP5bhQnoTkxlgmj1epQKTSlKF5XO/ZjT0S
qv1Wy/SL3e8TLlB5AJtPpvISBvhe3sz63NbhO+UBeoyYEiWkUX9WGOS0GmEr/WxmG6fQ96iMaOul
s0HJ0ETkQyrnyq6VC3vN16mgt7v09pa87DKoTGtkTz+522IBRbOIPNuX7U1ZKQwI+AEbJ1O+2Pd6
M14IkYTOfloUfJMFyEpCsqLJiY5DMrJphJzAbF/x69Qktng2d3NXaEclZ4LV4ERgEmGzUXNiFXuG
tptntzlgj0u8diaDadKM4kGZO6Dxdtbtrh/+fQ0Mfcp12eVhYGPhAMRf69yrJGHjdlGRZbCmP01v
jkiAcRNgYdnT7DfufKhsLOmYnD4s+siaQH9qG72y5//ZLhqFai9COn1A7NnavCx52+0GKvR25B42
tDQgE/lIvvBnL/PV2cXdZ1HGg9AGd2eHvzaZnf6ca5/oyLjXdMjdUlVE5Bzn70oPULUyKO2tUfsJ
S4eLhgq7CMM/Rip6nxaRE4ANEK4BxFkt+Z8sliWnOSbjWrLFyim20fCF9lfs6l9Dh3x7ZhEO+/AA
iRlAOh0r6eqvbgb029zWs3LTrL8uWScwhoV8aoR87zov8PPAHpYkSyylP8zpeVGth6K+rVMxeGk+
PpYR0+fccQ5tLWhp2reZjpvcdr7byQTiHzV3s5nfp+vowFUK2oZTexJqNPpda3BFuKTA4yo7ko9R
Bk3UTMzwZUBxPXJZG4dyEATqmOze9kYUC2ATKDtUCyKBZtcwUTPDhtAYtZvUrG/bdHibijVocUqH
XWgUv2OydDcS0kZEe1s12SkbkcsNdjaYDxjGxo3Vt2S2b9zoV+8MZrIteWgOG846cUqWx/SxGF9C
I4Eu5LBHiyMj8rBYe5OE5TBVk++4KXtn2xw9Zqq7NFG118xltYYdy+6WFstUkA+lJSfR032xBnFh
j/1kqcVrVzj5RmlFgtAieoMxgoXd0Xe4mVQfoQfL4Co6tIkdonNIk6r317bnZtAxq+u8x/o6bV0U
giHNLNsRZMp36SeDWdhWdazPBSd/MdKqDAeGKyBUsLgzcR/lxB5OIXfJKXPHzyxLw9E0PGk5QEDV
APkyVDWyKhpWZv2dpQ3sl3Lc5zN9Zi033YMuDrKQvTdHDKa6heaTbWefPU0+7jaV4pWIHrq8ig9R
OqwFtP5uYnHx6FZG4E6m9k4tCgYruvmnWkdP4UdDh8XXMoXaVZ47epbIZNtjhDWwpxi5Dy3OyrKi
2dmr+E6Gy4C/zkejUm/c0oSSPjP2sNbEmr6h45cs/ci8jBMGMkK2a2MoFZR33tRm/X1DZnrQEW+0
AvlP9OVvIrPx856+zQRRQxtpa1JL1Yd0aCB+cEeIGxH6TZ+oN3JUtwU1pTfbOKeThcRyod66tTB2
Qu2bLYTIw9Kktmdl5SbWCWxZIm4OUSS600i/PXMQuKfZ9GKViExV+czUjPe/XJD+0JENky495hVt
dfatcGpTi+iVYQuLAYpEUyZnaTM/bVqa9rUxKZhi4UHmbrFZpMHNeOzeQPRsSnOtPyuscctwMDNW
0jypXkprMfa2XqFmFtV8FN06E2qR0xC/gYbPzlrq2pw8cbwbGxFzWiijwIDd0QjkQmObZZkvRd4W
vq2VoQ9ypUTLieu1Tn0i20oAUOsleZtP/Ips5hI28tb0hRBrnkJzNkX6Ki2ObahJa58mGQImLnts
Pi+txX/cmPxK/ER0YiKLZY2RjOUMr6ZrIizOijOoz+kUVfcqLRTOqNILeVc2cdaB++5atnv8bq2e
twSNDEydqbJsZj0by6krP42GvWDjTrxwQcRqL8odw2IDRszWHW6qmPAWvLKfqiXkQ6GHmyGdX40R
1+VgD89diNcTGVC7KwmiYYmWt1Oy8EXKryAliLZO9Kc2rD6wnf4YMUOlcejqgFGimba5VX/Db+YQ
zendoPYK4dMODpjBIXajxJjQ1OhpdTp0OmEjPQmbJWeyGYJb40LC9V/fiFmy3EylfgBUUi2UFSbn
nKi17ykyP1X9d5iWb9AzhFsACjebu6WzVMg4IX3o8BP4Ft8tdGur5jgoGBlCr+kwmdD3UMbhMjJj
tkjxSeNh08XKu9sKZ9NrLYFrSVbdMPmzN/nikI4nmOkw9vJVjUqHfQ7mXipW9rU7wD7Ch4mRBdy2
D6kRzkcrVJltsPURJZIcO6qmrQILHh3yo1Rydds6dzAuKAzV+WWYtP3SqXSFp/ZZDkxErFH6elR2
/jS6GoVivvDXRzdxJ99zixGZ8asPyZ3Dbp9NMHfFYZiQGrEd6CcG0LGrULPvW3zjtxF5JEpFmDXh
TsHYKd9tNbwbEbleeXiT9WgrRf89OjT065QWPOrKJ0lTgLw3F+5vadH8MJ6HkO1hCr1hg0HnU1nd
a7E9nyab6IIiTe8VUUPPN2dOuaWuvAopSqAN7PnslYnf1eWPaox/5KBSsVjjXmPt2a3Q7bHK/6Dd
IL0S+inzXnbGut0+8B+lnFVxSvvFzHcxCFzEhkGmpPtCJdC5DY27pnPTY9VxbhtNEHGQvbl2kQcy
BNca19zEchwvtbMxUM8GziRI2+g/57m65Q6bUgUbnqixz7VViQ6k3s7patiV7DsIbUMgv9TfKSYr
tgrpo666oR83tF7jykx4RuMkj6r+trRw5ipf9NrHDyXaM31VQTuJy9AxZlum8su2VzaLYGvUdgjr
Bt4VTV12kbt0t8n6YNJ9K1DSHq8vWXlDlBGdhzqz+G+7NYImnPYF8kc0uTprKcHqjuJC8W+HOagb
1uGw1p7SPkk5D9TXDrxEoOm67UfG3rEsMxCL+xolscDlRk+76opx04ZsZIoRH0TqtVPVHJqpexrs
etnpqZFshja/TEjGmB0znTPavNlx8RBs7PQZHOGJWS2TOEo41lhc+mAq6A5vjLbrL0PtPOQlB7Rc
cq+otfYiXVmT4b11uOk7NUwWyXgD6thtG840+Wkzynj6M/YaFHGbsXzaay+GhbKw7j7qBpILji5K
oWLjtvZtwUQsqBfR+RStmxDr4MCIFWbOGrQx/qTtHITWIIkvPGZtP20Bf6NcDC/uEt1EFnsVtmXb
TK9jf1Qy+jHaeNTIH6DImX5YcoFH2c6dZrT3TZ/RhrGil3xm/im4L0UQpFtl/p3ID05DQ7skpjEE
siyirZKTjNBozq9totEs5Mskh9ATYJB9e1Z9u5tZn43lW0zOvjWIyU5/bYsTdCnyr2bCW6vaktpP
IcSonKPTaNTPbYaYQnJy6d0TPo6T26LwicJ4EyYtFI9e92xXfK2OEwpx6CSdqxt+qNtnHeV1zvxl
M0TWwUXyc8So+KytMeNRrTBtrzgAtvjucsyW+Igqmq/bKXSA2qT5k2sxp9ZtMopggRytar4dDKYH
pgjf4zsUKKwqfjgum15Huj+0N3Of5TtkGYd5CG+JC8H6Qi8i0yakOjY/M5rn16I0f9pluhGiv6VK
BVscn7KQr+DsVBAEddtM9Jzda3XGHOXWSmNBOdsVdE6MfWPKgzaRg15Mj8q8aDc9WiAdHfC2SvZF
S4krXeNHz4zeK63uVankQp8r42bAcdNxZjaInlonPklmafTcPnUh5VkjLDaNnXmrSOkG3VL5rog5
W5L7HDKDH7HWV+0OrNIBzSS38kzV8ffXH7lFnFg4GSROKz+R2X9mIvsj23jh7Nd3Y8P7IhLCC8lb
31pL9xEZNCHTdLXTp0zQDDKe9MqJfAGijA4DE1uTwzy0wxbhEyvsMZXpM+//g/2nrVs3iOgX0Kal
6d+5qqeMbKvM6GfqpodOt3/qXL46c/fIFCL09VSBk28TnOVClGpCtgNCW9U7zFEVUoMtgSSbyAPH
64ulYcuvMnW2Q+MEKO2PFo6O35ToxNZpVimx57NTywNidw7DZAF/OM7GvLO5gsqo+h/Gzmu7bWRL
w6/Sy9eDM8hh1vS5YJZIilS2dYMlWxJyKGTg6edDyW3ZPj1n5gaLFQCSCIWqvf+wzRi4fVv5bLTR
G+JmOZFnMWwLFVgb9Pewes2d+hGfKaLReXES5kbzeXMypqOu7O0ys0P9OP+qJy7Y9GHduhGQOtUs
8WWAd1rO9jPKCMDO114c/ZWEprsOJ+84AElb5RrSCECvI6GC6fXCy8GatEUchceyUHCtNLKDDVst
yUW2bUZLXQObs5hd9Ms2t7daPwSojZUCCxZxo3NgFNZ4/BPzsmJRGsDoxN0xhHjtiYYRfjuW8WtY
iFl0qrkwcoX/jSunaRPFYXrLImz2QBv7B20KvT2RjeVQ4z3uWpG2Hpz8Liyrs9FiBIFMNT8jWvUZ
WFeXaDl8b+toJyyFBOnyZTSqGFcZyQFNvWvg34j+DSUZq4EkxoC5E8iprWiUct2Xp2ZStX2edZs+
V4KVSJiUlfWuyDXmrcSEozzi6g352g2nY5QxAPmhyNdq2VwGLsbtgYrtAogjzVPqtZcq0JW7z+lQ
rauuZgrQBGdFY9Lf58VLQEJPxJhReoESrZRRf7YbcTLVZpd56bhuNOa7aZPYxIMMyEIpiix+f24C
42tp7gODUROfQId02JsHxqEwLWjunfeKR8ozwS9TuA9kULYDNnBwWvYGi9IwYBoxBPoJwsop7NVT
1LegPbSLMkizjUZ4wM7s86B7M5SH6WgpMFIcwbqWlf5YD9EdCEumo+hQWU0HUSO3r/LJuPWN+MZk
TNm4TrtNqmnrldqlz5scsuiyLUiQYU25jmOikTh2xlG10MVgrIBRUnIDJjsluJg6I2oOlzsqwu3Y
aRunaZiVEGz08CxYlEp6MIfqxY+7l6QmVxFPC03cpKJteWig/PnFZz20X6LBem27Ar1+fWWoablF
/J582YiwgmDVbodfCcmSsC/ziuCZcjKK6S60nIfYGXaqblyIkKmq0ugH5Hege5hgdFpeiFbttovD
m2Yqa6GWvDCQhug8c2MJ3rBq/7XKkQ1MvpqGiQ9bckFQ99p2iMSlTfE4+d6qGidzGzbavYcPqxDe
l7CdEfFReFB6gBQA7XCByIaDleF7WugEuDP3XkXFrfWLE4JHHcir7lZ0xGKaADJs4dhHiGMY2vnl
TQaRYeFN4yFvvVU0Wbgo0YWMycFAJ4U0q7ux3OrGsLLnqsarTFEdtPYBpKndnWcSXjY8aAWWe9s3
GhM2a8WQSwYajQRguOZ9gkEndBPkxSyjes7VdqWAUhW4hg6RfrI1B89QdANjYu5t6e/mVx55gccp
T6yFGeZw06H6+MK6FkZ9ZVWDuyTXyLIb07qFIoxz2tr1OgfT07sgH4dmr7dkgwPSKZXyDSUHrB6J
rS76CgVJcKm6w6XtyZenqca61LkgBM/YGGkl77Vp22rtQ6YSAkMVaWakbxWI3bVnMylhotjDVpnT
gOhJRchOqMFIcIDZr18/CVfbtJV5aB0HPZQSZ8iEMRtBC6cgoNk2x740m6NWRO2RAMREWq9XdsBH
+kWtlMNFVpvlTWwqyQ3L6vmzrChq+I/oFPHatH20IP0w0JaVpdbb7810VIZuja2hOMkq4ADkISzz
y8dB4j6IGcfdYW1NdXlDHEbcABe7LVXEO2SVgb3rlfDU3XuHuVeKgemGXxuuPg5EIB2Wfq8rF7If
YOvhehDY189HlRu4JbsQQiVpa36ZrKvtulmCsLOQcfmrLo3cpYaoz0n2QLtrBO0SE9C2kv5kDt33
DWu7a9fM+8vf6k3mBkjp9CS0/uqvCRsVC/NAnlS/+qhOsVa7CkAYyYPK+rQYsZ4KrTNrkU2pC/8c
4+l5J3yAU0XZN5eyaHtFMnvATetoiNs7rwrSvS6IJeZB3/LmaNxrPBCWKfSbZpk7w7FXGXzlrmPl
1csAsN6FLMapF28hNpir9wMHfn/Aq5Cg2fy1VYrqXKK9d5Vf5XrlI1kX8yi/qY+wbJx8NyAgQfe+
FdmO5bSylMUI5umx9/T7TCj8DlU9GUKrb+VxNPYklFGJgzyQlQPqE7nnb2RrE1vLEUwvrJq0uJYb
KxXVJql4tJDKCsNlaxdoXfRZvZTNIJqLa74w2lV4MDOKz32yaApBXZHU+jhOUo8D64F8S5BC3zSN
EZ0IsYeboh/SMyn4GTlQltdI1DmrIoi6mwRJzVWNqsLtWAl76cO+uWPuVS2D3k4fGqJvPHdW/xhO
6Nk5qeV8zgcrX6RKWzyZVfmKqSx0ySp/dLs4+zaUObTB2HjJJ4DsqVu8NQMzioycChmOYtmpJQPH
pJ79gRnNojoQrQKSm6FCY9ox8AOsiZnudPSeim1ILuSVRMTeaCbxklbOtQPC/2vUx1/cPKyeVdYE
zN5q74tO7naRxOm4icoAaxRPE9eYyaOrmToMQbPhsqwLkhJK5aQw+emEuJYNWqA5DBJ+uZZF2VBF
BIfiIFWY7nCo935lMKxtIGYrWWzmAxSO7q67wUVR78d34PVcAJ8mj2b1ogiXU+WoG8XQUCGe+8jj
e+QEt4OwuvefKhvy2m+3eU1OS3aRxx8UFZx/F5LvLwR4Nhjpu6lLsIskBXrCLSjbtcKKsQQtwyOP
mbJulCG+RcQgWlaa1TxlqXKlW2UfkCO+nlw/fBOZ9QzA23vsbd3FArmBNts7KVEVT+yVvDD2jt67
GxavHc9/ppMXN7rPvd99tgqkXEJrDXuACzQl03XulPaXwdaLZRD0042nRcXGszPkdrK6uwTd725x
bfZP2JrWK0Mk6gOIwhjBpPAs1OQmn3T9yigzhBYMuyc1QS6wTUJxxY1DoigokquEpdPWQGvhmCRm
um0FKilpToIrS/rxmFhGszVyUAW5SfK/NbXsqLWjvkXZJjhqnm5veVCcQ5JABCgYcHnKLnNAJ9sS
av/OsOLwmtkIUzrNsb8F6SW6EvZLwzp8UTfBeCO7RtakEJX5q+vQ1b91NaA536h4fG+7xmL0bZNb
0FPxAe+zbe+jbYraMuEMWUfAc9uJsg/XPXahq7JSyfr5/XWm1zgrx/601qOpv5Yb7GWdpYGcxEYW
tbmf1sHEDYzS2pYMbRh3x8SyUfUJLvRIDO/7hTFBZVf3q0uS4C8Tbn4IVRHpB+t/bkoP2Rt4SqwG
3V2BiwoYyx4yMLyEawNV4RWgnWEt6/rC9a+Z3YPRR3GTnBD9ZJ3TG6t+RJ5JlvrQz66QKNvJkjwQ
/DRvF+OeB5yZY8iNZVo+xs08Qx914DkrUrm2ftH+6Ef+Y6UjbXeSVaXn5ki6VbuiwkJ9SNNmpeo9
6AoCKM1GiU2uHXaQ4Ro2InxMZUqIZen1yeG1ABBgriQ2mSzfy7WoEOAjjvveUxYRzifUNG8+DiEb
CitoTjYpdTSnXWRg+vqk+aO6k4H7XEn5EdyY/0tlYNnqTtEI8csdZUe5kQ3wUEkHzztPUwl8PPHs
i2BegIqwMq464j+nIBPAWlANfCJqWJPksYqzXiJUYU3wcYqWhKPh5K+5XnjXUQDxxhPE02V95ni3
yH2ot9483RUCWowStvTPi31RogpljbhN+2Mu1rK+DVkR9W35SBbHQZxowF41JnWZWVjOamGv7GuH
u2khPzYjzqX50CFlbil7WVXFCa2y/P5R1n60dx7EtTRT3n6rl8Xf6izd1S4ykax7lxgqvlfjPtTH
7xtVra+jlv86meDFs9CxPmsx5AO1TMonknYvllnaz4qTPzSa1lyYtmFuXS0O115moPqBBvyDWWik
z2B45LrLeBpo6DJVafSI4yWmxgyYoDKUdW2MexeVLX+MjRWocMa/fLgahchexxJRz7bWPwdWrYIg
LVxW7L1y2T/udK1DVlQldb9QeyPY+VnO0rqB2uXq2XPpaV/wJ1duEMwu9rmOzGDkTAAShnYjsjJ9
7FSSaKOSahsFCteT7S85QLZuH7sqKC81UaUbFYLYRdEG2YM7jhcEI/NnrTcKWE++v8/CLr7xzeBN
ft2ku1xBMRQnp8i6Kz8gyzDMO8y/AwQlOa0YbGBuB+YWOcmvMZKkR7kx8qE9CrMFXmu5SBworNIF
AMmjoUfmsJB94HLOH4Fpw4Ez99+LPw4hu2dl+ZhlabH7OHRqAAs2la5ZtwJqwDBMF+i2eFeylCcQ
0JwO2XtZjCtQLMBTL3q3vnJICDYXNREQ0GFqtCyEUj2OHXnVODfFF2cibx0Naf1cpNkjMI/+GxbN
x5b56Gvd2VCy8gAH+2JaFC40gYXCQn4OR3sB/JZsACHjBuZMt8/giTfwlGdxucIRKMzpWrmIsJbe
yuJHQ5IqGT7I4Cw7wt2n6EHpsBE3EKQ+uHYovE1dAvHtB7u+CI32UpbkRnax5n6yKGZ2kdkHxMsa
5zoaVOUid+F1ZbDUWaV3iCjokK9W0dws+1SKry7TlJhoZVn04bX6jSW9cvm+i66ly0oPrNN7Z67T
lYazhFVZzjWEIQ7y4zve9+/9rOLO4jtqIAX7oWz6zbIBh30TJFl+489LjkitwOr8qHPrtlklhMCA
7iAJB3NFP1eq6x6EHlcHuCyPrImtOxVaFXpj9rmsHSRlY/DkDjfiQTZaqNqvwIGUO7UEJ9h0RrnN
HfCuaWME95FfOOuyQxxBjwd4VNA7Mc/poLoNmX03paBsvCJQXjfk1/zXvGNKalSNdZdxrDUA2eQw
WEa4KuMUAhFIgVuimeuBY50Ny7Bup8oncOrorDAh2bE2R9TdMJt4IVsdg0zn2Dj+gfQ8AqNRlF6V
tV1dOSDWSKFX0VfhZJdVHlsPlVE6cCoC5ECmLHosFQIIcwfn1z3JpdYE1d3wK3iR9z1tRqxlOdb6
mdwSEXdHpHd9CkMJAc/oOvZ9dKO0piBFkjrbfrT1fcw7AjhM1pLRjosD41uzHTPVuTI5P2snSYzr
IsX+LlIV526YJYvQ410IYbrbuvWncZHNHgytM2pHUp0pgUtUt+aqHAT/sZw37/2ayizwtlC+7yFb
mnHEIbk3fSwIIbeT416DSGxvbKMNb0sbzYoIobe1LMoNHUzHbm+Y2c8sIISHPjrIOjpoJuFAIiD9
he+1Js60XbC387Q69mGfrZMsbR70KP4mL7VmvEVWH77E3KsE00eMLuZ9XKSK9ua8T+oQU6his36Y
jDl90PuvZv6+T+6l2kJ3s+/7CBtcSpLmeyhV3l5rRm9PypP8Vq+TkBBxHmwS3g0Vbtg05bLp949M
go2V0kabdBBZi0mBCY8PV91Fzb9H5Rkf9TFAhGFhqS7bfK742DRphAEwqNe7CSLtuh1wXK+jwTgU
uZ6sIytWHiHJn3ruwhcr6s5m3RuP8BZy0uL1v3T1s/Ykp65mOJxLL/re9bejmpOKx3ohEsKIz3qV
G/eqX5V3QfdTIeqetc7W31s076eW3/cpvbLf1pUPCGUSHc7itTrwjoXxT0JUNdfyY6IhCBDNm9KL
UZh0Tyq6Xfsqmddr8mOOBq2Cp+qvtbKMMnx1ORmErL1RucytYA9lxNympIovycorl7Ie4jvBU1mp
ZYOLLvLcm6Sfly9kr9bWWmsnO9SyVn6UG+Fa5MqcNl6UKGd87y9bRi14ar0q3I+M8+eAR2OXDgTm
tEzkZz/X8rP8xCz0oSGZevlRP/iBtnMNEvdy11/7gjb93rdBu3eBxkGL7LAbHOXGQuiT+ygz147I
0C5pWrjf8uNHn3ok3fF7H9lsqxZiLR3GMhEww+BOQfx9n+eNSnx6/qgrIL7kJ7mpA95dwJPCxUdd
p7ujOH6UE3tKNnGGjpncGYojSk2/HYdwJUmaurYZrlxyZD8dg4mTs8zHQQVfU8LVQq6v86IzQgb5
OVDD/CzS0YEj7hsrb9Sznxt2TYeA30dtaRjOikyrsZI7yg3Syvm53lVzT1lR9+DDbKYcW3gaGU4z
jxPpxiNmCGIhi1CZim1toLQki7oJZVSBq3mQxciOVrwg9bvS0/Vzkpl3srqP0G5tTDzk4jEfH2uN
VC9LCOdCtiqWesJJc7rGKNu8rfPp/dBearb7Pm5L9JTYiYzHuEZXiPXo/LO0FDXBwlKMqx5fpUfd
x5nkX3+tOf9apmHhhkzS8Pjxa+UhE35tViPQLGDpb6USesbrYtMUAbjoWSz9XR191lP/KIo6hInm
AaGRrbJhGlJGdllO1fxLqqX5TpbGTOwZKqH4pNrai5nrQguMojPabsOqJp69HmpnBMoUZksfoYKr
gqkQ1km+RfqhQj5L9n7f0TFCsNPCnX09orOl1NEZvFnA0qK/TvC/OCAgv2+VwX1Udb5+9AZYR553
Fl1yX8/VuQfPpkpIpzdt4j4OjREvCcRHB9na2DGeGGPyEGigpxsTi52hV9zHCtLYJq/iYSP30vWe
cGQbx1eeknoPU3yQX+kqnXpA6ZUM4PxVfhyTyK1yZSuLYzJ+mfCdRcOqLu/qwF/Lr/QacmPahPN1
26X6gwlrLIncY5MaZDxUFXIxRlZHnLKdYy8sci+xZvvgQs3bcUxN5IZ+NA8KGIaPXaZpGhlEkdi3
eLUaFqyTsLsNwra7xWiJ0GEKONQPKCJ5g4FMPz5/9NBa/76PjfQo++N6Um+NDqKlLFbzAecs7nws
uU9fZdYSTRFv6xnWtmnH6jTk8O2ZAAC1rxSeVhWRzNawg5fwug274gUPpwycYDB7DZiwbafGhejf
x/eWXX/1DCV/SXwd+IstPhu6JdYNyoQHopH2sZw0gQeS5zzFiljJrsIlz6f3qnszpXjDjWrEm8Sq
+pup9LqF/D4bkmLa2eLZL4EqKmJgMqYk1r6GVLkuItt9BDhwlF2bWP/SuSocRN3W+FFEdOR/KPxe
LB3WUX/9h4Q11Pt/KDLmVPI/VLCG7qNcfAW+2218kZibVE2mHeCAbKUj7HEvi12V5Cs9VPV7s6m/
t05eYPxUVBNd7EgaZRvYzuRJDCV+UPFJX6mjWl0Bhu8vhJbUO2ST0RFVonTloJv3eRy7RyDQ5ptb
7+tUmV4bwTCBCHkMoZy9J8+vrmrimUWL4EJv5M99JsItelkZ8ndpXx6IzGEZNX/6rdgi8ozNsNks
WQfQW4h+hB2BDbTfZPZVqhlrf1CiA2kjd5kSd13LeuHqYIEgOucHwyrWRdNjGRG07GF4EcYv3uC+
H6C/MBwTVy1tttdzHPVgmmBB55KIA1A8RTW+N3ZVqK2rqkORYG6QXWSr1+nFngQCKvoxCSqUwDZp
FVhHk/jm0Z43shimvb2fMJeUJVkve2gZ+SOSPg7K1HkM9X3ety/wOAqtbBPierOUAuwwXe9LhP5v
owDAZK2Bs5BC6M5U39uem9ySTg/f68vUWbaaXj+htgHbvHtBbZx3GPCX66A0/V2AdNDWDdP8NulJ
cjSK2r0YvbpEALp9VlFtWiHjqF0hnYoDWptGm0Eo9UOlavdBlfRI6mCUNebeoxXjoRJrTnJoS9Hj
AWKMqPaPwZk1BmTsPLiGVt4fDL2xr615Y+rgFq3ieowje1YUa49AMPfw/8BaVmZSXegT04qP/m1d
Rxu1Yckm6+RuXQgKf4zabCuLskGNqldk663Lj24OSCqnLrIT5E37OhV+fXI7ZfnRAWUZpmbx+O3j
MLXhiG0zQeqTO8mGto2GVZKGPpQLDiTrtCYfMLuOsgtZ7Arf3uRRCRpCxRvHC6xHlyXdvvcAAchi
PY7hGqUadSeLTlLcN6S7zpCp/FsY6pu6aa3HcgwgsHk32hCbR1IXSPAH6hswLHUbVyVLGlknN1GU
1wc4V9CW6atOhbHxp6q8aLr8C1hgqOeer6801Y1v+jG3zqb+tSW2AHEGu4oLZMygvM6NRVUkN6oZ
qSuV7NBa1r03+OUXY9S1vSwhpWidvfyr7C5rIktTL5i0/nycOC1UUBGNsq6croNI2tRfAjhU78dg
cQFcW0xfIL+4y8ojMx2T+tfmAShC7/X2o+T77yU5Vg2oXHy0db+UfuwnB7kfPeV+5Jz6W70nVz0P
gD96vn/f3DYL7vzNft4QgH4M+ougH5MjzMbkaCX+TZuN3Q45luT4US8/vdeJgYRZD7KB7h/VecVI
v5Dleuq+pQHAfPwZjn5mFUf5SW5qMaKpoqctBmJ/NfiaGg0/lU0n2hVqkF3GPT6U74f5OEJXK+Na
i2ftvvn4ciOPxaSgW3z64z//+d/fhv8KXotzkY5Bkf8BW/FcoKdV//nJ1j79Ub5XX7z8+ckB3ejZ
nunqhqpCIrU0m/ZvzzdRHtBb+49cbUI/Hkrvmxrrlv00+AN8hXnp1a0q0aj3Frju+xECGp/lYo24
mDecdDuBKQ704os/T5nDeRqdzRNqaGZ3HqG/y0TOtXO963jBAK+VXeTGzYS7zCvwvmKhRL3HRAWT
gHQTxIl5VU2W8b7JJu3KZGi9JDfMuUYtybwClV9uFS1oFx/9ZAM5Nww0iwjJ5DIiKGrlO5G7/dHK
s+EoPxk/Ps09UE7JmcaBOw1Zmhx9Xbtoora4LiOgtL45/lTycvXCCr1x8+/PvOX9fuYd07Bt0/Us
w3V0w3V/PfORNYLjCyLnpcLG9WjrWXHVt2p6hbvF/Bn2dk1+Y64Ra2vEmQzYxoB0yLz5Xh1XHrKB
ovaPCsnNVWaqFoI3Q33tRU6FhAJ1g29bwEnVLoTV91e5bKtvIq1a3GfCBwFc/xSRDX9Q9Yc0adp7
A9LUTQKWW9a6bRMfNR+KoSymGkmVwVAQz5/3seAerIO0riDvt9YDWIt0OTl5upeteZH8dPyh/On4
iqFe9G0F0dLXcD31/Qaxjro7En3+9yfaM/7lRNuayn3umK4G5cs0fz3RrZu7TFiD/JWISI9eDOdP
nuEg8zipFlIWEPtQy5Pn+KO5L5BFrfP88r1fWLcwhdERvQzNqToQ1oEPm3DDZfbYYpo5V3bujB+W
H33fnD86+vdepWW/doJ5lwhK7wLNKmPduc303DSLsSYePmEQs1Ezvb1oM9O9s3ztLNszVjlEzPUS
JqdvX1XIGy/rzp2e/Tq5G4gx3zEG/HbAFPjBjeoZAA2XQ4pu6WQN585xwkPbl0dZQiRwPH+v7874
PKPA15W5v+gMlB+BuRgr3/zowq6Nmb/vqitmtZqYn+yKGJRHiHQIEvbRcKP64m4cNA2Dt45YktvM
/yVQPjvOemwt9YuK+v8OsJD9XrTH6CqHw3pruJgERYWVYZjK3n931Hn3ykALQd4a//nL8FfL4fBb
UY5VFITNb8V/Hm83d/897/Gjx6/9/7lb36z/bYfta3H1nL3Wv3f65aB87feftXpunn8prPMmasbr
9rUab17rNm3+Gr/nnv/fxj9e5VHuxvL1z0/PCGcRX8WVNfrWfPreNI/3OuYKzk+Pz/wN35vnv/Dn
p+NzNabP+cvf7PT6XDd/flIc6x+qydzZtiGJqoan8sboX9+bvH+YMNwMz7JUx0Vc5dMfOcpn4Z+f
DO8fDHGa5ri6a9ieZvIaqiHpzE3OP5BqMchsW47pqI5qfPrr/39/f71fsb9/n2n8m5/eZxbfr9qu
qroqcnEk1n9/2IGWxVUWsl4qoVetWhRYF4DvLkeoaslIrqQY9IQpoG8tgdCx5uQ5vkwTBzEYoYFO
sF+8MDugKWgs0Chf/3Qq/+Zlq/36spU/zjGwLbN0/qZr2r8N+Q1a/40y2eNOqckoOKa5MDoN8nDT
n8YG1qGZVQ+jSSAf0xotIzlb2qik/PsfMV+F38+Q63E1TNOyTU3X1V+Hw4YIaSescNiNjSBE14Fj
BwmALC/Kn6gz3M16w1lgXPmV/fo1JruyJsRMsuqR9SRpER/hKk+7LRwWzDEOoaoLub5U06e0eTKV
0l96Nb9ZQSJt+X/9cOtff7pmq7rnGkxYuNKe/utPb9sRCbLRaXYWYTjC7o+dkyIBaRi71GclHcM1
XbpZtHfCWCVCV1krFXqrPX2JWPLO8CR00HuYrPO5RrJ81psikMjcA/q0uSMh6q6MPrvvNPVu0EOE
iz2oEPizcZKMXZw1eyfna/Dpvm68rt+VOIEtBoE7JrS6BcDhcakLN9pByISCtUNiAqeEgZyIakDX
GYsYrZM0mTZueaObcOHAXM8odHQjw7hHxA/sPsJqYE4nATV56ebJcYgwtlSzfuX5sC6xONxg+c76
akShJ7AwD2zL2yAgkTgEJWrd9MGIkSuTw55KLHfpRPouqfjzqU/kc0jLJwfyTzNYYuV0GU4J6Jc1
kwVdy+sv7RZPTsOaz+Tcu0Jlzo4J5GcOfdpoC4Ad2RcC3cva9JG5SYJ96RhrTVG9VVjbEHnSz0HO
3BayNuRnNPwJwwZvyDTGF/2s29fCIdrqPrLZvfm5gFuyEPMNjjYvN1aUA6D3Zl5aXD71UcG5S/aO
XX5LVehkRuzC3ELbehFaJ3Yfec2CWxJYh62cDAvIKcqXtlFOmyh+IBEmSGsrO1Smeap4kTuxDslp
Ks/CDr2FUqfkWmN7m3uwYHw4acv6SQMbFLon08SBRNTjtulLJCaB3VullsLtCRBoKfVX28EbuMFt
b8F0YwkYRn1/SondvSkEnmuXL+FxCFzrjvhBAWmmf6zt+MnKIQ3l7krxkqdK7eBEGQ65de+uNeDI
ol+8LB0TL43ZSi9QdyMHQXEVtgmZYyiXaOgb8eNgJU+yJdO4TF3fbwaLSJ7gmnsws9qJFF6dTPqa
CMOiC7sKDSKFtE9f35sqCIwxNh+UIEFvGbnCLu92iQlVwIWw1QjOnVPyWIspfHPK4DDE6b1uugtb
sUJinAUesYjHQSqONonrrUFN1QunOaU9q9kKWZdlhXcjIjOYuWvciHnvLvqZx9GY8AxSZtFGzFK7
LzSG5dJdyX/A/BfmXz7emjgULAOPOxXFMB5MqHMonSerqTPfehtmZEXsIe7vejg5S/Dvi564LRJP
9nKq861WMixVSp3cEGELfbR6ldC5yPu+hQZRgesiM0YyBN1HrG0dZzYcxa8HXfLFCLh0ZSZi3Rbz
jdE5wZrV7AAbMOuWCUK0wOdY5nYop+mEhNGX705TBEamHugfrJGxg1voWCWhOjSCPQVGzpQ+xJZm
Xeq98VXXCJ6JcUyAHxb3VWWTTO9fgxbB4TJVjIu47x/y0SK2ANMEKQzQPCry/rPGLqx67t4IOMwq
j7L7JkPcEA2Lco3kJUwnopAQ7LikLv5TchgvVKtGREhPNqrp43bSF4SzoXVFHbcSlxlRJUjB8+CH
YkCH0IZ+CpQHU3W/tUia4MjmHip4qWEF04H1mOXh9qQxsrkEchfy2pQt90fhofpBEm+luNvCiLei
hiNWtjwkPYktFPz5gtAuYaeVZHg18yt6moAU0lFfuzw77QjJLEYsaxWfOjjgy7jh9WsmPNryirRw
ENEZCtfTgBTZEN5UA2MEgQ/ovPzqIY2zZbRztZJ4bMC/y3GLYJnZMLpx9LBPtlkGxCvnGhV6/EZQ
f75Nbe7jhpNSFhmSIdCnivuJLC4a+OgWJk+aIUqS+nwRsxSe6OHSag0dqZUq2uKG94BewQlOuwUX
gcvOu0FfB31wg3058pATj0ZXI7XjPeO/c1mI4LO8Raae0SxVg7d6ViLBZhXON9xbrUMMJLoJ0SxY
OGX+5KVVsum15E1XeQGVNS+PNh4geetEuDstPbFWBbOKrksdJBqEfs6vYWf8XsAP3slPum5poku+
yNSVN78rkDlfNZr+LWDRjzIQaZH53jcAWCxyMy34D/xPFJlpbMDt9eYjmZWBt4KPFib3lz/y8o4w
pMcrQAW0xfLMGBJovfXXJkJ+0tOrFbnWW3kXGR7DihlMz0aYnKrKXYOtQONa53KK+QZHDC5dmjgF
EYBC0liEs9vQuHDbCcmxinu7ihnJ4Ac8QWdNl0OQbKrO/kL89c3TGVSyeYguKmw3MltDChMBFIGg
rGwrs/IyCcS3PETcWcQQwcg0+Jeo07kZQ/GURkvV45wqzXwgAI/ImjzY8zePqD4u2uSUGTkWn2CK
OzQf486/61SuipUp8CNKo+PdwJCsWrwNy/nF4XVi06DbAlme904s4pWmTCfNzBHxjuMXltPcxKW4
x6gGVhiEeKdF109YFBsdjT5efTbkJcKjxlIdZv0Pz5mtk2v47gx2rRe+xvg01hZXEaJbDAzb2Ji+
dd/x71edmz3JeQCBoFnsitck10TalqyT/IpYEDqKTs8kZnhsAIEDLjB44OvkLSnbL0gGnjMLhmHR
HDCUQeiW0WWKk7d8uNNRlET5139SBm6u0SnnqfOhK1BY51XLa5CMYTD4kDMYyPQpu8jBR4XMWnAz
8O8MhKi7qNrJPwIFKhEYQpI50NeTykRaVO63Yok2N3pN88g59ZzTSNe3DqMNLFJO7vsURIvI24ps
lXuMY2XNbdG41WosbW8N7bA0fCIjxoaUO0zLXtx2zYSs5OXAA403AYanWHWV4PBMPMfR1SAd33k4
cNrhqq4bxJorbqTWV9ZFWi19KzmCcQT+/sKiBPxzyqPS+k2yTV0dLUc0C1pzeIQ2wBM5D6tayEVC
vzZdVMWsf8toJwx21K/sGj0KI5wYzzgXdasmqxJVn0Wh+QgcOYQMM+ZXBrZFq3i4DAenW8pHdg5n
BjEIuCbhWUZyiafYGV9QJ29BkzOQQp4joQlyCa055dUzk2yRtMMuQQAch+V5qrvEODldALUa1oGp
PKB+++a4/0PYeW23rWzp+okwBnK4ZU6SKImSLd5gWLKFHAqpADz9+Qre3at79zjdF8tLpimQBIGq
Of/5B7ZWJ+D6qfC/pdj4pt/YLSynhi14Ks2fXXPwprlA1Bo9w4iGyKs3E/ANi/RotzssVW9IpWb8
bfiQZUWOODEmLTbwOBd7iJ51prvkawYF5zOLWUAHnOC41qKnytXxYEbRtirb4qvt+xdT4GMuEm5z
y+O8pg4C0I0/WPOj2X+0ar2F43mG2eat7bGHOy3fM6Z8K6W2zLl1ZltgJzv2KgcDsz2zQ1yXYKuQ
x9/4eNCoDDitobNxdSm3uVtc+ya/p2l5rbXPnFQcbK6Cpypd9tEK4VusHzzIGbab3fM+9zdlxT6k
Nd2pSNHaphUy0qK3IeQQgWfjtxwZXKutVeg4W1EiZtV9ufyCwcaNH1p+NaBkEL+KGZXh6BNCx52+
1HPVWFyXMigxP3JphLClucJSA724qkGWRTzFz2EFA/A5tDp+LTOoe7LmbjLaVV9l37dvQcPwBXct
f2WV/q0m9GYs23uKyaxr7gdvfBzjN6s2kDpRZgQRu3OhkwsAOPS11L6e25mkD7CHW9q5GKjBa5s4
QtaDeuUn+bfOvBf7N4SzbfaBhyub9kAJ6erhiSTK78TI7nHYsF66BRR1pEwp/DHmzVNz9WdME3vy
sEryHDZp2pKvmHX2SpWos1r+5yw7RASo4PKlqg0fbxgPD7aBJaBBjRa3zp1gcBPna/c1D7LnEs4U
JUB+91p8ljE8tCzVu+OGI/1bnwS3sbRYIzv3jG70vuyOmBRx/bv9I5GnJ0EJTkORdJuUIYmd3xMs
qVeVN/+mQNl4qorPi/BmRnxk9dlHGV+CaLgOqm5gKkn9iVrZr9JvviHaEPY9xyZeEpupu6G2gCCr
LiAfFAECkRG2C6r4jxLnl1n+6RMWiZlgojKHtLFnNPxnufY9Vyb7JEyC1fKMPNnY1MrroaeKKfv2
tRDNg1eq/QU5BRPPn6peAEm45T5N95BwzVhutinUufElelHNhBA7Dp9Vd88EG+byNc/xc9ZPLt9k
NO8aJ75Ghn/QbDiO6J02oi/vZst7bcx0nyimYJsE1a5uv3TcMScm8dA4v1WLtAFTYUF7lTOr3XId
q31Y2PZBn3hbCGggtBRXPGwu0ngm/RQ7vZQSaTL7P5SadxuTlF07WDvsx787C5H9MEzbqVF9rkR8
kUSQXGn5Tok2vkgo8UfZXbDXSh7qGopvzRdhV/5OuGgdNE18WInz1un+rzgIHj18ynKX+6syWnzH
3Px36XjDPuXK3T1BasEHergls4uZQSyHvX3EhIHCWHUpSWUispUYtKkJ+nacsVg1PSIUMI1wyaWC
c83XoTAAo6Vdr5yxX9tG9LfprFDuMJ2nzKMgNOrkPXPCn141MbKrh42vUVqYbvjmskGuyFsb6b/Y
JGccfipiHvfCtuAJm9O+TgxGq2QW6yF8fGFowQGTpify0L+HkEAoxreksjvZLvhEZdOht+Gu6aNw
Nw5Qjce+vLBZXyKfSqyd86MZSdw9lctOiG3RKimxvK6MiZEvX5K6zj0PE8QBmx/dxSbJL7pXbsbq
5Kggo86rEc4CH4ebqsKLXS8L5Wkzo1OEBTrxOfLhlFlpc5LXMo8rpdJG24hH7iNZztXpnz9qFYij
I6+l+jcRetdRlWxYGnhQIqMvPIfEyzLe2WJ4Y1pfn5Y3EZoUKwf8F0iqUQ/2Ic4ZlWcQ48KE55QP
yZPAH2Gn48N2GijETp4DUh5ZDNYzlCrUbiqqaflDN/Dgzf348M9Df5/iFyoyinjRfz1Ra2N+UTch
SUchOi0x/tfDLL/9z5P/Odig4qdG9cfy2PLX5ad/HguWI//z4D/P+f8+9m9HxXEYpAqk5l8fr1g+
5AABE5rkf7728vZaDyferiPdc/mH5Y9QRzSUThWooda05+XguJfb6LL+8zwRJlvBizxCvZxOBkZT
sYW1X7vWCxIpjAbXPbTfRBxZGMO150wFZy1/jzz3ua99MiGXLKOwxUcBAzHRlf1JjzFV97od51Ke
wj5iVNGGI9SN3D31no0Bkut37on37ZyWB5c/hMhxd4zInnMiSzuBguExHKKzRPODzUqeYtyrfmI5
9U5Jra8J/TYOjtGiGwrtXTVFeEI2tXmKAWRQkAzPJpGrO82lw2wb8ZVR+tYhDccxGoJ1iz3BGj+s
Lb5ORKzlRbWSerrnvuUD6rQihSYxfHLLQxUMWOFaM/HyGMomdg1RPLDfcs0NfvfTFiu2U9OgWY5S
H3VniIOTWRdbB8H71k6Th6GilT8Gzqxj+4mDusBqlrmWqkG0GpOvld3Fj04bAqaU2B5zIk/cq5gW
ZgkFREvXOTi3NBuemfp6K4apj5qfk7zXkKmuV1sveSPx5SRzPBmtkJBDLCEgyxtzeLB8bTdp8UPm
ykvSJtkmR0fWhtm1tmyMiX2jX3fDTEsDQcTMIvQgzqwIctHTqCfPVh9dZ61uCbrrD1hwvvZ+lp1l
jr1vL/xyZ1n+H3Oyv/zSs9ea0Dxwp+J30PbDqhXdFz4OwziM2xFRHBViva+S7uqk/WNbQ1SpUKRj
AU274rLwCkdu6h66FmOCh7KTm6GtaEotOTLp/J0b0/DS4py0tWyyTuvC24qYtww/6eTn3qEKEdSO
jrTWHdEMTW5VT2PhCZZqKsAp8rAbgQ7U1QYW+Gmw79yWYBrfy8B2PMhSTfwCa9+laMnss+40PtRY
DAMiu8c5rCW1QfqvTpeZ1AITRgADGzRqAOYEEdKLtl7PAVw/GdkqhGR6HArNOHjp1G6kMHYCMh+y
fTSxfvQhBGRFgj/PQYC3XjVYiGRyrOBr/ABBb1ehNdwNuwlBYAjtCV7hlsP5pj42JSlkeSYvdWf5
2672dRx+xKG2/GJVuDSZddj95h3QrxhhsM+s+uxA8CkHQoREgkkWkIa/0qa9jfdGFuiwpGK4K0GQ
boskO85R0t2wn64es9m7DN2mDGsq/Kz6BR6HlR+mWoOOr3UgvI01YFnSt/UXrSHcM/NuszXuMyqx
UkUk9iHuPGEGhpg2vJRItsCp8Q5p+jlGgfE4gF1zAcUrTLogWYlkZyprUlyhPYn7u9N2KP0dg0A7
RIJNZD/piLzKVlFZWuzXOku+u118BUZ4c0Mf+imLBXqWa+UGD4Xh3cIQSKTxQ+rV5KnV5HTTWv2T
xhVIxU1hcFY/jLgnZcjrkX2MYFlkpOVIetdVQjgC8V+fuUwPhgzQ8k940wChPnod+TeZxL+wa/Ag
IyKGTuUTaOgzntOHgeRGLccOHVdd99FWltlNxJzEwIMYU5+934YXhNSsM3A9ylF7Jq3kl9FjXtS2
EZdtCGhjPJYjrmkdFkgAs3JelTpOuNTlh0Z4PyZMWp9MhzAFdn6s8NqjqMSfAuu8QfW8M+R8bMEv
VTGP2zBIxAptI6PY0L0i/2gOole2N/Gtq4sHvB5TTEwV9hgYT3IYHqZU9qeZhRvLtGYN8M2NmmNS
lxIVAYV2Dmtz1cs52faYL7UDjrxgC8fYafdhpuuXMk/jBySPR3QwCb6K2VV2Wc3aafTbyo2b87M1
2M6rBplplboQF+Pwqnf4S/Z49W+7yX1Hefk2lljL0b1U7bDVYCVj+/IOE/NKJbcJBpecBseZVqVP
+kT7K5wfnCK9icres9TdEinXwwz2V4U/PIZ7a8z3fyBPxuzLOXSudQqG6qTiuaxBC1YOBQmRiDBO
LfFaY8JVMwoKp0OHNpjhKRMOesSCWV+cmGuzxu3VdzeYEF/1kBYH+6O174zPeRt/WfawRQf0OOG1
4vd4sePmL8ZiLYwcIyVi8vx8LwW1it1/pfEINkG46LorSM8SzqetsAwNhBFonUmJtumyLVOyx7k1
McSpb7gN3svCfGK2hWlcdwyH4jNgQuioS9qI0h2kAo3pe2VttTYk/hXT1qG4dHXFbvkBLQMbG+2a
1M2Tb1sPschuk8aygbHUQ0oU+WB+xiZlsCmaQ6kb7zIyn6HE7qKOr96KsK51HYHAk7K8jZPHsRXn
LI2YA/QH+AtYtMo1IlhMJM2fxlhfjTy6mImE/gN+gMfhSGaBeapsyCB58ezp+aWJqNU6tth0DZ9H
rGajRDkRA1PZ6bxpc+/FoudaDdyX+aySM8Zt2jTvmm6dC/AIuLzv6qtRhyK+AupQvvJBxszmIfV/
2pm+pmNHCtcMH6Hvfo3Cu7Vkc/asyaP3lvN19GP9MXEPyXne+sabE8afTuvisoGTfu4w8YqJV0GO
hTngCUot4Yz9xshyE8xFPoDBr2wofLjsc6DuqI33cRpIJgQ6zX2xzYglsJGggKe8TC/EUNAzquA3
EE8bzeMqH6I91M0XrWBCwbLU7fNc0KqeZ+wzN5ITP+WsbMjfUJn/Kufo1FVXH1AHAs3RScVdS2Fo
W7H2q2Ul61KQJdsv7M1sGBjBTfmDpTn75qEbzQv+aOyBKRaSmAG9jM70B0zsB6XKRtT1V5Oc/ZTL
sGS7WoMfHKfKyLZ2cYbac1CcED1oz/OMA6pr4C8YEJ43AXB40onpsOUBFxNrW2Kqus4N72pPJXbL
tJKAokS+eyIFHXHOLvCaQcynxs0s7XOX+h4e/o/U1dFmcolQchJMU0fxpx7btdu1AWYAkbvRjS0u
Vs55RMWc1iWrQYl3mqsRt+6Pn20mPt2WXb9ETnZAqZKwp269+lIYIzF2zNPwlo4rApBa+R0PeDCV
hrluHax8sR+gjXKiD6lxrcnZYLBKeTAGciu1IdqQDj1v9L5r8GuNiSh0xVHz0jcLV8KVKMx9Mdq0
F3FZbzQc0VdFk7/b0vLOrgFynGovINzPBFZgmpWz0bsjGK1J3ggsRqxrjJeJIkkhL9kG/gOAMu1g
jJ/f1MtDqunndMzQAYfpl2GE75joJvuuHj760op24Evjqhn7e8UANcb21kiuVTV/6GMpV13Jnl5P
w8WWCCw0dmzE+1pV/RhMrhGZFj+QH+DvbpHyXGLPsnKB29hcH0xslzah7D+mON7BI2OohV3Leob4
QG689hblNuckF2/aMD24SfxW6N0Gy1gic2aMgzvZn+EE7iUBYcVkPmUhuImnRzUjvGTLGCRZ2fPw
HQTgKhuHWdeq8uObcIKrxHjIBpOzcDOaqa+p9Yh1IJ2moBfO8HBLR4ElgX3ADvNj6J8M+OC+8Slm
Jq/8N8GLoF5f93i3Z43cuc5A2ht0cb+WOwMrbGa8oGKCwIfCwdcP00ditrbq13z2bvNf/4Y5z9qm
vG+QHLPLMXyGa88FovMSLodXR8MoCvKDsR/iX82gIfj/e1gzrlmNIIuopwTMrkYydni5CmmTOgSJ
ViuC0daTR/Yeh6OSV381rXJjJW/zfFXHjcS0Mvm/ejIOkJj5+R5mLBkrIe9qtMr3OSOiK7uRfNpg
kliDnQUEN5KqvK5jd1PzM5T97fKz+jf+qwNcmrhyLIK/lscpUg3RIzcEsNA/JX6ihBdZ8fL/mvEu
XQV0nH2jcTFiPxfw++opteHt1M/qdgx4rbQMHnAXO5D6gQmwaT+xDq0NEDsYxt/qjZXdhAcyR0gT
+VynJtjcsOv4DYPEFv46FAEQTsmNs69xElPPUK9Xx/Upxr5TvVenFTmOiuHdSoKDevG66be1+gAM
rq1sPDJLHkW5UYdT70u9LLJYgM/i72fnGMLZR3Rb6rdjX39qmGQbBYgJT1WmNer0qI+nTuF/fNSA
d4X5xSYCNxP4PKB3xetTEYFseIv4+qVcbTzWMgGbPEK8+Fk9p2Ler7ufOm2LXYFm8NQ2+/v0JNL3
eoIwnsOpZGDfJEIWHAuEQsTeTj0U8c9V6x/UU+oO+56eDkVH9GPkX+pQOmFOBcpOF9B9appPWZVo
vrmieE5QPebzk3qGek9l9Sd+/I83hfU2ulCiPysHmzFvx0s8yIHkOprntDWWl1OHc2V/4DBWk61o
UV6C+SDjguol3bplRX7sT71iiOWXJU5tAItNNJ86i6lemZK22xNFNJhMOiIr+fYoti3uqlRqpMRq
br2PI50ok3yC78uEBvf+b7bbmzZyuRaO2M1xcYtSMzjrhX7omZib0mQcnJLN2YFF6yWXoh8j8g/D
Eda//V0H7WEcmWbPlZ7sStJRXOmIg9MY0EPSi4h+pQB6bDbmM93CZzGMBQN372mhQdiCC3UoHtkk
AcvUUMQWN7tqR8YQXrtp2qmikSc3t5xxzCjiI7a6rwQz38LZh61DPqagxgFuyE9tNTyr/3AWNLe1
ookpKhgpllczbefdsDM87PdmNpG1jONvPRwQJ3tfWtAJ7LimH13YDExqgKj1BOQbGv/WsYD6rcZ7
s+b0w0JWvnZFs85pGCTMU0K9Jqd7zSLqodkBZHdNpk3WxJ5hD7Rx+tEbS+cIu5Tsn1T5GRPVtXZr
ak9sNW4L3O3boOlalXgbbdMUxUVT80q8sjnbBQMTlUtsJhZ+DnZyCBpsgMBYubwBhadiuiJGwz4v
rx6inMLWVSMzHXENWTrZl90k7baK6B5Nyfsv/1R+xbDWIuzPw5URfzuGLgYALqROnWDXvZnoJBCE
W9HVP8raKC/SzlLcGJNVY9mEEDBo6Xz8Ne1ef61zMG2GafewQiI3Q9BeqSFFFWEtJSx6nWU4Se18
KD2wgzIG6Dbh9a26kLTHEMOHIFdJSoAqk5z2lluVO3Mcznqd28e60c8Nykf+KbGwbGOY6ZjVZYHw
82NR8TYX5hUmDNgF1hL+34AjFkFECJGTvaHG0NJQ7svVaxRSpC4Xuu/F4waLym1j4Axrj2G/K+hk
Jm9IlF1StikLLKtJeQFUVJd8rXn4pUsn3Tni4k5kSU0a32o/EIqbUTdqvn/ABF0+eFRLjFWcJ907
BZX2PofjV0LI8TYJ0t3y0jgdwr3JtATrgDJeD3ZUHnXqa6cUa+gMkEhGq3r8TSuo+koPHiM3KzQ3
RQcry4d0TuSmjfxzgYkl2Jf7no9+s64lwGmfk3AVULfMyVOIGe0+Ic9l7eEM5uhUVDDCbpZiZkjW
6DTZdaNmLEyGfemIW1ECNceSgERzCk+WbeYbORzx4iP26YcTosEUoBvu2My70oixMx+/qDir7YQM
bw+n4YxyDbNW86duMJyIZX6hD0RYOCL37WV5teLqi3l3vIJ5E5AjonBice3bGHvY9NvPH4KA0ggi
u72esL9c7oWw59rWivENrgtmmS5rgIH/pTnQRBh6dwmMoxGBE44x7C2cb/H6YhX7O05VA8WFJVVU
vB+KPNIsk7srrQeDet/LoYh0kvIIg4YUChm22mxDQawTqEBpZLskrDGCOqd5cuqxrVTjomVo0OTM
5Sg/7hkFEybATAzU33S7ujqz84LPzJ5hD4MbbuC+RjfaW+/END4gotkTM3fPhuqC8nDLdrDTU0LH
KOqyXegxEahIjUJtm4XXUe8BcH2ynmZ4caVFVaZeRDKJxqf1R15X9zZ3XjMUeLSi1DJq7i4Zls1d
CTrEDVwg6qHLyXdhof9R87OFmDMPrMO86Nmx4E2AFT9EU8iclh7NjjMyYbG4oMFcZvZjBP5mkVmJ
a97dNIqrVXMtlEH8ocmYDAaG2maferscpy9AXQzAe33jhGz43Rz0+L7SgerjjzhqP2IFAznE42yS
2GlWvuLIQEK5GeS4rko+YTPWRAbHFmESccSWHUGsxEjlNwQxi6EqQaEREJkWudwIPZwIt5EH2efF
yhaEMhcI+2rHvNjZ8DIz+gY65AJxB5r1RH1JNtHHrKPNthIV2R2V9Vq3gTgxZNskVT+uME4LSMxz
8iM+TjiAOvfUNb/qvv3UU2bIFiJJsJ1unQx8BYFNfxHhiI2iR+1TqOpPcWg2kOoGcpsz6t8oI5EK
zSgnUo2Z+obuwe79ncdMqmA410TtezYG+9ThzDUeM22v+y5T//aXPCXbX2X9rcnnpDqWSL6zXPFi
1cgvT9yH2TROZCtT/iqmZxbjM5eQBR3XZETrbQNpJCrvamLnqiH7yPCGuLrkWw0FcQR/b02JPWEA
WEO/MUxcvQDByTqp3Weum5cS9bqu2RSuanbWwxKpq+BnQ1qQHFmASIHi0weYnjtGHW1wa97/77xg
S0mU/pEwKVa14RJtZkKt9nwivP+NFdyY3GhwYLtDWMOhmPplKMrkFyFtiYQNmxXIoYeiBUa0cdlO
52C9cBfSnpNENtZfaqDesfCNbOyKq4RVY7ZBIHfVFJMRK0FA28A7Ln9zwlFd7vmdcyJOceTuzbhz
HyaLDkevT2ne078NjCMDNcATCJhoQF9mnKL/D0K08z/p5H8/NqEtBp89+DftFjQu4rlS0R1o0w45
C8c4Gw+BB3lUY2tezc1DVn9X0+hvTMNxVsI3yKQ1FOeiSrkh6ORgBVCuVPDvJkXziWECbJksfVOE
/EK7TwE2B5++GCCc+Lve4ewtuygAG2mw2nnI2dbMuHjFK4wbAQoyMuJvVTbF6jrNFLFptPg+/nLt
FcGhLIGCQoH4RJgfsqF6UStc4eJYArXy6OsiOWTxuf4jErL8tNz+P06a9d9lV3+vFj6oaSFORfr2
7yfN9/zMGzSrPWiJBQGuDm8zM0pPlUTLLHdsXjuTsdhCplzoEUxdjpUNHKe2FhqWi1cFeHA72ttQ
ao+RMHcLOWahNSGaZ/t0p4o2Lj9nXcuZc7mEEL49A5N+/GWz2cQ1mMxxZ1okRW6IZHKYs+a5G0Y2
1fjYVMRmAkqrO/B/v1m8/3nNWA6LBioMHybj/5AgRL3IyHGL2gMuZuYOzbcWYkDuxWwTBXZsEDMI
Y1dket3E5rb1k/NC0tMsvsqkUCRwxSYPp/DJqeeLJbwti99hJnMyKYYjaXs5vRwFwyim5xGmQaU2
lcgu7pPPmSmD4FbiDk48C3ALHAjWH+0cFpIZUTD/pQ5hcQhljrYir/VoVcgWOVJ1GiNccqN0hOGR
jwdPLzH2mxYeUipt/Gfb+uj6eMq4am+zYyPYOwRfVIqI5UcDKaw5YyAL+CihBd8HDezP7K6HcI+i
6S2DmjB7rYsegN2VcRUJlQT+wifnGzfTYAOPGwDMPgqYWH81SP9NgvRfFZim7v3PBcyzTEQrlu4H
luvp/yYLcXrNqvNJNoe0KlghKVb3nZ+OG9OGs1PKR3d2ibTtPLZS0Z9cV5ibZoi/2ZPrHmKz2UVv
k+LUkXAGVViU5zgoHnwnctdaxS9pSfkDKy7ABeZXfxel1sCWrl+1g0i3mmH+0uX820uiO9yznWyT
mxnk337GwlForwAfbKgN3l2KVYZkUl+3lfeQ2v19Lup6O4mQ78P9EIrHaYdgQ9oQJ9t4yreFp71h
mo9JXt3Lp8Abt91M/i1a0h1pAhu/KZ1zaUjn7EB3xTeqODSMSWIOfRmK8RQGQ8MjpXHE/WuTFOKp
Bas7WGOeUXi1BqmbrQ6bHO7sppbAjblebFnaEG9Ud8XB94QL2MmCp5hhC53N6mCgO9ZvRYhtsBhZ
OD1uk3/neER3ygXCsakCFybV8u8mhZzVaM/6EH2XBTnBqbUqzfb3UlBGRX11NSaYTdkTr6ruDEXc
arAZm8Pmovpi8qx/emlD0kP4xkp5V60pXbSF5zrYUJx3P2Xg/Az1epM5BEU1Q4h0JGj2wJAXMVNx
BRo1wkwuVTRXH4oYRMW/trWYMs3Jvu1hfBZFcTb12KVJVDZhKLPlHPyeyuidYPXDwlTt4l9V1H9q
pjpWTA8R2HhRIonAwnek3SRLK+NKmWMmdnpfbbWMTjQR5aVxvVumweBVrC5VcbZ5ayoyCDE0QPR+
Hh/9yFlhBbfw23rVd5QDN51e9PSRjTgkcEh9QAQvBupQBDo7ZuyUYa9t49+4Ntti3jF7gntv17fe
gM8v2gEuDm+ASnaLw4e+a3vr2cedPVSrkDfz4non3hNh/lxucBJ/4o1Tjs9xOsAAqCMEMMK8kqsR
YrxBj98CPERM9BK/+eFH8upYmG9jAoTdjEz3Dj25j/3iMSgo/4yAtsjw9JdRVC91Ul0npZvoGCV3
tMdBy+avh4TOJ3Z40wDPN6GBHbclgr9td6cBnAwGUMBMeW8o+mOl8YvpeIwTeemjXyD9mrZctnF8
NoyG3YOZUW7559qF4Z9ilowDBbS4GbP7qCx/ymLeYlBCbptkcM1k/K3PKuNMuC8S7IpErSy5pqY8
TpMvD5UZAPR4BbLTeQh3OgbVc9FnL1U5sJ/ogbO35/jq0FsetczNNzhOMQD05UVO86eTTearMrCw
suGixWjBZkQsnffmx4LlqCnISulAnBL4nnpcbBqv7oC3cBtKugTftLgl4Mu0Bmw7An+DQQmjdSx9
O81h/N8XmyoYFUra0anaDO46ReyBpFkevNYhZQp2klLPTiTA801sRycOT7DKTlZGHkSmlad5TtxN
M+rWatTmBxPUfB8PGkSWsjwW3WSe5mB+iEs72yKBuWq9UXM4HCaKmTx7fMcgdP2s8c9k8yaiUTrt
92jyqEMUI1oBwzpBSbNOntf+6yfGhkYWFgSQ6s+zQWY69LVDrVvmJnatG/7g8yno3qVIXPAlqChy
Ek5BBc+PxGHlfZfsqzgb4SsK7Wx6zRnKw3gQ4aydCVLxTs38vfylVY8sP6GoYwiKLx1nb0q37OMO
BED/YYa8frBtLziH/Zzu/RJvNRFgLxjhnGXNxYY4J5KEGKmco7Z66Ol/DmS1Pkaelx7yNMfOIu+h
m+eiOOdaSazMkNRrYETnHA9Y/+UttjvqXS7vwvIIdymt9rsidp1YhLKB/JAwUvEnYx3Shq4riU9P
4Q97M5rio0scO8ET2SUP02DtJLycXiXnUte7Q50DnBsMD7eWAY+3hSF49ot3QRAGvjzRMfMa91yr
IiQkRpsYqHbcIzZ7tqOuO0jH33sGkEpG3cmgZXwPUqyKE6xJTPO3JdNsm/YmKY2ia85jbHwJyOm7
Yqz6M+ZQ/QqGDD41LqZX42AcPbtkmANKeJam7RG4xtiQtfg1jPz3LBkSRHY6dJYQ0VHh4plKD2mR
tCinZ6ebHsuW2yUOjKtJnrEPYgJ/UGvTw/galbNx8pPTzBvo56gEGCLzE5LTsG+N/BT1E4FHhUuX
LMTcnhzNa0EyrNVAJkmCM5dxLWE4nSDYp8e0CuEeo1wAIzSy7kRbmCEyOfms1Gw8KQbu6hgRVN6D
RJaxNj0yjbHxe0xgiFOsAIHSjCWrktKsbI3TwgDGSoB1qOpgZpEkS4IDsLoXHxYJV9V1IMDZ8B25
8HXgi12WVatU2gzo1b/z2H3D6PZtqS4KwgM3zMn20mScF3XtzyGC7egz7oPJnd99LDKyecQeWekZ
nAqgPbVJ/Am3CzU6H0k1jhFUTU61k032OUXReaFnl2burj0KacZ1DTcjojXpao/wo3bLu1wI0woi
msPiOsYbSI0nI8bXxhaQTKjX5x6HraS9LXVSM7F9yKjYxyl0qzxECK/1dGfANAaA99op52e1fS4c
csQvsPob1n4+RQpK8TKHoL9Fm92logbr0M4p0/FIFAWGvSnMdIovCwY6wiZGiZiQIQlIEEGGhD8u
qLmMMKyBGLvOXY5Uq/y6Kr+0IdVlhwjRypjD1WKdifyUgiuu+p7X6aA+ZwLSmdYLWiseWUQyc1Tr
q/vC7R9iOncv2Xk5GAHW43ujl7e5S4ZjWZCDnljxQ5PLaqeTo6I0WwtBeGyQETQ6vegAz37rCZRl
ECm/rTqCU9KCcxYW/a0YZ5X8WpyMDuVrWikNamAeRk08Nnpwi5yZWaVJ0obShrjy5sDcLfLkexY5
9yojqF67ZSOIg+uiHWimOzGkmLXqYmtOAhMh+1BOLkIT57A00J5iG/et9wRb4kkWrbUbWlhcndcc
8wVNU3rAQDvikHrVc/CbIpqQRJBR31enNqg3c2695grQrJW6RkvBY3QREGDZU7RYF8eEN0WnT2TO
h/o/MTX+ZvJwOGAQuk51UtpECIpmjmQ+WxkDGVRUeLgOsaQuVlfEHON5tgwZUtwXKKLlagFbxpD+
xBvyH17QEaPa/ESahr8MJ3nqMrnRUzytUt50eyx66Cr2SPVURtRFLoIBS0W8YzF2bzVt15Lts7xA
5JCvrtjKmB4TR+W0NyXasVkfWG3FD1V7LvhBaFOJCCfaqPocd/BXTFbAZeCFbwpAmzSlrY+16pI0
Wr3GTv8ln6xHoXXYv8GCDhuYzm0T3PQogVTL/NYNOHWBXiOcSR8xKyMsiLem985NOnm8jsYfugGm
Y3qcjk7y9UROQub4xBMN0Oe1Pnm/Abfg80slAisq9Q25f/whqLaDmwSXTklREyVFCnWCxTSbOd3S
ImocAue3B3+IfmvRQ4XmHLT6TbfC7xr3dHiT2b5CvrMZvYqaXM5XrK9V35niKR973doeqqeceSur
D1KXMd8mWvRplJxDVaWyYW/dybvPUtwP1RR8EOX6bZiIBdR92xnxs+sTotHVf7IwOxoKAME8pUXX
qx+zqfk9gJxa6j2O1L81zpybNJiJOdYCmEMl3UcxV+FJmTQVlgldzLV1Go2D1Lh1gtB2NpomN/FA
HkfaC3tPciKevmP6vSAiPkyHSAvbtQcQuLEZui8PazEJRIPx6mf+L38MHsGgtqpewt12qw9+qLhW
nAGl9quie+nYKCTJhgTUI62N1uvvWhbxRWMqdA/G7JcfxX/K2BWg0TVK6r7chF6I26axm2I6eUji
LIctuomJaSiR94i19nXV0+AozV2rQWkchLdTohXVj6uWxJlor6nJeJEsXgv4M1M10SoofX1q/UpI
xSN3jiti6Y/qmF07imvEM12+8obgtginFgWGoS4qMWlvJbb6JXLqBYBbcGtTVc1eiyilk6hvMFSA
Vxoh+aXwKxSfypbESFvcqBlA5KEfDWT2Wfx3ALDoc3R0jqsQ9pfhDVBpVddhEzORtDupHxvXoe6l
sh8MzUb7/Oxi/T13+6IyiXiCe3JMWgMyluszxUnyUzLFJVvLW2+7fBnOObWjo/H/uDuzpsiRrE3/
IpVpdUk3YzaxRxDsJCTcyCAB7fuuXz+PO1lFdXXPfPbN3UybdVRskCJCcj/nPe9im87aat1sl+Dx
s8Z8RkOkq10Ni7jr8FFZO1JVpmHhhXro1yxX2ZQedOwaguEbiOf0a+jJRMVFRGL1tKsiKK16LHAr
tjZmx7eoFLE4j7MTFf4WOe2EY+naKGj085FuTx2CnbDijkH9bEc6+nQubm2yr9upYHdlRUpymsXa
RrXvAtDqLcUBzn7bOphvjNmAgIHqol/84mhVukucNUIixBonJRAdw4Pt9LRG3Qapp1ZcqwGnanLN
Ad2e5eJamTJnB31v8vLZ6rRdWC5X7ciFqlS3gcu80qlxlrfeMI16IM9s2nQ2ArV4Kuxjoo/o1MV7
iQxi1+XuuSog0M4uQH4169axDN7sMgJ70E2UvsFB2XTMvTZfmvZjFjr6Oh8HhCUS8XFCG81f6xVn
sOmT66M9mFhCm3nEc02D/+mmXHRlgmM5WT+whDyqplJKDJVmWSlPMBA+sqKRZ1U/q5HbPLPXed38
vPjGOdGX2yFf8Oj1qDhaP5UsBXLA/YSAegmJ+ZxyYdS/ucFyPcHbHkv3oaunRzsrMMUWD2SXXDYl
Xn2yf+2BKmCNodmSvg5BqJXbXKq85LhZ1IhlOXg1xtV0/BpGLUwINk2BfOISwnlNPhz7ndr5kqq5
aXumx0wzd1KBqK6u1Jp3dt1eeIUJdSn9YYf8KWVSH/0eDl3QrTJZ3tUdy7O65HI5kVFDDTko6oc3
VxglCDjBudn8mNn07h0nl5XcxI7+XvRcl5oW7QbByunnuB1I5Nhz4brqxBqpA/PS8E2TqcSSJvA1
kjaaEUuktZCaqH7RzoHm3KtJr/oOoVowq08AnRuGJMQrHnuX2UTrPjBoYmeRNVKpszJhLSTn29px
InmP9PfoU9O1j8EefnZkkwCHMXBIw2QTHWLB5VEBYKizQWti8vnkdaEwBI0BCyMffiH45H7W3TtZ
M0PaTDdqcqEGWJ3zGnjdvdIS+UibVxqkRmdJ2s3kkfWCAOcxwnJrRabNrqAeBnvkWG1AQ8LFnDWj
Rn59CgRVZzha6FGAeoDrAyARGwMJZ0zLOZQnZNXTO8taurfwU6AHJRGiuPE9k2uEhRc33LPTUjPh
hw7jAbY3hdB0IHWGQQeUT6Tc2Y2sx6xy2uRY10i9IN4QEvuSlZZB6ak+ZcI7n0bqTm8C8FESL+OH
u+BbG6Y6c8lWYxdLVyHVjhH0FzNBDnLWF+Pvhi3JVTUke/W7HDnVXSomqUlTP9D4fxYakuhJc08e
3/xaCYtzuY6z6gPb7TP8oBUGNME6UXjzFBoQTplJyKkL/DOx1qn2VkFf7RK0h/XYLTs5woRqxszL
42vJmxvkzT9bmlucSAlNBWiawTJg1JuX+Dr+VNdQbRjjzp0aBCtuKRNZtl6HwkR61EhJnJiI/My8
8EYJaT0pwJdqXld7zwApUDH5e7QllBnyyvSG7AXgSF/og9VK0TPQNgi3SimUpoSIH0M8qhHHkmNK
UIn7OfrRf+DXJlaTzd4TuFfocl4KWuoVuZ/oSBny1kX2SWzKS5yPN7E/I7cMDTX/tt1dbcE9VvpJ
zWNZMXGbXeVtcZ6lmQApB8WumvY2eoDSpm+QJ+scU9t3Ep2SZQszsngzt91OqQplPRdLKwQrR/4q
NYqKNuIQ15zZCZBxzVAb+hRqTYKI3JJwKEtsCagENk44a+WFxdjn5Ez2rRkyL9MJ09zZiJ3Hyj5Y
YfmpCANQ7JmZFt1mtMJu89I0GnnoNGrx0lOghOIFLcxBfmSsdD91vPRkOxNLba3d4h7oUh3L4bdc
9ZKq38L2L2iOQmtFXti7xCDHnhpSKbjZPx5DvHRwcuC89lKkwTpaH+BeWGdfOlGcn4+j8OK1+hOi
YZI5k8uKFCwBL/xeTTAKeW5OXvCgfC1SZNbskbB/u/BAEvdLWun9OnXMF3+mXcq4ruISPN0Ll7tJ
Y3BWm3zcyjCINqQy0auGrSYgA6NpsVGb00LUq9Co7+YMb2zZt7Y9X4tfoY/tndWgISTmtFDFCkqo
m4L8USKkP+UnKv+1yGroyKSiozX1L0w6t80N07Nq5TjpuQBBXpwi2ymYX6cxNTYYVL5j8HopK6cl
pUSjtt1lSYyquODcYazyqJNwaAVoRHNjHFfm8lT3CHBdgA4hCwnHtA38O5YLtWa0UpeeJBCaUvST
K3QsF0Ez7YDFtxwujR7D9C9ZPJXN1Lu0zh5YroHDUkMcOnHwy0ws0jZFUkG3G8q8cXIqa+mIIBUO
edN9kJqAlzJQgjmwkOSfUEcBdwP32Bs+eAodmC0FtwSLbOCSJWhA0gU2xvBLJMlenu5qTUyTmH+u
T3ZqHiJ0VP+Zy0iJEkyVmXrkQeV3fnklEog+Pyc2uXWeVwQnZprrsdbERmLgyrLAix1yh7wrZVVg
SFF8NIPyEsOE2IgaUl0/keUi4ADmXeUZTn7YJp9l7WW7zEMrDIWnMQ3WbdzA4nN/zHVbQeP+ocAE
hWNoLYlx/WDeK3OMBr++VUf2qSX1QEPKMur5ET205Z4ikvmsiDNnYbMhKS3ctQ+Lzdadpiizcq9H
rvGJD/+8TjWkp7Xj3EdMwFeFthymjnOgKNjYdZ8w1DI99NLmJXfLS60n7o4x5as3fiiVOj7T0Et8
PnN8S7ceTapTxecIpa7nDWwFC7oufySuWRIDOjoimSK/zgYuojIAhoxYh6ygZrsmf9nJT5HRM0cr
NnL6rrugj4Pc6sbqsWNJlshKXoLHGNWhpjNyfUh/kIc/VQPdLQQmW/3jMJIIb/L9pGkW75UTGiaU
P/GNhI1EYu84RTK+cNWONBiuSD/SqjzOWMefkc6sbFdSfSVQD7vseY7zV4xk0UHo2C+Mi85aB2XL
dCFnaIh04nprVxC5xkxcxIE+Q6mzb3PJ+MhGUjEbE5diM76yPThY2OEDjEnyVBVSvDtclYCz24Gt
JZyFvcoW0Dcsio2N7gcbRbnohEfn6YRnQZGyrn3W42D5cCls4eageilcona+pq5L/jOvUWM4DS5A
jcvvmxJnwxUKsSsVW0UeigRcujmkPW0DFiUycH8SM/NlcGQMrwlOxX3MIbvNi2UykHWg5K7lTi5n
Ysp5JxYMQGqHX6rZ2qdm61sFoPBV11QlT8pcJU7JYCiHe7lv1nDQAe77CxyqkJHLFj5hOuQaXOZt
mP0q+ye1hKr1rEheCGbHtqGCS2k/ZX68D2LwATGQmjs1zaXL7HVHm/+iyRi/vLqN6o/B61+rmrm6
l/CdZSYlWwyrbj25CDCJXW5tSU5ioVFWIRTj1Qo3P/DXF9ndFaF/8OJxNUDUsQoByBPu6+VsDpG0
B2jBa+Av72xSVjQt2OdG+qZMOXKNFS6X0DQaglUjSR9h4D34HRVYYFGBeSznEv1yMQVQnI5xiU6j
F/+EcQi4N60UzFkx6sHR3Nv7gxsflDGUYnqN9coK2QcUcUAO/1IBidYL0w8oT1RGAamWdp1+KGMh
R7Cj+KW1YQd+6hP7I2mzH9LASG6bepkg0iibd69sLyFRvqtxHWy//dxWTwQqckKFXYW3i/RtAOWU
nKGhg23ZMtmN5MXXdOUDEs2jGgAbLhM7AJqV7fs3eAFeB9D9togyWGpDOO9dcC/bp2mivMfGEX6q
lJsNrnSwojrMJcWvt3PysX1zvRTahwKHMQVGTjwNwFP9mgkJRFaH793AEnlVNGRv0hzAICLtSmc+
h6io3w2Q3/Dx5nxiMDqsnUGsCQEt5SD+ro9gz8pPn5MbXg8DyLyrzsCEZ8lVQr1wULWf6t1K7SrO
g+3iMdMkA95BM+Ki/2ogPkLMtjBogqIb7yc73XeJeMJPHdlJGLxFklIbGc3Wb01GpNQhVuPdefS0
p3ionjqDTE3GO2tfdFdwzSDCSysx2aVN0hIJvZ9NoPyzZEoPeYZ1gAb4KeH1sn1obTjXqr3ppNOY
GqP2vUk8XFFseuc9cyYUhdJOQnY2Eh2N2QGLFj8Ga3KRJdKyZbzsSvmspILYUEOSwbuee/0yKheo
Ahb9me3UJ9w6WUYL91VeEEkONc1EVyOraEWAS1sqLXeJn4mnxXF1m8s/NJIVQNdfawfR5AXG+x4u
IUZ7q/y70oXtOvZ28OY9OkAT7z7GrVsBNbwtSbQSQ6DtihnhtMnIal3hgGuY4kGi40vpvhda8yod
rWTPyODjB5qWQ53VN9JTpIyd8wLoAYhMzTjZTE/9e2xLf6IiRIfJSs5yx7pyky/6g/I+zOTh+9p5
0jV9W5Nds2mlGx1OIvk+sKDptheAmK8KZTEmVo6oXWhEmx8lOD/C0xgaYGxt5Ec4Lymx1slw50ky
T1kGFgMUSDC0WlZWPGa6mqorCqVsPNWVu0h3PdmDKewJjAKrYHy97PyXJfFT+Sl71XKZV97JrRjX
LeJXPtbIZKDo6vnnLD2PXPvdjKdb+fVYjkh3EeNN2mKGASR1ym9DA2RiZoPp99Tzndr1HRI+NnTG
ePJlkxKNoAQaW1lZyY9ZVcQSTlf99eRy0Su3IvnuGXc42OKUzKoD7LBXQHmcXsxyoZA7OJqjtMN5
r58SSBJVgimbJnWbINuWtnVy+mG6hhd0yc9Oy8KrNYKCG58aPolFltqehO/xurwWE3o1yfJcehjX
Te3dqZ1kgOWD3ZFOKc98P6moRDhFnwWGhfmSn+wgxLONJaq/TIv+Wa41au93guXKgni0hSdqzztp
xdZDx1mZYfwZ4INBilV8YVR4G8ZF9bMr72fLeVAOUrLoFdbykhX+BQo8aT9oEfEbhk/dld5Gz5Vm
vVe39i61ZTg5UZaqqlCbjeahBp3nHZRIL5ClqhwomFctZgkrexiOSTEekUldQ9F/JNtnWqGufyjG
uyhnkowk4qE2TYtBYsLSlb6o+lYrbG2dB6u4dX6UTT1+oXGGARjgOCgbzdD6YkH+9gz+bS77D+/i
fzz8H/8PGRHD2DShpv1lVb/5pxHxxWvRvrZ/tyH+/SO/bYh9+w9iH12X2DLHtn3TgOf324aYsukP
3bFNXXhYcNq2Y/3lQ2zrf+jyf64wfcvnFY7hTx9i8YePIt7wdEkNNAQWxf8dH2Jdt/+Vloq/tm/p
EFINgcG7KcQ/fHbroPOyJJzEhREEWF9mOoKIXj+73TidFm9hbYgxIJ2rvTH39XAR91l9sgnYBopw
PKjurkdGyRKXANFxdlTPpfI96t4Qwyv9fliacNi7Bh6j/NEieIkDuzpC6ShOxF8XEBO4Z8l7Td9b
xwHd5l9Pf7+mnsuU88j3y13ZYmdkpReNa2bLOvI4m2M73DqouXItfh7y0thl2N4FtXZcHGr/VE+7
tcWmsva+fFHaGNM+E3NHDLYYWgioDI2vZ+C3+kMRTtPBsLXNGGnRBYFU01YIIWuXmsn/ENlnHLAO
Xt8ggs0d/aRuWmY8OHdmT0auI/OwJsaCOp83vddGfY5yzKF1nrY3pJ2MmcHL5d9jYvyvD6fKelna
UN+2y3TtZoCsTtSR0Ln0l1krupOBmWAljHbPVHY6qZuM3RuBeg4bwe7gO7gO7YvjrxMTsxx1oy0G
kI266+h9dcj4m+H1tZtgiAemj38ehjoWBPy/j0o95DgIBdbHW7+CDFNLf5zvG/VcVzITwwPkUCTw
7gBwV4405Ekc9DtlVh+RGDG629oaqkgyB6g7hKQbqBvdohijkqQzRJbW5RWy/y7TdstACKqMzCsn
BxaDvlNReaiU4VVGqGii4UTmO9YhSCU3/WKhOV9i+FvOgHDBb8+MPPtTjFPh6FrlYcJUdPBPfg1W
jmX7sC16y11ZZVBudAiHUL+WU8z828hjF66Mr5/sClOMsvaLbRHE9mk0HJQbtfGGdeM58fChCVBs
fd2YPaoy3UNFIZ+KS8yivD66TMrMA7RM4OqomyD+8145O8PRyO6CxX5y51mjvEZZs2BPjQWT8I6W
OGZ+v/MilEcFW+HBT/qtHzB0hAo64zjct6exwg4wJXZ8g0y9PUVYXm070//06xwRUhxmEIxggFRf
766YVLNjynfa7cfUPgfI3FvdOgyJzcxQ72/tHhcb1AD61hjMXxroKKdoM21Kg746SbrxVAtjPPWY
AG0QVTLvqZKKCa9Ez+XHIbDBXtYYJJVfH4qTGtVOr6q7f/ztxWjweQRutGd0gxPxCL+jk35AjbxR
93p5beI2iVGSuhs4kPn7wjn07jq3Bv9ox9p7M9TRTsvPSLpJYOk8fz22kDRqXLk2uNlRic16Ad4n
LTa0sWVIVndSOuRswHIfxJTMnGKuOLnNIM105l2K0eUuKup9msZIVafdZAb5oe1G/TQyPjmJbN/q
tTiaRVGdFoIJOH8HpGpmiKTdIy9BnuTA5RNJUl5Rl5KPjE82aPYqTiJpTuqMcFIhqBljc2L0p0n/
YXvVyYcVAUrbOQ9f8YqQ/JqqO5nIxXbaFL6FMycoc+dlm3UiPkCYOKQDnLPWwdaC1FVIUjhoGHx+
J0ih9Sm2zN/31HPeaAxMtJJf6uon1a451XXKarCgJmUijjIL0UW0oduC5dUyHKwteg9kdMPWa+pk
9XVIKQznGnsWtQapp1zfQmeuGQ36CeAKzJYseZOSN3GCHGVTZK2Lqi0Pbu1snKXg61Tnwtddu6YT
68VwgCTGhkC/7BextU2toMMl5mbGT+nYmwvFCUoFe9M5NNcmqVqnJByuImyKqaH7GadVsqIt78Y3
KnOrPkpbej/a5sWIry1APF4t5u2Sa9u4TGfWl4iosayhevtrzSsi/WKyRfK1LnsRjucBzdzKbeLi
AByk7dNwvNXinKkO9gZ2VREMwdSzinubeipm3Oi6Mz1aiWxhiUPIgG69cZKGib8Y9yKI+5OGA9pJ
3bNovta4qh/y3geBK/k6DF9vThG27yf1MDD7d7KjerID8WnBI6Fdd3HEsudaH3NqGQS75RmcEj29
qPAN4oJzQinoSLKaSk7eVTfu9z2zTbbIUCM0tSVTJ4FUMZrjCmGZhQdkZpdHpAn5xaJn+cWM8vmi
H0VF24hVVt45I/pcmIPFzOIx4Sl0DHKE26FcUDpM4k+1vl6s3D/pOissE1CxwxX0rmh7RnlWCUvU
uy3gkeN0Cr0eYtfJStry6AJh+6bcC9Rzs6jMjZ/hh5KPRKK2njvvDd05ugXRqQ7eRQZuUSS64YuO
O93oHmORXQ4Isw7jOC24oDEKmRPggMAONkk7w+7CNH7rpcbRM+GuYYSxr3nXRVKZeCDBjK2Zl/hE
WE0VfhNhqYE9yG8qb/Tf35R6GFEI7S13Otn+Ou8WYl3D/m6i902EfQXJKTzApaCl7jorO/ntBhcW
tJvypvCqZGdVxWNvpyXzeoqdTNY36qaQ97wqT44OKBvABwDG1wu+YFnAqSX7aKbxOkcoejYxEF5H
XbhOTcgAbWPcJSViTkxbwQ/TFSQnxgzZ8BSHJf0mxZsFi209Ek6ONbEOvmBsvdm9z4k335OJrm/a
GQuzAGHMND5mDqrfQGDdlY5Pc5q1W6cPznB1mKZHzdbz5SWNgt6ILA3ee/2UD+IBK5p0FWntssf4
4s1hBNNWXB5cjCAEMZlrTiYFSAxFbXOfVXED/9J/zI343I3LfBCWxTTd+mxNcVXOi3OkF9xOA54D
nREvj42PdUloDzsUygELdP0oMJqGJ/rodlN+lVPjWbOGbXIGVzxhGJ8v7lWb6mc9LhHNhtGLW2Ll
tCQ+5v9hsh0Wpp9xkR8Sdxk2uDUWsmI8ZLUcOLldJ6k6m7It5T7wWjGAR5BcO8eOWc66w53tgIWo
eVNDOcTk/MS/7EZ5dR3EzJudTu4+PlvLMgCZBhM2a4Rb7aAK9QzYhxZrqTFi6pY/xEjCYHiMy25a
JoOmrWWQp38KaIwrP9N+dbolCEyv8QROBFCsmKUZGoZ64t0Y+G/sdw+GAXLX9Ri6hBWSz2IwNslC
keFPi9jm+CRBp9yHQ8tFZ4QXU3UMmF8wPBHFKtaZDbYWSYqYZA5RDtcPb6XJq1B4kzU6Ty+1U0bE
CCMLmOORNa0tcdNxr83WItJhnPl4/eDVK50TYeARw2AYsGWOWMe6Eahm7lLpf2FaJAL2uXu0vFny
83X81UCBBJSbakouJ8FsPKBw2IHqoVNGJGLWNTzneckQeJNUj8bkyK66K3AJWpeFsMiQtjfR4mJY
GhXPQ6nt4jhhy6MfL9zGwOQf4kwOjL6xteGFXCh7h/r1cXSQ7oDXjU6VH7DvfE7nnPmAY1+h27ZW
LdlWGAjYVpps3akcL3syAYp+QIY6oz+0vG5nLP5z5mG/43Okw0Mf3hIrexEJ3NNY6QjAixpzZTFZ
hQ+9zqpWPyyk4axiODydZaTrkrBlSEG8fSJCD9sZnGz4/5hUHVjI1qmgWC6J+0PgcrWpiFtl+k5J
2iIbqDT0HaO1QJwfbucwSjZEycLfM6GsO/57GzYshDZQjo2UZg/spe81fWJeNB6I1roektLnKsZF
PSO2aa0xyOhcYlWqfkLy66M0NxzwM6QeDLXwrQmDm3AsV8mIRjsf7svcede0al8Z/OF66+2sLNmG
fvkUTsUbZBIOe/T6Na4o+MfyxaxMN3orXfAJd+ifDd3O3oxOvA71sB1pl/GW7382PkY5wnWSdVck
uznEWsvwMzRNOUQ3Cm0/n/JTVQt6plm2a4xHkx0jpYYWy6mCYKfe8H2j3vT9sFA/WcrSUj35j5f/
L59DSHrpa1U8zdG6s6iOQtnV4ExY0rMRNLhWj9VNLF/5fjhCpv39MoM/sTN997IJiuaULhR76l4n
9OoYIiZrUnGp5fQM6ml1k8t3fb/1+zl1T4iW6u1/+/L3r0lK5/c/Nt+nA5/N9y/S4a4d54ixiTyq
7zf+7R/4/j1DGshyEX9quuO//oCSynnP8Ou4JDgLElr+lMg9LlbenkFLXnQDUoZZGf6m6kl18/2e
7+fKWZqnfj/+x3vcIYA5rnXPmUiQysnf/33z/d5UNQzfj9V7InlI388VfZUsSEBla/Efj6z3rXjN
FHP6/Sb1o5mn4yY6JreV3VgLNtjujYFiB/8ACu2BofrfboSsutRz5GvADgy6ZROrWmuoJIzy/frX
4//8Gtzl379FvT+V9KBugp3ukstDTc7RCYIbBr0k7UW2wlmRpOO1urvYLk0FgarQizpqQ5TTJ3Xv
+yYOzb8/p9fDJmMxPXy/Q90rCGVZi3Ya1+m//oD6+f/0HFcMQ+/vX//9HoKxbquqXOA0W8Ypygdu
muJDE/nMtJjQDoXL/X+LPKKz/D8Bj/8ze317zV//BXlUP/IbePTsPzzfs3VieE3bNDyXkKrfwKPn
/WEjXLVcA7wPYoGMdPwzAM0BeHQd1/d0LFeF65Nb9ifwqP9hmrbl+w7AlqNb/n8PePw3ga8jyMfi
MMAxTXbPf4hJE5ozu7Vs7dDlnb8zPcgv1sLcMx7LQxXuGLcWh7YOmRbARIJT6sZrhGLpf6FqNf7T
YdCVIkr3kLWa5j8OYzHaZoYdoB3qqqT6yEzvgnjgN7fV3314QljZmHTAlbYlRd1dd7oGXc+crMPf
vrrfoPjfxbXGvyWGOdhbGRbeI5bPsFxCwX+PN/VsI2n9wQoOemNXGADa2XY2NPOoBWtrcI/jWP5M
RXDDKPQnLAykZGhkKiM3UfdgvoFqZrgaCePe/heHZdv/pvmlhfSF4dDbo0Z3dfn5/frOXZ3S1qkJ
CEM6O1Bv5Igu93ZSXxtl5J0xzUZAPdkgQgzUUYnBvnHJRtxAOLPhHrU9ffcgJBPUFvugD2Hzl/6Z
oVlzdt19OgXeuTVxPEKxezOWpk3ex583WUX4TeSM1MezN2+LkS4VNGa6Xup4ZrGfn4I6ry4mmD4r
K9awBprpl0Spf2i1J072rRPeoUDo1zQr+1l0wCLLqB1Do/j0A2+izCPVpA6Sbdu1oBHZJZ697Vbo
Fr41Tdpd6nn7Pkz4cy5jBf7bF5d6stx7ZRPstPkXQ2xY1Um5m7qtG56CAQdFD+P3TToPFyFMfY+O
HAJ8J0Aba6QpbvLuz+kNNGjA4zQjP15ColadzReFOT4E4ZAAEPZi22JIBWEgoa07EygmdgZAH0X3
wRPeeC7jNDk28FUE+8kqJRRqZ7qbMsiOgPDo5zislEleredHrYJ+a0X+Rye/kCKakEM+5Y6Y91OH
xHGhJYBMFeLjXWMj1Non4uywx+y8Pea+wb6e448CpT0tJW2EX3+6xXJT+uFNLX0FbQZ101DfJvdF
Vr+Nbt5gxYr6jioTj7i+u05bWhU6G94F9hY689qxKHKpD85hbu9bLcLeqV8gsNj2zmrMG3TIB7eA
/ohr0b1hCdwqDMr+PkpoXgAUK9wUwf9+eKax4ByMlxw4WHaqpvpNGExD2X8X9yV0Fw2/FMsk2C94
8idakQovRrgi+m03dVdumn0YNjZCHVoi2OAL1jnWNKKaAu0q3Gejuo8NCWUUc3yd6G8o8nEChNfi
LXBicxgFBGfsrXT8mMoUvgo1UNvSQhcQHlcJXvU7lzI4D4rpsp8N1E1hb93YOZ6aWRNxVszRHmIJ
E+9c/JpDA7ZLgqlKCfsbJpu9To05QI7JlN0QAk5Oj2c1VqbdzopDd5PYlXNZoNd20hG7mbolic1A
lIDF1KnsLQexpw2s5HBjM64H25V3Fej9fZN3wJ11ElPGSzRcc+q3Oc6WrYLvqim6FmHrYBgM2qie
GsIGvE09VjddX/wwfDP721vU86kEKdVPfP+seu77obrXONOyTzSA2+9pC/joUxhEYqueI6kMC3v5
qm0uyAzm7MmMCmPZKiB4jAHELr7faIwJlDoISBv1sropfSNa1uruF2TMR4qVsEaEpfrBrye/btW7
YnxF6WAs++uHQEx/w87q1UWg7sOpUh7S345k1vXoEMzGtmsp2e3aSL6O8PvYvFCjEf/6d9Szszp4
9etdVXCquzgfc7gsIdLtl3GFyJgfJ/5Hb9lS3cLpqYXG25jO1sq0uXhCVJ7rJqwvuij0MLYOblq6
vXHE02wOG6DGZiS+h4wJu33P+2sSo5JHIcxzkYtTMRbDrVsvj7bVf3bgOBVO0GvfAS4KqqjbEk+d
H6wFvyuuC/2osbAjoQq9q6xpDoEe3tmaMLdOHJH54SZ3iYVPjbDI9tJ9kgA7uLeevx+K/iXL/K2L
7dFKtPRrMKOxOA8rsTc8+yoq5uBcFC+G7l1OlfRbg3q8Yv0eUSdUHx1pmatCoLaxAB3wH5rWsZNI
bxLj3i9gSZQDOjfkbRAvs6NNiMCDaZX7QGt/te7MKNKGjlOM05pc85Tlub4tFpiuU4Cqo4psZvIW
Rqq5D19Nd4Fu4plxHGgDnqI4OHQxMROj3m5RLuhkMAERpNjCNvGMu2ucmyy/yzX+ux811+9z3V8L
Igc3sWYtu+49dUNxFrEgOksUycaMJoiPndy0pMO0sJct9KKdR+LQroZ3Sg+RQ9wlPx2lcFpOP2aB
k6KF0mg3aEh32eBgaTk37hIeRnMOcNpwnF3cvzdj/mEvy9sAecSBFHKnDW59MInq8FO2OnxaJCSK
0sYKWxKC+qS8sD+p92Cgd/MKJKxYDRhfrOt0eG0lGuM2PWweF9WGIGxhpTfmRZSSsM7Ua2q5whon
ZXAblmiBDXbSHCWTAFqtB/jmQb9psxtPBxo2YbKvqiqChTyc8tq4cJr63ZAOpnPobav6up6in7Fv
Ih1yk+joYhOS403qYoD3JPrXYojNCwMJ8QoB+HTAVfPe6K1mP8DzsIwYNM0Qb2Zef4gJ09Qqrmts
TW3czPwMxK66MMR0mXn2AgiyXC0age0LTHLHhDMyMsBc60mw8nXOALO2dq1rHY3EgZxlngn921Ni
HPRFtzec2NfCjOadHlJv2tgFHUx8ckzzou7JD0BI7sLWSrWbkmrmOEwfi8vphbYNAkmwYFk9vsTo
PwibI6EkjG6zOP/FJX4cHHEbpwQ8wL45L02+Sd0C2xHYwlHZPAjnqoTuYztbb+rucoITYLOYr82A
kUhU5JhxexH+/tFPC0G8gCUDpxN/dbDvZIHgVw/lhQWpLEeJl/oE1w8YPCCwDG/0iCG0s9wNwrqb
8+HnGFjkrXrTdBEFyQ6/YZdcGIysjSOWxOiTpxLLoUi2pdNdY9j5TtR4PWuL9emTv7kKzYuptAZ2
y9zfDhV+8rn+MtUI8SO/+mUXaUdEAOAnGTyhNPvfkAR+P/rS12UYrE2/L9xLYVXXU9KiS3fQKPWT
vzXCXltNRz1nyJV7N55b37TCiPFPwFB2Tp+JMLrUbfexSVmafKIxBu1UewP+N+N8M+GNswpn7zZo
gKqN4aFErsnpEdksk6hoPQ1XvABfniCKrHWECHhywbHg17dIv81D5Q5PCfgdtHkc8yw8heFj4pxL
hl5BymltxWeB4NgNN7i0xYdoms+im8KVo0m/eSi+y9BfNMuduURER5pgZmFQvcBFIDvANh4TGck6
2taDu1x4Mf6YcRBd6nr2MCdoUCf9dQZa0IIfWiROqd1cOZS0UYKno4+bd5DMZ5Sr78WYP5UVFCcd
g8yLuceCQJC8jPOGnxE5lIGrFKS1X2W1sLYxngxr9Yp67utlA6xkH0qPAezc8SvXD9lg/lTvCioc
5IACQSHZ/q80ipg9DGSsREwP2B3m9S5J8+KKgd18Nic8BSKSJczKYbys5VuGTIzLBWZlODvS6zcV
V6MJ78+twVV1OMaIBMmy8/RP9zAQ63K2QhRMUVzcNXZwxI/SvbQ6070cpfCqXLAPdPtmxTTKXIuF
LQ3bmenS0B5i1+UvlEeCGnXZijbAfVm4fHyDnm59K12NDXB+1TsOn9Nn2C3FNZaT3ExNIjlSr2OE
4wkzQ+JSyxkvG28KLnt3ti6hMpPGY12WRJp0ZkcyARm6pj/iRIq5ulZBy8NnkhYpOCfd5B1zvbxp
Y8mMKezLAo4ejg499q5pvNUtLO40cZ26FgyaLrzGasRi0+vIYMBC1Q2y7PJNTyBfm0t51Evmx+XQ
n0anubRHo70KJ/2WsTG2qnmbn6s530Se1vKzSHMIrEn2VZ4nuzCLoA+TerGeWwPpUD3gKwyHYG7c
bZhDx9Gg9PR27R+7uuqv0nYsCGFbjQTYXLVJBLNmrt8Qi5zIMME8NRnTEyODu6Af5yt78shOg1YR
5ulnJDhGP91bLRFZXs6ZlS5OeTU66SWBlLIEd57qgnXfAe8G/tqUnfuMqRfxOngf0vvNw5XZ6ED4
+uF/cXdeO3IjaZu+lcGes0FvgP1PkulteXeSUEkluqT3vPp9IkrqVGu6Bztni0WjqSAZDDJZZDDi
+17Dd2kEl5CdLol23mSMhX3TyhCymErEeTxlUWrjiKJBXu489DrQW++PF7FA3PWjd2tzmYIfBDf/
dPFGdBfXBKiZDDWMXEwnGWFknJuja0TvXjD06+jsJnunQgiCxO7mrE/Akocby3u3ozmPRb+Vi06U
EKBCMkQW61abNF/uMoLW5SPFjI5ca2EW3BBRikMgLBjU/VyXG82iInsqi6Hcz0T+R/2/3Vib3jwx
0GHI2rzHq5u7bddjuZWlSKB0/nFVVqnEEbJ0PVYedl2VpWtT2NLSV12AIciWZQP03xYApM2ZbDQZ
aUTyZem6+MdtLvqNDBr/5riSjj+yyXyfkQb6rCGrOXpMXvjadFqm9efpPtu6noq82M+aZrhLz525
KVEWU534s/4v+3HF8TTk/Lj8xLW7H1d0vay2bd8qF/ofQ6VG9XNxzgRbeSDQonjp6g1A4scLeJeZ
fo5P6I5cGHgal2fbSlcNoNZTr9SwOpOx9nWmeJs4qBs/g94OHcI9Y1p3aRZJADssDm6jAbBqNfFU
txfMeuwUyXQzTw9j66Cp3aT1snTPl4Ob1tVSCWtYbmK1g9eHYR4pY4gGw7IvenOv1cZTDHpwNRlM
pS8W2VDzQuZqji7NOsoqctiua+wdDAgmtbp3RpAIZrxuu+qyj8PosidTG/qqwTcM7pM/9TWihZV6
ilGDIDNpjch+cXmzQNXD5eitnWbK92O3fWQiPu0RDJxQMKHk4sW3VHJwCXJVE9syA+MrBg+bGvHD
z2rBpKGyZ4/VMtFAj2QGUDSuZLJeIwyBDjFIC9LAzAnIyZZwss/wlZEOVslgV4atbztYJftGLDRi
F3UcWJu4LAXZEImhy9FUlIPOTGUbZKWx04ObCx827hENMp3n8zLlw57edNgjH/oA6c2hX6ZGFSj9
PlFAkI/EnRf1hayn4hQp0/QLEYYhenL0qjhM6IkydiPj4JnZ19Cz9CWIIMjTdbl2Q3MHwtvaKR3K
nSUzwwlRaMyl43RlD9GXc0kQvokj8ll2tArcnKQo2QEM8CjJhSESpZ6lTr5+QdcjttAnZkBl8Ccg
Da3nQNepWoxetiQyc5lprmftyjSzkbLV1hASnPmoOV89pvN7x6qqLfzdhSLW0DhhQWBjHpg22Ow/
t4UOoRUye3XX3xUZo954Ss29fLBkCQJNsIwR8Ju1mj4ycGz2bd/aayudjL3Xo6+QxPHz5JkYUsJQ
Tyxt74hdcr/dF8bebdZVCLEu1PkpSJMvAqTaN1bBjHLM0c5Th4rUquIw1HLPe11NgcWLElbYyLcY
EZ6AKaAZRCqbqF5H8NvKuWEp2QIjkuepxXIM26GFXvZonyVdsicjnexhs71WxsozkYaQWwNlrOY2
nFEUBN14T3b9R01ZXS4cdxfb7QMa3VCWR5SKjC5FKHHkS4zMjLoPUwHOEvewEQ+9XEC0yn28TIDa
wMmpQyveTWH/Y6FEQYf2nVj/LCpKTFbXZobbKtOT3AGmLEYvqG3/UlHukq3J/XLVUSOEsQSE57cd
17PKytdVrymNudky5L1uu560MGq0LtpnI3Zxt6nCKPnl0ovAZgpgestfru96KdfLQ6yeK790RM6g
fVm+3NPzwHlmrK6u9a6nvV7Kb1crq/x2GbKyrNc10ddLWx4qEJGrwARqO2BpoFhFcp+0zt5FJQcy
NXAMEy+km5yA89oojJf8YipHct+ZHxD5WTBKFxm60Dp4IQ7lTj0dz7m3M9ThqyoUZsB68DZUVgvN
76Jt84uu7wk+3qAVZK8Z1YdjM52C+Ll21NWFmMVCr5KvOuPchYswK50UM13wAhhj8XaaAfHYQoXd
x9wyfHOzVZSTpEeS0V1I3JEZ6eoKBhBPsK6tzNZ9PWejerDbywvOGuWK6AbTUWOIQJw4WP9ZCLY4
NcNBy4vdpaLdBNMYHPDlfEvV0X3G8qNowmVRDdqJxHpaoTWpVN0tQI8AiFHU+iOTJ39yuwpz7eQ1
VPgsT/3U7xGQlhTEr61ZfwWDbW5EpGPRxUASmiE+Nmb3Wp/dG+DK9lIx4UEm9S7WnpmnWbsLspgT
f6MF/TmiPzm8M8Xt813p9khUhd69YGIhmjzSE6UuCYChnJ9HRLJ00C+BXWAsClik9Mx3PIgav1R7
zMys5E7PE4sIukheBhUCpyo0h6KvT1L9KcubnmjwgGYILPwJ9ha6i9iFlPVbo1ra0hyZWEymsYyK
lym2gnuIDCB7dXvJQ3Loez7/uRnfdKWO9lQ1nJTufOxGAjq8yub2sp7gVTEFU2ZtY1e3qtcsqgSp
hbZTsvX5cu53Fm4TfXRSsORbxXgL555p7wd3nKDg6Gg3pm1xbN7is42vbDfiiuVFW3DyCLgCmsVB
BbEcgl/WMlS02NeK3D6ZLdMlpDABCQpzhq6w7jSMq7KqsWEB2ode6bXDWT2v4iI1yNlmw/xyDlEm
j/oPPYNMy8JYMM4eQUP3AACzEa8Mb5pW51SHVHpu8SLGpWfDgCRfnEMFScF+XKh45Pixo2jL0AQq
SoxMuS3GEJ2yvt3YGVZNXYvjsdUWOrpDULZCNzkh9I4BK08UkTZMIaIeREjQ4qba9cvwoliL9tK/
M+ubxYM9LRLX0jdl6m4SzW4+03L/v+ZqPc2ANfHPJJF5VDdV9LX5V/79X35+adP36C+J28/jfyRu
HQgeKorPkEJs5HY1/Zq4dZw/NM2BTqIaBvlCkrvXxK0LLQQWJMq85HNNx2bXz8St+4cLy0Nnp42m
MhSP/4YxIk7/m4y5aqmmoVkEGw1geb/xRUYtS7RwHBDv9tAdwloPw+Vp1wYBuj0Q7dGiVE10qFwX
xdEPukgGIfetCrBo+iYCcTVh6ojgSZDG4DRv+mKtRqemfNFMYGzRzS+3+W/yqrr7d1dLtojUKrdH
97Tf8rs5yezCxYZkrQwqQnzwu2rEcFWHYcvZfEHoYF93ySKQNnFrJVXv0N2eFdNxdLs1imREG3m/
TH09pSrSrFiTXc5AfbFtA5AvnJx6qIXCRUm4J3kn4Lg1fG7hwxSeTzQj3JiE5VKQFTeiOcbc/lls
o0aCZxQm519FnY4ERFMQMeZ0wr2px/FZGECJUzUBHxxGXIDTxCZRRTQJyWElrkBEV0VTTA7AyKLB
RRSO1n9eVGlmc3FN4gLlBcOLQTMc5JWwKCQYRXPCAurc25igUBdfInQIsWPBrYxySbnGs+jcmJwa
T2e8jCI8jUSdEI+jyloBg5yL3SYOSAG+LaWoijOSMEwYcUpym5OJbxKcCMgA/I+fkjjajLy1is+S
LQyXRBsRDkwlTkxn0o7k3RGEsgjrMZPI5n3qHURzOp6ZuDmZuDqJGgkuTyW1c2H7JE7b4wOl4wcV
YFllmCer3pn5suaIJKMBziGvi5OT1F7+/KnifORZ6Fa1VYPmjfCj4peb+FOJf4e1pb7X+PfoZB3l
D6AdTN+Y2mKbTVvit4uTi99g4oRVYjEkyuIWnkWZfTXOWR6u1cmDyqUhwv9k4qWmVyEAyQsmZKgh
rYR7Uos7X4AFlE25y9HLfTjbKU49PA7YHOLWYGMMLlZFZeG7hD/GWrgxqaRwygs6fnG3RLAcsm62
E9uFs1PXAYCe3oQflGhX+EMJaylhACWa0Cl7SFplbYSMBefWgRD9OFR4RgknJ7BOiyjCN46y2Ccs
qrpFYfLLaC0xkVOItOZeeEalHC6uQBzWX5a296pB1gS+sO7Kcdl56JHGXf4ljTUU2gzftKFwAL6G
M60HKBXA2v2Cd5JftdgFKmek2CCJXoziLakJNSJ45o3GzTm9PPWFHc8jBAUyF7ut2tmBYT6UleZP
jIeaOIGQrB/aIWLY57YazqmrviFhq7vuQ5K96PWFCHuE7XESuyO/qf+aCZ+5UKh3BLwwihbeXPgO
1sSSkwixl765JY4kvFoWLailKDFOdGKBL7us/+rTt17cLf63OOJrXowV6ORGUvyua//EoPzLIYf7
5cPvrfylUXiZPy5L0Br/srIAl9qMt+1HNd591IQwfnIMRc3/253/+pCtPIzFx//8ry/fGKL//BD+
iloCZ6Tzsfrnr+dj8yX8mwN+fC411YNFiVevqwJT0Q0TfuNPgqVm/qHaeO5YIExBNJmAmX7gnEyo
lxC9bdfmU4tUNizKPz+XjuReGgwoAULJ7+/PH/8Xemvwkf/dF8hyBXbnF98PFXQ3X0mDrzXwHp5o
AbH5BUKDM0sUIj6Id6GGR9AlCX5SJ38p2k6Lsb1kS34WJUHylwrmZWWkM0fI3icTrnAO5n1CtbD2
8oaUCqADu/eeutzql21uovABuDcblRs0i3Dba909ggg9fGa8kxVt+j7kSnST4Z/oE3CNVvWQxMu8
QhlIQXYbhy2SQqAyxlXsBEfwnS2K0zFTi+kl1GIHCRCMIAqTRGHSDys9bctligM5au1wEMlAoICF
fNusjnoLdQ9B9XRTL8tPsqhouTvdyyI490u3c4VQSXduiG4DWvlxgKRHft6KX5qRR/1ylz5JlOIE
kGxXUT1hXxiHnbpwBMRRS0q7e5FFwtqXpWmGDxL7KDfJhUQjqoK+9XfbgGqT+5R7Lub5ZxFQORwv
eaTcJQ+/rspt19Nk8kC5/m/F/3x22dC1XaDEmKxF1bBpesiYqhsVzD0odWIhS9cdhNl+bLvWCywA
Kuij/uWQ6255iFwNL4iqqhGz8b+rrOGODbpCNPNLi59b5eFWQMIJHj/XB3Oym8rw82J/u6br+WRb
v51KrobioVB0syOJ+PP3FMzhgEWIdcxAcI4tOpx8JFw4+wQNC/xIb8Y8nVeGjZ0ikRNU+Upu+qwo
CTfXKp9tSMbNZ6U/mTly9ZfdySddWHB4PotX/s61Odn6P++WFX+5SoyOId15Ud7D/MiwzBYYlESi
p8WilFASr0eStcIACJsmAS3JBSRFVpLV5eqkwL/q7+RWueHa0mQ3HCTXL6J5WboemUlIyvUYV2nt
WZsCxa9C5WQU8AgbLasglF2LrcCKpwL0LPcP6DvPC8sj7qDwLbe0xGCiCUK5V5Runpi3qWVZGy0T
gX8XxipC2Htn7JSlg5TNeooGv5CkQFfwYj+LmuACoiDGlauCS/tZlFvDxtmZcRCu5JpcyANlvevq
L03KjXK3rHg9Tm5DTRuZqDgLl2WA+CXSjfl7N5Yh1uXVbkJsdKtmiEcwyYpmoNwxhRc9m1gYkg+f
y64dYgtU6RS4QY6pA5kAUDa9YC2bztleZ+j4J2N5nPB/RE14nOtdBXZM0hFsS5DIxw1i4OnWFb9b
lq4LuQ0CTCHSqx3iT9yPqTIynAPKmI69Mp4BZxKVdTR7HValsQpCWPzngMXF1splNGkPUTowZ3GD
WgW3yPDKtm7r6AyTmTjbtokqYxbhFDCXq2lF5KvhV8CMiTG8Sya4433D7MLVcrKuDIptQXMoBAPc
qUpvFUBSbqKy32jtE3I4XwyGXsu0Bq0UgbTfeTU0NM9r+EKgoYzE73R/vsAFL1p1LQXjPbX8oTwv
S7VbmWsH6WKsE7jXURWSUKyx6BU4dhI3aGwXLvhyWbxuBAZ/Mnq0yQbx8sgFyl8A3P9claVqJEBi
pOaxEy+SXCRhVa+cTNt4zoUMY2ir6lYJTqXaKCu7AtijFD2vwIj6j0+uvPYVFSxE1d7oXofOufij
GWJxffyu23AARDETAS7kctQd1siXlSveAnhv/ObKQ/b5ui5Lpd5CWx69aly7+KUoTjdsk8IRf2Gj
SBBNCxmVy/XQZdeAayGcPTSbMtNpzAXRoXIO53mCddfjiKhO5rD9LDbl2mtrfRNOSOH1lbkNKnR1
gkJQWoIE7erM2ya55n4uylbQvchQtrG7baqa/I8xmQjvZGjgN4hHIQ9qQGwLlvh0YZWO3j9kNHAM
wCW08baG33Ov4lIQbur74c0NVyhKuRA3Mp9M7lr5noerwJiXws0JOJGffCNml9xE3aoIXpg1FsO8
Utdj+7L4ahTHsiOWtiYcp4aLDhzQAmvLhQ7yI0BozVmjUBhhKKHekBUvzW/t+UuXiqbjyjc8dIkX
F8R9n/pwXikLNfySGnvsFTIhNLpr3fUlgPCNivbczl/CcZNOH+gQxZYAoOIyv4Qig/STitgbpoRA
otxu2ZuPNgrF1sYwdl3w7HzYxWa0Hi1vAV+30tZVfMjtp5CM2GV/DsGHzNJxZyKNiAi+uinUtVsB
J1rkiAyFK+KPU9vMC2NVcztFgI8Ox+SyogOyL62H1BcweV/5PiAN40D97CFSDXPQkbR4Lk4hgpvZ
MlSJ0e5H9y67rPr2OVXgeAU3RfPN7lbV1t2hqIruD64YyCjEUI+HeXbZhAgS4fUJZLQhz5bgI8lk
1D+rx6Db2u66JnDhro0vfTDh9buCEVskGx2NqxqZDj9Xj6EHBngWcn+Nh8h4mmDx3ozBatQZo67U
fNZ811H4e6meXGVL9Mj4DqVRY7x20g5pPVcu6zNBiXCBYGzurVDw6J7iHcig/hREc+0Rbfi54S4E
wPm8zI1Z0mxGezMYqyLE3xIZuo9G2FHsgvwANEqL1jkUXtKX+nsMT9+hm0Quf4KveJsr89xeudUq
nLaVc4MwZ4zMPHxhF4VX5oRx8j0Pnsz6EPAc7dCt537HwH+DVcxvs2fK9ywgtTWnD1N4TIdwi74e
MVoScGa3moqd9Z131rS+hdMCK1ZMsFwUOr7n1W2WbDB5MYBCYGqYLRSI9DDbeTp1Z126m1hZpDhM
Y+fVzWisecMdxAL7OCxxjR0bH+NZBDyy+MBkNEPbAGskd4dziTbMSR/eWQq50AfvgnTD2gznyPqT
r6zmQ7108h0I3x5oaLN3eqCd1bywITvNzP0EAX4xvGFDWs3iteYtLtZto28QOSFosLea5RgvhxU/
M7DBO13WbbPppx1ZVO0jfrMVLhWfqhqw0LzX73qyefZSfdAVwiCvanaInFP0YoFonFZ2t9VggcOO
f/WMbc2rEKBvd1OAy1Gju4mAFeJ0ZKNvqnijCsuXEHf6JVA9aPRINPU9Wd95B0gEemeypQxlfjSI
cqAUsY+r9yaFkk9gQXto3RMmzVW8Rl4MYU/7W0Hk5dHFu31hHG08ziGq8m0GCgnD/kwIY9m/gjy1
nRVpvBbZ2nTFtCh/ISAEX5Q0sGHP1XJOK7WyirGkusy550ceZufgHY1dukL7ql4oKNnSb7YzpFnx
5pgFBpqAPldCugHKe9c8MnEi+FLs2hfLeCnbtXNZNOv2Tv+GNlhSrbk0Z5oVZ5QZ3WNVrAQatgZd
t0e0yTZmuJg8Fs9gvk1s1b3dZacSRVOXuX6PijvIBo+uWOv3Xb+31WX43kbHyZu37Ub5IpLeJXGt
EaJIdESfr9Jx2/ajx+w5PeAMeTIfFAzP7sJoORGIKt8M44T+c4vypUgRkKWP5125Mi4HbdgrJqzF
XQAnv3jEPbAEFKvsvAv04dmQ+OktkgjotStCfBE2zbq58Z5T7v/X/MnZoYQ3rM1FdU8osjA3wS2O
AGDJtMXw7MF8Hlcqgb5k0WFywLuszOMX1diSaYgyfdbhaI95QoFwp++FsBaQuZgh0xjuC+UB8c12
ejCn7Tje9kxK6y+eum8qPgw+QGXD4o+M4y2g6mVQ+egAmPn9A47B47R1XYskmh/F2/aycEBztfcB
mmXja4dmBPPJWRQ+p+A0uuagB6cuHHyVFXWJ0J96WV3cO3WaXcp1ckaued3Rs0TbQgWb/6Uv9pqy
Iz3FHUr4FOL/W84ibNLxriAkjjI6KAzK2Gt/c79wlSeAseaO1pMdExqA00YHpm4WPtg+gas7hF40
fT41C8JTQEsy5tlzo1yUUL7fNSTxVyFebO38AXSF7dtb3Vdm8RJ2QzX/CsO2eC7GuX2TLKqNeYuL
CEjVOeHBG7taGG/ndROjgOg7C540Z5H0vvqtoDt4Ch7iyFfvnSOxP66cqB4+Vc8D/jHntUfU+NG8
cb8V6+AQHD6qZwCc1jFGXw8EDAbxoHJ5YllRFoqP1updPR/88zr1uaczVHVm4dK6+zr7IP32tV7a
8w3MU/3GOGZr/WakU2AA8IhcMW9M9hw/46iAz271bN0Bc0OmhwQW2LLzg13M+De8gJzDToJI74Zc
FFi1fH6+OTuLDmRPtHTjFVKjFmYHQMacWTD44dxjCIW2QLcM+sXmwhMXrkOYGG/1qjjhX43oq0pM
8Y7pEgitM8Tdajkuoi15Mx+EBqYKlbnsQERuUY9Mtfk74hH+tI4xltWX2vPGbOc9ItK+sR8XwRpw
HKjKr+oTipFdNKu/BLwG6Ta/tdbprfoYbJODF/NJAFTtn+Njh4PHY76KuapVdOu+Ep5mn/acJosS
XMK7w1WjVjzDiSHMN7nPTCvEv4IwJc/sjJjobQ3tgKwyt/0ZORmeMzaoj9qDHvjdvf5UH1G8XXY3
FoK4s+4m2dm+gQLsbNl6vslN8629sa+P3U21Oa/eUOQB5bMvj8bSLf1grbDqhYsDrzc6BQlKe/uh
m1UPzZlvxmw5MUAYs3tqgEGcMdPZkw99bTZWxw8HQbg9b9/qL8M+PQ6AMGfuitHHXt9m+xA22xJI
lJ/4aBzPgejPkBk6EOqeUWWeHy5LiIJ+fNNsbNcvHpJj8aC8RHfYnX+JH7xZ/ODM1O/lU78oNtYM
pFQya16DZ0R2rbmHJQBdPF3AnGXazKq5tuSr8UxPxqPDHUZomHQ5A0QoTyTW4b3fTHfV3kUUYZMc
lTUkoD0afnNnfvazlXeT+eSY8YueKc08PNg4j72SIfBxTfTpoVT0SWf2q2KscwxuKBFt91fBikHJ
5rLjcXiKH5p9/z05uqtuX37BajAn8vWifn9Jj9HduDh/D1+zb+la5U7Qx1g7a9fCPEfEdEb/ed8e
Mt1ftm/qY3Rro4ZO3zLDdIPlg/qRzamoDv74iKXgMHvw3tu3Rucvm+zK23TtfjEfq9fxSEdIB2l+
qV7jr6bfHyGDDffJLtnpj7bf3ZS35mOywElvpq70A0t/mpOQmr0XiU/vs6z9DCPGmbV31rafb8MX
8dCtleeBHB/AZ+a0zax8I6vXHiKMJ8WVpLfgmU58ErflB88q6hrZbDPt4mX9OO0C+pjmGcZGfuDr
lHzI5755BpKH/yRfF96i+bBL+XvFcyBsjY0hEhksv8DTIsMpeRZ9QKxuntnHy0TU39Z2LnMUbg1M
Cj5Y3Cb0TvlmvE/v8T3MSlIEZzSjuyV+Nea4slSkJnhNlHf1QL9s+9ZygIDJq5vd2NtgPWwG/iDj
cfhWvZbMQGd4QQECfOgZkn8N7BnuNE/KaVpqS7TZ+SLF2romL/PUGy/JSt0Em2iD4AHMi3I5LYyt
cjAODS6kzl36AS3cqmHJfAPDWmImi46pN9wkz4jD2t4yvB3v1JVzmvbteJscqh1DCgtV13qmvuY+
KPz1+eYjuu251ZBeElSw5z1D5W18im6n50F2gLKXODO65UNEzuYx/8D4j04FqtF7y4EkX7MZIL2I
z+B7f7DpCJ6aDb7UG+xL3S/Nqdx678isKOiQ36EX4X6hVL2GL9a+O9kIgAZ0A0Hs13dd4+PGwt+9
u3ee1cfqlBQghlfprRgfvGnv5RuXiE5YBA/toxv30zMfxO594s9IQiYTnTEdG0OE/lDTLQEwIU02
Q2Rl8d6tGeEx17wzju6cPBl9Be5Pi+pEX8pn8m1KD/24qh8vJ7q8y6k/cF+TNTzPhUKCeqad9G3I
G8oQyNfe1A3YSXvvLdwNLz58Vc8vFih+rAe6G3vlndSVeszXgI+sh+C5WiKbRrxqFtKNPQXrdyQ5
FtYKbe/zeri1990MDJofn7juQejDIE/mD0tmY89IpQbvzrfptel965v2ap1Qqp3HS++YPRc7e9Ps
wtr37vQY/+BFGy/4pOk3DAeJw/DQPg5rg+652vR+NVd22C6tyhUjVFpe3bhz644xRf/hil8PvXaX
r6Z1+9HRT6wRKvNLX1vHy/g+uk1usbBd9nfLCj+YZ12k7SBXzHW8oWf1Le/s+UnYPaEf8mFEWAQt
1Kfxy/iluKkekrv02OwzekFAiKfwwbnXTtXFnzbnrb1Kj+6tuiDf//oez5W7YYec0tJYi/9saAw9
bADfftK/XG7Aj8QFCcE14i4NYMUX9bJG+jRhCOUr0ezFDZHx5nWpz4ALl4yLt9AhFtGKJGWxYb5w
Gy+1I8NMnlr90UP/f0k/nfeb4SHYmhtvmqMioruLyflQxwgqB9os+J6cpmbuPDQPSMAFW5vnqOKN
ze+8Zy7iPVgxwI9FwlRGWzsGVrbuGMyNmB/JsBsJQp4tISIiF5/bapBgMOuJFRB/ckWmQZY0EaKS
pc9oFCInyxyJCGYhBKFMEU6WCxmJuq7KUjD2eFEJBqKMQsnrcdXLFqRVMe8d7T7pJ5xZgx7F9r7A
Bqn3taZ2NlrPWLCLdrXy1hHM0aZuSUqFLLUekRUG3e/yVovLj5R+rTkJFCc1OOnE5FcVBgpbuWDq
YquKvQmEs2klQnmyVNdGtZ7QYtSF+GMdi6i+RgZUBIAETFUUk0aN+Ar0dJcXFLxw8QI44BLBdB8D
bAcXU0Cmvs+yO3z6YKRmQsptEsTT0ShvKpPYYGQTcdDEpkGoVoShVs/J5gu9GKIvMMrxg1DnxRCQ
oBoGMShPAaReDmNhMwwSV0xUi4yAGmMhayVohTfnIloNU36EdkGHWyonYrTrCpNhOk6uyQiMambl
z0PnOH6LCJBveSKX4oj0iCy2g01IIzJhfsuQrozxyriuLDkyWdeXJdB0vBtjIa4nF6NQO9UhdX6u
ym2F0kZAZYNlkI3g01oh7deUqLB0YiFX5QJ3O0hbPTMwGQeVi0JRELOWRft8vgUd3AEEJEz7GavV
hRSeXkYsMdpS1hBmoPU6KC8OIjI8/lmyhD6N3CYXv63KevKwRCnAQKNo9aa5OYHu+iNR6w91cH1y
q3QAScurqvKdabR8pzW6vvUq+BkFv2sgSLkdPWD4pWYMK3wZj+l507fYG+mtQU9kEhUvRNZmEOoo
spS43m7KwgRswnCTq3YGkL8kypiWrdPtNKM9taTzoUJiDTfpsClKourESG1Q224L9kysyR0I5jo4
DhGz/2WjPO5zXRbh7nmZU+yMiZirRYevozWPAa7QJ6ktKyQ3Jstys1xAGebdFovr6nVvierqUHaX
lax23f7ZitFiAyNIxz8Otvvs1m2dZpmXjoEpNerp3ahaB+xQGUXrNf5pKpHNM7KD3F7ewXPOs62g
ebVAKOk1v1jVCjji5rpPluDUij5o4jfIAwy7rFVUD2lALkpd4Y9m1pd8lhd4mctK8iCi183kazKN
KKoPzoWan01dt36uywPkobLR2En4DMvitb3PmnLj9fDrMZ/N/159sLChraru/rdD5Al7B35QXxHT
vjZzrff7lf2y/rdXdj01ZkRo0XkxmWdx32STv1z9L7/usyiPPF/v8S9n+izKCp8/0GuZZ+IzDFJG
/P3klfzjPZFndqCR/fjj/XLm6+/87cfIZv/tCq6nmN6mxnwkTfdai6SG1FaVcsdy8du231b/rgo5
AOJavzWjyaTVtbosXevIZnMpwHWtc939d9t+P41s4rdmP+s4xnTXkG9bSkr9p3RzAIF8VdbxD7FY
8b2VeyV//yoo8AvpXu75JOjL/Z9FuRVd1TVAw3b1d03IGnLxm0rAL1fzj8ddr+Q/NyPrXavI9q7b
BpEF++9BR/+EKfp/EDIEnOc/4m3RRqqTvyBsP4/4CRnSvT88PhFgbB1DNW2hPfQJGdIc/Q/TVMEU
6ZbuAdZBrf0HYsjR/jCQ7eNDZ7qWYYFn+BMxZLHLUj32GoZjomdk/jcAW0R1/gIYEteD6LxlIiQP
Zkl1fwcMuUjtpGmrmh9T3XyvhjHYh5NF5La9EBWptOlLROok0Zr4W5m1Ol5TmnFbxXW8Qau5W+UV
8oKkfW+DsJsWbZvy2bOs/J5etr7Fb2d2di94iYtF0Dao6lxSaxUGI6tlYR5ay71x8DIv/KZjBg/Q
oiNXLyrj87ZtTVhF04SUtMtgA12SDqoCJD++L4frwik60jBIlA+zMVLIC/VlOr/uliVZR5a6zsFi
Eetd0YjcnOnnp8pJ26UJf2teh6X2cnG0owVy9EPDpx5B2vZ1rIZs3g2WfbwEyQU1dwMKidVE96ba
YRrk4NTlTBmaAWpeHVL9XB5MRobrc35+vG6S2+Xiuq10L4u6tDzkTDhIiex637e3ipHbZ/9SFsMu
E4s6CYadXOVJu6y9Kv237Zi8IPeWF7CjZW25+FzPh4R9sqHI7TfVpScfIOtbn0dl2bDJLIP8R0VW
rcrr+jboCfGZoxL6KaYe8NFawmdh0qW7BJOlfy+eozTdmYWClw4hU2K/GdKVYP+HgyxNvVA/dus6
3om9ckdT5sEqsxp3qcZg1aqkKl8jXMbRhO+YZXmB+0L0J0i94tU7F8FqQGzO8drhGA4pDMTRKV41
LSJJVZn1zo1b80nTc9/pi/J10O1s7RhVsJTV+ki9zZEqv3Niu//l8DLoiNUbgDoKp0USkgFURJS+
vPlcPUeJebTPpMLSM8lMO1MVnfzoCX0TqB5tgS8ZMnfzEjjgydFy72SJBRDAXdhq5u66vQ1xVXP0
4FZukgssr72TeUm6eZT2P9oIPaKZeTCkyzqL+30rFp1qdfsp7QiGDDxfv+2QVa7b6ojRnRHW+aJw
YiCqBklejIae5Vo7Aa6YyeLv66FyYRfATNIml1Rgc5F1v9bEQ0/wUTrd2V03guhkAE32HlpVQxyG
hXppVpWjOMc0a5u7ttCaXZVFtyXqJ986uOYjqkZfjCJiOl14weNYpwYwbEc/6UVI0m7Q0t057nFl
joJhZeVeuwvUQukfQ7xaUDLXU+UY1mT2lXJEExeuzc3n4pKR4IZr9csmsVNxS5ybksBD2vdn3ajz
optv+jCEP44Ve9K4Pi9i0DYoYYGcLhvSKLHmPXT8oDu5MHX+zq0dEq/+c1t0JjIdK8YhRcsAbYFL
u1dd5fOgcxQHGwRcMGQQImNeO2X7BDtVsRLFE5YHvxRxMkKMzCuIolXkYeSeXtSMdYUAkBmeh8Vo
kHepajU8umOQAhs3D3FLv4f3RXhEEyg8WgG+D3S3QLph7Zirz3rtdP6xP0Vkzki17diFzUppTPWu
xmPvzpnL8uei1wvyEKPjI9Cu3cltk0PvmJyrfS42Yc+T7Rsnebke1IQVylJ/bRS+gKidB90J4RqD
PyNOqS7U5UnV28N5Yu1zU9LWy7gnMCxXsXLG3BVfpWvd63ZrzOplqiiYUfFOb9OJ8NhkdudDH+ue
Hw5W+hX9ZgWrqXf1/xB2ZsuN48oW/SJGcATJV2u2JEvyVHa9MGpqzvPMr7+LUJ2S26f73IhuBJBI
UipLIoDMnXs3kOkqbRofIQHGwfq9Kvz/DkTs84Jg+gcE8T/AcjX18yJLjY2ho5zA/5YJl/lnVG4t
tLxB9e6XcO2WKJ+pHgaj0g665XZibSeW2JRp86LoGpXhKQLUK9Sx8k0x/xVbR1mOg26d/JYPTess
aBxGYO3VPCltga+Rf4F27X7qQ+uoweqdmlXs7LIo+p5MFrQSarUpJv9brPMNTbpyoD4rW8uRbPpu
l4g2fb4OEDlUgyk8N0FPuhNa4DvYM9uDnETIoV9kWVXt5FCF3KcW5LftaCZaSCzl3phGZVUkKiW9
iFv5QRr91NTwjfO89pKL0EA1PLbXowalHxpsi6KP1HMYmTYxIiO89+pOO3JILVbCU2H/yij6CUAM
b8aEKHvU6uTj+6whMtqZj0pLA6q6g2jY9nYjPMcMuwQUsX+QI+nmEARYwgJurMfaNh+vbohphnCI
wzt/zuF62EBMpGzcJrRfLFs9icrvvqOVrqFZ4k7nqayoOnJ9KsnTIf/uPRAla1daWtvLKSnY/jSx
ePjfXxpdZ/v3Acpt8lWgBsSyTcuxhOG42qcvjR3pQwo9v/+zhy9nmcAU+Ejx/nQxyMdFekcNSufC
hdyUZ+GMKZTfAHuMaEif1SIFe5ERhO7RVd5D/Mc3YDK9Pc8TZc9eFDhCqmjLMu+8/W1C9qRN+snh
J9vt2k8T/+R8s7HDJKk+2Lsk1LNVEZrWsTBjZadZjreJO7M7pwosQoGpUCVlt0+u0Zt/VVDbFLXh
/2iDVCOl4xvWAQEEAx2C2rjvK9WRggjGfcAWgQTrbL12pZdoLKAiQXi4us8XSrur98MdJRbJoY9E
tC11td4VHnzqbgToLY0N983Jm9Oo5d6vUMk2GjqWu9SllEpze/Uh0VvQLVFXgz9KGTaEDSk6owvZ
xSlC9As5BfykafRmPso0YpmDiomlwfo+lLF7aAx+a1OeBqs674yVF6nxxUch6KIWjYqNXUFl5vHF
6JT44pgBcJPQLskCY5N+plIq29QhdyuHsumdUrlvo/HtZjKHLkVY0tgZ/MmXetXrW14lAl8WGy8x
oNF0EGIvG9Mo+5WXIN6azVuH24TsSVsdEmX6x+m2iqFo1ANl+em6RvfJSona+DYlfXUQrv/LTAYU
rp3WerUTYCaGHz5rk9+j0IoGamQpj4Wq5IfCNXyCzoH2Xdjm1vMd/YuNytE66Pxk1yNi+8Ti8kM6
6NAsFpZVP7lWWO7gW1TXhWIoX6hD2JhFj2IOLPbIKbr9ScROcWD1gS5rnkg2fhZv/AmdqMw0yCt6
k3+MR7Byo9Bz6JoCwEm17j+wNQ6e0K46U8OmHktTBE9aDv9ZZHcBXJNMyqZTqvNYaepRjm4epRFy
+XzVn3tIDz3LvOs9mgg4Ua+nxF/h9c7uHIRD76/diEDEvWI4WD90hzOFt8rGbo1gVVqt8up1wbTk
GEfNeuAor9R0UgSMbO9RzopqAM/pKE9BnClAp9qNNXt12VReiY+p9fmXEhT9708tqkXn4yTln5S0
uCiKzfMfClC8IB5CJU6yXzEg1XOud6RhIq8mkRvsu7gaoT560MK0Ig3nd9Ab2foL2p3mfRMphyBx
KDcJIQOkOjDJ13J1c2IoJ+sxSBCfzHJ3HTU90jmQa96JOOuvsYl/ffuSCfhWP2POxa7GrJ0mLM3h
oevMK/mHtz8mVIdNYvB+Kn10RH0pfx1Al7SJY7zVRtHust53IIEwzLeIkm4wCCUHCg7Mz2We7mDS
N98MKIG2YQ5+UA49hEkTo67OhqMoF5s68uvVRWavzSYAnTrfG8q+S60eTQRAMhjdhqmGDqmo93Dj
jQXlq3Sv48b+3YutEmoRqxjrfZO3yiofs47CcZSsTgFKo7VFdiRqLd6E2e4on+4q6FFjZx8mtn1t
oqHuIb6ax32EpOdU6ACEUgUY27z6IUe4CpvGeTO1oEaMKB92bl5UT/yGfkqHil/3na0qzuM0JfbO
yyuyxINbvyeWA3DMjb/VNRQJ8cAjDt4B/QVZK3Wd1YWxUjvxcWjCBAYXmvKU2qZ/jLQwOMqebAKC
zkCVnXb9aQJ9nfT+fy+64u/6dPLj58xrqKw8hi1cOf/h49cMf1TdIRI/O8Dg4sEK2zu/E9VxSNUT
odPx0XAbGuqPlkEImY01D+VEojSrSBfj1c2nipUM2pzjA2jtauR/wW7ozoVKEe8Cn7oLpC6lhMrx
LubUe5dRK+KN5SMz0yU5kAQVqcYFqkkh/KVcIR1n4UYe2NZeXiHtFCjOd5WGzDeBaHJXOZJXyLum
WgCQ5c9dgrGCVNeiZEv6hSDVSx+dbaO0KGJqYnNx7c5j2ZNND+PFfS/Y/9/JbhtNS7UyoFaN42z9
vz8FTf/vj4HAl6m5cHbrDiTVnx4iepglcRFa+k90LaoFdZPxKa2SRxf0PXKifnySTYcG+SkKDQBl
hVOspU36yl7V2Maq11w0hecrbhND2Tc7GCnfPtnHoQLl0z99Msfzq+s++hj5GCCEzUh6yKZWIohS
E4Oikj9v69ozqPSu20a5vvpttlbgoNablJ/O36/IKHY+ohL34YLbiyka3IcZID95kbSHUDxBb1Yl
mzQrO7b+JDSnBrY5cmrz+HNXOnjUJ86MHfh+6H7wDYy8pKj1883mcaMUKMUVCkjPaoBXEeaho+xR
3K1TeXK0ovaJavsnA3j/ocwB5jh9m6+RDxy7O30m8ZYzgjDkQQ5H4lPrpgd6QFksGB4l6F9qXYML
qPYfiUAND3ZuQ/OtTOp7kgLb1LpYO0y+kz1D17eXdg7T0bpvnGKbBqH2rkM6Q5XLmyBKtSsQIFtK
r3+4q5aV05VJ4l9XD13MFf5/Xz6gV9BVuA901hCeZ39fPqI81+K+09OfBD34hIWHEmzb6s4x7qs1
gnPxXo7ySA9UuN3BuBBxBcMyu3yY6SOEVJLyampGNVSXpo7EnOaaPTjb/zgPk+9efeoiTg8j3EtN
4LUbtee5pcftJtTgodam3rlASc/+hxy0a2fuRZqyJkONz0Jr3szQyNLnpphEtU4jJV1Km/SLG2im
EVNuN9LWo9ZD4VAAw1cGzEPrrb3s3RppE0GQUQLk+3dywtYpSLl2/+m6D9MQTo/QPXCYRa/z8/3/
9eVur17WLImjWP6TK3Rk9n3C3witsUE55HamILtMLwzr1y62lM0n+zBP3mzQdVZU1lPm77fEkW/X
f/LrTb9YVL2wlp8m8rz0EA6f71r7Wbt0eLeUbv0xyjsKQmRblzha0Frm3ot7SMGIuO9RLPDruKpR
8cQuJ50hDqu71Aitq9/tCqJvF89Tx83NdLtM3jMwN6H3RHRXPTi8l5WqNP1ro1vvxhz6jgdYrokz
fBNd1C0IIpQbj8jlGSL0VSWc8qszOjCNjxUnjLa0D0FNmYJieuLdJVAjj/0iCRCkD9TkadD7eGuX
UbPNomDZJ6V30r1pWzh28arUtX8qkuY99fLyNfLj4tCW3UjMlWEbBvYujcERXX3TVt9U7RSt4nm2
r3aKfYB/ci5xaPuzMUTVblTFtCksBSLYnJB2Zif2T9V9jxyIlZMSaiGYFKZHp5ycXRcBoa9iY17R
2+mxMG0gcFGFzthss6J6Oo8hKvLzBdJEsL9dZ0HZLn0/gr9ynvB8A2XSPDhKD2is+AcS4lr5Xtkv
hBsRJR7BgyyvT7zBAr5qe0SBRq3kKM+TUjZy9vZkvE3ErC2WTlz6ZurlTW4P1Nsr3WzSW/tze2+r
7eS67U8T63jjQq4r1/XreF7cRw0OQl/zjjfTbfnX/mE3IP1um4NPt7tdy58AGJUcm1of/D+bhVmd
+O+PXIhhHEuzUBgBN2LNybqPO3ZF8xUbUixQkYayFxWip3dFGHfbOHXQFpNjNwyCc12aSH9HTb69
Gp3SKY7DBHAfBJAD6tMIzpM6iSWCqNpSXtJAHLqoIIFacHaOTqWZzuV3+rg0FBGdpE02InEF5Q4q
5RvzhDU3dqX7mw7A1tj/P+FE47+OWBaHKzH/R2aYzOInmhmjSurKjeL6h1n5O52ayENSePq6LaNf
Q+UiVWuVdXG4dn33S1Mo9j1rg/rDh+EiZ9161QJDRX3Pcvc1OmtHtvQm1Ge5vqziMtjbrQayqhbd
cRoM91mk+joMVOctA3S27WxTwLMXuG+N2X4rvFqck9xPLr7rvxPWv/zvreCcA/306Tqa5Zo2NEOa
qv0Xn4Hmxo4+6Gr2Q0QDDMuQQT166IlNcSCo3mGkIrSyyYhcILMK/wvUBPnFhwUcmjdm015U94k+
cxu7NkLnJTU1sTd5+2Esvb3sFUZ/6tSJQNRsJ+MJcE92ZWNB2yymEQ1W3/JISgjvvlS6at8ARtt0
edOcghBoo00U4tkJSn+BqibkXFUWLILaUXhdK/QPvqAhkqrsZU/aJlOPdq3tQZPM5Cc36dvGnU/l
wzytVPO9wrB78MewfGHbaa1tJ8zWU1Qqr82YqgtIA2rgbgzhU/qiIBt3kiNVX5bD1Ly6g2qc23K6
sAONtv/7Y9I+p5FtlTprC24NB6YLU9c+Bys9RVOHorKU7yGEeps2U74aSZddZONZQ0KCJjrzNl3C
OmGqHkM127ajyC6w7WeXqvXTU2zBDKOUFDJQni7OIQi1sAuRZ2q/Wb3ineS9tPmujtmSSoC9+vYa
Vshn6rDFlPeTdiWsXnwto3ZOny5tAblYXHruvvUsDbrEZlonntAfkwgpwrDv+m99o23TJDf/cpJ+
kyXC+ab3kNj7lus/jdHUrDst8/ZqbDerrqqcpSnyh1s6yJxK3irCex9TRJV4ROLIOMgUEZybSGhr
5T9eFLaNmixCLkA52yDtR+pJcYb2OL9KEyRasijG+OMrWEp5Dq2+XxRl3jym4NiOVVg9hLHaPEoT
PwqKUgMjhgsfD61z8zVhFH/Il+Voi4PpVb+yuMjPvRG6l8Fwnnp+VW8VisbrdmC9z7xWvJVBe+w6
N3oa0iA5VT0Yz2K2d+kQopfhJLvMG0cKGZNwSeQO7v8RGp6mV463JlDF72HVDC9e3BFjfwr0ztgT
x/7d6J5p7JPWcss7z6/NXYKsorRJlxENFaDLgbaJVWIFVZS3X/Qfld0ZX9SmHI9pqZK4nocoBw7r
yhjFWlSh8aViS3DXd5n/8Pua3C/NR80PxCbogxL+5tJcJPwzftTiOKmF+jWEqLYXSnfoqjZ/EhS2
TmqUfS1HC1GYUDHv7b4ZXwA/bFNyLl8Nsi8rxYjTXd6G4VsEDEH6pwGkT1NUQKo7X+5aaJIr5ntG
bfmWQG57ZfL516OHhpbV55WQX51tyTUQGS7nmoX6ELyw/L6o0rbKvzs1ZzijcMRJm5tyopSsSdVZ
DpZh3xYVyURV31YO68TNL4Ddaw814aHsjQbqQoobWnvQNv7Yul86apeiTp++RS4VtL3q+Acz98Z7
Y8x2vqJX58wSLEiZ2NlBWJ+lqTEjBDqsWkOx9D82OWEhF4rab3f0UNw4l5VL0Uaaw7Oq6jMO3QB2
Qbqg38Ohhv4iQg1z9qDf+34BO6aoxv90pRU9Qt1bfHCQ3aIg5xNFA5oJXNnMzdV7vtoFLnkXebHY
dyY0cabiFU/mEITbOoaKjRCw+uhXokGJ3aaUM7LHdVTnwUE2Ho6HschKSP+hO7vZZM+ZZ//VhphP
vPfE881LupIjGxcO8sXLAB1PUpCtTe1DqQKQT2zqJYSno9PL8cybD2+iaNa1pwFRmU0jSlAnBTZ8
Yx5JE+pICXXVFEWHsEyfdbtn2ecgauT1+F6Cwt6aPlzNbSHG9yBEc5UN5LOXxCZpPyqCpRsfjHWX
OXH4AIm78dhV5qO0g4bpV9Vo+zs5pFjCiab03Yoo+6KG043yeB9ZcxHjGATPzdx01FyC7nm6WoLU
uEMnAUIVUVmnOEN2JLCavT60FR8BjWLy2SRBH91Pmqie6sBX76tIo4B4ng0mmCcLdSwoTtes5Rj5
4QMwleq+HpJ802QxWP5Jde84onvf+5Jqy8b0fglRfiElXX3p6x4hlvmiEvlgSBVEtE78sAXmX8Uc
DWXXzjglXhuFPPxCdg3o3jdFBM0AMWxIcXXLdO77yt36ZhOrm8KHWM9R0q3M7WSzjq4FzmkjEz9q
mvU7ADD3DqicL2wikKadXGTAAsiJCOGiCUvowvcyGFAbZViakxPdo11knwOzQcPMUnZyhGycfZY9
BFCo+8rFg5OEZCWcYR2rozfdyWeuE47dttHDd/nchfKe0mI5IcfpNCynsdD3n57PkJs99u1g3aUI
NrFGpd4qcPP+YucRrNGVHr4kLoneJk6DdzMXP23w1T+GfLzvHJDpd25/UeKpA+POQDSQocrGKUV6
gMN0pdod7GnSBnW095Bn2ls4GSSz5YTSuvpDUXYbN6Oc1hsnGifVDnLoNMkEA948rmpRb0u7OF/9
ZtN1Vo75ecB+PTfSj6/YWd4KGPgprJBM04LIXEzobzzJRmOjD+zrUeRkoDzYTJa9iKuNnPPzID8W
WvciR3DPdE9lFX23EggPNIOgZ+FY0C7OjVtG9dIBhrK62VoRK6fec9d+WovDzW7H9nxq7X7xSspJ
V0vOnDzLUwhPIJ2VRumsZh3qa1H2ECMmvQMIkryNhrttrJTcF0Hlc9tG36U5Cs14E6dNC8s7Xh1f
dEhTg/AkMs95dhtlKe2NY+f3ZNHjJQKOyVs8BBDvwWmIPq7PQVfk2tdcgYEgL3gQZEDsz0VGJRsR
1OqbF5OGB77jX8A+AVsw4GgcB5hazbFD3sBTGsTxaGIdvhjEj/4zHpQJ2uS+pJp+tqVy2o+Kdh8L
vdlrsIns2kRHiiFSsrPtIkZXV0r4E6y4PTQwKpNuX5jIop/yqBZkVlvWsDixX4d0uEhP+I9fo951
Xiy4xdZK4qGCHqif7uU7ZkwwvThDSKDt+wS1ibXsmkNslHeyO1DqXhStv1PRJtyL7kdr88nUruh2
6CyVL2WqNUuRwEXWcWh8Ub2wWfWsIGu2rdULlGv8IYNaW8lZN+1Z92EtXspZ26niXS0yRNdm5zrl
kWZqg3Inh1CIZYe2Y58ihxkfmJ2Y4tGncIbQXBf8cuF9bL2+9hFMJljjODa0wBmUEZqTPU11raws
T0M0ve4A8TsB+k3aAhobLYnth3IsglXv5vqzmTXaHYUn47e6UfdtZShfY93ckRLzn0UdOOfJGFG2
UKN6kSvxuyfq9KgrUfCcq2GHnrPpI4htZjtSsOMeGe4mHdODbDTyfdeeHLaanR76ubm5KJ4YVpqV
Efxq/HGtZdFKBd65lw2R72ZvBhGprsYRJLRSR9koVOxsDQIGJ9nkbhruuqz5djPJ3qRQtWGGOVVw
aYqmoGmMX1PdPQHEiZ8bOyz30u7P9khVTko8Pg1dZex7IDvLyo+9RTAG+QMB5fxB9lRUPB6Sbvw9
O85DaZOzbgIUpkeZ4M2sg2KhU1bxYIihPlakvBBur8vvXUVJXCHSdwiNq3Wtpx1c9aX+VBj+N31i
BwxcdBu4TYX4fFTBZUJPJ9635JAtFsTK+JwUB6OccQTER6gaVjyOsd0m5MUjkpl3BvLcGzkhbdc7
WHr4ZLNF25h6fXBZxkDoojPYF+SsSyTD5XCsfVRn5qFHqP5OKMWhrwa4qKdq3DdFXxIRsuPzVHQ9
EWiVt85x+U60Q3uuGztaxlpI9XMYGS/wYpbEJFOEyf8+VCrRr72RsF76zXNQt6dsxnhGTCZ87wyT
GtIMRLHZJGI9wF26zxO13rstPIEIGxQX4BrGYioFAXCIDTf8cpNT55qvWZipO2MeSVOY+ckpseGN
gjWoWmcWqXD+LEynQVyuHG3+w1bl0SlE8Kj13bRphK2ugTS370GaACcT7bMWdvahUJN8gexX997Y
CXysbTgcQ11MT41uHt3Uad/1LE/XA1InW3k5+B3oIbIIbthoIxP3BCgcNK3J28vGnumNZE9O5DLD
f/OB5Bc5SIs6TqU1n3QzWndJ13xJ+H3uU+BWC88MqEw2+mINUwoafPMsHyXl1mVvH+SsmlEgbaTO
s9mU3jkrwfVF0MDnKpqjJNK9M2nZmRmI/PU8kibZZNn7OKCpZwIUPE+KS/l54p7VOAvhkknznVfW
9aueWrOIZWXv5TDRh2/N2FsPcpR5OmV+ZfQoR46y8u2hfVJTES4Q1VgahRCHeuzFYc7RwaIxd+VY
NmE/eHdlBdvGzVFOfBq2NoRoXl18uN/tJp98/+meTUkOVO3bgH1IYp1a3Q+3RhXCI0tgJYaIZiZy
MqN0pcZfRtGKnw1E5oaJFOYdwbRTGSbKe+1aFN4bhv/Yz9/WrlfH/ZgURN4pelxroxpvvYE49wDl
3N4qSMdXPEW++lZ0QhqkeJb2MAh/2zMtOVnskx717luThsG5HAi7FcUAU4A1i7gO/qvl1WzWM85g
NZyerxXxB+mgiGR++pvDKUTU8yCmtuD34dffMwsZM7BpX1NFQH4SORBTBkn/KNCzv97biaKfvp4W
T4NfG1BH2BTX8x1/n+CEkvc2KqrVh2YqSEaa9kNhAKrO5nfVQ6kS5MisktqkeDoCCy4B4bKR+G8J
FZe928Qnv09D6VyGATXe8IAub7eSvU/3u70GZKuwFuoThd1CjddWPg7buhybd6daI28Vf62hR904
CR9TpDnxV4I8i86zR2KhxgSGAy0/6ZbmzcEliALvcRLeZwZUMmEzVvuhtyl8V5EouA272RbDU8gG
Z+7K8dXxzyU3W5EPqIvFlbf8J+cABvdtZYWAynKYyWKDbwF84s9tHf0ICis7zuziz9XoWDCsWdO2
UTxjVj5xURnMGwhrZECJP4+1tETofQg5OUMInb8IrkEmxyXyFtXhl2sE6XbBdRwp/r6endWJsld+
0sG90qkLMnwtXN369Ls32xS4/v4yjWIBCMI9GIh5H4hGuCTOGN4aJIzMfaP9ulk+eUEKh8RHk/TA
3GAar/L6MZ6xcSNYIgpLm/ZeDrVGgZBpjN2lS0Hvs6icDNyV8h71hPdLtLshY0i0o6LF6hLBoOw9
KSFYij3xcxzsV0P4/WvmC2tlVrW+j1JbPbZhqSIdOQKKLFLlXrdTENoeqn+ZIZSTMLvfzWCasK1x
atkI1HDPcqJR+uaktms5GBEktu/sERZ0gnb3NfwPGVWYkMeo8S+NctnATf7qwuBXqDpkt5SYU0Ew
TceAZByy1T319E5fPAJNDBYTC/T3ZEjw4CL2SOemcMWbWkM74WbWeGpRTd4Zg7nSwmodeC68DcrU
fC+7tUQ8hyU64UNahg9iRvVplOWM+ZRfTCXp73Qz0783k3IKmth70ZrQhHXCZP8aa9WL6XiPdSaK
r4NtvUxqmj+iZ5M9qrbDRqE0ko0cygmlqrfIYnUIGuOh2CnZexKBjfGF0zK4B634qcX1lyr1KHax
awSEEUSjUDqeThwNh0UUDtkPM6cAMi5/pl1JktrV4kviKeWOt15vXBLmzwGyRgib4FKPYmM0Wv9O
KYdAFN32DpOrI4LBcrdsu6l5t7p0K1+XgDhfVPaoj4VViVWdef0DchG/mxx41z71O8op/mN3kX4n
mBSB8C85Ni1uzjefsSddkI9QUbSxdQk9NdpEQxm8stWba8ODdHsdOrWzSAL+EXI4adEsqZtAWjk7
WzGiLV2tunuCaQxnMtRSi6ujnA0b742AtP3AozR85Rj8UAx2e77eiES7n8KJJy9EnRq2/Ca9tAg3
XtftlBRWHyvanVy0pa3tI7KmlTjeTNIOSK4viSY3wt9x4IuaR7NqqcaP9W9a0wEfLcek3OXJ9APg
8LRtEVU45SU/lDI3SL6OGsRIce3+hAn4Th9zQCulUT+0RJK/hpmVwfFYto8eiuRrUwFqK7w+27sE
LzaFljUXourqQgVwukwmxMuEN4LlKcFaF64VPcrGbZOdCmbp4ToKa+K0QtmJKYmvDo5iTRsjQo7A
RmLIb3VUpOPhKBtPbxA9ld3RfeumaD3Vvveae3aw72uKysx4cl9DfYTJJ7ODtT4P3d6DbrrR3J2c
rYzkZ5GZzoO81Eq6u1YlXEbgo3g0EuvqJJxCPxQGPGDymtwXyLalmb9CUmzlmWxNpt6sDn0+utp6
LOxyNfB0ujOi2tE4FcI7q0YowC3lVO7m2p30N+RHkI6FtvSTFAUENkInrXU6KvrTixzllt+c/m5X
9X602PvhqydJL32NQK+vbmBWP9xD2qVpCMf+QKjqJVfTlTwMkcVCqK4lh27rafhlmJKrHdVxfSWg
k925s/3v/tLeVXn+XPkcOYTh7duuBUU+9/QUeLmeUKujxATLh1GZtnk58WD6s+m0kPk4TH25lyYH
+ZGz/MpW3n1Dhm9XFqVSkV7pv/zr9k5O6I31q6i1gH3R3/aTt61gG/casWf0iWrxRtCkfycCDnkN
Ytcrex4GYX8iPspGKIn0o1+T6pF2I3b5YlcTyxosAc8d+/yK84avG4impiFFbibVJamqvMe68rXy
OutioAb6ELrwrkm7cNjIcTQvCGi53QrBTXHfq653z1ePQPefuo1as5NFEo/NVgJd2W8oZ0+HGHUu
9JC1H0WkVuup14eltCFJpa+mqK1XWtmtAKPA3YLU1FOU2MXScqtyw5/XeiJoru5LYcRQrCrmk3T5
c8EAnJOjcgRE01XT5wEu00m3w4s+j+KKZ2KeRs+R0kPdWNv3nZhm0YNm8B5SO/UoM0rPgwUVCTiH
+yxJGmhIBXIrRXMcZziebPT54BVb9pvXI3koTdF8QAvmRhDUWoD4jEnQmJxnJw+OL8Uf3WWWtxo8
S8PxOpSxQjNGuK1AtE+OqknngepAHkuecMMmyHuSDZDOL8YgSsoKXO9piqEoZfNur6p52HpsUcxC
+WrGjV0t/KJYs7saz9I3D10Xxs1Wud7NCOe4sx1Z1JKWypOhd/rT9GPoVTi3lDFX74QZdveII1lr
Fw2+nRm9ZuBz/lK9Waneat78AH1vOxM/RVibSz1KOV6HMbQ+nSkeVC2qL1VmVhcNrTFpyrKO8/js
gSqc/SAnpdtscjwNNtSxgGJzhtBRDuxAepkH1TLUwie1UvMtGxrImfUZ6CGnr56lNk2ojkKF8eFK
6WT5/s+4b5XFQFjtsaqNS2qa49sE0caG8BGCGvOQeoGvCQ8vVGenq5fWEFNzGmDnIQfFuWFPw5dx
6gAO/7FlfhbsyJCWlDE2JrREyQSBIdjeIWJb2tfh3htEsJdD2Uy5n5FWgjCiROA6vzpqiRIEazkf
g8ERC9mVVzYoYajFtqlFuU2Crn70y4D6W9PufgKNoqN339VEBQxQGfWpgYn/3tdYnhCcAVrYKV9J
TXQ/9Ui/92LtglSrep/6aetv2s4ihR6S7YdmGIq1zGRD1aHbZvRqv9KrzHjpqGBIE0s9W5lqvAyM
4nkk53oqbuScOnvOc0UVa9e5/75OzmkzBvrPdSaq4ihBx8GijguoqIaMjNrotTtQ5v2GZaB4yg14
EPMZziRmCjligpFoVm0amt97cFF3Y5vqZ2Wq8n0flzkq1wT4SvZmxWR8b/35I1eJZXRdGD8AM4WZ
aZ7QjGAhNE5MVc+PpqoD4z60Gr6gpc1SON87ifrT4Cvha6ARNtF7Ld9qTawcADHFbHpN6z4qUwuW
1e53bxD51lP6YGvk6Qz8mV1us7J3uywwC5V6MogI2a7DZmWIN99GC6KI42EzuIn3NqD/HmRm+o1l
qlnpWhrfCx7Pz/yZzoIHH6rnHlQs0dQ9e6hEorLWqmt3VLpnJUIICOXTDHUYZju1ph6RcISR2R5C
M0696FsjfrQor32mTp5AsGpO+9udkOiD83S+FP87ytOqfeXF7SF1XWPhd5GygMGGYW3z4c9N5wgD
MfK5e3Wce7ESvWp8kzY3P9krJ/8C2o5S+6J65bFf/1XNMQcqG36y5e3gbnST50JAc20FLcpRQ6ju
zTCCX1MZHuLKHi6dnY6XIUFL1wIoIE2ysYZyoQd1e5IjItjD5TorLwgqdggdim23e1Quj++khO57
vq1sQtMZ925QvcpRyqPkQSt6QEJzKTAAdXvfzeXCzdzchqnifwnVBmlSWVEsJ8D1q83anKuH5Vg2
dezFFCuVcNZyg893/TCOQv+x1E2HgnQr3WqAiJearaivpg4MQ6BOsPH8RnvttHJmrB6s+3LSkt04
B9d9HaRSkIX5OsmC9CWw3WmTtEJbBiJLXqKs1HcCAvbF2KvJS2fFwUFkkDVdhwFVSrr7f5ydx5Lj
OpOFn4gRdKDZyttSqXz1htGW3ns+/XyE+rbu32MWs2EQmQAoSwKZJ8/JX2WrVEDvuiXU9JMbl8cq
MsqjPLsflNAhRSLbEbks59az9tvyGDVNhL54q60tpX3xXIhBU7/pX8M6qg/VAIO0bEaWSI6ZnolF
qabDax6MoIJMSIml1x4U59QNkEYlluhf+9ARZyglvmdzKyPc8RBF45v0NWViXNyweJQDY98zoMYO
jtKXmKG4lraykb68KGzwizANzLO4GU+8JvspXYMZxK8adyM/CkfIC3eZnZovsl82wpRZERGV17Z7
c0Wa3VkFbQ1HQ2tlr14/7mNBqpJqgfx1Cpp3NL3rB+lzImDAejTEJ+nkb54uU7eKDtKr2GG+Qjcm
38lm3hEnyIZB3ZjoN1lV4Rwz+LbOxX8eUPHu1F47SfPUVgURanP63S3SiMNC4bBq/VCvV7IPfAP0
mZpp2iU62oy3phwo/XJ01EbqxgtMePkRmTgUVq8eWA4Qc+KRDaRHJMbJaJ1hqZBMXzWe4fJVzca+
rLyZKG3u5IQgqdWJ4GKvT+f7YRp89axHJkzwQt9rc0s6pT0eiX9TB+5W234yg4U0ZhpV7KglMM1t
cB6G67qC/ZBF3q+uAN1Gyhekbq/Fq3ywkpM8BD7A8O6GfZRHp23Smysts6dwtGc+jj995Ckas5Br
82Hn9jigLD+iYh/6xaE0o/otLHm6D67wicfQrPTyaYrV6FG2UKJeTUY3PrN6YauRn+JZ7a2vSihy
dRLk4aQY8x3LvAZlPG7GMPWhv4+CaMlSJ1sZXZ4j78VvbpnaZNp9lbzZra1VsAGmznRKTd28ynmc
ggd4ZjxO83x5FDYPYvSAnHMJaaLgCpLmuPklTTc7fHXbPDDrpXwR0tY5OWW9nY/cZaflG82F69yc
d1Hx5NcXf6Ja1PRgz5w3XNV8kHYFCopAU42z7GqWfS8WfFI3272bHPWnr7SnzlieNJ3ffVuE4xfP
g9BAy9WPIbSb3dC6zSaitk/afc+aPpxqanZCLdHGNMtwwUIlQG01Qsa9LM1tm3bd0wjX0FOg7QKn
Ma/SwgpF3xHnVKD5dr1kGWVI2SuOqPeKb3dPJiC+R439/80LIIjioxBSfTk4SOOfHVDilYWG8Vs7
lHukVvSr0SYxhYUWhSvcKLQ0dF6Dr9JYh077XHU2yRcGZAPhitxqjtJnsd6/uMr4Ln0+4dqzrtfI
Fzeh/uR04s2fqh+6l3cvUelbz4W1qZUGEVeme1VcTzmbsw/CP3vpxHmzk107B5Z3yEpqbhZ408lz
T3/m0cdazhPFrFf7cGaD1fSLMe+Mynm3VGTGMxyAxlm2fLUhFtQM/VrJ2Sy5oVc9zP2lM5/7q7X4
uz/x234tnZ4xVQ/2aF7sNAC0lEArOjmDc7AKgbRjX5hPPKTMJ+gKUDId3XzfVIF4yjQIvsci3Emn
7BZog7mqfcLx91Gif84pVrvKMXphtFso9MXyPmjQqifH06OzHOOhS31w5gub8zX/urBs+lF0iqvw
1bI6eDVFVa/UOPDeoEv55VbG9DMwXnLFSKi8pvJYc3SIREME7hDcAHzEY2ZTVuhvxrlHYE1hE5SD
kLyGNoIBve2IN69Id37WQf8wpM/1fKj8npoTBYRMlifps+uwkNBDcZIt2cMua3uBnmazl6PcLo1O
1eh+s01b5Eybs2WOyxaklt3vqQaGSi8O4ofOGfR9ancXEBEDDPDyGHquf9bUT9njZqL0Mn6Q7ZIs
E8g49ajNJmm3JjYnWVQiapC33SU3kBGOkrj8nGqjWpWqNh4gpvTe++rFSfXic+pVb9d3TYtgbVwS
g0woiomnmluoAvOrWxRPqNcXT6YHBX4wBcVe2gwkgZ8oloxax3+iEC9/8gjCgu7Iu4X0yV4FRA8U
ZpRn0XcGijIcRCa6ZS+aaCNtNRJHl5yH/cUO7CsbF/1wN5VGaz6E2lWvWRcs5PACqDh/+HTJP5qS
mh+TFYuTPCiOS6hLnuZdyWlu+uMqZXe0vHeqh/Z3d/K9ghXoP83Ab/cDmdk9cmPfuW/8HCDrIe45
TSfNg9m/RizomYJfm3S+6n3NkDvQdEP5JTp3o/hqiTIpjLNpk4rnMYjd9aTY1ikyau0Qwqc0w6qh
6yegj+oyOC2xMoba/kQA3tlokRi22txUSN7BkiTeHcOz9xEC1es8JsmeB1BSJJNn7ESiGO+un71S
Yige9SGLXiayq9JcxwGK6kE2LGXTNzx3lXap+X8OQgUHiYIJOtqB4HShBd+sQOiromkM/g2jf/ER
66BRfLCv/DRVUDWdKcRTWXonaa406hLGqkLTMUzKjyyGtbYYeosE8xC+kYm5jR50nTCinbaPiZMe
BpIx0OvZMHiAE9okxeh/GmPwOAvpwIDRhBfC+CWUOthhu9FW/DHm4KYffJbTpo9E8RFkmsVCY4pW
QT6gD9uZ2hq85Un1CKB07BjPnaaHS7S128+qJwQ0dkZ0Bjkbv/B4Oco0dxUG0L06jdjK5Dj1bcue
LM9bA+r9OBaVv5LdDKp/qHursosJk8d1HMWHnLbM43QNBRJQpvkq7dppvfKzTuCjsq0mWsvMejd5
n2S2e2Kfdc0ddSrRRyVDPxVKuBKgA/b1+E10KtoZmjE+R3Fg7ApykwgS6E6wy6h5Ok2CPELcNu5W
bQKTsoamax6ajhKGIeoR3ek0jV+etOXhufFR8Z5bwuy6DevheK9Yo3KsCri76z51X8JyVC7CTU6y
FRvm9DJznswup+vbY55D8E6AgmoiSvROeUWePmypX/Q0E2L2JA8+Usf9XnRC+eEh2U2yIgwWDQsd
p6/G71RaI++HduEb3DHhDDAqgeYO3boPh+p5UoYRKq0Syom52VGZ/OiqwWrUtIbwtgFaM6NgYR0Y
nvdQ6E4Hy9ox5kYOU3NPo0/LVWxAciB9SlAM58AsKdLEGdQxPWLtB4L18SmmpGDDdUlqxUazLDr2
F1OZmpeiVbUbCEwfyl+ZOqbwB5BUs1ngriQ4TOuGTcam/12r6mJnmALM22BYn1VOyLWuv/IvHtZJ
QDk5t9ZfuheM1MWUCRQu8B2tamPkDhyHLIIG+yAPlG8AyJSndOQ0HxHVKefD3/5/db2PN5oWoul7
Ww6/NauGeEGZ6VenJW40FHH31VaBhdgq6sTw45dwSwDUDi6hqwRfdR8xkLIz3RfUxkw2nrF6ITyu
bV0qZmFgq+qjEiE6bahWcqhS4V2hnOq2gRuwYh4a7yptPdUQS37LMLhnKF5RwcDvMIF/JyumctsC
ef4YK+urk5fxY0UJw3OWGtuAGwS7VUhS48kCicx9z1q3A0EiUAztydPr3oGWGBiDG/QrMZKAzMB+
PDWAJHZqoOc7cDfKU9DzHypYN70asebwr6lTcmte9T4VA1q8lojPYm4qLuoJTh6+QvkDxLSzn6S5
yQZ3HxdpsPJYK7zzjPcA5RvdTnodV/yiLNd9kE5pks0m748mFf+vw9BPO7ePnbXZt9onEbFz23ni
Wc80/2wH9Us8OMiJqF00gxy4uK5FKIoixKTPTTB21a5C1JhiVJoUJigHxSMTDsFV+GqEhf+gBcT1
FfGZ5cG7KkbxUteZvgErlq9rPoAXw5uRtHYVQHWtiBeH5MSDWUSvSV+7C73ph41SGadW2O1zNyM8
MwhqAPhG8XGcQaKwSfn7KVER35q9sl/UhMuKBeBVtvpRhw8iBXLplO4VkHBxAGdnPQZAAfjd1sN3
DVk0p8vSL54ZBWvW9ixvdEd9aAuhL2WPAlY5JY++N0StlrVDPt6bQHXYlY0IiwttU93aaBxOD1YZ
nryqzj7sSAtAi8XtQRhe+tGbzrLnMfTa2lb30BcBOQQ+iI8uER4U70LfGtWIgrZPfATSL9jzNSAu
eResk5KfeahT5mabhvIQgew8DAWPGf7/4kX3EagwyqK4mkmAxpGhKGe3134f1KR8EnBy7O/2BuRl
Yg7IZWW9TgXCMHwqU35pwTj/8lBrrCw1+Z6FRPSsCrATVZfxpmvZJ6qD2h+tiQuremo9NYXuLXSI
W77Zhb6JdDH+MnwPxZ1e/VLrebVUR989CRGh+BIjtqVSXv0WGhlilFE3LmWzCixrC2aFLN3s1WMY
OYLUExvwadUbidt8ZWs2etaz19IJGFkmLNvSy2KIuuWGb0IhOPE2gXnNyyK+ypkK9AusvO5fgOmM
L6ORz4g3LmDo2c4rcuvSDsNXAF3tL8/Zm2pT/yQZjKxIrBWvFuU063o0s3OqEdwXQZptR+K8VxW4
5HIMRP41dqodNXrNr7QU+55Ay5coQEkoC6vpGushRd1K2hyyIhjPphrnEHy0+qsxp2odilV/WgiD
zKO5BfxIrVh9a5LEBkzg5vziqIlPKL7dDjA3PAoXBLAe2RtR8zkC4+8OSvYCaFQL96XdVEfYampi
WqMdkSIx4+ooD9J1b1p6CKjKgbfsX2OyhKoKrXSVHY+P/KGaDzWYk5VW9d0Kpsr8gfgSEDbp1mon
/pcnZE/Hip0+0ktVy6vLTqIZ9rnDs/h2ELnP6qhvNmWfgFedHX3pAczIav0Twixv38pmFUUOLIQA
VucuqphmMQKvI/mihUcy4lW+kKejr82nE1pHudc93Dxl54VH9MzLYCNP/9U/cC4jAZara9abkOjI
+6Qa2ZmcIpCyuRk2fr0zDG4OmodQn9rqxoqgybSTXp7U5WLK2/4svSTVYe5S1GcxluXzPOXQaMqb
nDJsp2Yhm3LKnuzXSjZ9lje3KWUTdoitMEt7x39QPdQN0SqfcixIytRwcbfJs972poPoK4TQZPt+
kOPuTXl2t7Fg2dVucybDY0Im8NoUKQXhRuc8tr7tPDrUciVWPp3udnMYkCBMwEzIHuxvncdkRiU2
RGLJUP0zVK/4aHSr6xeyH/qlBklZ7s/xtg9a51zNZ5oT/T6TNrZKv71/9fufvIASnNt8eeKfPdhc
41i3D81APSFMRFTIOq6JYpw8Nc2JVYc8vXWQfUnm6QukL+vbUGmr5Hh5+q9BpEvsQ6GJZjUGdkqh
gFLtwg6gbppU/uOU+j41GxrLygqYTpm5JB//OMYYFWzK55ey293uxnDMcr8Abk+o2llId2PqZ1DF
/fHeT4n08FCH48cghL1vPFfd2LU6HPTYHQ6dMDOo0uY2mrPjIVRzz1zf/WaR4ZddpfHW/9bWTR/F
IaL1VE2if6ReMiebvvo5sl5qkjWHIAz7Z11rPqTdQ5JNjONQ65Tms8xLdN+/omOqPGYODGr82JtV
VVsKy47AqHekHpHx9QdIZ6eysY6gLG+95RAWly7KLi+yQe6PUb1QNi4pLuQcmVMejARsMRBe7ipq
gDyUU8/B07lKFtXAzCTIE7v8szIFEeuY0lR/fPWMtLkWql5ekyJ+M4ti/IAzAXbCTYkQxGvzWnl2
91p7ncE5gr3dq8Q6/z63kPgMUn+6UKbtLCMr1ze9UejsryCKArL0szJa+6SHyfASViA0A5XdUxh5
wwtLXX/XsgJfSa9S58m5ntxv0pmUhsYS6QguIWmRhaw2muFfjLED0WiW7lke0pYk90J4Y7PtFDda
3Np3vzyzy3anmol+aNtYbbcNAiOrIiO66kZFdxQdsYqF5yntUbbt2SjP/rI5iU4pPZFJFmIGFCK6
Cd7HMcJT09n+BYnX3wdhQxc8RFO5+ctBwQA8V6WD5tGfEcT3/EtqojDJ72X5l13O6QX58whXx162
BkvvyaoRSJ5rg2SNz6T1+V6YiAH/KfuRdsEmjVK0eyERffYG/e6m25lD9dB9OmmTc/7pK01/za4H
/lGzynpnDlOsUM0MWYfw2p0bp1FBJUI7kqbr83zfOfF8SlueZTClLowkPOlBwd3H9owHKLzMB1NH
twR01UrrlOLBGj2IiLUw01aREmWA7mevyfqh71xERfmhgFXm3VVj+D7q/Iwys0vXspl5Il9B3lLu
wQ1H74YW/dRnaJN0xuKJf4n9Sh/vkQTjY6kp4TtYRvdgddAZyk7+UKI95JQ66Abm52+dLMFD1kfZ
eQi8c0U6+upYFvk0fhPSXKeigpbWCm8vSjfZyylfbtCHIvssYyt+lJAG1ij1FQsVPMnjHekABv0v
S659RnEXPwIWrm94if99ntt1avFxn6NHUc+jXPnQZiOYAgLNwbFSvdFaAqAHGjYfqGxsVtmEFFqX
FS3likobnVIKVk/yrJHGabLYnOtNwM5t7iT9Ya03v/vfeskBcUpGHaozoLl/TSLdt0GRHcSnFnUf
eNhiFJG3Xeu+EOBVjoE5iOosT8M+86mwwjjyh+SmQVEDaD90+EyFQkd+B6FHNCTylGNIdGSRZw+D
+6NxvGg1hxGLhUw6ykzk/5yUlC4AAeVR9lSMYNP0FXpB7gBBCgWqpT6jSSv25zcatlv7j7tWe6V/
+NMcQniq0UKFtE2D/6heJfGw7EsRHwctavztncmtMZBXnS8QCbIsD3+atxlgMBqgy0l7ijqn/qp9
WkIYV3moLL09R2YA3D7g7tUFtbIP7Srlu2uNa4Zs8TUufSpGFE9d3m0u9+BVHdskXueppCO3K28x
6mQY7zZVtT7ceGqOciZp5766qsGPU0bESEPLo0fFrm7Xk6bKMTPSs+2THINc0YEokr4P2WNRvF8M
J6PhftV5bscKFe3dDMKOlgv3EUe1EiS75g6j5yPyHQ0Hfx5YyE7y1PNJPGqRU6/vq7FqXtndm38t
zu6O+4Lt/+5SxzWijcBfNkPHxmcC3+C3fnXxgDPDNjwfrP7RHwU63jzmBcA0bGVuvxGBRVJ1btlx
VV0yQysvtlv+GEQJqvqPSfYYdQMlIhh9d6OAijjuCuUMyyqq9kE3vicT5ZRD6zVPCMVb66RQvLPb
dNrO1OrkoEPgfKqdyd8aeVM9KqboV1Eapq/TVLJp7oTzlrRDd1RaFXwUCRIHmCYHPx3SU1EetSx0
T7rn42w787dT9tD1MTqZerBQ2RiriYge8zmxGIWR/eBY3Vq25EHhLnBIjOZHN/pxtLSbsN8WbomG
rOVZq9pKzEPtU2zuh4GyNcfJeemUik1rph8bAaaQlPajGz7YQsTQP3KIeRpfG6h7U8duLrJ1s/vu
gb2gciIBMc21dvUXzwrFQfZQkyS5OpAvL0hdi51p+ypC0IoJJKGugu19djWFCLTPSJzfbXmdKOvJ
QNpYTiMnbMt23JJW5x3NL0rMhyFD6boIgnxxewmuarA2sLQXs55Gf2nBTHEOmg7tV96BHNZaRvaY
Ez79z3fXDyMEMimg+flly+7wsN/e3d305x3eX0FkOqREIt/a3S6Zsd0AqMLy4X7NyLZh4MnIwN2v
2oWKt6YU7vc7lBNWYfb7Hd4+rTBwoPqd391tbl34rHd4d7K3nF++wxritPuL7Od3mDa37+/2sfSz
3Hw8/H53crRqi4PiO6Ci5g9Cjs7T7EukV+Jwn94m7bgYKiVaAcMrn8EdzfWuanEurNZ5IlX2XOu2
+0nxDRx7mQfAUvPK91zLloWlpA+57pprd0JKoLHzCzcm8ZzpROSCyeMuE8ZkPRNTPyma8VU65aEE
jGEId7z1rzqK5hsCoBuZD+2joD05Rfzj3t/ViB/yzGfB6air1lBY65UzTXs6DKs6crSnwM/1J5iv
Ts7QKOdobo2l3R+CiI9WOmU3y4OyntV2AA8mXbwmgI7CgfJ4nkMe9KYY1mlnF/+yeXG9cS27vtyu
MkY1MX9PX8jLyFGNGaIKYhUpKnHMNGhj/QC4+daSo4YGOqPSKqEj/fN6Ax11wElzHqUpgvBhB5lE
vry/XjjDf+VqUh9lj6SJgrOt17dXKk1wuxMHHeKAbB9vSNqMz9jv2ttHAti/2KpRCozf+DK4Z8PL
soda0ShgHf3wIs9Egn48aKJiJ5u2SGByL3UQCKHZRKu/eruxOuwrqh3vE8ge8sAVvGz8fYW72YqL
iGL8f65wdyRl+/sqOUUo8MezHlI7OJLVIF0DZSa0zaJjowvFoKTej/cs5yGzntzhSNbZId1elQ+u
i1TCoAbN1QBdsCKfY70ogYPSr5ENH6Lug4U2GOO3KG/OldN5v9yJXE0WDKwJO7LKLM2QAnV04FNq
8N02tZ+N7SsfQeo6MIS12atOXc8qhV/1SukSW1PDUB94udrWCjr7aCuds3czp9oPCr9cI7elDAsr
L837zp9rPAHVKlrE0+ejxpK/Mbp0Lz2D4c4VRxm55IXepePpZrUNdzHwIFiDqMj4Chq+ZeR264Z4
v6Ilm1ZjebIsszmdrV2zuDafSviHtmFd7MNKC4mZuv5FdcGDgC9WIKDskmWsp815qi31KVLrV2l3
/NhAe65qDtzdNWoqjVVW2MoneFZt4+qeRSKZ4UN/zvUW0t3eDPb8NbS1NLNDPPbloL5EVzEFDmVg
VtJA/upSZ7lhmUgQkoxvcuwHMznWddFQozyfTjqsFY7QDr3m58QXg1XodMV6GrP01bVIn7UD4giO
bSWvhYKsgpWD75DNrqXkKsrVX7I1KY0DQ7p7liPhfBFPsKQv4UbmWTwfnGwHsqR5kY0+LrYwtzdX
OTaNplfTD9UH2eKdwETsBdFJdk16QIAtofo94QPlJWX/ueevgM6uWdQhsXoOxqAhDW5nxnoKw9+2
KaWeC4brGqCwIOwnO0aD/o977mi1U3Hwxhy88R97IeZAQ6fG3Eintxi1FWDVZfLeKaMO/T9Pftk0
CmKeRmT6Bx+Q1jtrgDdVlNEj5erTW4s88zxGy9zkYhQdv2Najh5Rz2RprATmIYkjSOcrHiiB2Ttq
3Bx7e3LO0juR/waH5L+OoKuuwmgeqiZJ302U2I5Tg4ypHJR3U76xwFhs5CBRqAoo35DNAworR9j7
vY0fU4YpD5HU5XFDdHhQhPttNMASEh2FCmbyq+o5Iqw1xq1+bWOjgm05RACZTxgZbZz96HgX8oy3
ljRVbe8vs2TkLzT3cElpH7VGkPEaChKQEKG+Kqgusk1gJgLB7j6iuAAE8y9N1N9gdgD2E85l4qZd
PMZmKbaWN801cwO0hwqPbLe16rmy2l1A7V18rW3Kp7Q5ja61iEUBXfpueWWxiNNcfS0Ci1SLqesE
sk1318MQtXeVacaTFOEaLtn8tU7YmvGj7L8TX1vdZiqzeF/0nfk1NqlUsCgMf24bol5NEqZnQ83J
3MWDvwtV27sENmLujhan76Gl/EhtW/xMhuttHkSvrgpSK5+t6BvAV51ydWF9WKHVh0rTkLxOyFq9
hOhBvHQ1SlCxnT1JU1Sb04KqDZDVs7Ns03KTE05Hr5QB3BvjU2f2QERnbwGf8ktzvM9FPm6OasXN
SfptN03Xrc2PTPnM3LZ7Gbt0VULg/I6Wlgb8IjTQ9KRpFMLeWEFbQt3d1O/sxJByigfKJ6Q39TYk
PrpnzUurJ0qrbubBSoNjls/o6LlXkvOfo3xk2I5qK4690iQLUyj9eeanWKl10C9NaxrO0iYPQBGG
czIfpqixVkg60WUe0UPdO4JdxSPbugpF690tbdILHRzoqcw6qnUSLdt+8h5qy7fPTW4jMm5MzldC
cAd/8Ka3YkLAIffqcktNZvjhmxPaEgli0RQ0rzJ9Qmun06LHjPQNZb26/TWLxncN8QmfzMYi8LIe
XGMfPt4PduOdaxY6R4oZS2eBZmi8nxQrQGeWfklo/+7sh7Aum2p2ji1KmxYWobpFKZqa/79ss7vY
lCkfTyiy8bGG0Oww9UB5ZHVANybfqwlmJVk50NAC0hPA5kRVweiG31WrDR9kdcDsa+ae/49xchZT
DHtHq8KLOlEqoNQk4j0Ru0+B6N0npwY+4lhXaRlVgj7Q5KAvP/ukzUIaeXCb6SJbiYjjXd3DXBYg
ApctLa9+hKZ3OEfzgNzTnc2EilSoC+spQGMFCs2UjYnRWE96PjnXxAbmgk9aaksoa4969lWS17A2
RnG0NigAOWugsp2qipZRFFdvWp79PpM2yqza53EolmAowi9u/8uw8urDLqxsb1PgtpZmzw+Prt2a
JHu5WyEdA5VB2odfokn9Tsl+dw3iNn8YjdFG7Zdp6syAKiK3+wfXUNOrp5s/pV24BZLvdWlBW8P/
zHXKk7Rzb23gzkzbfSRS/yMySc7P8yi9kmwTKNi2ssmrE39eXd87wzqfXwUMM0cUZ3+/uo6l1LLX
vU0NlUpU9vnP0tYuRGTzjynKxcqKB/XsNW55LHPIHvs+jF+nDogCYZT8J9Xgy7gZzEtr6OmqNQ0P
qksfEZD57H5IW2XcWl18cq3233bZ11TNN990gteuM49aYukf3lDCQ5bFwbnUWsrjVS9f66lnvw96
cvFCR/sRGfkTqLj03fB5W32VK8fImPoz7BRUjppB/QlWfu+z9v6hecUXpLnMV7VSso1TEHw3wkZ9
6P0pnEkzvS+x4q9lV+iQUHRyi/olp/p705mtf1ApZb/AHjUsdW3kTzyaHeTjoweqbTLtvRG5OzYY
sSQLep+yqln005h8EUX4rUhr7xuRhIccgo6fpT6tVW77wcLtzpCe5NGitaC/oWJkQenHxszT6qcb
qI+IqbXfjC78OXWB2CmW229UlEeePcB7efEMXUT+3FUlG9DR0zbS1k1mdaFwbJflfX7rAV2hv3QT
kzAGCnNjHj4FWeReilCAYp7PqMSvV22Sh+vGgU5kHcA4xjfgHiudpDSPV/aNooyfbt7Goy4pcppw
HduQF5HubpnnnyE3G5/qbYicP9BybR0NYbNJnE5ZREqiXDyn14/JCFAOnenqaxe9gT+2vyVV6y0h
G9fOfGHW2YRoeVnNjnb8nlKH/DWy+mjtV+wDrBGISqH20KvFkf1tMgsqMtrgo+jjbhM6kbpXCqE+
ORHyxrLH0FkvBjWYr2Fm+jv4QR3Ae1b12qbas+wAJVG6gNQPyFldV1tdCXU+AvJFQDGB19UfNpjs
nZKkxaZCCMZu4+ANxn99n5huv3YGVXyxxnYV2tn47lWDuXN0dEOkvVK/NUOYfLbIuW1b4EdbzQ2t
L0maii+GQ0RhSFR7W7Z98jkm36QvpsZ5w7ba2CHZMr2PRr2Sdk2wUY3qVCfmNQRvBJR38hLEd1CC
VsKtYSXKshIBUmfsJY7yrJibd5t0mEH137r0pmtST9Gaq7/GDiDtD/DYo2gJxZ88VBE45TIsjH/Z
srTPL7yIaEumAC2iP52T2YE+gQPPtvjxl11vKLkN/Ob8l93z8+zcgvjvULRf1lQtL/u+f89EXV3L
uXLRgcPn+MdE1Xt9RZzmZiLLVhFEoipWYVsbmKO2KlDUu/q5MNaNOUB40rnupjDM4uyy09tRFTsc
1Ybvk7S4t/cttzimedDtalg+z8KDUaeJCzIYCip+MVzIj0FUwwngVf5zqnUwxEYsRiNdfQAGkF8q
y1A3ltZ5iywTHhvr22ehjjs4EtiZWlZ2kTZ55iWuOFAZ9CBbhhv5UBmlQXmuSUiFSZ9dbraoSpEQ
TNVkFYyj+kwxuH9opgoAq2eOJXu9YAkAur9Kr0iacmWHyIPKphE7/akY8295larPtVm1D5AtnhLf
U94aPQrJ6Ip4J5umqfWLrIi8mzfsp63pxt4T2VP/pdHblezlTKxfKpN1vEq1IsAvuGZGMZEn7L3o
FFRm8xaa1TIeDeiYbSKFk9m1a9lsm/gHtfHjo5N28TVj7ymaBJCoaxrrwiobeC8ZlKJWlZMx2ak5
+q62JeqnyiEKbCbhuZ1ZaeNGhOeOh7/0yYPfN9W61YNqbVnalACEbh9NYalbHwTJPgu99CIPmlnO
wuMWgnZGnt1sYTOlVCv5ASqgFnDGubO0yTMqOKud2pLgvNs8JfBWsL1oC5CHxbTukoHcyMzBk7pt
eogoatomtB8ZB51d17bcoNxXVze8X2Fy4IHh/IxK75feDupbWikTsKQ6uDR57exghA/hWrTMh16j
frcwivJNi4qQ/EbZ/QTLKwzD/WVU0Uv0klWqyRNqtG6HJrVhqOvSaxnnSJr+p72bnX/ZiG2guNIu
EhH8KoVf6w8ueGZKMtRpbQIsOOeToYGNjH5CcD7C6jKOR3l2P9hCS7da3FJFjbybOx8C1iFUPc6n
kVG9dDoZ4rvQm7TrCnX60nbr/Kef9N47D5VW/hdr57UkN6506ydiBL25LW+7qr16bhiy9N7z6f+P
KEns6Rjt2TvOuUEQiQRYalWRQObKtdaxrLs7iWq0LWKrA2gjM3hVFUmCO1A29mHlBa9+lHwOTKe6
8OIOXvUpCx5XL55r9YSGk0cxZSwq9UDKsFsKp5gTLMgvqj2IwvJOGXhtjB2VRUZvac9mqCurJBqq
S6yo8U6RiwT8gmaeijCON37ZKw8WRWLLjnKSt260HgiyT0B+tl8krRYuleyByzbE17VySblj/aBX
vEGSQpFPCly1h9SWvN1YyOMl99NhNSBk+tJ1nJLzTzxzkpNu5KQAwqpbEOCSoxXw1vjkTWVSTkMp
5EL0RQMkLwTh0IxoNEa/RsQawl343OaIvirB2Nq1b0OlJ/f+RH2t9F126tPiIkzhZAKBYJzDrt4K
k2g6XW0uxAoWYs5sF1fqxIl9s+Fxc/29PtRg29uCckKcLomqi+2n2Un4y2MgbVxjrABiac7WILB1
HIuwONRZ5xCCb/yzXWnaBnxbdIUX315xcBkes8GoSRhrxfTOzRFn0ryV3VB3pke6coSxBRKDZGIL
Uco62ghjqKR2cbu0PRiaXaJpw1EeVCBoCufpzGuqx7aLQYLrLsHqRE62ctNBjNjn+n5IymKfTpHJ
EEbGzeiU8TWXRChb9Z50OUuWplwVn9AR9uEJJbTYQkxKNWfKVnnYutMhagGwcN12BVRjbmZtLXtY
GBPgoy2k4MABHL23qWv5jbugXkI6hXHSvvx2ayzQhXZPxUzmaz/d3Mp0ES3DzWE1YRermZMbuJb3
buxCTHACY3yK6rrcSrFNcj8a1MfANMt7nye4WftGsXRVigJaGAkOpROrj5aZqrvMM6jkn5xtxG0e
U0p7Jlc9T7KlAtZtJ1wVuY4PjQRcW3R1q0bw0inUXWeREoI2SH5MfJg1DceIXnKPU08zquanOmQz
zH+/8jkaoZLwa+WblLbsuWKItolVLGzCXOHCK7ccMxBdBU+zrqKkuJekSl9WDaXmZdjC0dQkhA5J
AnymiPyc+Q1xi9DeeWVm/yA/9+z2YfGWJ0a+tKRCf9BAyW1qeFTPZhhp+2ZItB0SDO2dWBGqnxRS
LhfW7Lb3P5cZu1PeXVPs+LZikYDemVbUWydfDhNJoQ4sai/OOP90CvpgIyNWHPyE0PZo7HyKFMNM
71MUdoZkncA/BEu3pOXJfVDn2XPRFM9Zp6l3g9umz3zKDHCjQURmGhylDKo7WysPYtRqqhD+TqPd
iVGyHgXsTq6JPidzCcMam4pYd181d2BoCvDvWvxmB/LJmFRXTIvjiec6n1LdnOhGg+bOCSuAma3i
cjyvKQiLinZRaVb9fdy4npR/L+O4ByACJZacd2+UdjgnVyp/NnVTDes4i7XFh4EPXbOsOG1RHCns
Y5DBHeIgIZiMunPya8LQkK9zaA0NTvhF0H9jRwYhc9/9gPnwBUFx/5OTwBNMXVF3CePe2FXU5VDr
YueXhITwCpptc2vqg7Pk9caffWoaCgyOpmLDI9dryIsLY2ZZDsLSQ0Rm2nB5f43BItA9/dRVlfvk
et30Q1FrhBnpJq1TrsvGQPJickYlwNyOmg7dxtT1GwceZ8SQb0tZudPc+VLzLKaOnIofIDxaWpOr
WTfdkq1PsIk5T1AX6Y3RKo85eGaa1GuvTcLjp1pxbuj9BZDkHuWHANIBY5VHQ/ddzpXHlCzjZ7c1
q4Vqmc4LCmbDEs3d5FFu5GAN8fTRSSx4Av0BztZwzPY9SByYTxQpW9Zle2CrYYNnZ1Sx9HgrGXa8
yiI3fUymZiCzQKbhXlhk1zs51riXGTr7vumcVSUzRnS7KZ+WTTdZARHq5JUYLwciwlkLX3HVuOeQ
uPyy0Ht7kfryU2RRfWVCybAdSD9tTDctl4JZSBAHhVMBbJ3lk3Q8sFZ5rNBXidUXS+efZ0fqRfRk
Quggr5/QVK2uCpzDhzJLy5WXWsbb0GbfrMRI7nOnku6ghybpbXT8jtB5mKKR92STqy+J33wz+Ju9
8XJp0L4EFhBqTbCEsfmK2nx3l1HEtA5sGySxYyGZqXTVvvQot3bhmxxQC0JgSB5P/Fr+UkYekOiA
oHhXt97GdEBYwvcWfHP4j9FKSdlFSijtCAB+GUqIzRMdAvICPvSftSwwRKZqbr2iI+pukTpJt2aR
N/e+mZ9jd1CRIdM4+pfJV7mG2YWgs3+1wuK+k/xw3/eBeYTEG0bIqTHii5d/zgq/9hZeR71oFrQ/
OnUja/K2Dwrnk5+53brW5PJoc4C4eHzEZdiwydJgcNiguq1fyrHxlh2xSKqFihCmaMePFnUTWZR9
yhdNacbPyiSxCnlKunCtPOcbNWwy2X714dr9YtsBzCodBWe8UMKtWcKM4spG9+qYwLVK3W+/esaw
Lb2CxF2jPbWp7lClJ917ZrqrdcgWBgvSkSFSl3WNyHSX+PY2gpP8mPVVvzNt6eCOWbpWBuc4xlW7
kAl6EIhp+k0baOYmc5tPvpXWKLzbwaJKh+ALvExX2yis7zk/Hqic0YCFBn3jSHV9gPr14FDffIfD
JGZOhcJdOoBLj4CB9J4f3osGgjLlKEWw0k+mSJKgFUtsY01uRzl31qCc5S7/1Nv5tTBTovFZ+UT5
eHyB2Fl+ziTlBZZC604N8+o8GOW1C4Hy5EkYHgPneyg36UmGdMIJ+2HvWTCgAO/P9JN05zZUKvpm
8taBytiCTYeaaepKg3mZIlsPptp2d41ZU7guAWrTpTBYlXLjH1WnOSt1Y8NZPyEOJ2Ci73DFFuFb
lPtgpAboC4RdNBRjgacXLqLv+NVfbPpTWLSH5x41pUsRh8+1klV3BFr5JY0dGb6ual9kOw0XFFkk
2zJov9lkQu6RCdbOfW9R2qj7wZLdRnbi6l4MQhrf3aOLAFx5jL4Q1sejU4xh7wRRvrj1A9XqF0Ol
xoDq0nad93bxUmhhs0YGM9+KrqmZvH4cBX5Zb6T+zcmHZVdTBkqUTUuPt0uLU+vR1an0W06gimPk
6Q+kgqWl3yG76DuHtBquxRAaFzsB1drVa93RvnGuKxZyWH/pdKO9jnVC2imD5rMM3saS32Eoqcuh
Casfnf7Y2RYsP5HvnArSTAtYqNpVH1E804RIkQdS4+6QxiPgxM/5msDkeU2nK9LQ10SNC4o4MYnB
NqNQqut4VoqurOrJnaSUXyJQPRlKZ09lJLe8g6CFEl0r8MbzYBMs4z33BOaze0iabEkZhPmUZ3Ky
CIAJkDjv36vJjVM3jjTeur75+Z/E5ISHGHB4Pey1gbv/1qyzYMoegvhH4eb2oS/gfrQb9G2oukl2
gU6FFfWZVCaXcJNx5B42Wq4Vl9EuLYot5YYYjnd16iLbZWzVj6lNXs7n57/jHUJyLoNKAcLD8QIp
c7Z2g0B+aMbIQmWok5/y+L4s2YBOcr33bRuGu1ZHET70nPoyBFPyxYnLN9VNz3LBLz2Ke9TWgTMR
5dKWpqUlV60x9F3jjvIOrDRK5pkarxXDKvaKyWqAu6dXRleQmWZfStXyWpVL87udJ4/KgExQlcky
sjXSujPC/AenvDufZ+Gb1/IJOz/KoGgKml051Hc2P6VtpNrdtjfs4SpbtreCA1p9lUlQqmYS/kjN
M5ksoOP8mK9mX1tvlg/PadEq1QMJpmZTxHUG1qUEG00Yiz1Xdc0qvVmmlRV9KbJ+6Wdl/F32S0QQ
0iB+NoEGblqoT47jqMHSYoDl9Z1OIac/nNVat59sx1F4ZG+IchWfA9+gvNOWi4OrdxZ4wu674kU8
KG0LKL5RmQDhm/AIFXG4JnIz3CWOmS9aw/gSKrn3RCnisFMgTt1Ceuo8c0aHKjL1vkJjAYAwTYaH
IdE7yn5KeVOmbfMKL+pBeARmPVK1RnxO7aps2/TVTra8eA8nhLlXyD+c+L+MSP3V5gXqCWcVQOS/
bnqC7oMaDKeUsO+iDxz3ydB1wkFlf5iwJ50GQ3DRgxbs6/gcANSjoqas16WBTLXH33Jlovi55+Ui
vTTh6C/s1ib9PY1WjY3ijKE/yTJMoyQe2BTVvEhLIBWa3nb7piF6PdpK+ubE1vcOpOm1cEL9mmn+
N8TaUwqgnUUOjnpJHR8MC45s7hGRGrZ9G6UPnjpFrrOm+mpCnpUEjfKdU873Qg6s5wLqp7WiRG/2
UOYr8p7ONZkaMMswqZI72rmmpErwe1TKaizBLPlu6VyFo+OYQPNDktizLZd6k+gvD5ZpFeEWE1e6
2re1b4vFJuI6zaVvO4LNkuev7SxPz5JXIUAwxhA/tVp8AnXxlwVg8hxoxjrzq0coqIOlOqqnsXKO
ekIc13Js5Zwj6r4cB19ZGXXd75y4UvfokAyXfGqCXToQcgFlEOxyzwlWutmor+YAn37Z9z8ohhv9
jhM7tFbPJfH2RVU72bqDIInHZeyNBzIIS1+XDISicm0nD4DY4sJUiNV41s6NpHTJV57fqxJ/8h0V
GhgbERhNzofTSLHqMtFIR4em1q86IyJCLw8WJXVN0y6iunmELCjZCdvcUBX2y6Wy1W7dWZ22YDdy
1kkVvNpVRxjG0oOXiY1y1SaGdo0c39n4FGe7ibElIzWeKDBKd56B4k2nFjD+BPW5K7XkEUYF9tWo
7IG90vu9sCkJ0BfYZYGDSvaVo4D1XVEJQ42THJn94GnsklGb+CxL0nDw9Ww8gMfmr+OSwQgo6j81
YI/YCEafpIq0Q0cR7rqFgHmXFL19LyNoKltqy6EHpXnqXomVBpxx/KBZxl4SnMAMp/tgJGBhA/NY
FdaorjTfcSF36R48ouGOYZLCH0PJPNcgFF3q1e6lzMvu2UtP1c7IRowmuyYP9O6ziRAA4oY+m7y4
Lp9R+SKIHulPfH9MMDpLGN7Tq91MSsrNs0Ux8pXIZ3JrCvLSqwKGsPUweYmBsKjcuzr/KjpIu8pr
EqbRyrLK8QrDlLPQlLony6KN15tNNsytGts6+FdcxACnBf1iAJGcLHkXRkvZQMC9lpry1DtWcWqa
+OdVDNUCDN3QMEJ6DUhZ+NwueRLxvYrldhPzJjyXBnrGkmzk20RxXKoqafgaOPumtojfp+PZKE1e
AEl4XxdSxM+fxyI7WAsNXBi6ETahhKQ0rHthq+2MQGMFbWloqxyTKpckHVFdUH/bUU7TVVYMdw10
QFcZZoOl5vrevc+n3hKai8kWdrDme+PVBkx04kdXdcoKXkGd17SrH51cTbZ1qL+1fhud/fYbQfDy
Lm6GfOPYLmwxAQpElQvppriCUxmaHHE5N7V11xf9QOgU+ZHelE2EJiz4qqX4zYUV5S8DeYuFoUv1
C897ZVmHrvdY2CVKbWHpXkyZL0UQQdoTREezQY1YbQxeLVNXNB2kHlRBOlmfLcSQ2hO3TruV1MXq
VaseAkHOJJsx8jz8gW/cTTLhuD1VYaQvRopKOPWqU6gPATdBsCSawlfYFvhms1E8WbsROJV1g/xq
r8IvNFE4Cb8OXSv4os1TlMEjkIdevGosRT/UAfX6DmCuJ8U3qweO0wu5T7InmB/XwCSl+2mj7jaV
8qrFTnEqk8C9dY08SZbh0IUbCFzQWEnbXloj1yptY2C6D5WefaV0AoxY2nUHfmvBoiNTdW9kEXg5
Jx63huMCuCqlFx9tq4duSJZ6U1ZP3jCUT1liX3PIhO9yTyqfHK0zlu0wNDxh6dq24m5JUYQrt3bv
jCzvzm0+uHcp8vLwc4avXhKW+0D2cwo3vOjVjIhNEocMdmI0oo4ajDypMjHqSghXpZH0KNu6/MD7
YyfMvdWmp9jPQDZx0AQgOfqQN5DBNLQqXlEPYT4bcQSBtwp3OBVV5nNSEfsGaCav7KlrDLKyzTNe
71JkGc8JVUpAQpV4LeaqTuttYfhu1re5Dchh3vYaDL84s8OrNtnoevCksVTU9gGk7dR/ia6KSOUa
Zn55I5zTDky6Du3obVT2opTQjZ9vb3P73l1B+CNvhbNGMcWq9G33NhqbVbOyKLPfCWc56AA9tVMa
Vtx39KWlXtfRFtzozrCc9tJ6g7VJgjE/2dExI0L3hNpXq8jd01RJ85SU/Qv5OeecwSywg+EBdn2t
7y5NHe8paXeOlibBxiJstfK5GKnMuplarYvudJAKrpyrAdSlqX4kO3KwO/S1hX9aBvGK83OAYDvq
JlbascULyBPLYYyCHbmLROm/prnRfs5zX0UYXTMu1KWHuwDeqJp02LUxoudGRirMdFL1QEy9XYZO
772WhI43GjwHGzGqVMh+1EWMusg0mulA+qqsvXqBrb00n6si8Xaqn0Fa3hG2CxOzXFVSUW5BLvPe
sr1xODjIVBjr0LB+XcbTpa4khbp85/DuUk+UfBNN1V6e8YC4rfdi8s+jaHlYSdAAvWh82+7dGCGi
qScZnX4JveFB9MIxze4K0HmiB8bKOGko9CyCiTF9LCF5svsevvNpVQQ6tc3ErrUKTUm7DK78s9Gl
vSVRcjib2fDnh9gFTDk5zfZYh3PRHwJz+WEg80J5UbjJsJ2dhQvxCM46Jlzzv2/nthwYjVJRnhEm
2FDfPbzZo+muxtrpToOSymdZJdzVqAAHQ87I/gDZRDApCommmGSFxFWsGRMPBsKwo4WikLApv6/i
bEoyt8jTfhgQzmIU1l5EP6aVxTQ0fz14FCCyWI+AqG+rVsSWgT2RlGoWIJlX0TCmh6wKfjbUBqYH
It/pQVzNA7PfPPDB779wmZcHbgbhvVh/nie6s898p//C5cNS89w/fso/3m3+BLPLh+UrT/r18f94
p3mZ2eXDMrPL//b3+OMy//lOYpr4eyjtgL6jHzwI0/wx5u4fb/FHl3ngw5/8f19q/md8WOqfPukH
l3+62wfb/8dP+sel/vMntT2/ZHeoZYj2DmztgulnKJr/0H83FFU+s1JyhLdZt36jR9n7/m3Cu2n/
eAdhFEvdVvk3//mu86eWO1Ro1vPI+5X+bb1/uz+HGY7enR6yO5/veFv149/hvfX/9b63O77/l4i7
18N4NYqu3cz/2vlTfbDN3Y8f9I9TxMC7jz4vIUbi6b/8g00M/Be2/8Llf1/Kdkqoc0vt8yAZwbGR
2okhEbDZMf7diJFoGIqDql2FWVjEVSUmzL6mW4ZHMVySQNo7MbJsWuc9ZFqjL73KoLaqNqT7LIgh
UKv7J07BENlOvTinkrAF3zKNizljoJsHsu8/xLiwu/BEbcYSRixhE03Vw5Zh6oDAasj2T9BFXyD1
iC+FLcX7znYQfO6o87XN6NbAUBmf8xQG0slLiyKU5MRoYEnA2Tz5dLOJYTXSvyNHR0DEaqCWEUvl
fk+dc67K65ujC6vkqjICG55kg/qSbERih5M9OEzEVDd+hJarDd+NQf18V1x0ggbk7UOqe6buEFjF
pVDi4qIojbb19ALoupjdatWwcwuQDe9mW70DMDlt3iAXZEUxsTJzZImM+n5eSyztd1pFUNM73tYL
kqI5hWkMLe+vWwq3tO/6s8rG4uamjxzRLHXnyGVPETN6Qd6kUH8Tq4cemRL1d8L1jUz91Th0W4P/
tyOgXO/kV5OWvRC8F0YxfR4uwIk4kqMfkq4BVWHnBUWnKUwfmbXPC8u/dRwlcEDDTPYcOC4EVwSv
bjOEcZ4mWWO0JOlRr9/NuXlWQ7nu4iQ9fpw4KoO/b0Lp/sNaomtk5plIt7FXKgOt+hihtVHuvLug
Sbw7cQXYy0O3tfS2LpBZ8tqMzgPCr3PG6DxSWTq5zjNvC2ntg21HMXHTQD+IZiR0dkAZWT+IKwTT
hn0iJQsxmPx2E11X172UghNmZBRHIzYrLVpHBl6G2pgP8VhTqHetJCl3wtoiJrcGU6stxcBtdHIX
V90oE/JWvZPwnT3IOJkbKYfSA7zGT995NFL8R0SGVAK2fxvUxkzf6ar9ebab4AlV+LTSjCyPK2/F
yHwzBw1DUHUdFCbTp/79uW7dlFI9Sg3ttfgQhuWp/EXKBIYt2z2IxsgyFOtv7WztIhNrRk0I0cLJ
NwHZgvD1gPLdGHfSuwX0IidgEHexdFvwNundgmUP16sEQ8NKhRn9qE9NGObNUXTF1dx8sFGnB20s
B7HlPPA/LTBPu91D7Z1NBrVdysGn7E8JR0QUkNXk6st+eg2NlNNViKCEGCDeFqFBjUjtpFUJL619
oBRgTBeiD/b0p9Ey/CeEFuSNsIMecw7zjNm3FMKWYhkxd/b50M29nmoMp96PcvQmNSmZjNyAyU0P
o8cAgNretggayHzDXotW2wkPCrgcztyOf7UmGHuaUV2Xm3EJpMqCwn+Ck7QTnKQZAPXkY26Sepwu
hbGeRsTV7COmVP3G6pFvml2F+Z+6gYCozCvF8njntvVwPzrGVa+T7qngwH3IdbVcD2WcfvZ0g5QS
ACtCZwMkb1MKSo7cT4UBcDUqoF8L69pdSPWwF2BjgUIWTV3Z7tIwnGQ92wRsOaWqbp2A31qKgRs8
2XXccKvZfPXfgZ69uo32MC9+uTk2VHFXAYy5CFy5B6dwnAMnVz1diEvRwMVuACGo0LS/WcupuLpQ
jY02e0J26iLDOfmQN0ImdmrEdLuoAwCWhAVys+phDE0hVJdHr0Y2J6juyhzeZ3ElmnxIqLZNdVAd
bvVzIPp9FXuAHGBy1rfCWdY05KAjH07U2qoufRq/hK5jQT4cAzmV4gHdkF+2kFTWRQz409Wf7Emf
vsS/14jaJ8KW+al28ugM9390bkprVTmEPiH1+mkSg2PRjeBJKiXfQ0J7kkd76BbCp+pAUJP3RBk+
dSLqA6e1kraugq24jBvjux2o2fadTdwq/JHDC34S1xIh077XEojudOeQTE1vKjBSzn1xhU4wuiRm
tftol1rn8E+23vDdg4ToE5ruk89tVWEVfTFHNO1A6clSjBTFIO/IKreGqVx13c9fauLNvgyQ3Yx9
/ZmoR202+YvnpTIK6h24fjl7UZCQvxid+ShmhLkdn8ucTWOuE601Gx40OiXXRz/13aO4Srr8r8Gz
zY3odUPhHr0KSDIv918u4e+r2dYBM0UNx0V9YhqdB26TxTpixQ+3q6nWWaV1MnHi/23e7PxzbiCj
QmEFG9kPsm0x6t69JJew0BdO/Ino3ZvR68oPxLUdQyf1a3vhY2xF9ZvTRqR0wtZ/8EObZ6YRSkez
NuPjh3UaSL+OflfCd8OX+KTIlbXvpJz4E7QDixrxnFOAvMRwbmAF3LQh0EuwCGb5GkaSs45h61pY
BMpJmCbRutPy5tRMDcm6981sEy6KrKyj0pb2s11MmLvCTdjSXDN3Y+Sg1fa3JY18fH+Heb4Wko6o
k+TqGgaFUDHiDhas5FvRjeU8uXOS+A6AbZQvmxQ1C89HbcvXani+ehS4FC3oF5BqdSTO/9Zk6PWi
92rA7b0QQ2GnwGMtLnMvQQW2IKz2zugWmbnWuhCUm1M1m0CJlKnkwH8UTaNDIIHW/b3oeQUEOLNH
N7l1eATW+MuDXRP4RwV5b6VIqxVpR+9cCpKkoo7ZtrtZvxZGqDP98yAIkeLJSRj/7DPPmX2qiXZJ
DISh5u1ksHowCOXaM1whkavkz22FEt2vzq+RQiqkTUp1FMUw03NP87J1CJXDUjwG56diNsCM608D
s+32HJ0G9MElkD49VkUzLzUPzNPmpWbnDMEm4rVJynO9Hh+p9e8XNhn3wxihF6MmlkeulZKi2HKb
YlnBVeI36kM/DUKMYS8bBWS28O0l0zgG1aR3m2ltQVolONqlGlzEaJDzP5Im0JiLrkVm/k73+klI
SH4sh3VLfUwFkg7IwiR3bmfaym1Mf58idHFKLFi4OBPl0UpcQiw+VAs7A9lJGWq5qYe0rxaFJv90
vY3PU8VVF0wcDANnFdElyk41Uw8IL5KyB5tq4zu31pSngaTnUossfQ9qSnnyS8uG7d5zUZzOoQqT
9W5pTtlXA8nXvaEVX4tRtjmuTjYwjR4gsKbcj1MeVjS6p+j7oK6/il4z5WyFb0Dpzj/6TmvO08WV
WFfJpHIPS1d87KOuoH6d/ZTC3+GilwBmhK1VqNasHdfZjkUm3eXU6a6HukVtrvfyZV8lymEUTVwB
cMomOcGFMLwbmsYzuD4OXtL+vBIu77y1KPiUZnK5A71THlQZYsnfaoNCclB0syA7khbxj8JUC1XC
KiF1ZsrpRMH/S59QOJcmlXNSrwI9RrLw3YxeyY+GaXnH2wJiZF5lTKG7Xv3+GENbkSgfvXhpBPl3
Uqn5Ixmo4lGS4r/I9bcnfeopstHvgEwiZTV55IVaPGZBs4L6fLwKf6UYESLuKZESg5JhVvdqTeh+
mi4muW6sADhC6/t2AztOzklqUNuv5fmyI1SyMCMnOwpnUATjXh2oFBL3RyFC3g82aUmIq61We22q
UjtbEvBY0bU8SJXHmqoc0S0cq1rIemSdU0+SX3/OaVtFO0sJPONu4Wiv8xw2seFVVVH78+G0DKz4
SwIG55JNDSlM5eKribHuJ/XS2SYGEj1DJyFC5Ud0RSNcfD147EEnHmaTuKJmtDcJzszrkDu0D24K
5e/v2908VWrN3d4B6zp9BNH0lg6DeupvO1eqjwZnzxy2AbU+qn25Mztv2NlKXUNPiylWTY2qFdEX
l8J6myOmmxVJRKC4RbX2R/DPTZ39w4RMpuYzCqSd0nCEEE3cei6oq6lfyZJ6M1Lu8nN4dvxgG6cZ
jdk4PyeLYV2L1a0CLv/j0kbs2Anann9bNqf0ZacN8DfCCxKvIhRnPimN0/Gm1RHpNL3sk2I/Q4ps
vUB0Vp6rEMlAq4/TT6k75Gvbo7ycIzZEz6W8sDJZWTkTMh8p6PRoTMhNcSVsI0B0YMXTiGiy31ei
C00aw44RQ8vTTS/erNvL7JlP8FI3V8VP2quqGO6q61C8mW2mXHjnKne3wtRRdAnL7ETpqg12vxdG
0YQQQ2xNAB0Tz3VznRvzMazd7Ao60+KoaFDEmVWlA+CeGxahKZ8TAzQbJaarEHrNXU62+qWp+AtV
oYHk8KTETP0v1dVuUx/1qdvVIFipEHZPYtS0/c/d4Ax3YioI2EtSqsVVjNl6vm10M34QY4FUL0Dg
xE+KozjPHfLDMLw4pvQUwJR3BbBZHTMXROrUS6A2uF01TowIgdJWezHQG155dUq72cGkxX5kcp4H
Gl/ay4reIHiBm/AFx+ZtGg9gyuwrVkdEroh8/zb7NuaXwDEkTVlLnudunM6HhyD2sotoZANpqLFG
QFd0ETT+OVDlFdQ0suxtZud0GkVyolv5UQ713O9Vol7JLp6vOuuuyREI+j0gZhgdUbtQsiBj0qWN
CdP2nvuY+1RBNWYip5QnqT1kudAKFrSWc38eRrgQwkvRH+q62FU6xct+NG4z8v+wPHnt1dVUvm/T
lRadQzQAL+SUf1pCN+umqA//QcJhGmjzuqSCATAp0eK1K8XU6YcOPIEQ0O47p7auw9RQlYsKcEl0
LFYC6+onhnU1FNfa1n1kLWabrkjKiQqnozCJqcIXGptFnao+GEVWE4OK5wW328y2+TZOS8VxCzfN
0fGtdk9hNsXpcT6+mmy5V4neEI+cujZsVJTt6/d9K1WPkW5tPVkdwZq03jEGYboMRFe3onXceNVO
jAZF/zl0p1Q96Jzngm+v8IJbBeJ7DoSIVrB0USnpBlqOYCu6Y1iAolR85yy6SgniU0pfU81v7nhT
xbdJ6LPAPAxTw1p45ZohLcoSPL/ophaEnSqC23rB19bMM5QWoAPaV7mVbnnoao8kG3iSQyTwLTCh
34YQ/wscgf3SQur78sFXhycALRZ80xiVd7aPK4p3nVUtj9qxnRpxJZoAKaqjVfhuAQc6IxJwq0Wr
RTWEm3SjsnrQnDp87aLaCZ/ytKlfc7n5rjTBxraK4j7vZPWJsnTgkWXFTjHwtacetMfKMzp3K0YD
nfM+qiUaAAycB5S/j5ELTCqanEtiiFdKwA9iUMwPi6+xzWlIWPw8fPNKCYbryVvKIfYfIZaXDUNe
xfzUHkRD8ZVs+A+d0eYPFHOOxJJkyC5HN4qXdsxxNdV1iFF/+9dtttV8w7hTLfW7myBI1ndKfOky
npRsJ2HHB414aaZGDPRpau69PnmuzeKXaZqQpnZ+Ls1wefNvTO8Q+uO5ERSlE/m8uJqb+h9sQ2L8
m988LQz5/mdS3a/02IvASrsw7gw6FcNTzala+SqMQTTiqs3JkyxE/8MwWNBg5wfuSdhvK4gpH/xm
2zufHK6ODb+H74pcqGwyuPG7O81TxNXHT5PqxIZ6tnWLPzqKFee1hZ/mS8a64KkCUzcaAcvOhlWa
b22Ub4yJW1r0oTYJAA8DaJxtXa+hYfSuP01shFHMmZvStsJDnnfSPcBB47Gt0q9SZnQn0SPkqm44
mxmrlu/NI8IhuyDK+lPa2AoqOVRqDGaoom+aqhdhE02bGpBc2mq2Ft1cGsHuFu24J2bL978p/RfQ
0AEVakqDVmCWbnRnaM5RVDnUqQTeQZqYX1mUwDUAIX8sPTDonn8RV4bK2yZTGtiR/z6AyhjRY9d4
FXZzTEJoKCYXJf5RdSSSxBpJZvuQQ/QqjznJREGW2tDbwsK3HEgYuF9jhEmOSR1nR6sP7wPdSLbh
b5OwF2bp54uPlz0V7Vj5Q99mi/F3Tr9XE7Y/L5m7zq/V69zbAnKy/4+081hyG4nW9BMhAt5s6cmi
Ka8qbRBVMvAeSJinvx+SalHq2zOzGC0ykJYUWQQyz/nNWuu9/NSkkUBoAaZBCcdkEdki/JED84RE
9JNv5s1AG+vLpBXtytfc9FIUKAki7qfvRrvSLjZ7tJUtunIJdd8j+dBOx9AEnr2pQ6hETuMMqz8a
5aUsjACAumgNH7gWmG2w3fp0vHWPSNx3i87nY8I3+ePWESEPixMbnpdqVjzytOV2jByprMGUMO+a
YnqXNVn0pTn/0fT1Wm/G4lG2qRFCMPXk8uOmycc0m1RttJZ95tyE/Im+nRSjW97asqx1F6MArH5b
aEg+fQ3v8uuq0MEO0OTihVxDtuUe2rJ+OsQb2cbmKFpWetTu0Bm5FOWIxQc2S4/Cs4cTupmneK5B
k68eR1T4N4imTStZlQUx/B8A5WOikwxLG8u7+GS85STZ1MK23qJsIJY1wtDwhIcRJJmPNeNQ6pcU
dLxZTtG5nWuyXQ9t8469w0HWXHUyQSnqY7V1sNxayMZr0aj6xdexCjM6lOZkW9irxtkc40WT1fHa
9pTqHJUW2VmkeXepoxln/t8ugGdHexE2CRRVmOH3sdSWGWIokLmFecjNqPgIK4irLqpUiB0pyjqZ
KudoolBy8BrV3DoERe4FfMgVEizqF6uIPslw1T+deIujRrDhPlNvHdhz952n28uiCmizu85bFOzN
j13rHWSvrSQo3qcjf+J4jdo7FSzkPsXiZmXotX2ENv8DSYUQAoWGpffcdCtubTYa7btC7eCbM0K2
K8NYCrSs/5kGd/P/Z7n/elXZNr9Dzl36OgApX8/py3YuujnzKgvIRqsYwO/x1iRHBPqobTpd5Qud
x8o2OV9WIYI+gne39rJ2WxeWTI4WyLaALnXogJXPNsvZcyVSyKLOV6TsvUtDhm1s8mpX6Gp0zvsW
9q9l2A9Eg3Ce8nzElfAhXWCLYX0drO6pT/gLVoZmafXkODnl3131Vf+QWpWXo5fp67oyocrMyqq6
YVHIq7mQQ6ZZnbWbo9bRlP2c9HK8cEdD5noIxSdklUMFrfJLgLjRFn652FWRH2Njo35a/I3tctdB
fqdwitcBAtLWc6dxLavN0Io1Rk35Vlb9qY9XqmXEe1n19Fn8CqOLu5Fb5WuAkhV0I6S3KlVVTvg/
g2vOkV+rVFd/GbT8V7We462y6iWejxSZ+NUrq9l9aa7HQP0hpslD+dVWcR1KTbC+bZ6Aju45wdga
jiX8Z1aZItSTrMkiC7NZyEL/EfdGnq0HZ6/bBPoJGxjQYVTjejVv1iHGVD1JIIhmssPEyuHay0/N
hKI0j05rS1+Xeo/27O9ur7KMciVXvC4Ls3Yx5r6ybrGKWYpUFAcryfAJxC52NYE//1QtRBh076sy
9dZ60sLo0NVu/mQkxicmntm2DAJwOl1QnGTh+kN77N2LrIxNVXWrW6ehBNrSqrFYGrqq3yFo+Orn
FWRCr9YXnu4o53Y2DCEbEFzyFLUlSzP+aC+rPDAXvYv4ZNR2xA0YJmehQCv2k8DpkvRF/N7paFTa
lvvR9gEPuqREJ17Ay+j6VqAZUXgfyAR9aKWon0xjTA5slbQ1Es/9R8L2ODW8D5NIHZnaUgULq2uP
5uT+kPM4B/D4hnbyMMB4JB/RmTx3I+sqSaYOT6Zma19hlOLdCURkL4+Ossg4CoVOyWNqPk3KIqqg
fapthUF47rgoDZeTcyo9eyUPoW4827XlwVLzW/XSJLF6KRr/vY4CbS9rspCdceIverhxp1u7oevm
sSuNqcKqUm28V3syppPtR+NCqJgKTojMrT19cLeyminWC67OS9xY8cSYZWtMLQ751PTwKK+SKcya
hbwMAjdpFrcu1W05tNQayHCm/DHw1yW2fwuztT3UHKfhGM9FQBQmX9VG/+YUdreVHbhv+VifRMUX
28xhHJZ12PBd96CH5GU4y+7Es6nF/MA5XotZyedavw7qSLlpeH0hiDVjpiUqukHPTeP4GTp4jKJL
rRAqxs910nft7N3TAJfnqR4buzbT9RdV+L96kb6LD2OPMxz7BHcBly74nJxkW8em+ROF/X0TdwT5
EGng+Ojv7cYp7mUgP9WraaEGeXgnq4EWhutKRZrMTZyXZpjwR0qmr7bvlpu0HQg+ek79NrcXlT5+
hTKLLCt/wqR3lhUIqUOhDtGb6SaIGXvNczeiAplF4odsdrM+3JbGsLCync0Z7YByN0rN85X5d3VU
hn62L6T7enkdHgK3wjoc8dzfc/61znW0hr1AvritGXjOgwMPYlvnTn9UgqLH8B4rK6vXLh1e5iZm
vrTJ3kQd+qMsijp/VobA2SZNbPsn2YY0CBgavawXcgYgk4jw9LxqlU/JTiP/U2L+itc3nKQy7TfJ
bzIXX6AzLWSvFcXvRaN2u6nVdFgN84wobMkElXYES+/3QMkCQ9LHPlrtB8fYJEHaUrChKdmE1C1J
jK1SJ/amRM8MtWtdU1dB0P4sS0L5SlrhEwjvBWbFP2bv/F+xfe/6Xx3SAP7aNitk/KvDzR3Ir7dl
5GjpEn81jv97/f9a5tZ2tY//PSO3UFbht8u7ieZ3E8320HL07b1aof4YmLmx0JSmWhFjKO5xGMvv
nfkKfAEEJvsiW2QxhbjI1b3t/DHUS9uR89DuOuX3CkM1ZtzG/G4tZ8qlTVcV55FYlmwyMxHieGGZ
hJGjMN5MsRV4C43n6ql0+7Umq3JeVqYF6UzV3KgBtHFofqI7RiBCb+9Mvjp8X4cb/iS2tw6v7cRd
Q9Dx+jZMdTYBU1YYOTsPGWGnziNQqluV+5A2nnkC93KQfercVPQOQh3GyO5orsqOtuz6da153kqP
2YcvOcH5i4b+2Q3auY7hS73YiPcc5SrcFboH3Gxu/WD/2j2qLifHTXZu1Fnn1ipSnq8ZKVCtUYHo
oGxwjifTOssrN6iNfdC2T9dxckrQp99zP592Gf8MAt/McPhJ7NrGiBb2vKocd1tqxoWOTlkcri+p
oZURwcpa9XO2sRddAAWvLHeyitc5RsAWVCRZdTOkPuruCcMA9w5/Ceda/KsqO2Sb8OJoU45hjPIg
2D8j7tMF/jb1Ax5z9UMUk/MySx3GVz/WfMwU8Ez+bJODeQq2q7RHrUNW5Tg5t43Ze5gEmK9z/7Ve
04TttmzgYmu4nt+ZhfhVeJ1z17NpgAKP0hJkqn86ZsvyCiME5DituCnqDdrlaE4gM1hpVbCSK/xx
KZeVo2WPj4IIPzSskSYV8yjMN7HELDM84dvYO0KZJsjWW7ill32mrq51WKju8Tpq9AIULOzw848e
S04q5vmonnP8hifINjxlv2LWvnI3wSpkf0VhJaWCDTNZPwR9dO2QDGV0jOC5oj5vHOIs3QTEOHex
A61qKivrQM7W3gVm/6gYPSxrVJEXxiTaDQeo8WtCFAH+6fimB2gi8BfSbupUXNtzu56u7X2m/9Eu
x0/ASa7jzbRTTrgqIskyIJ/UV9W5nt1104TjcVuO0WGavXd7B2sBDQO9TTOb7RocXHb8osKV7A2Q
Zj36dsIDap5b5aN9ryrRrpvHYn3gHtzAf0XCdHpobGEsmhrVHrTgsHGwjA9D67DHCESEnLkJxVVv
9EUae8lZRGX6hOPSpUJN/B2YVb6xg0ZBYM0r3z2YzMSPSsh+eLST8Mc1MTtB0axPSFdjIFRhAtS7
9bUpsEMEisjk1yetVoilZcCz5WA5RnbIqixKBx67H+DIE4Sz5sttoLxSZknnov92W142y0VubX0Y
fe2c93Qopk1tNIG2qSYb0qLCcW2FEWm15D7asI2au6w4qY5DZ3AXz7w43RBAyhb/axZYqvhgeMbq
uohc7zrITMQXTTHqXWzE0flW2AUo6n5c3lqQR4rO6FjilTBF1jMhyWAv225D5FVTutPS1zRldevQ
RpdpRE2DrSUyeIfzi10b5WVRg+xAvWllpOaf78JwCMV1Zffh1kl/CPxRHDzV+VXINlmVHbfqH0Pi
SkkXf9R/L6NMvrn0sdVayt7b5P/jWs78wkpbhjs8m/dIe0zbaHDCRT1LaLUo+yMF4JarUvGMuzz0
kN6SUlsJolGnhPzOcrQigr1+Paq4XDJHLfhSxkm/k0OQH4hQVsKAKQhKazekjsPusVbe+17bw5xD
jVsNB5Jfs3b53F5N1Q8jQakjikP9XLbmoQm7Ta+IQ9xYxWeYuQ1PSUN5iWKzWg2N0t/bqhVtHbQ1
7lysJ5ZdOpZY2+mI37ftR9Y48YtRKs59AZE4R+7txScf81wEB9klC6QfgDSrDb6BjGZf8dA05gLP
3W8VXsHPiaHz/DSUpaxZmBk9OwM/MjfpViN77ZVjLGwlSp6CsBNPyZDFKzfz222a2eJJLYr4xB3w
VXbKYgj8ry67xaOsIcfhbBsT7masEhZaspg7L+Y54a/FpibttgSCT2PXkvCbCvYws4iPQCEbzMlc
Rflk7bT6tkpRA4oipech/I8TjzTG0dIGYWcLfOmto2rKD2xeHCSWiQIoWUiWaUjuJdIKlOGlarPk
XoKw5r5mrsm+II4vjZqqi7Fl1+FYbUm6MFEXYPXLR6cwi0f20pAl8infyqrsMAp4wnHsnGVTY4n6
qLfO83X8PClQZrvUgENPOoo4XfZm+xl7QXcnh5DJcC/tZC9vEzS1XarcJI+NZi4Sh01wUkbCQio4
9fdeplziOlA4LAH8PGNZJs5Z35D/V1NIKz5SnlvDgbOAR1G99X3N4EP0m2VlhaTI5odpqidoG8fY
/sw1WcjOYh5xG/Z/bxsFLnxDA7k3UdaF7aJOyJnaRW5kPcaZezcMYXXBo6Ra4tKafft/j8hYY/h7
jU6r8CQximBXJWn71IzKm897PBZzrc67cDf1g7ZUFLN5MoqhfUrSN91Mk0fZYuExgpOh1W9kXzR6
ztkc0EkKmvYhjXVgzZV55myKM3cmxGfPIzu0lPitdTxj03hGtC8S1T533Azs3vXvah5zNXRdLofJ
U9ZuCQAS13cXOcwJs6Wp1V9GpJeuVV3Y+ksnfOeP6q1XDv6vuTmxvx2at9mkt0dZeCrKBzx0C6Qc
/2mTV2qH4gWhYJ8sSD4DPMcMW10VZcnVtbGb0aRx5+wy25gOU4k6thRl73BA4pnkPAttUnaj6IDq
53r0rlbGEtHP8BPgJHCwyH3RnRiLxBIMTiIQdjWis9Ur+jlBQQZyEz+TYxaU62unHbfO3g7ULyGU
BlI9/mvRcIvw7KnbCgxsVoU3Gc9VaDZ3pD/EQlZ1xMHvoybBpKdWuqVhfNH0snuSfTUCC4lShWdZ
08qxXLrnKeJWfo8Gjns3JkqyBACAvchojydRTcYSu6Xw0zGcDTsl64toS1RFdBSy7FEJX8vZEGwe
IGcmszFJPaDoJGeytY4+p8ra5KNjfen7vtyKZB0GSH9PIIbr71GFz+HYasqrLfrP2qqTi6yp+mvT
teoLkLrugeTaKU0LnL87n0ymngZLWdXzPtsCBbbX4PTeMvjx+6q28wmUvTLtSlDXekpoSJ0LKxzQ
nPp9NWQoZXAY6DeyQxZamdrXcQ6CH3eIhi1v89OGJAr2R12DAoQfbpwcF63B7TgZ12Ny9jpV546Z
ao8oNffLpGxcPvQpWDRObSLHZQzL0g2KO7urKvd6mfllcae5FiFop0SRUfnWGahzE3ArsBoagIGP
PKUKo8cWp2v7J92fPcMzM/6W+v6S0GP3M4vFvYkY1fs08oMxjaq8b72k3IneJkaoZfrZiCt1FWok
7NHs/pCTRndfokL0w7H6bBGqef2SC4zWa8cXizrAAZz8oEBRlN9cM5r1rk3s7pmYxOw1BrZd9tZF
GJDkMb/JTqcIvCc+GNklC+zOX/Hv9k6yZtiNuzTcHsTZvDTSxf+5luyslMn9e60IwxPT0LyTOU+W
a8X6c5Bm5kqG3YTVpbgbRe2veN0fdTEo7jLrUBxq5r11q6P9MaEHs0MrwnpOtdjZVCJP1u281xZx
jfStwh1YzFV1MKYzUWvyvtQUrdSfhuRBTpSLOVa5x8Gj55lHPwZBFWytzLuTa6nG8N+vFLyUQcSj
xwj8axHorQV0NEyiTSeabiF7PFH96pbV6xg1a7Q9OI/9bXJccrII0A9aaKPBbbQG43an23ibAWMl
F5hyf52b/Fn2XA21McKWicvr6CwCXKto8WFCIk91tXdLDYEZt52/6YNi/GpMaE/909xVKO3KZtX5
z+a/RstF8jmm99do2RzG8XevQNt4UF2x4+RkbRPU6J/NMfgm7Hr8hkjIo4IA0aupxxbkKkuFuVlz
/OmmaSFHILO46YUHm9MPSwDt3Rcj1oalQQb+xG4S5VVVaYuTrHfgxvtZF8rrv7G1xrarMH/mQXnG
V8Z97/Uat6OKqLZDPHVbo7NzcJpOOQrh6eup6JtnhM17dOWa4VtRG/ONx/xJYGiL6vCiy73pWQBs
QZ9EBeM1f2pWDdzjP9rxUDu1Zqk+By5asL1l/RofYRR1G39rn8eLebzvMF6uLz/Qv8ffXjdgnX+N
l+/n7/H/sb58//X8/p2xWA8kUJ4Nz/oRGl3/rUMFekpS/GHcBUy6CMF/K98RMtC/4Z/+fYhN54DI
rWDDaVk71IPije/641f02pBiq5Uvjo7mcTW3Y148fkWRZ2n+bs8h2l3b5/GTa4od0ZN2kWG4cteY
SV0v0kyx76recDDwEPpK9shCdtyq8qpuDKb8q7uIu0MXDsPu1j5qvUWkLFSfcF1GlylL9PdSNC8u
WdWf6O1mioPeWDf1uwGPmuWADMsmLb0aaT8K/LTqo6zKK1koPenywGwblFB4JClQtMqpPckiKb32
FM2FrPrWYC2ReGlXt7ba7Ihjy3qgTPHGMINpIefJKbJjLFGVhdNZI+/vqO9iMrB6q4OXwrWio+gd
7do+xkicDKmNnaaKIwlnA/MseuRfkjQ7VE6Hi3oKmmvr5Rh3o92uHAn0wptzoCJPxqx/l09PQ8Tx
xis4bjnjE+4g05OLdwGUUoH54twG7WbE2JUNR2RD87P1e8ht41M7eEjgAstA+dirq2UwuDAKUv0s
e+1o5lmBEltrRjg9dQhxzadhNpPt0lAN7y0Oxy8auoQ/0+TeQckwWNg2+Ihp5gkiq7/uUvYtegHs
QKjdVx2GW7/FeS48IwE1HzGNHitflLiGneqEIAM0hN3UqjzI2kBo5CKvqksjquF6rfCMXVl6ymc2
AASCww9rKAugnlcwE091Xg7FthYjW2YE9ZYkJ4eTBW0rRwsKpR9DfPpNsRzK0UTvtlTWgZpFh0Tr
p8fGipGcRVhuN6iWt3bbsNm4A46xmhIMr20yCz62ebjX4254Hd1YW3AAzPFhoHeqEp4oGOCZWTTg
UlLxxPhdYAL5q8r5KD4oXoUePVpAZ2hQ4qVxuiV7EbImscZtIwnwxJmr8OwRvRP5Kh4M/kuGM6tr
FmCJCcGv7bLR30pl9hBvEu9Cwq2+M0GX4A2lCPiSYbhh8XZRtbAjctfVH2TB5v5iqBpShgHaZdd2
ZAdMpbxvQG4/FCnElEifkN3+Z4oZVT1xw/Dt1jQh0rlTDQLat2XIk2Jsw5PxOrVBmHKZTl2+0nyM
kGvAOKdk0o0vSPFXgdp+KSw9OLuIeS5ks5roOGiY9puGqiX5fneDBTu4qYSA4krRZ7iymu/rpPaU
VRfXnJGK3NxMQssubhLk1yLD6gRjaCSwbaAo5wJk5VY18GGzmm68ZIGwYd9ozlckmjelGRQ/ir59
K2pteDUdtV8retwccXjrj0VbVKte79pnUWX+ihR5tGu0aHolvgCMJqghX/Ta+Bq63VcFrAk0QWpq
YLG/yfonM2/NZxXsFF/v9JrjzHMfTt6jHFTNfzJwHrSFE6G0rOfdVlGHZFOZ6PfBfRleDOEdFZ67
H7aLDqYxAM6JIlwnoWSiSzf07Uc1QqErnNR9GFAWu+s1cAAjSO2PiuCb4TnlF5T3013gBNG2aa32
fU4ZyQG49KKBO+biUAtdf9Kj6rUj7roNiAXs6ln4tfU07XlGHG2S2okOmP5CgkTMaonZl/45KD8r
XRm/Ayjl7gdf/DH0nGhnlJGxcxtffWgDtL0RHpu+gx9CQEv5VgduCu6m0e8DB9vqRjhYzgJ1yIsm
vvNmBWlZ+OOkHsH+ZJtxhlbc2q5XLiLTbssf1LXHmgeGGh+xY5g0Or/X4bOxMULFXq0q8+EQTA6h
xX9fyrosdNMcDio0kv89SG0VlbRz0A8HK65YBQBjCEYIqQQVkJkRaeIc1JH1UNaDuI+9j9g0sFVP
szA/BqP/KPscr7UewlKouzoHk9pDKYiXiRWaa1HYGjmsuR6gMrvk1lwg+8Zwz0TjsXS3WYXK31jq
2m6qSUlDZnfYB2tkfJoJ/DcGlqK7b5oI2L/an2UNwdvuvrRdIsx5oq9lmyxmPQW8CrQzRiYsJdta
X3/LNKU9XEdYb3oWHIhQTGiJCrhbBVgLvGNm/GOlOw9k7+NLqnqYzITuQ2ZUzkOeWe0BT+1oIauB
M+gX3BQJ4Ql3+mi0/jDoIF0UL5l2rWKaGzYd6jsARORPlX0zKA9EnsTD4FTJwbV0bxH4wU+zTOYt
3+xhbT3ZFXuTlrzZYkBB+UVP4nTV+FXD66cYAYASPDkNGxbHgbKuZrV714VqQ8a2EBd/titAInZ8
6jpQgqOpZG9BgG2z4yBUZ9uoC8Dzfij9JvnExS9YiMzE2KNHUi1xGx0ziBhohiOyZ+Ri8cLqYueh
I/C3Hgfgh9DGtU1bNbAxAB7s7Fw37gSb3n0g+Bhddb5HqHa7M6c+OUH/5lZkD8kFq0Uei5wCHsbZ
zKQKyukJezOV8AiGbIPjWmivDNob/gkJjEN+1A5Ctm3oVN9NddyX+SzC71swhrsJi4MsHBe20JyX
ycYeN+pqDtVBDUNaT1ZeE9RvIJBwhjAKxIcNp34r0wVnoeBtVO3iiJRIupSjUgfOt5G62I7Mk5B8
Wblpjiyq3oiz1fg1v2m7xgq1Ul7d0IMU6RGdKHTxZAXKUh2PoXUWaRnhWTPkBx0LpW9GmX+3VCt+
VzXgi1Hs4iur2eRd03QCKGsjdZEF9Vna9eiI9ju2W5XGQu0bcXFnGplk0krGLVhMgRy+eHRnOq5s
6pMAdZZU6AfPTcunCe7iAZNpsajqROwGMHEb7JHUS9JGEfoV2lnWQMoCTJkLlAvbbYI+MU/IwIzX
ldHrC6XM7EfkWPTFONj+V9FVF1wg3GDBo9aeBW151VOUJzBHqjza5EbBk7I3EgVwVIqnqx47EDNa
50SYyphWAYQr9ond8VqthK9vWgtBJpe0NF9DHG/cRFPVg5o0+GwhM7pIdb86ySKbkzc1n/xwbUzy
Heo15lF2qpmJ+ggxsnVlYeaRuqBCWjOIz6mRbWwF6fsRHBg/48K8j4Vn3IeFqM4QDFF1/aepma9a
FCb9YXTubu1DophLuxHlRouSAJ1oDDt31+W4I4LdGa3rUnJhLEe7Y1P3P7VmQlt/CIsf2bnp3faH
kljdwnSr8cmtJ4//qdkfONl6q74tPtkB2LhokEIWah6SCYNiJ6u3jmuV5FXiNfnpX+2D2amrGF3t
lRx2K4qCEIaZ38sW081KdzWMWrfUTS9fD/5B1QPxKIvQ5aP1daHuZRWlcg3FX5R4hkY8KvwVPiJz
mW8D18Vdfp4l21DThL2uxd5BjutbiC/J5G+uE+ZhhR7mm2byx5Wc1demeKxr9RVL0uIomwYXr1nR
xGc5CexegdtIuCvJUJy1nkDcqOFcadQ9wVhk+bl76u9KkAUb0zaCA2Fl7VGbkHeVIwan+SS6pT41
qlvva6vpN36LV7BaxPumKC0DkxfdP1ctfP/Os46okiDhipfAyjJnkSqsCVfIwNZ74pbum83DJSod
8zWMtPjYg0Fblr7tvhlhw61QrWNO2YX1avnYn2RuuGwLEPOa5ib7JjO0I/i0aBvHcX8p2rZcozaq
PhKtt5dm08SvVRVp6Mtk6NLb41cFQ4hvjYj3ZWIYPNvccRv5kw+vhKILuTl7+ahzuiEab/sI66fj
u2+l7rKdvOmuSoTzEqX2Oiwn2tFf2WoTuqlWbgzvuU5UWiDr6hOJwIXcIAUyTx8LYGFhOZSXrpzq
Bz/sP+T00tXtVWYhy66TvU6i7ESw2dh7HlDzrhzE2XCcfB3itvtsVZoFhTWPPhob92h55Kn7fSR6
+yciBy+WnRTvUVFUS7XR9Md8GIONXLHn6HFd0UG39axkPeZTg108V8NgAe3Xog8rFCc90TlEsWIO
quK7RsZr/DZ7zxh66L7bkcH30dvG0chC8ynsgWH0qfPeG0BZFNQH9iYq0k9qkHKKRKBgKtUcQ6/8
iqILcrO7487RLSWKDlRrtxzzT9+tIgyofHdZa7W+CzyqvUgRS+p7XJOJ14Chbs1tpGARLnuHhBNa
CCR7KXuNClK7A7UQbz/rTvF0d4VmcfCZhmse/tpn1Wktpl2ZerSiJr2MipnPVLXheUaYlYW+rxt7
fOGsXx4CPQ7XElj2d3s0t0sg2t/tJfuF/2qX45WhrMlIZtZOTeNgk3laiAW9Eb+EwlC2XYL+gePH
yUuvK+XB1jG/lL2FliqcO0aeSHOv5+m4qQ/padLmJE7bfEq4h6mI9ND3yBTc0B+yjXwn6fjf6A9l
MNODbJMAEdnRWOQFGsChjoHQsYdD28mdDNLISqy/Vy539ka3sTwp31scr1/rWUCfICAKZ/PQ9IeV
bLoCVKOMFJhjZ57llT5fIeh/GZQpPcimW3uR2+22/z1LdpAQ/zXVb60/Zunh9L2eGnOna1p86bLE
WRXQfVZWicq6bJNFALVhp5cerlaQeC5NLTo2uHD/4HmZSzElgv/h7ym4g229qnPvruPkWr4PabKd
iSt/NCqqb6+cCbxDZzWRshJmUe9qhG4XqdeEGG7Or5DwCnJtuc519vwKZimcVeZrxJ2MznuwJw2m
nTbU3z3jR1nEw6dV5saSjyG7kFq2DiEGYRsdu91LqCUWHmmNs1Yyj5OlJvJXWxWwcyq92w1zNbdq
pJcTtz7IXsQcBFCmsD+OapS/Wl321Yt7+wynO381Y47y/KoObcifjZryqs2klu9g+JA3Cs34HCte
9gRz6CLbLbcoQGhAGp5wVHp3+nI1enb+iu27eVf20a/pfobEWISK+tmw0/+cHgBqeben4jodEXbz
LnA8felkBmgMI/KXiUe0JzFGzgJuF39pujcPUaOXtm6U+yAlkZ658ZfOCN0DIZ4WT5sy+TJwat2o
TgNaiu9k4Sl2s9VHH4c5ow7PQ4s7+4A+9K4ZsUhSglGs2rC0XqfI/lmmuFNU6QPUZLbYMwkDvsYi
touza5jDUTrtSj/euYm/d+w4rH8sen831RWehX0W+0BY625fp9VjjDq1uoUT0P5RxTum22MV9Vh1
anEOkxqGoe9lK8M0UUCciyzrvqbIpexHUWEcOLZxdtFQHF/GjtNtZFWOU+eObNRJItZGfl2gHuqV
Z6Sg8IQxPg8+UYTYaN5wIKzIkI/WCjTSHFBAcBtN7vQ08FB7tdp0kVhJ+2YatnrwB1dZyllBoHfL
zMImWvaqbyPyfm8EWqJjluKkBse7ZfceZ6ux8ctDE6n2irBmuBEpT3A0BoQNj5ETmGNeLwuEuhsA
uUfwQ0RJBNn/JGyyvTHL5KzYe7uLtq95vqNRtiT6GL+4bQIyC6/UH1kDUs+3v8fAEAgbO9OTkWND
OwxmcGda8NmQiojWigPn3qoL/Iomws1k09FHtD577sKkBgOkLbFN2A5+6ezhbtvnJvKqlTem+lut
Wxf5QmYU7hK4kFjD8SAt1QmoQeHHF3llN9V3RQkdEoF/tVd162Fgj7t4RuhzNygcOIVqiaOwm/4o
r7o8/nXl9JZyp0ZAxRlwa/7XUNzR+2tvJ2ZdFbskMJmQNku6MNt5WFld02Y9X9Cp0uM32VnOcJEi
Woypmz7L5JejmB9slfKT7MI/IF/p+FtsZSdbkPS6VhV5yiEbSCeHiR7cY2JnrTBqAtoUwWaXbf58
Rdx9rag66WJcCq/tla83O0H2diFH3CakEdJSnjNUoDT/WSTKeCtuhMjP/DKyXc5KhGuuvAQ7ctnx
x+q8oHmJYrV84CjRvTS5e4pGARJkrrla9qKokXeWNacpvvvZrMkxZuLFwdEdr8lyOlpztQTPvKhM
twc6wUwV0ZqlHnji0DWTeElEOC4zfPL2ci4Rb6wlY3PaybmDyg177ENze30PGgojvsA1Qc51SXJt
OkNNN7K3T3wL6OPsr1dhwVlnNhaKoi9ffTveTarufLVNxV6lgB8gD4XlM/zB+2s7qhyrhPP8UR3y
9tE19Q/ZLteJxgZ1Tq+d7u0c7rVoJ/fr0Jkad9u2voRR4p1t3bIJQ2j/w9l5LTlubGv6VU7s60EM
XMKcmDMX9CyySJav6htEt9SC9x5PPx+SvcVWaUcrYnQBpQPYRRCJzLV+g4Zgkw6resBWsnSC/gIL
s78oMz2/4jU5qS6Qsz/bhS6CFYlLwQqNEbLDFxpmFRkKLHOTX6iKi7DreM4wKznIttSMowUzpliV
+yYC/K2xil+Xrj7uYxKbz30+PTRVj09QQyxwtOvu2bIhI+IQcOzn2rUpQM2kQnNW1iL4aniZJ/1B
VkcvytZ+EowbLwaD6LSttckkc0cNvHZRzEXM4zdm1QXzEoa2dmb3aOB6i1UTBYBwZhyuNsXb1J3u
ssJWPhqmVJGyImdrvUNklF8XiMiPJnV3mKjlL7wk6gMKsbPDLu1oBP024nqjak+iz/JgNV6CstQO
IcvsgwFPxmmJkOtM2gvRD9VjpmTuLhijYTtEyfic6sNvhP6t3yKLeQS9hLe8MJONA/LijmB6eEEC
FzkZK7Z+c7JHSx3ab42Oxa/tWcnJ1QAF1DWoV8VOzQPaCPXCY93DNEdVHry4Nw9zYAa4/9z4U9GV
rUZbphvyw2g+zv2N0OKlO281Wd4vMSTwjsSvTWfV22q4ChXFXrVpY59w8G7Z80Q8LUFR7jrDsMHX
0OGLGsBoJwZIikzWO9lIRsu5dosggGziWt1iQKlr1WronaiGNT3inSu2s7EUFl5jkzIbD98xd6mw
aYimR99lw4nIyknW5AlkD9XVMG9VVaVoUxa27bJM6uoih3i8w/ZTrlkLAzXgRzEffB3xDT+L3b2s
Gp2fnAJ1B+P5AuWesH71KlBf8BcQ5x9V/skfgR/H2CWF+ZMKd2WtplgMFKiy7G1vCvbslvxT4ob4
IRF7eQr8Ulnw4DdfujL5cUWdHMi/r1ijm7V1p0xdYxWq70wtRtOiqrx3hJi/V5ZRXQKYBNg9uq+y
eTRUwivp5G6deVRhG1uhh9ozu+0J03ddcK9p79DHXQ1gue9wpqrfs3Ql/x8mx36wDLa80OnsvICL
nQw/V3G3VBYkoaxlOk4YLfVmdYwUCKebcS52sxWQPNRaaeMdwpgCAZRmIRtvYwyUe7eiSNVlmBF2
lM7Amj7usoZEVcQzuRBgNF9GO9HJA03wgP3cX/dV47w21vwLyt8wFnNPfh/+ca0B2tzVrPZWgdnm
b2OZNkytXrb3PSVcOZ7XbZQS3LXu4tSVdrypvL7b8pPN3zNET9o5cGtCgVnFRYz9J0K0D8K34wXW
ZtPXFiQpb7A0edDjOCF96sNW/FOqUZak4OJVlfHaw0abVa63uY3roj5dhlZqLDO8+fo26y/jfEhK
hzi6X3xvUzRAZE22G34Ii7QcWYuiv3wd5iZVeS7Euxx1a25GFjhCz9PdraMsCGBFNgBGeTX5ebXa
aeBdjSz+WvT+2mRqOCX1gM9VO4aPGViepW6BQh0rAAx9kJdfNK15xfQy/J4ZZEP1llnX1bZZqxVs
AU3/TndqTKUU8d0YA+PdLceACE46POt9PKyyojQvHRIwG72O6vtWh1Gi9+ZM6Oy71Q0v3wVDu3QK
F4oeCTMyLH1Q38vuGj4ozjD995oN4rYkHIwUTx5jE5c/TK2Fj44GjCtTCmLvsY75G0aT3O2wuWvB
473DzJPDI+Is+7irg2VV9/mOWQrZxToyV8E84cpD00RFcK3HosqqhVHDJP/Xf/3v//t/fhv+2/+e
Xwil+Hn2X1mbXvIwa+r/+Zfl/Ou/imvz/vf/+Zdpa6w2yQ+7hurqttBMlf7fvj6GgA7/51/a/3JY
GfcejrbfEo3VzZAxP8mDcJBW1JV67+fVcK8Iw+xXWq4N91oenWo3a/a3sbJdLfQXfqjE7h2P+yJK
FeLZYD/jiZLsSCAnK1ltNaEfKsx3+MrpBZngnQ0vOspaX3v2M7R38EbXXoOVJZKXZ9mR6wPUqjJH
18xBqMvsknXbGMW774TO3pmSZiWraA1my8pJo+NgFsV7uwJRnb7HBsmgZNKSpRykxl23cgmF7s0s
fMmc7DQ1Q3XRTK/YuX7eLTQjhz4uG7PSga4WeEdZI6RaXSpNGddZ7cYrp0yrS253X399X+T3/vm+
OMh8Oo6p6Y5t63+9L2OBGgqh2eZbg3IOmLr8oRir7qFX8hdpCm9kYIqySVgbaTEfdeqrHMVuImEz
zY7A17LvxcyZkQfRaS2ePvF3oHnVA7ec9ihu7/4cJeZIyZ9Nqm+ZqPKq7bLwo+E1Qbdi8kgXyBrY
YMgo4WvQJO1jNjmQeRnjK159ioRJVOTy6y/Dsv/2I7U1R9ddw9F0zTHU+Uf8049UB/Q4dWwVv01V
3Ww0s003JmvDPWHM5CXq87NjRurXzElJsLQiJJ4dROfATZSF7Cgc8wVtXe8JunF016XuuI6HEpu9
qnnCfBTLyikJHrsmSvbXajCnDmT+QCUgu22VCOOZIGnhYP7ZI3MMI3rucY9V2S3jIEu6Ytj3t3Pl
WbeL/jSY8+XnyhG3dm8Azop0IL93oByHIhv9gw3TPL/WAwMbS76trey15iG3cQjkBdczXHnGrTuJ
0sxaYjrv/8MsouvzNPHXn6tr2JohdHvePDuG9dc7VKtajZ455O5OCctNn6ou7kHo/zguhErCDOxL
sUY7RV7VHYvGhaTf5c27XevhwUi67CEUUfagJbh/Jr1r7mXb9dDB/PCDAkPSeZxsQ9w2JXbRtVtZ
bUcre+gL3SGImjSbUX645xUkdfOyW0MJ8ZDBgKYcm0bWLIZKQZfZiCmWIOoJkTr1Mra14ugmBTyY
n4oNgsO7aPIunlqDdo8yvvE+ETueTes4DWW8HXojPOdRoq+BjfYPEU/ECiPG+NnvCFGxS/delaKH
YjZMykcSBN8UFfC5ojtH9KanZ7hYj5WpNbsJYBRhzja+6MQ6L7IEV+Z3LoAy459NeYPIYdSkr6Y7
Dc71hKL0YWam4EJv5zcdtEKPMFyo8DTms+DbZOVl/JWwCsRkG5ElXy3tpSl6fH51Ae13LsX2hFS7
LNZT6F4bZRWguXnX/CFicr/+Eqx2PIcDk7XbBECY5cGPd6YzKnuSmzEK1kptLDUnwAIAEv0RCXzv
mChNdyDeDAGemmy3/Io19E9FQM1r1Ninu9uY3GXRtpJ1S7e+RaZfb7282YdqEbwEalusBLH3Yz6Z
zsklP7w05mB3m86Gkol45xWTb8gemnsMucmPei35ysoarzB9icwfPB+LPgcq5wzkHzuXOGsN3Eh2
Ar6Nzn0F3194U7E0q3RcjGqE/dU82Ghc0qxZ+AWMd3Oc3F49gZb8ccgyDGjY69pb9qmTvqi7VD1F
GrA8ZNs3cpylfVfHJjjbTezcjxnW7INnBV/cHtZHPAq2G10tLvaAjpubG+GXqsshHnlOAj7GVJ5I
M53MzvNeiMl0Cze6I0c0nhSvUv11h3ckaU1gZG5ZnA0F3gCStFhnp1N5kG0ZWE60LrXiTKTipS/Q
jqjYgfprtngEdsB27kZEiv11IVi0KRm4CHmePEWW3CCCSJPw19yuNTkIwic8LOskSPhiI7Bla3Py
gpXNcnmtNTpvblTjT7Ac8oPwKutc27p1HiPQdL9+c5jG53nJMHRVM11NNUwNBrf513lpqLy08Xtb
fB08b23MPgrafCDy1rLtpyQQt/PApv27sXSGYFWRHv+pTY5uQYcd4lwxURuZz5Z1WQoGZOXVKSX5
NBlICzbthuh3whbSik9VwLQnD92QRfhlyDKyCqqKEA+jZN2vXFhFfneQ58j26xAgRC/oWfko6tSa
ushFBp/NwOj619+TXE78Zf42LNtwHWE5rqabjlwm/vSGFWWEu7FiFV8VM8qWNlGhbV4WeIsCZPro
BAp26Nq95o7THogno18wtzsRSolqIaZzMinexRfm731hjfjUsn9hOVHfCX1Q36KyWMj2wDPCHdHQ
YiOrWoZFKAiOZ6J2xtEMhup62VIrWJA3anqaRJBuEl3rMV5Iwo3u+A5zb2y/9cgbxTMo9lN76i/N
os2/+GPsrHuMgfYJuotvoZpfAcYRWqXXdtzM27eEeLIE+n4an9EuAcNuqEToOBzCysmf5rzkqshC
cyOrytjkZ1ipu5h4V4Hwsg7DO+jyfdTmxRMG2WRYmvr7OCra+td3y/nbeoh3rU0iTHC/hE4a46+/
6qqsDYcsZvC1C1qcoLX8bbJq7yFKS/vU51W/aETbfwxtAH7Ady3Yyo72gkbOBkvs/kN0Q7J1Wj3c
CjNt1nUA0sUAX3LQ5oNDZu0gq7Ik2wKhk6ux7btIj7ML6x0kXVQemxIv5AtigdjFDkwufakWR08b
+2OBWcZLM4pzUEXTGVGi/MXVxXfyHc29rAVzkLIpgvogq2kb9svKtft9NZ9Z+mzV/Mmwt7I3BDe+
NtKq3viunt4FM+QMDGR77GY+kTVrx7fLpu7rI6g9oJayRfbdRpW9joy4w24hq1GaaqP+dyZ9a87v
pbpFfozY5iPvsWIXRzXBlEQlhBGrDDXibh5aN/7O9iBn1u5o39tIuU0LYeb2fV6ZpyoX476cO2Sv
bNcay/6HGy9v7M+PqU6MUmiqbagmmzXt80K4R4q6613f+DLqfrXKrQJErVD66yHmB48aifuaV5G1
YUsR3VulYz2kE8K7NgKLskYePDmLzgQOyhZ4NpXq1rlnhousBlcz9kiZyQNaUdnJsZn7/cZUWIzi
Oe6gOkWoZTh1LIn3v/5R/22q1oWh8nM2VJiwhmFon5aQsSlKx9Ai7YuteW81pOb7hlnmp8PQo84H
31FjITfZixRx6XtQI/3KzDz3UqZ6vonZ3mOkhAapyHLvrnRC604FQrPrkmm697qh2hRYM1+gn/WL
3hibQxFqxOLNot4BugYllExrx0u9vQl+706WCjXqrqXsz9J/6r213caRWIv/4ZX2t4dfF66lO5rp
GMKdN++fXmks4Cb27GP1JUrT71l2Jjzv3Q9RZJ3CGcsj8TlCT+MVikdidWuTpbh19KOGwdb1hBKN
moUsRtMMIjbKcSMvIAfLDpRs5uiHdxhJWo8/oN4dCgNlMAZorTj9/RX+LYvqUM9STWOy7omBgjuA
MKoD6IEbptdnW+qYzG122Gr31yGgvq5VYx7io7myQGt2RAa2zi5VnT7rjjDvpNkQTsTZxVdFsxOI
6ELAoioPcmyextexKXh/ZyHKoN35yrDpI72G7uu02qIdynuQ8s6XQE2wp3cA4xEhsdnEinez8d0v
Vm83S5gLqItovXOpEsRY9bkDsSHCwXmQnUHW+Odi8hDdnDuykTVe442YgYsgv28HdQ4P0RFNxZsJ
IPLXj4ktn4O/zAEWaxoXYKttO4AQjc+RASQrEw0t2y/WAHK8rEOCX7gLrCOlt19L0+tXoq6tXTBX
lR4Mt2o02b3s5dWNey9R4bEQ4jljiSmbRwvsFC+3b6iB2q+tBv7DyU11KTtdHRsWj0eFw9zr5A9B
3z/jTlSeRCnse+GH+rJFWfkbMHcYVcb4PtUFqD9cU/ZZ6BfPlVK9yQGdktULqx2bB+Qe40PgT8k6
8QblaxMu5IBcz9xV4QbjwSsyF594j1f/fGn89J7ZB1jPrGKM3WAouJFJ4qWTWoT9/J77i8zRVtWi
+mGcD9B/frRVmVk9yANSKT+3ycG3c5Woq6/jbm16hFISa4q/XOvz9UsbVBDbSZ3s+ZNtq6cATshH
YmAvFJdDts9rxX7vI3Tja/uja+DQJZ1aodbkWR92iR04lEUW8B24EgxGEDmjHXol1IQ6sy5dNqB5
nUANdd1y3xUk/hAKSXhMDB+7aOj+EfS5auwPLDz64NXNmydHB/ui5/WrC0HgfjIb5wk4m7HuXcTd
QtyIn0a/6rC5w/coQrpiycIFhPnQnuXYYcLBK6kUD9YqY32NZFiVT8lC9l4PebM03Wh6SNg4HsWg
GVv9T6EUqXfySf7kJrKCkfa0xYr5cmuSJ3w6/1P10+VaGH2rUujWQp4rZVZu10uxHLtTCyyNcrtZ
d31uXEShNSQ4+FhjLg1zm+xVC1e/ln49LkczfOOq5Ni8GeNuSbi7LPq592K0lnntIDatHV2JkJe9
zjxalorBB5zCuJgc0WRAgphYi4GiVqMHeci9BjEDL0yXM5rm2tYIc9rb2QwXnse180FtWvgtsX6+
nRrZrXLSp3bZR6O+Rt3oxXTc8cFWp3qp9V29lVV5GDKtXfSdk+67ppgeZJuWAg9WID3JmmwvRnef
O8V4f2tqRYR+fhtdMkM0F5F99zRSxXWCoxGh1vEdW6/v5Bv9i6to5uOgBadmtId3UVoGaBrUm3BI
+XlUHzPTQK08jWkBLh/G4DIajbRcJv7JQ9rs0VWV4an2I6INpAy3fjcNT3o5GseZf+i4XVYSn8QD
CpwLSEHGdrniQEbh5aTFTzrvCHT5xwe2y8WTOqTt2tJ6fS2roxuHD9lYLmXtOmIstaXp68oWxjIh
Rp9YAsJedrUxPNM4hHrH6q/PdthE2jthWn29lx3ykPTAPjeuMGYtq75ayNGyp7HV+yApykfNRTy7
bER/H9uOdvJaAEmASMtvCQJkKbKOb3maZtsMPcWdUPPiBeuvBzngS6j79l1g10qIGh28Drcx7wfH
GYg9jcMZCmx6ggywuI7QWMkclNg83kbIYX6R4aJmNSCTTdVhsVw5RBECrMkHMczfWVIdNB8R+SCl
mliNt8+y3lij1lCirElAxx689JuBgE4ZW8PvGBUBLMZS87GbfORx0sbaeZE6Mvc69nVIwjPnWvZv
Fkllya64ZFk67nkfpyhWvLUwvTDpGxAArPMfB3eu3tqK1OQ2zkTLDQg3dxGQy33Hqm8plQPSykZ3
TwWIGZW5fQ5UXstSMWAak0c7LfVj0fMtT0WP4jOqjV8mZ6YsacpwSlVCeiZmIrrJJhXk97JotPIL
vCHQR4Gbw6Vp2w+ouVaSlV8mQP5br56Krawm+l0xeMDDhrHcTaNZb+TJSEIuc3hub72iIO/kxeNa
tgd1uGsiTbwUk9rdJb0pVvIyWmWf1IRwoZf1SAe06E4mwjJhC3rDh4mN8aK0pUHRND5g5P5Ftms+
2G3w3dLYYHiPh0MwD9cbRd25GPat5ahCFWeztkj5goC+N6xCQbGzHz5G0SABUC5i/NaWfeyIF0tt
7cXQ1NN749cxbk/h+FVEPrz1Sv/diLIdaRIfEKbyRw43MiKgcy7ZsQcL0tybPk+r77GfPihDZzxM
fpjBmBbDJQM2v4Qw4W3iWJ+1fZXW2416k7PWG4J67UXJokI/8ewKJfMWhgZDsOIr3cSZj0p+9KEH
qssOq6yUe6/XlPvBRgcs1suDbLq1y5Laez1/FAvOTx1mYCjriQ/bVoOFQ9cUn50kRLbHVLyXMTMS
EM2ucnHzwn9gh+MsDCgcZGJps/w+Owk9eCBFeYxUoz8Yg2ae1cYXZ/xC4lmWbS2b5CEFaINNy9De
kYokgt2yZHBVLXjpYwC3QF9iUCRt+IJSh32Ou5L5ik7Li4cn3/iel2H4Uqh6tXLGFM8jd2juh/lQ
6BHyDlm1U72suVcdm8Nckp1yWGkaxVJA4lvLtk/jymTA9tJ6hrSjHStdnQ69m5YY6NTR8zSQBvcB
X3wP8c1oTO97J4Jw4SE9Rb7Vn9Y+iLHrSRD4yk2UaAsBVPpg6wjHajDSOgQrjW6nmM3lWkVV3jyO
NeowC3ttwrd7aTIMDKqCxyQSafVSQhRcYwwWbB3fKl8yAzlLZnUbtxiqemliJOrkiF7O1dC27V2A
lvRSVp22K+9YYEbXKoqK7gFeIvijeXA6Weq9Xvi/J/qzF0/qV6Dgv0VAND+GuvQWfiXs56TS61Xu
WMED7L98E/WDej8o5UCQf1TvkpGblFgFEiv4+SwtVW8vMGzjncp/e0sbmxOkPLHyq1Fjk939rmlB
/wePhlIlyR8RK7tFjDXCaxmOwboqgAj/4WR6uoqthCdAjSz32Jf6DptFHoDCtF6zMjPuCm8cL3Ot
bAq+KT/IXkABJwtFMyZETNX0xfZNING+Ut3JXlfL0FxE1x5IPL16N/So3LnTRlbJGkfbnoDeehqz
9AU9KnORtkp8dPM6OOu69geTYfcWBmm+K+DZrC2EKd/83NUI+xUqqiz0ul1w1IMmf2wyZhDhI2wz
N9ulWR1gM8sJtXtr0LtdF0OtbmUvPxZU7pMqAZ/FJft+VQFTejWR0TvbvfnT50IKTNfyHKMdNjr2
jJba1Y84juVAk0ssu2IrPPlILa6cKq3fkEt/g5nE7zPql2S83W/O5AHUmk8ScE+2QyCwCp9PChyQ
Wga2xm9TkFxPspx+6VSF883vUwQq7Kh+9OdPSvXg508CBFe/ZZX/Zim+8j0tu58+CVbvblKsBXOp
ACU6J+Nlil4eqrTZ/MMmb4515DJZf83Kk0bTTdUicAYA6e9xnjbzikBR4VPYUWAg/NnGB73K9NdU
jz4mP6rPCP/pr4ERg2Ctq+ehZOnTj95KDoKLja0xUOvrKUEz3kUmqCJZnQGTW1ToDG4cl3AGpV+h
TWLs5BWRiARlUcQk6ebeMYzOMRY0F41d+R3Rn/CU5162CxJ8FlitIfwhpvDou0m+CCK2lHk4wC5N
B5yxEutZjvCHNzTfuifZH2A7wmc3J1kLNV5F6agmd6MbvDq1ayGYYrAbV62tVxnKDCR0jnBLoQfN
1VrJol0cRxF4I6puUg7Ia7r2TlbNxoIZWjT6IXDGJybiV92xskc77rLHmC0HSEwyGV3Bs7D0Ix7e
MEsPshfESHv/6zuoGZ8zD3Mm1HVVQazGgiUkPoWzIpvZpKydnh3eMG4JEE4G2duJidFLEcdqMNOO
7luhmgeryvhR8bdCtPNINFujuHjZN111oseiyuPHEhPrvROLhjRiBLHcRUtURZh4W6uhsh7zontX
O17MbWo0Z792UFsppn2i6N371PXTbhLAOAPE4d5LA+WNiRDYyTJxyAEffj0dekizd2oenX6+WtHC
kHUdq7zvsSd5HYFny9PrYsrvCrLoGHAxrJzhFJmZVscU9Omb8+MzXbeOD46bmUs5yhcI+mnMjgd5
DTSRSGqOK8WJhuVAJPCiozB3KTBf8JneTrcmV4CJMQZE22SbPHhY8WxM1HWvpyLnrB3N0npTMdE9
+vgr7nIjRe9tLt3a/lPp1+PsyP1xPffP0qerxKErtkCnybWqD3WneNsoCMMlG7Rp3qVND1oaJBvR
dvnq1uZr7bTqWs1Yy9NkR2fq5dJM7W57a7OFg2DaqJcb0U+/gwNHHrPWBE+er+6FQRhrEj1K1XXo
PKL/ni+tLGg/9E48gx8LAOEoaxogMKlOeTLKrv7y69/33xL+hsEegbSaBQudsK3s/ylhlFlsckK9
CT4QqgnjO8ve1Ub2DMGr+W457VaMtfZF9R2xDHTbOJdo6u+rYLK2kP3zY476/SIHOLgAYcWPfD4o
yPqvrBgkqKzqdXP69T/Z+Jw1MWxX2AbBTctwTMcUnwJnlqb6YUBW6ss0DqvInWogIhzMpMDz2bab
HdvkeNGr3o82dbCx+MbPbqGnZvdhZ/UBah9wcw2KFWkEyFNp2n/44PUXqUjV+x7NsCdlTM9WqvYf
RcUN0rGU2aXBCtp04Wf6/dhUhDYHE3/tPOElb7mOhm0iPbIkD3IgSIUe36ow/weohuF8mpj4wx3b
QkTZsk2youQZ/5o8gkUPEiOb7QcsJkyRlPmR/Iw/G3lTtOdDqvv50SvgnBPA3n9ql1U54jZWtiUi
R6s1MfH6my/yadytejs3dyHuwGqK0IQ1+0cDcfNDINwPiAPEQGpzxKDB9sXGMWt65yEwQZcDzPmL
bAKtNeyZSSe0aemUF+lVbJxqJzR3yNENj2pR9ohpXESUc0ml47fpVy2qLfMJ8iKKVwYL4BP+QV4E
htl4irGOk52ibuO1V/SmTJQcEmKELDmBMcTzQZaa2swXyCy3608dWYpW+0IOtHhUlrqGkGzVFjZy
evG0DIywe7YTazzxhTy2aYe613wohw8YU/HTtd8iNMoiuT7KPkAsepY1xzzB88YqG7Rc/UDDs8FQ
j4lW/ijJNnmI595Pg2Wb7K0b094LH3WafvKLg+q2BB/G5EFoRUFc/N8H2Tk5CN5vcnMsDrJ+61Yj
JI1JGgwkaV38dpVJ2Rjzm1ebDyr4lUhr05Mzv4eB0cT3U5Od++trGJD8BrPWFpzC3Du7+SDBmZFJ
BFUhL9KVqfog2o3sk6PCdKr2qK6OLFTmd/l/+lStG/ehZ/741Cgd1KUzCCAb6TShoItBY4Lk3kcN
4gdWWuGeIW46Z1nt9VH50Hui+AYCDMdu0LNzmjVf8Rc2TqjKmydZsjyTHSAuGVZZmGwTJ0A4siNi
n4+NRF2uZfV2kGdU6LremlSSD4tWi5FJaXrlHiAQYmx65mwC1VLuZdvtEFh+sPSLMLkjehwf0PDC
AXAuyUOteGO+kEWyVskGbdRz1AbJMfIzFLCcIls73IZVFRXVOkVmA1UJ9KAJcg0Q39o//DJHP6Pv
sqe6IW7dj7q6vlbrtn1wsQ3SDdPLlyKrCL2URYcfHYMDt29PWTQdCf4k9z45PGRPhbPwGtN4Gwbd
WreinraymmMOuDCnMT6XQe2/VqxYNDcx35Jp7CAs/+Usq7ukkGRYbjYRcQG9/sbTfDcC7nvzrLza
5j3bnzwPChQtw0c5AKW3cWEHnnUZQrc7iCJHQnhwi2+gQecLOIXirDKAUweEhfRLO5rTQnYAFXsg
UtK8dJ5foC6DoGycgV4PHf1ODhAlmtQKQZfOwU+1WMapZ3bPvcum1UOjjZ1ztZlJOF+HFcKJgKxi
CGwsmY2dF+rmq1kDzZq7IycGzW2xX0n7ylo7gRjuZnAxvC+k55RAOZRScW5QV5mNeJYkZvhFvA/q
IoWX6zaHIfd/EDb0ofudfELxgAfaeKrKkvQUEMyP2pzWWtgoZ/QWxsfRJa5UgCHdxZk+POqoLD60
5lH2yZZKswvQSYG1lFViFw+maVp3eCoG+zo0jE2savn7mNUb+V1YQ9stg2aqT2lSksIbhbh+vQgx
r7Iszz40g4caVx51PwRD+SQwfJJnZlqMBFoh4CTUAJUU03fX7jAGX+BqXG+E7iGy1ztodBp4dZzV
pMyWVoUwgtIheZmZaJvWJTw5yK2ley2MsoCT0LXwZ9eo/v+M+ftHcJ2sbqt5WXD7CMXXxT+8lvW/
v5VxpjJUQK6mbVju57eyEH7jplY7vJjm5JzjpD1j31F+aC3+mB0aLVtZzZDtsCqdgFlFZnDZt4Qg
x37l5b7SxXw9drHMEMSDJKhEQOL/XVJM22WVMUZbWbr2ltY/pCaRKfnrtnVeWZGWtGwMcoEQGZ/3
POwd6rIAQ/1sVj3Cm6juqpWh7WwTMU5ZurW5/6FNjnPzM66hi1FJyUqhGZPsQ4LTd91UEnlMXO+u
04v9mE2RsdUGz96MLW+eax13mg16xmiiDMlH1zbJyqgr+650ERQV9VNkKwmrMivbh0GYMj1Tjcbu
d9wXtQtUJgPSX/i7HEUEIF0bDk5mslp5zzaQlrcCWOWmq53KOiVDVqI1FxZvesv6ow4a/B/naljk
K9/wqmc/ncwHnj/WfDNAZ7RxXspdHDcDdnpO7CXbACWnc0+W92h7w0bWxrh1z7JUtY6Kyhh+erGN
/PRCNipW+oGClre/DZbnE6XaqPOp17Hy3KTlbSwbuwHX8dA3YMkamrf1Q7VkrdIXb4SAbZAARXIn
/5LIdR/JXJoEb8PupWsyIrz8RRZ+BUs45QOKW5ktPoo0/BpEU/pbOEUfZpWbLPsHjx+oAwIUc8jn
eUDIe+IlFCVTXe8CmZuXS9eiXEPpY8yd1ca2XpoG/4jbwqrS2sJb3pZSKJTiuQA7bju1Zrpxwqnc
sx53nkkTPxhGaHwthBejmOgbJ8MIipNf1ryE5o42mE4FD9aLq2b+3g6rblP2TDh19JvsJ/UcrKcE
S3qzUWdvBq9fGyz/T0nCuqLX3OKr7kZvsLw6ZP10cUciV1nJdr71ZYQ98PuspbrtW7ve2oWrvAeI
18gBCf5Ra703qjv01aPnLCRAM19Q9c1q6YyTcw972DjXRUdKZu5oPRK+KFkpD7pXe4cpTcuVlQr3
EvUwXNAlfa2rvEa+rPBfBHuDwtfGt862i+NYmegnjdn4Bs0j3DShkYHIpzcsEFZVsH46yd4KzpNt
Zm+oLA2nCtsEtiSMisNp2o6+ghhSG05vTdTGSxX7m4M8yXb9dYt027NS98rFznCSlR8M72Vvu0G3
kidhupisGs+x9kia1fdVhDbLNE4AO+p51xRGxsutik/Uj2pZeNWB0NLPVdkbVoQc5Ln/j7szaW4b
2fb8V3lx96hGYkbEu28BEBxAUbNt2RuEZcuY5xmfvn+AXKWy6nZV97Y3GQmApEQikXnynP/Qre5K
cR2S0s2pPdoahX89Cvw4HPSfXZa+YfWnrgNfQOOWvL9c294hBbqnpoYMJuSUFkGgP9VT2yDZgeAc
QFVS9ikFmkExTlm5StMFlYyvlJmcqznQH9LFun89n9kGWTeQxFY3BXdE0y/b+ZaQxM1bBAEgLWW3
eVd1TrRCTaQZu5Y8srQbY6nHa3Cy+EEkyOoOPcAaxHk9s+hM/7WLX43pb8cBxZgDtpto5LDIIoaj
XYoZGcu2xqrn9VxdG5dYXiT/T+Ca9Vwo7mYg7QGTBeErKLchiZ+bMbw3kyB+Gcb6gFNxGTlV/pxj
EJ44VX/DzliPnDJNULQIl5d2Dm6Mxhqfcd/5vjSl+Kws2oQqGAJ3E2lvB5V4ZHYD00RSMGMHAYHN
Zh2SA/Q0B4sk19rdXrT1WrXDK8qycnc7JzVQZhwp4jPy7TOoIMQH9Dt/bJff3meNWI9F0VJ6Q5BP
jo3MOVzTNPQko9au2ePKsFmFOBV20l/AbSETp0ftgxQRK1tLM3xBKe4mCEErOtIuLIbhld0Ur6Sm
jdm0sZjCMBfnaAH5s/KfuhlrCkPNS2doJhMAGg3JPmgiFZ51dpgQiEBmVfj4WxTUBj+M2iex+rNt
jb0yifswv2AQL523U9tLjQhRyACd093ba80I50GhR8csafSdoszhjZJ3C+5VxowzXaZdukQePMUu
i0d8sRS4t2r4rE5AYFpiaGdIq12KrM+3ckpXBT6hfbBjxA+3T2pC8fOTytWgVTUk5WBIjX4htVXq
cXSx1oOMMPSSj0uGsNtYx/vWlFZfBK6YmZbAQ8Sf0wUJSdYk6Y508qtp7SWizq/CqumOJQ6Er73o
j3PvrpZhO3oyVH7QAbJvkxuFfbN2I0OWfUmn2Q63RletwvBeX4Syoa5gtMFLrdQQbimq+HZAejOz
1OwTkB/Ft7S+3SkGVGf0MlAGi8gOQFfLb61MxYd1vYAeWrUb7d7y6zCyPzZZ72aGNuGRAkWiGId5
vx2C+zrhJKc/4u2TUC6GAJahvt3j58pPTfRdxm3wBdP22M3LVaBMUpt9kcXFFbK8YJmR3T3USzjc
CXuZ3SiCvS5nFB/UNcMUrrmmboy1k1U0n95ObT2rHrVdvLoZyhj+iDS3rnAkt9j0w5tDaU53lfVw
O7c1S0Xk4sA5xCLSQpwPxaC7hgSYK6iHIaRbIaWwHS/r8dSGoJi2Y1bx34/DvPmkyQWaX4X8JIMf
zhu5+MEGEdHOQme/BNAgSjXjHqywsY+sKj4bZh5eemstOEld86EvC9QvUPZ96Z+zLC1/FAoY0qZR
rA8S0x7Agay7hGOj+KWZp4es7ut7dp1IfOR19jxguLm9SwzVTTgzWwHcC1ym1sPfZ/4U/Vd6ElVC
zTYVmbSwreuqzHD6NedFjjIaLLkKvunlKn+wqOE5J9cHB+aH0obtc54u3pPeI3OdYLDupvFlVrDG
Ey20YkkX8U2vTCeckLD8qwOViKy8jpOmPfX2TjWr+JBXZXQfFfdZ2t2Uaqj5sqSrPtkCDF3KKnPj
oQcBo0HKYNek7Up5RvVrymSmDj4OBi0an/v+k9AkbdfN6LeRt+sO0E9IJ6sNlJouwtZC+MYKvjFl
2FMISj8pAnGtQn1KXkDOqrdL+QEzOhukDwrGCvVNnKOs4koWgTjkTf9BsheMikIKmHDt9SPV1NyF
WCmdzeSBpAeq3srY3ugzTlzBAB0pRkX6LMkmJXcUUp0Cn9Z9DjJ1Nwb4U1lR5ga6KPdQ3eT9GGTq
ftG/9ZpSnAZSLZ5JftzVETLdkwGfXLOpiL31/hQscXaEiwtWZgE3lOqlg0QvhE481KSYf7ktqfGk
OhrOee1Mcrw8jIhGJxLujXPEmg+9F00RJTU9cEySB/Cu2s+qpThpNFK6T7t6JyPIhvMDWjLSqHxN
SyT7BqOovSIMCkeS6nyXh0p1n4AGBFKgXBCxVi4dXLBUxD2ODJGLws3kAzi2zzgYInzeQiSjZhg9
pJAm3WxSSDni6wYIsW5O6PDt0MOkmJ90pwUde8QaKseYyBgkS/8tl2v1CvjMcxipBzMiZjLqMimc
YJhrn2x42IX5Va5qH6fEUP2wk81dqiPfS9QSuomwO7wjjZYayyO7uvwKMn9+VTNJzxGirz2MjCYJ
qodIqx51vct9PaZUHWhn0tc3yGIZT8y9p8jC3B3fcSsqLqVqJJ8aKTsIcxwxtYpbt6QceacBphsa
zckiE/RDFWEAh4MeTNnEGYahu/SGvwCD8FY1zz2mvpc+s5ZLVAJQkUyq4lDYrqoAl1kZ5trenDTd
r+rkY5kH4yWYScqmaGZYogmO/azcWexHHaZk64RsKaLQyvQgkqa/3hrFRDlxqgss+KIG0FUtq2d1
boHKqeZVRTX2ZgSJspuNCPl+ExtawLbuGCxOJ1/C2tI/QtN0rCg612SxfSmXptNsD59z+OMXTZnA
RqvcRhWAq6uoGAuzowfcCH5yNzQIJASLpRwmItldrphuLKnf5LH2lFhheZmn6SIX+W0HdxF3evC1
kOSRx5jVbpcWPUboeeSRsLAPWWiWO0SUd8YUfjUUdfiHaU38mjNgVoMKoOpCBwwOReEvpEsya3aZ
wkf7niOv5aMAaJzBj+xwNU+wCMpQZ8I6JHAKWKoOycMAH+4Mg23Fgi+oW+7fT7K2+GXzv/03uIQj
2GrbgtLneyb5BORcGRje321iYlQ4+gY76fJlsKKVQjN3u0WzU8dI0A2xJuuHKqXf+q6brvrRXk6l
Zh1q2SSCJol1JFKZ/ECKgD91sbkXUY3K+YK2YT9ETyCS5Ot2ia7T1hRADYb4kvdKdujxhdC9bTOO
ceInqYwDR6mSx7ivH5hTbS+sxhx/rUw/NLL6Kc6wHUw0NMQ0I0XDbE13J73d83MhidPXhuyJcDjl
eau4kS4P7hyKBucoE1LLetgYRua1o3kOISLhQpA7+YQ3IbKRP+wujg563H1WigWhv6q8Ly3N9pVQ
+GMsPaBUlXxMGUOOsOznvES6Tp17+QxKRDsWIdNZKWXJQQ+U5pyEXrOibPv+hz5rN4xOOFlN5s0j
aqZNkPZXitx1IDxtLATk6tzVfXfJcsyBjbDsXdRzUyeVrZishbhFyl+imhDjm9nOy4+/v//iL2ss
I3Edj6DTNcU0rXdrbIlup1nrYfG9MOXpdmjsCrOnQBtdqgwPbaQQpFfkeJV1dFZ1Gd3pVvIP/Bjx
awJqG4O6qUMUJ4+GKdJ7bDzafIVpN3bxHSCe8qmcQRjipmQOEhS1zpRIQ0DjR1XNqwJ+WW3Qqx84
yZiHiBgP56D0Sshp6qfgTvp4mOHRs9r9/c+k/OUxWYulgDp4VlRqkO8Lp0Iy2wme7PJdlNk3bNC6
K+AOGXJseQisE2mVrZqrpM0FZMSBLUt4imYxeeSAwQuPpbWPdeUZJf/+MuEui5bKLJ0zSPjJXMi7
cRyUq2XER/Pv/23xLrfHT4tUtwyT0lKEvRYP3+EZRMr+CyCQ+T1ueD7kVP9q96Oyw6kPVY0grE+F
aYApWbqPeuSR7T6hNq5+Ka3pxFoHCxbjPlbtaryWhsohXWn7rTlnTmIh5o/6vysYVsSOlniMayF7
c1QeEVSSd10bnoWFWEOA55/R5jsMR4zTFC7tjlSjdRgtkmNjlyFMkmOwiZvRqoudfQqkqdibI/LF
EcXdcw3e0quDAOmSMB6uTGOmAELdFY4vHp59mbROnczPhUYxMIJC6KbS3HtzOJn7UrciNm7lsGuT
oYY+ONv7sFf3Uak3d+rY5ZDyM9ObMLraB5qWsITbhHd6OJIOWzoIYmq9a7Swc4OKSM9OvsKki9r6
WdI0/VJnBGSShN+tsHDarOG/O2YSzySPgke4ZfZp1OIfPYESNJ8t2JzmE5q11bFqO+C3pCkOLLHC
R3Q2RmX3m6zig4uihtoMGFGVXXQy1uKUxv4Uu8gYS8ZIO7VjOHkjml+ubejFg42M+dEe+hcd7cGc
KEARRwGD7LZqCe1uQOywIZIBmvrBfGUrVXqM6lE486DFC+mFwtXrzJ3xCr9VTQkf1hrxx1G2o8Ih
1S/dxcVToVHxx7pB5GcMKgmmCrELxx+oc+cPbakZR21oF7cjZyvr4hZF+NUXCPpduXTtP6xU7xg0
r0NZQ0/CJF9to1P3jkHVy4HNc2kG340mjgg/hsJJTcnep0B29kKOe6q0w3BtGPpwrYUCQ8wkPJcZ
nHnmlv2kDQ/D6tAH1e8x56b8/ZOm/Ir92v47EugwfIRC8d7U3pE7haxkTV5XycuEmSIuGNj0jnJ5
xzgpsXmfx6NiYjxWUTpxK9Kt+0y0jjoCTt6U96sFIatkxodDzfaqMNo9GAUyfXGX35VyYXvyEin7
Zd2eFOkYc/sz1dNyHdu8MvrUMeX8w9f5y3xnUlzQbQAHwlDMvwjMqMq4LOk0pi9j3N8AGxYPwgbu
3oAwdgNWyt3cN9lthxoaOInBFcoMI01Ywu10JmxJxdW7bUX5ZbJ6ELSpqQKCTIYHc3y0S+t5Dufq
MaTm/09gEft9NMMPrypUYlTVsjUmkl93jIaI27zFsuBFChG+WZBUHEvzQ5clhArIl+6NSZmcSArK
E5wdykPAYh9QG741M9svhKGfts3UIKsXqZ3A6xUnZcQtq+zZ7wj8KZwQdKXZje1FFdUpIXF4EFa4
CpZArEExzfabcZEdNWgPWAN9m0GKfVZTC+BK11ySPGgO5IbTx3xoSJsxmXb99Onv79w7BNs2EC2N
zZsl6wpYV/sdXmbJe5QTpjR5sXKl9ezUCFnBA2jfrXWnxlV6NiZheHClXmYJo6h+8qW51c/51Hiw
lxAgHqOLOsnNlZ5HFfrW4snEuP5WtaQTjoWD1GkfIfviBglZYwd6MXbqNhtckiponyRhfb0UwZde
7pmjAzZV8Fw/BPB6zk2PFvnff1fGz1/uN/gfghbFYpAawng3JzRjrrdWWBQvma7LO5C04zVsYBuj
7SE0TzFh5k0epztwMsXFXsIHrYt+BPWiuKms6PtMs8PL1pQ2qV2UexB70EFWQrdK+j69Y+YNTpXV
fsaCebqSSPdaXe7FUnONofKEUAXpUdiN1xr/262G4FDM2DraWoinfSZptxPlvuu0+BybJ9bpDDdL
fBxQNShs1dErC7qrrH6ojd4LqNGrqSbOmJKD5e8GGaVdXMJ6cDMF9PjKZGkk73UMwiRye0xDnDYs
1uIHW6zlXs8LZ9YMCVOTHKkUCDo3yD4UV92qehTmdo2FPYLgYGn4x/Re+ijNWb2jRHEDfrG8VqbH
rlviI1vOkDy9Aak7LypchofMBQiuuIv6gZAQiGc7vvRGf7brBi8fFh/EwB2KiulNRhjtLABavQTH
EydfdfgNvcGquC6uidnts2WU8ZkiVul0qaYfRRRM/mzNP6a4V6g6FMIPVkfXQCleor5G6oI8poNp
wHRV4dIR1PhSdmj7Tczse52oC4ocCQ8ZcZ81FarpawZuGEwH65nzNDSIiiXZR0Nr8LRcHXgVi5wb
mCG4MeLcRnN70YYfFOi7m4xgyEFG5ITW23jQgib9CNDfDxpyxOX8bGVSeMUMXu+nEFXvBmidk8xo
R5Abl8/62sCQdnBora7CoHpGo+ilgQd+FKV+jbCzdq/1/XQ0UVMd0aW9UWIglZOefyv65qIZqNJ3
Vng74rN1i1iq24r8HueI8ocZsrQb1+T2zU+FWAxnpvRwLmTletKF8jCL6DBbVXo7ssdE82zujkxL
5LfHaMRCKIJJC17vaMSk/pEnJbaocttLiEzOIN7nS9iTqlosu70N8T/7h4je/MuuwjSEruoshqYt
wBu+m4cHnCkZdVr/YmAf46bRTBSXw8uy7J45lAjoxrJqBmS7V/Byr5wkRPDEEOEuwpjxYMTLt3yK
9UOWIjif6AiPfyHrYTrIZNmnNFkzVOycWM6vcIiEDIIUHlNceIGb4aRGMeL+EhiOokKTDsfZ2olw
Rr4/H+cruf2SZsVRBfR5j0RAiYFg0V/QINH3SSl+bKo5sEYOeJeoJ32iBoR8Wfo5b4dsB3WMVaSP
2Ibwt8Y81vdwYpQD5AG4oWFcnkdEtdLV77Nom/6hTxThLsNjTuUL3bUp8eQCCaVoKV4mC6SRMQ3d
IQwoKKXrEA6a+HpIhvkSG/ptt1TN6x7mf/2iGtduKnLfSmTFAIN17w7/5/BSXn/NX9r/Xt/1x6v+
59dD3vTzQ3dfu6+/HHhFF3fzXf/SzPcvbZ91v4vWra/8v734Xy/bpzzO1cu///X1ex4Xu7jtmvhb
96+fl1Y4PXstwbD5QxZv/Qs/L69f4d//esADNPqvHYnA7ut/eOPL17b7978k2/hN03DPQxFG1WH3
WXwmKn/rJSFrv8lrBkYj0EGqZgU+FGXTRSjs6b/ZbJwsc904saaqLCzt+ve4pPymId/BVkqFyC8L
3vX7j/BTue/1R//PSn7s0H59VnSZkFFXZBlJP2ErhMnr7vhPmFxbbosuCGrpnEhxsKuioPJWAQy3
V4zWnVqsIUgCUbtqnyw9mDGLCfxkap+WXLrNZnyBk1rGsR3uojYY5l4ZlsgRR+zb5kwrodyMtzis
w/VcdjjwMqtZvbMQoc9qsewkLcv2AI+9SCTWYbL1Gd42FcYyv2+N/kld2kMoo7nQ9MV1NBWHurZu
Bfbjjlwu+klthBsYfeBmwv4sN+aDbZcfkmW5HrXpG9C10Mm0nv3dfNbQk7WC6WinxZWewmPNI/OS
2rOKM0h6jzzWs4qSgbsciwq6Ri2396luLjCzY9OrVj2UTodnBkYkw1yRad6p2hgxTuQXgUwXPxDr
OcjadEaLvqgGb2n7237KTPRFW7LaVkOF8wfTYuHEWcyaqWkfego3Y59+lEz2WDDIIkcPTCcd27ul
DEsnJZFEyVD5tgjNmztYiGmt3NcZLkuG/tCNMqn+qkOFnUqC1UhgoYbHqi6+djsyrvmunZMTCdGG
LCXMgLRcPGlqPgDI7nboXnR4VTgAzBPXQD6lD42LBIwZksBHhCouQ1n3jjTmFz3n6yLthdFNVTii
GG6rVda8UoLCxSjomMJtSiqoPtA2FlTUBOTiBf1FF2VIaEhKjM0ZTC+ckxDKs9LvoGlTOHB62D9o
fQinN472aV/VTh/HzW7EsYj5EktHvObRF5CugzRFZVSfnhumWVBuaDVnqPnYy30W31fGN3kyLmOV
jcSwbN2rcrqfp+JIfSv1IPqk8VmqGtmt+uBRnxaAOqqrBHF5GOPhpJOucaypNk9CSzHeThOvEbO5
i7LoQ6+O1pFi4CWtlOpcmcMjWbjWIy8K2hjnhsEEWotUwr7lZuJbmzKUE/EpJzjaGWpbO6GVXiGa
luzJ+1XadNdGRXbU2+haHUTlqEgXu9FQPOWIyuCLOzuFjHtd+qlKKfhguQBi0hQf06LANuQi28WF
BCnmO1bm1BpaYABtemx64I2WD+Vo3C+5dSojdFjmamSLI+9aA1sQcpq3BhpfSnFtSmG8E7F+v5jU
U7CQ1hfyqbra9J5MbVot03OHqYGrom13eWtaFu4ddTqcwazQJgmfFjzQ4/xkW9iDCQEbunvBF31i
7YAevGQ1nkV1/qGquEXKYHhdGK5o6c+1ag9Qg4fWKcyo2FUZJSEon1k3aMdQlrCzlNXv9dAAA8R1
wG6iE0adAJ5RIfZVnAz9ES27197bOakWTpk7WWYV/tb0Wlq+9qimlv46GXvky55+XkwQ28ABLsyc
XnvrS1BadnnfYB23XfvTx+WQDLRK7naVovVUdDpxZGC+HgEw7VTAksm8U5US/Qak17g7uWk6hY7Q
vbaqIlh9/M3EMIzpQ66bYxsue2XOomNeRK6J+9YxYrnPEGczOr9CewGju+lnb1Sr23lOxf7t1PaK
pFGu44nE9tvrcZr9+U4MnkxKP5BApdIoUbONK79CzD9fTOXQxAq82e0cSd3K316yNZS29FMoH97O
vL0qNjFrc2Jc5JjchL+98/WTuu3zthNDnCBPPTR7q2F060P50Pb6SseNtccxl87zDOI3Tb5WyA5m
CoYDoaV+HssPwdILB6sa8velWd8KAmzScZN2Bst+6OsuAalcPo6ITKC2GylHQxTXxhKUft9hvtmg
p3VKWhS6FYycw+XrFA337LNsBa8ep5KqPXIAjj7VyfUCugPoAVFQLJUeWnSGE5iLtFOWzPIbU6mP
sBY+tBY1HRM4vFRVPXWhyvSyOPE6/F365WkSNgVEbBz8YHlqcDvqdaTPVUt2FqnBMGFKOuLk9pQq
MkSnpf1at8I8SoWKK8NcPmsTyZgOYZlj1A7Wh9gO3Nww02MXS+Q+EX44SVb4uZ77F8g37b0BNfGW
mgj+3YNnSl3/uBR97C8IdfeonlAh7MpPxoRp6hzd58i476XWaNCqNBKvNeUnwusFa7QaYUabBbcV
/S763ldTcw0ruWF0IbQJR7qc69ZH1o56WNHXQCw67OLwgnGZScAE5+FJm+roYCjYoq/PWQJswI+a
ti6O27E1kBMc7NM0WnKOPltc+FuzxMEN+6BxTzSR+1NMecbpkNlCIQnPXaeCiL/aSfFEggISpyzx
jcnOF4oOauEvfWxQ4rZheStT6W9NwHZ/1aBdqd/rye14rmTlUPXzIZowcXOVqan8rYGabA2Vzwht
fKOlVArkxTEkqThVWgUPOI1qv/mjt517OzSX6qNUTJInm3yGWhSVPxes7isH3ouJFZATpTQWS0JB
6I+rmH4mbqzgNZ8DoFtcg6wasqvxKQN/6G+NLlSYbFvX0i2UK1T9k2EMljdTYvIROHAUbShOog47
f1mbWKjcmD8OIQvnQFnMAciGMWTOJPWt/9qNkIbwt2Np1AYvSatv2Bi38IMkilT8noxIfoYsQLMH
6oI5H8cF/y1AeGwsRwvhRxBw230FN8jkGK23GDFz41Ab9n67yyA2d/zCGNzPaKO83eVeqgu/XZut
t12AHPGiz3Lp2fmU++UofjbbQHg73HpLjeZBV03R632XcNRgWqKJ12GwjYUqN4legoYtag5Re7v3
mgAH8DoMBHEDEuZS+xQUre4hoFOd5Pi5DavOD+RA22ErW5ISWH/W9Sfbms5UUw+ebMST+/u57feG
HSsO+tQdA0luKCL+3khYgvzpcLuwnVsQ2ykp3FvI/GcscPym23DbemlOMioNLAsIFOPtrXkbg28D
EcDUSebBOgySnPONMoDcBUawkJVLf2uyUOG+gNXOoIJycoyrivmpfhnbrvRf793rMyqjN+xs3bjo
mNrSefd248xQshCC/+NJfbuHMIeI4M3+uN2bYXtmX5/c176eVN/MhHTedmPebtF2x96dMwt7wIqg
SN23p9UA3uwb273bnt7tCtQFHDGi1VlP/v3hRbgrc7bjFiosq89g5ifCPicusprHcH1ktkcpUpWf
vbdzIoQx0SraYQKj51P0J46mxkDl7NCKkYptIzEdrNdeX7CeIzNH4ULvzZ0tMx/KUtT65h+9d+ek
pg53ErE7vojWsq6NXbw3M9wjpmhpzna8HJRt4hjY6Wy9wo6Et9jNl+0WinXKeLujOXy+n3e0igvj
2FJw3x7B7ZGEdx/J6DQJZkoEdD2sesJjA2f45y1cru2xRpd6vZ2rTKczLtgrbY+k0VITQ1o58rZb
bOQjId/2QpDcd0WSN/vtRhe1AZx3e1q3JrBY852mJneR9ik7kPWBRG2cd293+k/HrWXgO5jJBJ7F
xJh7vcPrba7WOVreTuZDJx3SLtnLf0zPuk38sR1uva3Z5u3tHH5/TlDU9vFtusxQz+VHWmfO1y6f
/7mwwwgb3lbb2+sig2907htzim2AtX0FDLfXL7ZdQ/Jwwc6DV0yC+Oi4dbdLxGE/37sdhhR3ZmwD
pOehqtBcDro0B/XOVxoEX2nrvTX/6VwhScyib6+B0s5P858+YmKv4uVL9GP7GLxueF8Qks7TVQCt
b2/7T+99dy6FH7tbWpXhuP6v21U5M7+aoz5621E5dRiCltUOBuR3Ma7LUSF4fEgT/2yGltXq7dyY
rA+bIkt7uVHgUY/ZOUcH+IBTCfdie1s4x3S3t2xv3k6++5jt8E/vQf/I0xP1qli/PACdTyJSkJVe
//brx72+dsAAnjvOryHUgWzWen1rjPX/fb06ABKXcwYKwrpME+3I8l8JWaYWSInx1BrVjBVEiQDK
INLONyif+zGOaMjVFodlfUbF2gDc5d2VmjDrdDCL/eWhXGMDKWHWrrcoITL4Z8Igf2pkTfeC9YmY
YW3srWq8qodwDUcUSn04JhZXMwrKDpNM4Xd/NNshJRpm3u1kYueC6SLBTmZdbV+bbdreulWnMhSs
ubujNNbtR7X/nmtw7/i/eW7WxlxXgO0Qv0JWhKT4YJlq7sxs8HbaOvMMMrYeA9Hq9l22U9sX2pow
EcZhyLNDZ+sTvLV14YrWKCFel0bLxg7DXle/cI0tJBYGtnrrGgiFFtLkVIBQhUxBrLBGKfO6iG69
tssjv2cgrhOonsmfIaBrXl/rTMRrs/UE8DQtbvtjt0690/rSrdegXdSIYDmiEcA/sk7t6agwBMU6
Y2/Ho5aRVFJkV+vQuDrGa3gF273yc0XXmCWDp25YxsWV1mBxWaeb156sh34kOSMKFcJL1u9p1W2D
Ii29mi+2B2p3SWqg8J5yCdZ1dvviW2P0UQ9IAbWqag0qsL/he8trQFGyl5ddzL4WNGGDfJfAA/TH
SNpHZAAPSzaGsqevT+Mshbe1Xk77beDYIi98fSmYT7du0CkMCy24qu1wOS26jgU2+awZgTe62HIX
fqHIM5Ss5Ii5c+GPaxC29bhHrAtvJ+UBa8W+ge2Url/irQG2Yh6W1ty/ndLXEdSFeIp0KMGt5WBU
BSUJlXz+xLCGFFvvrQnXkdqJ9lOfh5a3fVC2rV1b15jAgbtakmKYMujHDiGu4RwMYX+MQDDoawy+
NavpiR9hpqUm2XSUU4kbvF2QSpXNQVd/DdZbs402y857ZsT1WMf2lOHWqT03V/2qDMqZihQYkG3w
bQ1shlF28yL8QbIPxB1pTj4aO/KlqOPT5hO/2cD/ySd+O85DpMpTLIapuYx+gmOTX1pDBMIKStdq
9MDZOI755/TiW4G5lx/YM8D9gGY7/Mu5ZLX7RY8ux8wOw5abesjH6z4AHtkqkNxlEkUDkuypFuyX
nDp6Z0gPOPYkfixDSosUw6BEURYHExa4Vy1ILs3yEnuNbC23FGZmuTCPml3t0IV7qNrFOidT+QgP
NDiiwhE6nWp8VgQCqyMgVqQX5du+F+VVFh6rwLoQbqMdMlOxm0TtiMTkgQgjb0ShyIsFXHVLvbXJ
5n6EBp/iMoOuUDuY98lUr1mYDqaobPrYtyH7lQzBsQmWuxTu5bEGjoTHJaYrUPGPIxRLqRz1fRzK
026Bkdyj9O7ObVIfDRNsqgR3xrGnVj1pbXZdBALLPCyiD9oqiWpQjTx1fY+dCsT7sNb169BcrpK4
l0gFz59GhDzdEQY1nLIRQKI04f9JHejUKeMNma0aWCtq6luvT+uXVs0HaoBtdaUiek2QS6kmxfoL
c+8aUl0lZrfum8Et9Fr4RWjqMHYDzdWxf4DPRVlTsBvf54m7UKdFE1Urj0kWhceiaa6XwbxhOhsf
1T629rNCpUmYNuSBQh4PYTbmN+kMYV9p1jRI2OIEIdduY07gjkMQeFYhu+jKDDtVUxIXk6MSdRPr
ohYNCKQa/EhEbkZDa5lU4Z1eSY+ZrXYHy4zRwieRmqv9N52aj2oro0eq9dBnS+toPU2AFN9OnWxP
C+ApCqcoZwGvBU9SYOiPOkpzl6CKE3BG84dJViIPYTbKtr0F9Bbw2lp7/lJqE4YHBVItDZn1OZGf
jZYkbjF8x7RXOCjSkeG3j8sUL1De+0vRap0DqEHZoypAJjhL7mtDNAe1jtCAbVUwVvqE4onGYjlC
+1rkApPXua33FiuFi+Ipnn2oCGY2QCCS4OB4Z2BqkgJnQOl3ph5WEKBmiMV5uVyFc9g7BqH/Xp1R
0K8WBXw+3mXLGH8fsmM3dA5QXf4NKXmRBcBSUF7ClUVB3TqqHPy1youKXy+pJv5wpauSk1HRvJ6k
Cm5+DC5ZUUtr1/UUM2KrfkGkl3hTjTonZYPpWCy1fdqy2IPORARPRqZhyg+x2sF1KcQhAO26U0s8
v4JYeCq1793EAAUQbt0Ecn7GfzW9qq3uKGdVfkpRqq0miiWlAA28laT+fy26IWYhAIz8n4tul7il
DtbEfy64/XzTz4KbZf8GX+NnQU3R/6i22fpvpglAyrBMTv5eZ5N/MwSVL1kxwe3I6gqW/llnU43f
WA+I+XkB1jS2pf2/1NmQ1/9LnQ3kG0AmgADgs6hNv6tJN8JI6h4mka+gqmVp4V0lCjQD1uU6i5TO
n1MwxnoaHLajrTHYPTaynBzlOa1Og/i+BRVbY5UzyLetKzdW5ZLMv8b5nCJbtDhxlxnHxCq/dHIQ
UUgqmiuKF7tIzV/YCLjILTYXNrlsr+0R5xt7chu5cXh7QkE73IWTshuMXtwEOWl9nEjqKxmGTtGg
l1z8b+7Oa7ttbsvST4QeyOGykZiUJcuSbzBs2UbOGU/fH7b+Krpd59Touu0bCARJkCIJYO+15vym
M2bBqlCZscfteVoVEiS37TKOM5PA3HROlEgMYjVL9E+13/Z4SXt69X7nFBz5iOjv8zyAl31uO2f7
Ki/nql3pQjnFTU00YVRFP/rGNDk9E5xF3wEhV8iJB2rbhv8CFxBtHHutfCKfoDyNy3xW9zB7YAxT
sEg4t2Boa8fkNDGexMufcj1t51CVQIByWiKEltDfwsH1NsXLQSEafImT70pKS3HsiLBYGvmXpr44
vbKGKGOxW0p0MnuTAEl1P0nAMwG1pbdxQCoSdDtyU+Uy8YbI6AJbXXFBXhqNFnwWZ7/RpzzRtlNP
Qx776aTnwaBZD1w8HlBLnAYlW3zZJDM9h8Okt+QoqON0sLegt7cEcnMapJQh6/0kWV/aCiuaSQ7g
7RzRlU3UOAqy1nqwJIvT+0ANw8mRi3Fa8VOFLtqU846tjc8jj3LqxxmmUXi++F8z7ORPoFW2770a
Lu38a2HyeyojdDEK/UEI8YXfE84QFHVBpidcbbuVoZP2ut8OI5ODOCFixqmXYLMigqZwkYTlAFs6
lebllEgFo+/H1a4wJzYFp0tLf3HKjmHdIJ0w79+WXSPROLQuFpFsBJdovyZGQu4YDai5YJpgnJIe
0om3aSiIipTDIvPfQUqcjlZHfrUzYgGN8yk7RjqIyLiRe2+Lq/U012sa5J3ySMyM5dWZmrzYEm4f
/Bie2tKoagt5cMsBxoWs8mHmeUwjcCLvwqCRA6yK8c/CjNaswJj4eJom3yb5iQpjUR+mdknOsJt+
psXjmhQO70Be77dZH71EMr7g2+DdY/WWGWCAmJVjfwJdJaG/GDStezLjTONLa71k4Dizu5lP3DBW
2piDBzTtJxKg8lvSn5gqXUa9POsrXXJlgtas0POz7Jd4g5ABZYPrCYgijK5b2NdPcbOmYa0TQqAR
PtlK43raQylUDS4nA9jQSHLtUFLasmk3M1tZMLpMie8Aft0pYTgkxsuUwuVNi+auLjl42i5xh7WX
iJr30AiOW/xAKYURlhmaDC3wWVBZGiqdI1xN5MNQZsfGUve+4homDYAAslorb8a+1TAamkad0rxG
4miR5Lcqhjh1aepA99JUm3GXfxl6CY5504FYso9qKcXPiCud28zO7mTZfrcmG8kxzQnk7zd1qT+A
p6F3X8JpaVTjh0xKdrrVsHWxi3s3aUNLO2WdapHsnOL0SzoDVx3zDtBQ2T9GNEIGc/PiOMGwvyGY
lNGoUZnH0xSVOb8N42Gdtu1+QuogTcnXTKe5C6ZppaPf1qcuAgzOPhqj/oG1ipGhWYR0kQI1xpIY
VyZ9c0f+HpM7g9IoKlOienDnB0yNUQgQpOw0P0H7RncqJUBI2gm+3Bz3NEZhrOHrlvhUXGDgIKTz
2o4gXvxN0wirWtelzB8au/MKa74dpJQebmZRn1cu22bekwnfHAj1aIJ87H/oJRyV2nF+pa3+NrZZ
dyJmikGM2twrq5Z6ybK1fqLKzUGbu9pFeO5XnNr8NTVPSTZK4bqu31eddrnVbMdosvqjXNZTIOP8
1WKNtlyscSVabrASqB44t4HudHlWu+nYF6n60KlBp0Xkdcr1oRkYK/VrjMgqXu+QKwzbKwYvFO29
jAlxs3/O6+TVRGODzxlvkrl9aK0Y5Gtd0BJOPwiDyphJYuipkROGyfrVIu8q6FY78w17YWUg0NHY
vne4CygWMJnuFdM5NJKMREPFDUjGPDM8ef69LnUdKLl+O6O/DtMBUD3zGm+qNpB3S9eeuLQ8yvpz
W9fGT2t+NdPibbDy/HmG1+c6BldNfaalTcDLL5ArE1XU6SkyTNu3kVTvEo5Lv6mSBzztW9rdzHZ+
m1XRWSbll3Yd33GJJxq5vWIy627gRxVR7Phk4zEVoroADnD6KI2vtN3iZ/IpjnXfc1YBz+2o2gGk
p+Itjvyq9Y+jho+HPNbSTZ2xCRYQla7zQ4EUp1Bf82J7ng5rqj3L5FrQ8EOBkba0GhscCYS5uPoS
9xx+rRIwAQIyAOBS26m1jgMpW56a3CuiWgsSc/liJttbCqAdmQgKgtkAXpoxL7BVLajl4X1A6uRt
Zmy6A9o4D41ziOA6tDQMFM2e1Gmgf/YUEuwp2/eD5yjpm2ap2cUwpZ+GPeRBbsh9wHRt83Wb9pYB
w/UuXWldEUif3s4OcV8zFrlyALmvzOUprvharZbYiMrsfXK/ct9s1MDM++kM7j4LAEejyW8M81Ay
2ChamvhYwKMD19p72q9nG9+5W1BsO6OWP0lIPfwldpqbxupaNzX6Y9vFlYfolRycWn4d5elNI4u9
WvuKmGZyLxaMkdAOtI8ErYLZGXdST+iUreaHqmGmxPR98JoKse0oPZmE4c78jDyjv8i0TT2mitKH
k3maPksvjpzdx2Qw324QC9EZFMM2nB3YS0GS2px11u0tbzh4dXVyjmQ6r7QV+zeuOkZYrV3kL1QH
XdKH0EaBcnCHLXdHTSHIWLbj+5rYt74ZaXT3dNW6xUAvxex2KMC9kKURTmZz6pb+W7SBi+pWKz13
hvIrHRhnRBsaGqnFR2bFYavVChN3G3YkWJrAKGmet6A9PRiByoOyl8Mko/iyKGUTbhZKGkuVCZyY
qy0QYY2WteU3OYILn1YeFpo34MRvvMvVgzvMuVqR4tfe6NbAwn4ck/A80t80UUSiN5aTIC+N7Mzh
RWVbnmEO1ttJLqrIw6tt+n1JPXq2tRu9RAKO3oerYBNL3pjmjEhnNX+sG/Vs5BXmeJqZeamEJBrF
jENN81ANwbhzMfsJzhBTkrvMSVWsrxGEZOLIOmowR7PHe2gwYhmNF36falDPcuaupgxJqy7PgCdt
yjwjHexI4ZfBzK1V44EKql0xNDtqJK5fHG3D4De2DGAk9Veca31QKuY3HQSyv3QwMTBTnNqY1Cqy
xt1s1tewyeuQaw6h1lIMeQSJf5Dyea41jtF4P3UWluNKcn+vNfo3VMV0o6Erb06Z+WVufKts2Pki
Hn6QSeNQRy6P4mY7IdOZMo5GNNtcQRznIRsZnELiOu3aBH/MaJZlBeT3Tq/CEsHezSzv5+8CIBB9
y+lgmR0E9Ll+ajX4pWpehMThtq9l3J8XszECowWlxnAku8gy0TEDA3YDrAa6IL9tHyWZ+kOBCCg0
ckJxUqYpvdlmF7OyHhTmGF4EcybQ+MrLjDN32aQRP8L6FZSfebtF6b1Wbl8bCWZ+rUj6RZn9WPVb
G9+3PVMBsUzg/ojXD300MhqusTJtav5jIYfTQ/9NZWnBx1k46kUnYuuGgcg9HJo+UOBn+aazetpI
8Dz9xVuoi9t9394QCtYGea8ddBLhXdOaQuYc/detWBhVl8VldVIGBTI6rEWLAiXRBneYq8ug1ObN
nG9L0OfdQbfYuZEjvlGfFnV871PnpCbW+wqFDszSHnRZG5pbq3i2KWtBqXTwC2VaOBHivGlpwju9
7aQtv8OQzwh1I+Qj3viZ9X2wxd+SZl3PHdaPiBkME4e3jujaQ69yWVWHCVt7/5F2pf5YYKDqSmpT
jJdO2rCU0Ncqk6TO5kh9vLeiQxJPH4ClbZKa09GLdpfrqkfPkCt/Fg5VmgVnqp9KT1PcDa+JYVLt
SH720iKHY9stN9uWgblUL+p6hviCXnF8d4Cc3DOVkTcnvbXa2asnHBiMXStYD5PttdvbxLf2HYSW
2y559TsO5Gy65TtfgagrI0zv7b7Bf4nfwG5dCr9qWCxb6m9OOALfASp1suQZfCFVmFNnpsfGHuOA
Lxzidmx/0MljmCWpOmh6zozQbL/ETZ8djcZH7U0HquocX4WDFm/Ok5WMN1WMzzVrN64DFqo6XVkP
ut0/SXJWe87i6N/LjDCBrA5SsAI/1Sz1zIkyXde0LSPcigpbyZHMHDiI5/yOFt9NHKf33aAWL4OZ
coLGi+I2CkB2bcHZIKkRtGXNCLpKZqzM54JCsUDFJTdgkPBtHXLLM+S1v2/M+XlMsTkx3Y8PMsEC
8P+1I1ajAVjycL/M27vWlA/U8ki3g5IbAg5lPNtT00VezsAK6mykVxyOCnh+OcWD1K+PBJNQkpKL
19Lq9NBkcr/gGA87g3pwZU2nZWrMMNWN5UDdfw5MU/06aGkeJNE8n6RCnelifPT2Tga3yt9Z3oYJ
CKdbXBD3KpNtRpm55CJCRwQbTS9OrmA014fNT3Ku8Ytm+THjgptKnRmMQfaAvhUxtKzj26bpfzUm
4qg6GYj8tJ7TkQ8706QCAYIio/akAuAQyg4sJ/GWuXvtrDgNHM4D+OxMLVSIh7+1Kc8NMjXW1qmx
kUgeklxAP4Bm0z792uHi8zZyKzmZqs/JQL+YYjcNG2v2N6R8SYajMbWk3o15b3xt0y8ys770pHae
ACRrXXxBZEIFv2EKQ58emWziFxMnkwaPwWFU8yd91S+qjnFjxhUWUIOgDRutdOaXqr6QHHK28G+D
PZCZnNdKiw515cqHBwhv5Resur82ld2V2sr0WOPgX4ofjHy/q6qRUXEYbuKZ33ZVc7TJJaYQvQMp
6sTsnvG3uVrYoRi8tdbI4WDxL6D1q7FQy1/hfExJEzO4xxFI8sW9ZL+kc04CSITse1XGh8pU1XMr
S+qZ85RVuuL2Nta4//Z7xKKhQTJWpN0RlEcv5hFLTuY7UqKcxaLdC+r1vhA3OXlTf1VnyN/lnoKy
LxISTbgcdQmeSTM7YOQ1GLU5D6RbRCfxav3+FsSioYh6RhN3fRPyAJ3JQFMYLLtCdNoXYu1f3aRB
7NaV1J+s/Q3KpSGfe+s7zkblJG6IzXjzliCful9yp6BUtWSm3uvGwGl/s2JNm1JCS1UpHJeIlqvY
JlEA52cfn4r9oynj8Z/PB+CA7hFMnnv6mNlnc9gNo45mZecxeRiAf7rWoOr+KsnDcezwp3DiOdf7
QqwJ6YlY6/iaxCMGBgC0Kbso9c0ZYyyjWbqOe39b6ymHT3I9o04B1eJt2Tyetf15CxFv/cDXpEcO
WUloWOu9j7XNaFTFAncJarvrRpgLjDVbpYa0PT5IewsMWikxX/uasy+u2ypG68eKFgXQEnTYEK4/
F4WEIDS305fF3MttlvIUt7RlhepnSnAA0/VI/atmT6wJ1Q+D7Aby4kAEsRz37lyb6UlxIPkNUt4c
r1IfizE6P+gGtW1Hi7gqq8pj4DV+3pSAj/oOpX3aIVQIs9KczzlH4kkx38c4ns+0BDATJOnNotXz
edoXYrtdk0lDHXTCyWZvhlcP1T4CXsdpp09N57ZwRn7P+RDkW/muZGQRduM5X4yiP9JQGc+SZWfe
PNMPFTq06wLjwHDOTZTb9VI9iu28fnZ26EmJ7mW899OFKK2p5IQqHt2tdVWaQ1xbYFXzxsuaZPTK
vdN8XVT7i9J5Qf0hNj6Q1/yPeFDI2tq9cT2uBf1QcbvDnu5VhdV5UVe/4ERnrKoTVigtqQ93xBus
OaVQyjSpgi+ACIP2WjK8OnPDcN3JOacr+rdpaQc3y2fqIpv5obZUZy3cSjPJJdHUn+zOAuQREdi9
5cAgDQlq9Vy3vYfy853OyWOcdIdJnoxwzJRn9OFf1xJ5ZVSiGM2SA9L5h3SdFqbS7XCbDCQKlqb5
M5OedUdtg6VMHA+3zetqxDdaphfhyGjddZLZCcsVs8+eUstxXE5U6TK1uMMHibcKpP1xrqbcr5g0
HDM9Un3TPktqmQW1VrzGNvbBvYGVF2WIoWBkfgGSRu+K57qxNT8uh98M6cYT4maaUvlrmuvE52Wc
L+XDVKyGrxv8BM29XE5ngMigaAoxkeNdrtmtTUYaVUp6TotUeWU752HWEVNQzGBvBpPWm/Zz0Ga3
ICiG8wj6gEyV3nWZrna9mhZHFdT4aIl8KHyaazrmd6l47Utr843OlFyH+FGkBI07mrmEtMs64Z83
znbWKQQ2deatVXXY1qZXp5pup65ez22NEYy8LejTfYu9cUxQjmEFLQmiGhksl7P0tdaqF2mstwMS
R2aZ1XRQgCHi8nGJaqqC+n1yMHtqlhUWaCO6r6lRjGdq99Q2JPVkKcr7qHFVtfB3B3W1qKd4fs1Q
S75QyXJNdT7kDsFzTjHv087icYkNy++rLATVkXmtA7zCUsa3ybAZ7sFR4nP6TsOm+GFO4zuJoDII
n+THAA2KZqTkkEHLlyHFI2DkufrBB/5VLbLALqzQGdSdclcTBKf+nMrpOcVmCmvHRTbysEXW6i8j
dU8yehDFUAChLEH8+pIeOrS+OdBQzuAj1+CsJjohMu+r+RjhPvGNKZIPWm3lB0ef4U3HXXIolvgX
uEiikRmQ01vYq2vTI8ZUmHpq7iF7ZWYnN5YLx+Nm1bMW2KzzhRkCNFoMvTNUFjPtv1Er+DYvme7H
eAC9mQojrRAuJUlaP6y426hyEDes2XRD1uTL1FUYh62OQhX1VY9E3kupPHRPm8o/nhO1yhB816sP
uG5WhQnpRCEU1stSz3RBcb8Y6jR6oEMSfMGmod9lK0bd2DDe9TItj9X4BLcO0J+GRUgp9TCehm+R
BLQIBF/B3J6fWZ8lVC4yBj41Kpikeo/5YpiHG3ifEz0kl5uyDTPG3s7gC7XwZNat8JR2b0KV0cu2
8k4jw65DxdoB30Zyy8Hl7q2MwhqHAPRJ4U2lddIA34VFii3TKsfsSX+AGguk0MI0RGkroRajneXW
/h7bNfGJqLWYnhv3WHlq18iiyUMic1qJ6rm02bdVB4wZNUbjKqvbkfLggT9SHpVIfjOz/BuFbWhb
MT6TucGEDemfc2tQ1cOBQRz6tcHEVsXULjEbxU8wIo9cew/GkLbuqnYvCY0VpiY/JYm/UaKt7rRI
hotwye9lzQzx9X4Yerm51iT/7tCMzNtCPlQ6b+hAHFhTevlizjPi9XyiUgC0J7AICw7LCCz9OlF/
djgNM56OEDrOBKQCDrzHHlDgdWsSkwCxQX2Qj/g8+5pfXtS0xqmu+xj5g/m96usv1VL4uTXAn2q1
Mozt9tgaeuVVOSqtdK2O48aJXS3iDACaHWgxl9N05gw+JlNoD+sNCKw7TliqC7aVCa428tqUJplc
3iXFqzGlhmd27auKLBUhGRBdh7SIXkm3V1CfNdxXlcoaNr5OxWW8apRoVUjD3XoslPRGT53XvEk7
b7B19aDQeKceUh4gkdxOOT33juGnXjSBlaw/0IBvhyxaSOGazBcGnl/lRJMoYy0Hy+H6XyddMA1k
D+PyucVstmfhfEVmlXkGABiOmfl1Nz1SCDvLaFMQ1zgIiVfredYR78K20He6REY/hgmfAZMgrr/X
xfS1pXPgKgkYB2v6nu6cza5TngigrKiOSG7ZRh3ExxgpkDzeI2z+RTFQJ74zEVJ6YUSKqOP2NbER
2b5N3CEW6a4fLIXtIi5eqWtmITTTGbQQCzBNDQMgTAAgNF1jreJjaup380por9M9wZ5CfgJfvZ1h
/nfjwdxNRmIRyQxXxNoaDUi/EiWNwj5S/GYJdj902qi0VkZpuqyRHqM1oX2qbKcxBUGYUpOkTadH
Pu3PFnEUxVW93s6W3i9HuMW3ZcGFx3Ga+2ThMu5kO42DSMvl3CBwz2V0bKqegsdDtszptVH9omb8
ykWyZ4SyizQtNKdZXwPSZXu7FeoB4D2TevuxpXwfbCPtyTR/mqPBDGWtdJA9OwysJw/aZ4ruGM+l
W+IWdWhlnSybgRB5CphAic4MKqnGaCHLTUBwVElmh11cNpINLno8UxFhevUpQZ3NwXHbuDZ2wg3H
ntpngdC2CvGpWBOLT4msWK1QLZ7rcEoIVahSCkNLrin0h5VfzYgac7U5tgudAdwKJjCgWvYzllEf
DrBoz0aNwk3cZKoH/A/iPpG81D/2r8yK0n++LQtt40HPupt2sVrfVh3J2zriTW0LxTLJr7nnMPnz
QHQBxl4qaucxNAQ+jiyeH2WcTwdNN8tjBumsXBlnXhca5LAzTDpKuWJV3LOabRiBmoGomJSXZIg3
GiXpXZU07/n+m1xlJGHgLrtbqQI+9Me2wexvJ2XLOFCZ+ZnbEIcLSfHz/utW/lPBSD96OI3V67yT
CzlzaudyQmLrIhzbRZP6rhEXC2UXcm6bjsw1iQbf0UpqM7u+3NllnmJNLIxswRoJSN7vyTa6qJN0
yEgV8KBtaq5wEUr9oYr6+JzC4nFNbbE8tWltqs37sF4fohjbZcdvbB/qiwVR405IfOpduU/rhtT+
hWEK7WJegwQP0lFLGIYzhKtSfjv1Pgy34t5i2rJQNtg1HTTs8Kcsu5yS8BbLU8wVJMCu4L0uQGYV
RyVmCvvpMuLJwZZKv//S7Dq7HFmod7XWMTy4no5rDIkdwq64y7Vo+BSQmCPpIbnZHP012SzZm5G9
HAe0tUIDXe6zRcfQmM/E1HHFVyKEnQRpoOYAeU98Iu1rKh/DTBOfITmmWq6oHTljraZcBlpAFCjL
RToIfWqMNajgeD8mYEigojY1zr1VPwrdatlET5HjVKF4nVnYi2Zj9172faQTCj4/DsQN4wEbGatH
NYVfHYKEOelHWyWOeJ/GNJJhBVNev/W7zhp2DL4CVI4e1NbN2+1NZ6GqFSpscVOvuuGgOcMJ8ynT
Oh7hRyQZ4YzQOVFq+1zQSVqUnfrIDKTf6AwlNJ5sJKW6Nv4w1fUp2zKYEPssVKiLizxG/i1uLzEo
srRL+SymerwQVpSeGsoKQoIDXSFBcrq/xVoY13qtO9I9QEDJW0/at9UsSHbdb9QFxWFPU4dbq+cr
nLBo0UYRv+fCpzkLJYwX2aVup8Q8il2uwuokVsVCztPP16ZVhVR6X6j9Lpq/3p7gWJB9sT1KY/4t
ibWDOSf2oZ9W9O7qLhLnF6IgTtykY7TsJ5d9W6ebrWvRhfDFf6xbI6Be8Tlk2Kw2eAlEoyzQifl4
kpsKMc7ZKuB7Dj0s0DnXPo9N8RaBlO4CvZY+3T4t70r7B0kzX4q9PNK3a3ww91LKfgsF6c9pKbE6
7rLkiPahpycR8dO7QF+8VXG8iJtiIeT7867NnhBEMh/hnS+rRK6Cpt44PYJRSDdWy7ebWcb+rayJ
16AbTHcc8zyeprIkeUzjkC9H+uFES3MFk9zMRBTf5N2jVIRF2zxro60BDAAtWuFstWKImMxp/IVa
izs43S3OqAdGEBQjOXOpBQiybipUuq0ASjWT8nWrJByD0lmt+VTVZvpoqGu6tVM+wUh+ywbz3Szs
u7ZRHJ8ZpX5wGoJELMO4KWAYHGDFczmXB/x49aW3mndj1Oh3GPKTZOi9W1qoctYEjUFffovxvXrj
pJJO0RC2AK2BSonsTpoNWTqFNrBewNzf1shwaxW+UKqOd9lcfKv7gvOsfjvOCF2tvP6gHN8/EbKp
TsVCzzpZn4pIRq2f3tgxME1GhSerlQYfIlLkd4UJ8GR8sDOcVtajQhpF0JCMzMU9vV8KRsZpM5Af
tOqBBknBY5DKQGVArdnVHxyRmxtJDMrUNALvKPcLcwiVkIMe+QPdguqytobpzpgY16odf9Tyg2FF
+kcSdSutib3FUzNGncrYt2f5Ndale4fCBfifPD+Z8/CbdIRdxz09Li0R1H0NqU0cjBSdx2MGBnap
Ovkwm/bhU5vfqdnmidV8idVTu56QIXBeI4fjXilIp4JL55yX0pJP/19LNBVHRz/57xWa/7ujh1T9
X0SUz6f8o89UZASaOxOSQDkdpKUO2uQ/gCiK/r9sRTdlw1JUm74sasx/hJqahRoTgKQt2zqkLcuB
UvIfQk3lf2mqbcuOpdmK4QBt+Z/wUEyN/+aPFFWkQbZhkZ9gA9xUFF3X/kJWlrCk+yU35xtb29PZ
2mE7i8Wy5NtZ2ZEE6sakvGriyRNWmWi3KQjbwufafpMB1ddqwLo6i/rqutdbhXlArDGyLHsMM8IR
NO6DI7EmFuKCKbZZ5e7bExulNqcfpiYneWEqENfrS1JPDMuEjYQqdty9yeq2h+9GobgUXheK8FqL
2+VG7dKd9PKrrm4WLXAMJpRPmXiIK7gpXEpGayJ6UyTVv47D1HZYNk/YavTrqlo4H2lOAT7uK0Zo
4u6Jkeo/j8xKpndekcNJyKZxL/ngLfj8xJjNt0fiwYPM3i3N4lP8vHtuywuiBdqKnJOas7HuVhWT
K8H1ZkHsBt0MKcnOjO6h8wznakNL4onVeN6AMotVsZAcZTjD+qCMGFWj7G01jPt6/8+vC4SP+wBG
eCuR7O8eHcxtqBosf9ytf8l+dWYS1sj0XXfXsRHDIwA+xmbxgOujoNa/GvOeHg7NJ1zb9mldcU9p
VdmfxZryn2uMIQGU/HU3vbkIxTh9/1BalBcaMv05Hxo+JPFAcVud9g/yj7uue/9jn5W2f7TrwLSd
3ATF/+vVm8+79zcn3pLYx+cridXr+xRPLJtDQ5n2nEu5ep4KW/lcI4BDpTpd4KoQq+JusWD+9s3W
5Si4bhJr5b4DsWa00nqs6uzzEdft1ycYwMjOCBhKSanx6u3j6Z7BEaNqsS42XxfW/lv5vF9s/Je3
/9iVWE3bOQOSqr1cnyLWPvfz9y7+eN3/spo5P7WSueTfr/DHnkhtpGwzAQf/49l/3P/fvPk/nvDH
6vVN//HUf3m/eOTfb+3vR6ZmhiIQJL+F4QudNdOw689brP3bbZ/Hxd93p4VWHf/aKFAj4tBZGTwy
btmPsOuiIUVDDqRt9/nr3WIeVE5p1+dcH/jXbsUd5vaYpI1xunqsxZrwXQsHtrj517ZaWNkEXOS/
rIqHiruuz/xXVm7jas7/w9VtzANj+//+1a/7FS9j6AlF9xkpirB55gTOv4nVKUsmOcj6TTnIBBaI
RhltEOoLaH+Y6O+TALFRLOxCRXr7eZd4lNg6pLOxedZG0bVvs9nXhz2YVNy1kTO/PYtVLJNlff/H
blQzRuDUKMi4xHToc1+SprvZpeuoIO3pJ/5aKLcOEh63MZcfaae/Y9xGg4DyokpK1Vu68UcOUtHr
BrozU/Fz3S17dZIEpQQ2cG0q1Zvt9NIUxMESk5bSXcG1c6a0+6Ft0xRWXILcOVeAYXStFfzxLj//
Daq5CePe7h/T+xV7IDzwYvGvtl0ZFp8P2a8M4nH/9qbTJ8yXhZ3+uuv/h90QDDfC6rOP4lmOuNiK
V/pcFVvFbvBOcN0XL/Bv30kpp+ckWwm+/+PdMAcMGyaxjbiS4UQpz8LXL9aG/T+7bvv7Mde7r4+5
bmsEKeB6+1/tVp066AHi2ddd/M9eRuz2+irX3YhtTpa/l+CmyH2XsQ/vly51v5qKNbFN3OQK/qBk
8hpet09Jjz1FPORzVdyVieuqeM5fexQ3S3GFFHd/PlI8adtfVqx93n+9/bnPRJfo6RsY3JSB5lct
kfLaGBdkwWD0KaZtJUmy6FiVcgUbMc6wKSg6uxoj0jBXer+2c9nfItyuhW7S9E0gek7m5tvIzTyu
z0NgJhaRWkbuHLqyvOmB3h2nQWH6SLxAntvfNJ2wzyY95/03U7JPCokop9lGNltHauLp1tNa0YyA
vUWXtm8/sm3S/YkRRpBqd7YZbw9xGx36ZoEf1FEehzPyIluSfkjq/q1IpQ8kiekBlYgTAOG7g6JM
ph3zz9j42juVc3BSx0G4i3QpTw46SPQRzbQ7kR3tmsMa9G3ykUcYENbZPGq9NHgG+XmJnodlg1Zh
WhCpVpZ+bPL2IZLS33k1I3HcapkJunnDFCFxo9kxdyLZ97VAF2bYeXUBhFX7Np3SQpW/lhpJdWXa
3KCdCmrG7iR+WM/TXGcnA5A65AH8Cq0TlA64WH1Yc2+a0yfwJBLxB0Xufp+quvSTEREm6gwl1Cnv
3dCXeauL9Ls1bMC/5ne5fx7j5qHVDVyqhFnJZdBY+3nOIHKw0/CMQ6JDSoAOyiBal8p5ZuDIIdLm
UTeLIzZXfr1qB0doQO864tWq52V27QENa1kzo14T7VHVfhYUOc5llExfClRJNijTpxL9YpW27wbO
J39EATqujwjHMbWTRdEsv5tSQfbbdpFrNO3Id9HAJ8fqTUQLJfyoStLTgIbYzYFrVWt+hm5WeoB8
qxAuk0e2Wx/Abh6ZhTsfmULim9qr9s2qlb5jAkAxnDo9JZb6PiWPUYd3o0lRDLZ6Z/tNMxxonyHm
pXKnecDzGftTDwrHlH/L3OYTtKj3KlGz+2lsyKd4s5/lBduTlSJyMnrpl5Qcoxb2bwEXpna2+tCB
VCjipPL6TXvQigErUhgbNFDJ6HW8wVgQ2dC8RC65YbztKhpG9BcqHdB+BX6xxa3rplmaIBXtIPy1
ky+lqeVHUQzIvkSn6wzvcT7+htq0+BoWJ7fM7ycZzPIKlvreIOENK0zuRHeNNpgXO4681Slo8zc/
JTOOQmTqYVE2jdvW8ugNI3qnvvldtfqDgd4/hCRy2GgWUuPVt7Q5OBDgswklX6cWQDlotVOiKomE
bxwfIXPq9zWXaLNgZkPFXkGBMXHwbMpTs9Hj0xWT/dAWQCv8PmC0MgfIXz2Jmu6oovHZn7HCLvET
eb2tyH0kYqF5t43imCrbZaBVX3J89OCJ8AlSis0y/AQkijR9YV9MBXJvZFOGl8fywVF1VAKrclEz
sDL8PwRfxMrHYmA/iKAxIENdm4elMk/r4qzHrnBkHz2BtyzF+NhwVKHELsk7GdC5GkpaPqxEp7h7
AoxXrvaXbZ64hndkUkFoHHANwO6h/fhCE6e9abPhudMS+7ht53JLSc5bu2b1ABozIWMI3eZxfyvb
5zJJjMOiFQ/LzPRvyvU1wL7xJZFGAILbepxmqvULgc3T2OPEiun8NTTBt2z6TgApTX7ygl3ciZtX
Ey0Y4pYrB7ULDCk6jEa8hCoYRp7bfKEabf0f7s5ju3UkzbqvUqvnqAUTcIOe0EuUKK9rJli690rw
3uPpe0coM6lUZWf99Q97ICx4UiQARnxxzj5U3C1xFdSYjPz5u0VjxLGQVQoXbiNqA55uDSeIh8YG
RzHgG6p3hndk9B1xaMPIGcXg2eaRYDfU6KI++0KJd22NPZo83tnGEu11Pfpi5QyAPdFuY2YucMDp
xvSVsUtkv8l4qPhyKd9Gr8sQvBZldB0Py8FJpgegOTCqIXZ7nY8OtwYSaGj1ptPwLE5l91gCW9pE
QYlBQCMTFVPaA9J3sVmQI5PsUmx5FM63o5SHW4wWDSkP3SjK0l2XE75SlSJaO261Y8y235GGjru9
2+KcPgWW8xVZsbGGuggqEiVRWS7fIMpBK3WrZ+4+lJ5NX61GwlQ3GUudH6BQEfRH07hYh0t4TMx6
jxjeXOlzwVheHj7F3KYE87wYpTFRQMGnY9QuJhpCvUjHAlM3RN56JqJiSAhsMjTniiHhR6OnWdb5
w5Vuf/dhnu0rMzr4HRY9AuXQEjT5gxUw3h42KRCCIsWNp2d7x+/sh6xaD4NnHvsbpwaES+YAZkiU
3zWJGivPd9f1jJ2iBSePshrbFjrpbejcDYzYb+KKe3IMoGISdWZeTPat13cnBM3Npna59sa097Ch
AFToEJ06JMS6az3gcdd16Xc6CCWD+S0CN9/flQHuUtupZFa31ZDYkzDS1AhE5kQLmXN7i6ZuOyci
IT8UxVFBusYyIzKNS1KauPE2fSiHfWrCA0WcXIN/JAfDpzLcT+veFft5CJ4XZ8bKNPnPwFSWrcAk
swK2tO7m4KXp7SPUimIz4rFHB+C85k2mbdyJ+A/ulOIQ0BNgnMd8KKYYZVEQN8QhH00HR6ioA3/V
Tb6xA8CTUoVFBaE55rfa6w0GJ+Glux6rmkr3DrOrVXThy29U1HLyKmkR9U6802znaSJU0THyp2KZ
BEz0Aqw137DbZgjH/QXLvOjorbePRY9+srcA6fsWkU5eOW6HmYpzzYD2uvUKDxJAuLWK5Ka51ztz
OpEXs3MTNHgl94abBuOOB0m36YaXoY+3BJROm9gJyCHJGDAOTZsLWr+s0a9tG+oVYxrPMGcIamyT
+DnIE1yuiXZye/FDDGQw43SCjykNfZgz8JQ3u2VG1CDT0mTUSenMV4H8pFERn0p06wwa8OQbSWCq
OsamvcZbWV78qwIqukYUZK+Ay9aYNUW5acoKx6jGiK85VPs+KR49CkQ9z+NLJ/R3EWSz6yKJEWXZ
Zr8VY3HqI93ZhlZlrmHxEaE0PJHu2my6rrv1rbqBsEt2IJKoG9sxn81GP5bBfnKA4DsWWFw3qdoN
gwd5nT70qXHFTnxt1t1kY3Ba8vAqNocf1chL6Ym3K/R0Xru2e0lqTH1lmNG9mDJiWhLQRUn0K52e
nTG9nM3pLRs1UBuuZiLbNC7aYpwwQqUuWVo5g+JO26ynN2vmAaLXWclgrHjy/AgGph6dgsHT1pGn
GavaHfDakX8NmUJjRIFA3ouaJrTelFdVtRRbR8cNWw4YJb1yRSTpRQ+4FwvolcsrIh5upOsoa5Ew
WPpFDYpjKYV14BmHL4dMFqdI7j0x/OzdmAvAYAQDeHMXgR3GGdnQ8umPdeQ4l0HtHOvqUGSQHhl1
2ISwP+2RIVJ/KWjP12vMhdKAqIFQq6w93Ye1Kb4jgrRuWkM+OsHj7Z1pgj47/IQWwsMkQhaYBpsl
9B6BJ1Z06/Zli3cnFJD3GTOaREHWQ1Fdh5Z+b455j2e5eLD7/lfYIkzRK31VudHXLGHYw5si80oT
NaZNEwpPjle7Zli6jJLoSBIZ4RGX87TI1BDjK1k2/oqHoSPxkVf8DtLcwgtNbmeCNYXIVFgwq0pE
FYnbrdjXNWGhdostqB5JLNe/D938XbOHXWj1MKSt8j73vXifdXmwKezwAJRk3uhmA6AgWFxYz8my
1QfzJnGa2yzkxxilzkWfusl1lQwnO8Z7ZeIgM50vVkG+N7IOjfb2lFLrXpLXebHQqA4NjSMCe8Hy
LFyjCPk0Fx2ol4kVTTRgTx7Qg0hadWXaEBJiIN1IJKbpzjDxNSeBeYINTZ5y11DpDjC1JZoD3SYJ
tp2RUWkYE6SUqDliFNd7F3zcGM7g8SN9V4TZlwhX9L5opOOO/o9JveIJ55wwBQCkmgvMN3p7k42U
OybMDm0avfRz/KiHpQNManwzO+PK9SGfGvPw5oRPlOPT3djOb2M+Wc92BJYm1SrZsJws2DwAuJOy
7a+dTWKYWAFFcNRaAiHAXW39Xkeko13n/vjDn9v0msoROV+WuDSm9rpNY3AzS4gTurfI1iheUJvM
UHYXG634hRMFC/qo/rXyqnmTBdtIj38SkIlTRjgUbfxYrHyGS6Os+9Xkgb+rp+nokSkd1yZ+UOAr
uPT8n44GlgFXttb4WHfavWiQDfs4/9sgvPPIsihNmECG9yTawUcCNwNicOfHJkDKm/ZPRojy2AgI
93L19DTo7RVP6Xhdo5oALQBvvXwuhfkSleOVVrqrucQ4w4jyqiJ//ETgXbtKOyM6DCYqscbnK9OM
u6ZLtVs9sYPbaqmz2xqArea72kqtGqcB72OWXr+vM1wsboiq8ovzUaEZRJuc4U8o25xJbRgW6wWt
6QQEAWBPtDy09QMJIePtaIz7zm3IES3Q6o1LOqxGJ0l4I+GTVhFLiFp2uYT8gZRh6KbVFB9twV1F
ieCEjTq86+RkzgLQvGuvyMujG472rZpQjkToQLDrzizd39YVDKqTaR9xy/+xrl8Ix0NcZe5rTyrX
7eCGeN/gpudirKArc1OYPPI7MF+5ad4uckJptjp4MGFXarHtIus2adz4Zuzb91Xn9a0jUPd2FqhR
jvS02rzNyGzb5GOLZOaPU1pmYBIWAIdK7fJhA9HQ5HC+v7BabZslMpm5LC7UC6t1QTQibe4somyb
aqNWqY0xoYeYhueH9yMxBp5cV9uMiGvxeG7R3863nWHEd2M9keZSBxejYV3rc5JdTZMNNEBOPJS3
yPkdIjP+WJfNQ7EPICeSxqMlGjLiwLpCQH+Z4su/jeVE7QyTmOGcAN4RgRfrgnATvtQM4/NiV97+
fRnYVr1rykzg/5Xbo8rGDOdMtwnIHwCgC1CjeuTe6cWt76fajU0YjVyw6N68T+hafeuTaLmcRcYZ
spCsugm5+va830TszyFbdJSY8lg89s4xzOPbvMr7U1UCe1VX1FLF8JPQTMJcaW9KWl93AsT0nZmU
D0StTke1m5qQKWuuAq8A8CsPVftijus2dj3qoJc4Sq0zwVtttDK9zvppWvt66N9mmN5vwdhCZ7f6
72HQ+Ldqveni+3NIuQ0ST5d6VHYLQFOgp42u1R70Am/12LAo23D9we3oDlroO7c1oYq35FbXuCm9
BYLV4t6qDUaXtBd6ZSOUkfupDXihxanOavJY0w4HtA9nqs0tCycd+vZ0sIln/X3fqK5dSUhx95kJ
md+bkxBSYRDdERjnbSYB4wUwP0A8t6uDHYixft3WdXzXy4no2u6CmlKxiiZU5/+nB/9dAkn+bvCf
6kvx+rOLyWD9SGh6P+w3AYBr/NNlcJ9BfNNyLJKfGeX/TQDgWv90TdvVdcul7eH6DvlqvwkAiD2h
3Et8iQMOzSUQ5UMiiv5P30OO6RGwooQDxn+iAFA4qI8CAAEuE2iabhLbgoNeVyCnD4EotjnjsCjj
gaKGfmBEPYRaX6NIplFIdg7hP133tdPe0sa693Rijit6Wduin/x1msA9wIIteL4TAT94xRf6zjd6
5z0SxJ5ehiShHYf6beqzq4FYCZqozilGEbbSQYbjzaf5PfjruRcToB2g8+4A3IiA130xeyh7HIph
xQJBvseJbiwnI9LuKp+WcGW5L4gWngBg4fUFKqGHI79wRBu4t6Aog7HbwOBADyNLx3RtAZbmV+OI
Ds94SYwCbWqZbvRJJqUlazMWd/58j4HmsUHAT9LlYwOqNmqck2MnP/rRv4GIdD02wdXUMSSsE0dm
LAPWRXrXfe+AlByar0tUPVJxuKdj8K3Nmj2i0W2rdz1lLvdZWNFt76ZvQ8Obd+zqa1bGb7CYydcq
+ZjxjNzhKD+CJbgyCz6nNOQ9h27zVZRbGRxi5SYxse2WCLETYqwtcpO9h3Fh8JOv2RDsgbCQsba0
NM2LX1adbJvGu4h1PragLZOVxSGIYaFA+cE27HL0SxmPAGe+ps1OopjDtyrSgycE8eB5vdZr3kM2
EOcEBvWg46QNcb9OkeNt6dACyne+B273E020rAAtOGASDUVcfoyL3F5HgYk8X10pFNwhWX0n4n2T
4NfcpRFUCfRGF07txLKCdUd44MLXaR7kifEpeZLzId+29ktUX8i7BzCfWXQhJu8LBv6ZIt7kgcvK
MJWhJ64nOPESgzMueEQK+8Ie6804IK4S1HaAFZ76Aj+dRV8J33a7sSqQUfoSPqUtqXWB23sb+JNv
rUXycZbAIYnDU+xy6fC377wWA4Mra2ml+6XpvOHoZ+HPIKNr1jX+Y+I2RC2FdFEwo2eUuiNsM62e
JOsoT5adIOQM0858qw3GT7P5aaT4yc022BgZAThhX5EPT53Wd0A8BJcCwuCucd344E+X5MgxRtLy
XkfbxU7sXpChgt2fmwWV6bTWI2J3ahiWi/5WYajYwLq5ywfumUb3H+sp/IIgBz4a36/BB6Tbd0NM
7d00wruavNgdWB7ytXCVJHXBv1ntwoSS1xxU04WZ/ZyGYF1VBcgP6lo+7ahVeK+PPQAh3z3RkqHh
hr+2z/zXoMMFk99XMFKIVthnQn9zAgcnnClvvDq9yCIohbCfsIenb5OfWisTbRNgtPKLPR4iur4U
ZrkT9C8G4hKuUbCIhlZsRHMlRi4RdyirNQQkzlaA76HK8dUoW0iFJTp4kG7+ummbrwirjZV2Aa2V
+mXGLaZx0609fV9X+VVgcTnE1iORxxiBCWUNjeVySX+kdYhpkwS3ms+aWscbLsk30RgbOhXUrh8Z
Y9kZqXFLQHq19lxummbA9RLlkOPK/KIWE82ePDhCOUu3WcR2x0t+WIYLuWLyPWhswdeiieZDz1dI
/Oej2VgaILx+yxZa9Awc0awhZT1DN07tJojXkJoY4Bmzre+2X92U13VcDHA8a/cY2K88np6p4+K4
rG6LiidQ3nrGjhS9hv5B/oMMIrEGQ3GRVzxYCjf31xSjcQzb2yqsdUSHxFHoEY73zLhH7ZmtiY/s
DzmBcKjDacCMDRwF35T3bE9Q0Ry7pynhYVk2zYtZ+m8m/Yi11gJMi+ppE9S0ZdIq2JdCO3qgEfZd
aN3K9lEDrR4KJP+QHz23DL1vU8Bu63m0GFYCWVP0ZQsqT9LVOrGj6odrSU+vLT6IlZ1712Fw1GNM
Xz5cH2Q226nTBLQBMPRGWm70JH2zyPJdR1ohbQj2adT4Bgdh01gNoVINBdjLiKK73hP37RkRPfhV
fa3nzbjC7UeaVk7cvO+WPN7ykVGqsN9CeSv2OC3EmjbndjAIiR4os61H4d+SubwT1o2W81VoYK/N
KviZImoJDSQCUZX8Qjb8YI18W6n9deyQlAOHWXZl1fh7Cqk/Khr0KzIbHgd+fNeOFXHrZd5MZlRI
TYjLRT5Lwta8m5s02YR+d+9m0QPWlV9TPz01Dipbr4PgZDnhrZv+Ulf55B+6NIpWCbaUztmPYqSg
0s6oEdzyJrbiHYPqPG4LgQrbgvOmfrDIxZMMAN5oqbXBeiDbZBX4FsEmNolgA3aquXtBBP0WiXwP
KPpbWXMZGEb2S9e4F3OL4mpo5vtcmPYWwt8FXCvk5D42rwz6S534REG2GEYne1/ztJ+D/oI4pnlF
IfW0jO71iAYiSBgi1IMBmBZ5CH0M9AUTMb1G/ZXArmdvAeYTZfPdYuX01Yr6W9xTSIEZxYdvpDzK
J/AzriNrwUPT8OOUQSVirHgpPNoXSf6ij+kX6q6XBr6keOJ3kpZspeuvSE2SNalo36nqo6MTWbh2
whchxMBo2pU9fou6ElFzYwOUNepl1Uyd9BTwsPFT58LvORr3WLEz2uJAJ0TfSBObRg7h2g0NADsV
D5/R1R5b+s6rxgsteAHmHUpAiLsTlTf5gHQmJ0LpwC+xbunZOhuO9RTgv0mWVTDwT8DX4ZkcjeF+
Fu4qM06Wy/cKyG+XuxnhivLnkJsHgAotjky2vhIS1ibN2A8xD0Qt1LAWdl9RbqaXU9mLdUGptbHF
HfTsTWzoETxBfikj69ruStl+o9mg2dWDNvK/RP61BZiMp1umM3KoF1etxGZp0Uk2XfBKoeBvtRXU
z9O86F/VleNbJaF3PjpmjSD4AoaFO2nAJfmJ2wngeBjHqVw3WnszDsGXGIhkJmxCw06oW1MuJAx4
9uR2mykKbk0M+psuweAaEZiXGFW0LSHsNHHx6o0GYHSGCna1Hrx0vQ00d8CUyCjzyl1R437OCQRF
WUczy0l3th8gReiSlVMNya4zxD0fOcoseFVHquO/TWpYIsdmHEB3zRjDm2ZLQiQuK6NlWKkyDrTA
v0U1mtY07DZtm6vG8XjZNDDixzL7ksF7jrRWnu3ejtyXECMvnPwKPn7QLMZliHgJBpdc1tsl2xQD
FD2TXvdlVGY3SUINvrf0B7IH8X7M2JSUBrF0dwSUJlhuyN0bpd/eJt33Utnt1aKaMB7QXwY7MMtY
psQPRUUAjokFjFLSGnImQrPYjI5p7t0IZ7Z3qTTS+x5uoCYxHOKD26NvNt5OwyQLUOiAfXU7teJk
5BGKqxhHb5RSFhKiZrQrSXt/n5vUeoW03isXfsHniDw8e7JBne5qtQHVLtmBcaPR8sZntXRGeEk+
fFwP8vsMQ+6kYLmIicb1+iY9RsUJIxzAMTOkGj8bIYHzHfGz+P6bLKAMn1P5C7qMUpiJ8ziynEtP
+i98IYltYjrgH1s1RfEQ2K/OVAQPjJnTAPOHn2XZDFeRCzlmucsi51TVlqLH25e8CqS375UXOpcW
9u44HLKLDN3atm64YLwWRGs3BBoAaTmbuiZNHCd7U0tkQFAF7alR4vl6UJyFxMDxp+YIQLQLNzy6
jBweE6hCWMHcb4W2UJflYqUa73wlIg2ek2lYlyOsyktHt+QQ4h/LJkr8rVNEv/JuNjH/TC44LTUr
UrGeGcehdsjraE1lXuJOd3I0Dv6RulSM84fB1njyGATLzasa+BBocKwioV0g/2DJHGO6U36It37y
hmoz4Mg9qkkrN78vjtUzfMVg55Sdu6WjEq/KvBsp9HfG1hxRCeuuMxxzfaBv6NIIIPhsvHKCyF1Z
BBMwbh2e8kVH/+P5uKjywnmfCwRiBHRrkI/kOrVLXwcgRpGYO4kgG4SDLHmQUxTcvE3FEF6rXxuW
fR2MyfBKGOOxmvTmW9oE4HBt3TmN0k06+P1wHOvRuZ417SqRgpNFjA9x12onBnOPxUgCeW0R6QEZ
xnjU2gIIUumEe7VoEyZtkbu9Ba6uratRNx/JQTOu2gUn2DhkDFYii4ag64UbAq/G7xW1cHdy07vU
xmTcpNO3vHfz56oH450VNBBSsN9rneENCwz+KnKdxw/1hd8CTf9RIDgoSSxq//u/jE9YZdlbB+nj
WY7DxUKu36e88czXzEWUTX/o8OPtzWAr+6pxSuquVXiPfUOrhpESALwz2taYX6//n9cXhqebmBNc
7GSf4lNn3MF+V/WH1p2e7KU+NS6NSTqCoJJ+0dg32xZ1hhNdBsay//vXlsToMptDyqIE1Nrv/zp8
ascUho9v4dNL0/jXGF4s+gM5rIzS02Fse/9xgmSONZcUCaEf9AjHt3rV/7NIcaDef4sUP72O/7h+
neKf5ceSlfl+2B+mFQv/iXBsan+64wgdU8jvphXpZ7EtvPdYU4TLb+YfNStlWhG6cDmKwpln8gV+
NK34huOh63N1uOD/kWvF8ymMfbwUdN8ng9GmxEGNDKCc+HQp1IBQuByK5KrFaQVtB9STVfXkAGbT
1QeTBWQBrAOOT4spckk+pV8IkQ1GQB3ZP0Ueafgw0SfyCG8joDlqYknXdmB6Yqvl8/dcJgdZFdAd
v6hbXMNytvAY0Nqq2T4osDvIlWqSuoEEW9H+UOYrZY6sLDivOb3KvzSpVL5bXMT5LyQ1hE/JxBQ1
cf+YU4t9boVgyNEwBjLFSRlSi1HaBZT2Vc12iyB1IIfvcfbZKM/LeVHN+cZIjWZeDpT8yX+RE0t6
lc8TuxfkKwj7qGjtytOrJsroO0Ks3i1xe6VWVXTZcdhSeaiV2XJQzl5H6cOHsrzPjLYhN97CWSmk
c/F91u3N8SKd7mEh85titWSm1DJ+SE3UYhInxdbAG9xoXj8SZE9iw9K6UlSkJdOR8e5NFvEUsAMG
kavhV5dTZ5GEU2dBxNT6+XUX9TdNooc7gtz3HkZkqo90BZo+7sCWDI8w/xDvNfrB8PLHPiLKvIqa
Ey0pG4IkY8lVEt4iA6o7cJNF2hxxAjVHyHDQsQ3jhbjerWtpZJUQRbhDSaCtAP/kIE2WjASfVZLh
7A8Tviv13SRO/ZQtVNuX68IUz+r7CxH90y4TXtPdCsJtGWSUvpyxTwKqIrNYl7rzilqy3TrSGa/R
I7xUc8iBf5s7r7MqRGqw3X7fovY5L56PU+t0P6AdVyNdaOa+Opz3+zen+bxZnTY0I0Yq1Oz79vTY
LDj+z69pqzd3Xj6/3n++rqmwhKcFGBB1rJrkDS3k8+J53YC3dK/ZSI3cnVp7/ljeP4Lz8qfNanEq
EkrVPWRUtRiN8KkagqZUcm4snVNqUsi7R82lSp1+XlYrmyLBAa2OUVvedzofyW/afu7o6JGKwEjX
X5z207rzywMvQwT2abNaPO9zfjdEJHZUHSbAlvJF1Ia/2u98PvhC/q5J/avzqvOh53Xn/+28Lm3N
m8ZxZq5w6R8g4P2pbIpwp6wwyuDybn1RRpbG1H63xnyYVZYXbQ5vkt4wdqZTtzqVb3hvAG2QtMng
3/PZPi2q06Yq0ldt8ZXD5t2HEyTi0AXZuxXnr45T694PVudRb+T9DOdlNaf2/LSuzIE/pZBSL8DZ
DJdV8F1slZ1PGftiP5v09+U4c7AZqk0fZpUH8N3093kTra6cwDzlDohd+bAgqNWHb42TWlkplImi
UT8JH3YK1a5qG2NO+eV5V7XYO8LYzal9UqaacxShCiEEYCO9gVrTo/Fq79Q6tZ+as5UN/7ysDj4v
qn3UBIlhfanmIt32Vz4M9rXi8eV/xvPZpU+aprdADTtv6Fp7QwtXlhXgpqi+7nnyV+u6lOcuihfl
MZnkta7mTHmfqrlUMSDUltCYDpUYCF5QzlXIMj0ME8/bGSBAPu/8fpxaq6nLulu8XWISdP3eGZTk
vX6AbJpLt+w5JdWRv3CxDGFTc2qDoRLBqvKL3qDRUEmcamK6OuaNIiEr0PbDr5P8qKx2wdTfWhrw
lHrcTtjPKIZia3CJRN2oAsG5NnAuGkQlqQHFZGzRSvxGi1TcyMLm/y1g1ykwnyoNqLkEvvwgyupi
ltlIo5wYU0fZik53RK2U6t1gNrtQLPdNUNLdS0rtPepXfb+z/JLfUyvVhdCrawcOVX4JfYZKGcdb
eN7TAqdHcA6SVR9MgFNIEFi0pxIoLv3eF6RPMxfZzW9zs9NT4uml8FZZbS3JTaEzhBeXFiCwjAl6
ihlhnRgR6+EgqduDOZFDhSR6fFDZsWSaAMmXeBLbbkhhY0gA0k/OQGQa6RSa4b+tWkTCl1nea9vY
IyV78pDSmAXJd5M2biFKAmxRFmOVA6uWu/NKtay2qEmhHMiVmeF7KKn0vS+ft3/YSZ1ELWeZRgQF
wIz311loGW78ADzColkPHmT43aR1y7LWXXzCKpZZTZCCQL0arYORHxwjtC9MuV1NLNnyUnOtleCe
U8vqoPM+nSbTeD/tft6ncWqSNhY9gNcG9UNNFsXpULPvAaiVZIH85fZZeurKkiCDT/uovf8f1qld
3l9FHRLE46/QD6nZ/fF21Nz5Xx1Qya8EaT9r9U+pT+v8735aVP9oqu3tRQqUZPrf7xND2kLPi6E0
QaOhKy8NjJqWdGwieMK8WbbSyHneUc1NyvJ5Pua8+f20yjD6aaWrLNefXlbt87+uc6R/1cLI6iC7
W5mYEC7VBKE97+zzrFoupMf4L/dsgZhLv/n/tv3DST/v+mH5ffbDS0Ob5a7TehBC8tT/sl3tusRl
edEavz68xl/P/vUrnd90OhuPs18luw/vQM2ed/lwCrXl87Ja+eHw9+0f3o6F2lk6tqH8mB8m2R+L
OWZvIV3fao/z+vMBECNk7mH2/bwqkBZzU1nM1aza0ksHuporpSs9x5BGy/WDMVDZ8tJERkeeHXpq
n0y5/tSscuypuSiLcCRQsCKjRJnt5dmcXnaW1fYPp1OGQEp/lb5Ws2r7+yup5aRZHpeKEnDby/DU
8+Fq7sM5z6+uzq4283Xfa8SC7QwwS9uhMZ/VvXK+I9SiUPiB9/sCqQJYgvNeuqQWBGhKVvyckhiq
TJmRagGNsq1znqDyIhtMMhHcqZZ4BElKSCROQU20QYIU1Gyu8Apq1n9temBrky+jZxn35+EvbfeT
hDWcF/NplySXBKEVexXQ2XrRdxo7VBBm0Ahe278icfkV8EOelZg/0hJXmfGA7ZhA7n74Cj8W6UQ7
YyYANxvNwqcUzz2ccprSP6IRzLeKW6G67+eJomYs0gIsQkAX2ICIIujNDYYPGriqwGzxY+50LnmD
SUPvsGek0HnK+F9sezpSzd/pSAngHF9iF8m2nkNGpGZvkia9OfddVSlC9WLzCbRc7YgQpexgXP6f
rrPZREZ8KF9uXrqXf7yCIu3m00v++t//tX7JkPA0RfwnNMz7Ub9X2eC/GEBcXNt3hGXbAsjL71U2
U/xT6DaCCt8xGE51KaV9UIYZMO984/cUv3OVzfynbVkQY8DGeAyb+v+RMsz8XGTjbQHsdvCRWjoq
NMnBqT4Iw3B+lhgq++lUEEO6NUodgfAkwDtW0z6sMFoQmllc9CL2NnWMsFBrCM0xOmx/cdA/DEGZ
P+Z69pPr/GqY/Aj1VXGKHSQvES5Js7jJSbS6pNLxPdY8MJNNBoPfF4fWr55Gz5tuimSebvzOc3Yf
voi/qKHbaOf+VD2Un7fuI6vj+So80zH+/I+JYq5SP+qHU2ha+X4kpMbsBIymxkb/FhZXpetGGwPg
Krp3LVj3fetdNeNknKpIvHbRUh39abghg2oi5SsrDrBAiYUyB+e6SautPjb9rRtHYg0nNz2gMx0Y
Dw6y68ALfmE1iw/6VNyXcjiCXM5mbZjtsA2SajjiTOv2jl684SIcj43jmasZ/YNW1ONFOHB3W/2Y
HNOu7deTi7pzntNw60xGcLSiEfuw5m1aCmxPSn/iuyI6Rlu70MIL5HTag7NUFvhyNB4h7YJ/85k6
XKv/8pk6LiMSpo+iEZjQp880diOPXJHuFDICvRv6KN75A2IXDE3h4xDqa7ta5kttQdCP5S7eF1Xy
vSvHXyRDtvvYr81j2zHSEqT6zTAg4O/KridebTBXpPM0U2M/JE6W3oP+wRHomE++jxm6CeyvePMG
EC0OvtFqKI4hvetQ0INcjYyqF0TpPKYlfcHISR6mLJIU6jTEsRFVBkPZeXkSkxHhxQwaCZpERlR6
2Q3o7o3eD12yqVHMw7cdjUeLNPfCX9ADOfnzjCFtAFi06ewquk6N8mYeQCJW+C4ogXSHyLTv09hb
DknU5c8mBjm7r68sK3uIZR/xPGHUf4KUQ97D31/jxr/evK6wdASQrsM9bJnyHvhw87pEcY9albWn
wv6BnaQ8egg4+egS7dAwbr7CFhIfEc0419Mg4j2pcZQZwfIzaEwsXgJqwD710MivYkxhVqTtfYCU
NWnJf/8+GS3402XjGq7LrzECVJ4xTORl9eFt2joBE1UbFifd1NpLknCuCye3t3Y0xtL76v+bl5ND
EP/yej4aV1d4DkMR3qdbH+bcvJD6V542rWZEN5rxWncw3DQNSYvRGOI0d2kBGmDxH2puqBUGKxJt
yLn0CaAKe6Hfu/f4tsLnztLzC32UCj73B34HuKux9lxGGda0RibUBXqxJXzNvS6XvNlVJqPGhHM5
1//m85Nv+MOgmM6nZ+qmbQqGBR35a/LnDxDpcByFRR6fbGF9RzgUHV1Uu6vJMxoeV2G9Dp1U37qu
PWzbodKuLJ5E1Gd7c0dN+j6OTbIbCZ/qpFyGcOH92FbGrZqkwn+lbeZeWDG3IPpb1IhIJ4/TUnTr
Nmp2JqONV4PBf+cWy7gbewgpARRerOf5Gje0cUmPlfiJuBa7tnGzk87oCEqfxP3ig0JZRxHD8UF0
MpLeRVGZeYhlO+KAlpZHQNXuwmokHxBW+LVGkIbR+UgFDHO6NNwK/lLbv3UtdjmtIY44MMiWoDtq
XHn4BYERpMshdLL2GJQFITSiK05//7nb/3ohgQPm5xHorin4IZH334cLV3d6u4BIoF3PHukkEzxW
zR6pj6FGjDQevEMC4KXxxo0Zzb9Sw0teLahUWBLGlzplLKpJhXMTaYl+kY7asO9MN7hPZtS4sdx3
aNeTpc2/+j49YY69mEwn+Z6UqMZyb45uwCLMt3WWp4h7Mp5EhSNehBEg+q/uRe3hx2paf0u6I9zX
er5NKgLalxQlAl4cjWA544HEMEGGd0265uINgNr14gDevN4VYhKHuAD2Dez2QP5QvRVOkZ1Cu1sN
QfNtSImSwkzTPAv3rjHb6Qsq2Q4y4vbvP2DTd//l0rYE+Zeu49PWweDmIpz/+BE7jRfrTdRZ17jr
GF8yCID08dcegSdiCQljY58tjndQG9Rk8oJAw53OPo2mkURzPsYItJ/VUjUfVn3YxXYTg9QNeeD5
bEOLsnhw54r0OXletTnIkt9n3/dcHE1b4ykX6PPAyauV2tjkpKFmuw8Hqg3vL6neYJTrwc4X4vl9
naXewfnFZz/ly0CgrF+0Ubf5y//pvPdv5zWkOBA3iPyk1BFq7tO/9f6e1Jb3F+2r/CYxNkYz9ODc
PQyy8ni1A7oNvKhqVm1Rk1l9/GpWcMum9SniN35vAELewhy+0qzgGEvzHlVbaeUbpKlv8LH3JdLo
1w09wFvasc+DvbwtWZfu5u5p1sa3gQwqzJHWVSKWN33qnM0wx4/oHF8yaS2M0ulHhZZ5k/RACUbX
kx7HY+/r1VPQu6ekNfF2t0g7lqb4YsY0V2FLXNPhw1RuhPu+yI/84GN1lKbHpGDs14Q7gmbfAUkg
rZHEIeLyNk+mtE3O090obZQhSsMYCWY3Ov1mBFnxP1yd15KryrZtv4gIvHmV9yrvXoiqOdfGk5jE
fv1tSe1zV8R+IUoqCUlIJJlj9N76epahpoJ+V5GPDdMkWWTl6+PzQI7JtlNmzYTUj7WOfVPZOIlC
sLZFcrLxd7bK6Nni+HSTv2Axbr0ygiY4QvnaMHrjEYWWdu+iYNoizfNWukR9W4CR2Xidti8Wk6my
m5r4TmNlQI3cfsfp+2UDnysasXEmyBwJYWPOYl5VNtYUPyt5vWiNfSyuBV7XSpleM+V+VTbYVhli
A9v4mBeLrHXKLO8WRW181qSOvog4WB8j8KFR5I2yMS+OwqHnIvvIQp1cLcy4Rj7+TVERmojSNsI1
n9KouULr94kuK57mCEtvhbe3ViZf8NNaGb6EQRWSu53Q48QQjivYwx3cKJswllQKsco6bNlfAIBg
lGIpllOFJ5pUY185pzW33CPgMsAGMzIaG66XybGhj4lPuVGGZa7Y50xZmPFDY2bG1ewoe3OP12JO
xz9JnT8VXqldoXISNYglusIbDQRSP9L6bTfayA8Mm/pAlfpSdKJbkVd4HGO8k2DGkiaSByMlEwQd
9KV2qI9DGjgSPgvtKys50nKeiKVKTcQwMc6rjnhfs2AozrxXQ9m9ZxNeOQLnIh8bctFaog5m3J6+
pZNM3pvHRvnGySRB04KV3MNSno9vtpP+dQU8irHpt46dPpWRaC7APU9CudIFHIRdjVE9xbCObPSS
Y7lca8mT5DpPQLZxKbG49/rKV473xC6zlTFMJvy7A2q3s8ydtxHu9n0ArF7F8Curtn9oFic9K70Z
a32sPPadcHHbN9VNU/57oZz4ifLke5jze+XSD7Drk0v6gp54r/tJBOEFR3+nvP1SufynsSRN0WZo
Tef870xGNppIqACjXM+KEkCeqMOsu791BUApe9AvkTWT/QRbQAcy4CjaALzUlaH4A0HmRzSEpl2Z
ej+9Ft0ZsPKT32ZvU6dlrOwqkItEZEzhVG4dEAfFwjpQ1IPEjR5tAVHII+A9Dr8LxIQbgof4HYz+
jtW6POlTtYMQNd36Fy/N70i8tzoDIignUjnnmfZbizZh64zprWttE5QQWtcUXEPdsx40ZuOieQLf
jMepPGI5nJlfYvkUr0y2KBgFrwNB2bsyFxdDb4ujNOtPfkNInEvfP1hZgReAPtKqHsgSm2vnU/M5
fiNQlW1VZWjSRRLCdF5yWi++K5qtlxcGEnf7GYmWAuqU5aHXzWRtarW2SQP/n6ElfJ13WEIF8s4s
h34oNK6R+NFEdlz4GL72piWYzqnXv/cgNFiKjetKUTVskquBbIyKttEr7sYEgCNVJA5dMTkcRefI
WRXNiteRA+7oFcEDNwzVJPsIiSDhC4Dy4SreR6XIH6FigMzIb0dFBenAg5CvOaw4kK3ihuTyPQYj
gmsaCbMiizSKMRIAG5mcB1Er9kjYIoBeeCSKTBK7j3Kma2YpZokEXtJMUEwCcCZkIIBpznWyLY2O
SF2YJz2CZAgoRbX2FBElAY0SMR6uY0VLsRU3xQSgUiqSCq4AeE/AVUJFWTGcrw7oiqnoK1lpvTiw
oryQb3gG0OIvpBbFbAFS9GwqisuoeC6mIrv01jcnWL/Pu+Q1Y+BcT4oCk5n1PmZWPSs+DDoJkNtZ
RKAvIBnFkJkUTaZRXJnGAzCT6U/Kf/dZohul6E+uTIA+V7PcjwY8Dd71bQWuplPcGg+ATa1INp1i
2hD1gu1ecW5sgDejIt+EioEjFA1HB4szKD5OByjHUMScJBSMAIqig0j6pVNcnVoRdgrF2gHecpaK
vkNh4gH/+nMKloeAz6sOpqcrs3+MriX2rx8J7ibA0wDpA7O3JDsEyk9i43FJqpj817G71tTTN7ai
AkUIAKRTvruKFwRKntEahJALSqiNnfoYK/Rbs2OASSrL/jMkwQHtg/FhgqLcIhYbzn0UaDeCXvT1
8ohls9zM5jK6I8kcz6EzA+tQT1PPJw7D+eNHvDYp6NqTxG1xoBju7aMsSl/IzP7Pso92mK6a6Lv3
urbjnV3o8FGw198njQzMWe2j9B/7Ipc/pOgkG+EY8W2Uor3kpBhusN5pn33RbJd9eTOmBq8M/EdT
G8WRpVix76ContOYRHu8cN+wYpq/ZmGciUWSHxod0a1vauJC2WW4ano8bgK9K75gce2Wh3LosWLB
x3kGmDmxehuyYzzPzWODxwTFk9pbf02nNv9jerQzc13X73rpAwmONSJeKbW8hlXw4ahH6l12xWwW
f0wdUdWjHsUXbF/ONcq4ZFQ2HKg5yoE0uPXf0avFaurq7pkpzxnjCHZxLAyHHnHUo05uymp5mG6/
W3Zl/0ytpq+tpGzuUzQaJ6eVxETqTfLmmf7b8khnJoepiM33LiLqPCE3/QwpM7rFm0zDgGgEvfYF
LmAjaqf560cJaCfXSp+DptH25jSZBw/b/6Ndm8Zq+Sy4PVaNXrY/o4DB1cx+fO88EZxcFDO7nsg3
VvD+y3KAjLx+4HJVv+dOa205D4ZzndXNzfGGdCN0s/kWAl2xOkKVCyvJhrr1VGVhfnCF3ZMXldRP
eBT5ZtVDSGtY+bEffmtOEqx9wntvAcFgZ03LtW3tC+ctDOLn5aFRFz0NqSob1Lq/bSpHnAt+d7fG
KqDiuZ39LUl1+z2Q9KJpH5f9kxGS2OpHcXUwBqk/gXAnVkK98AA1qyIdbtVF7MNpCdPsjKm6tNg5
b3IaJwBQhfgz2O8aYTPffUhgct03+kWQQHMzqQ7+PqBEOW4RPJbCA9loGrbXXsMEMvEe1+FklX8C
tHfNYPwUblzhEBjEdbIH69oLQ5HYeIliPfb84HTXSDe5L+dr6HrtdejcYlOnk/fjgzda3krTUV2V
XnD1ZUOSaoUvqxA+12QoBZewPyyPYsrnrCWvdROjZl2WB+hB6n9P2tPyflx8SOtySvQbxFWpMhGs
zTDP7XffU/db3lCMW04IqHZTZaQXvfaCTSkd/4vI7t9HUIfAxOIX9Z3B0znHk5lupZjkVzu2v5/a
CYZizaLTuOcsp5HEexUMkT78jPlVLq/SEqq15gDFD5HvFOdCDU1qcf/pJoKHcmBmyddjBmH7kEWW
f5pz3dwq/MFnOXW75bOEYFNXCNQPSaolrA1qoj6TMtjyY5o+UuxMy36k5ig6kJs9Yl2pT7g3053r
aulHH5XHZT/QN/Eqps342JoaLgyAEDsn5fRiekAGBd8irhaCWDklHue6so9modPFEu66M0mhFkaE
MWcevxM/I69Bn8gBcYT55NT6n0HLxm9OHhIXQje8+zGzfV3Jaz31BKLmL9QlndfcJJcVCbvchbE5
fBnteXmiSXjNVlLXOHE9z7cAj1ocKOXr8s9K+KSSTRXifseXt7Fyit+9oqB7wj3WvaRN64K1zO2t
AFL17Q5MbrBxybEpdp0ei2OQ6/UrKpDb8vaxlA1rylrWlTjYkWCDBL+fept9jxHM8bLnrrWsU4Iy
AecS9xP6wyJSDp/VJJidkNxzGEbHfJthdC5vUVhTBIxjMi4pjoAHJ4I7sTzThVbGXC/3H5PUNc/9
xFj9+48Qy0HexR/+CLe01BoCdAM3+9ATe7Pssid5YuPPCYt2vQkf5QQNOHBZpGl+GzxUpSFXdVsb
D1WbWJdZDnit1Wcfq/hImWd+E6XD+swYvV06BvNnpTO1pzf4QJuDUBIbksdYNeYpSe3iufO1z993
ZfJDo3E63AmZsa/4t/rfQ93G8y2LvPK1n93qSEIga9yxy74luhr1zXfz4GzrNnFA5QioQmZIjdgU
T79HpyVVvSF3mrE89G7Eoce/e22M7nWgMPrsGUN+AmI4/H6B2DpMLvRfBG50JJqU/GRG4b76TcLy
lA+pGcqKo35iXTSE9+VnN/ksDc10r5sxXmUu3ZGRjbiCYBlaXNtl6OMJqwBhyS6vjk3qfmlGWiGd
c+qriEnNM0qLsHBbeNeK7MKd702z8uhwVe2eAt0Rx9QjaWXQWawatrEfdDteNQHYOGZ+/j2V89Mk
G/sqIIfqfhXAROlAP84/7gQ/BxfuvLUG18FgOdibYHQnQmG0L8+vaM8YkOSKwRevwg+OSTqMqyKs
rdPY+4emZA2IrM+7enh51pHdgXtLaLzNZv+s5fYXZYxDnvrOW2fG0do0+/7QudLcxR7nKA63cRv3
6H9nmdXnEB7h7yYqTExy1JPUl1ae4NKBLV7+HFWDvOvNczPW8d5XwvJ/7//fxy0PXjaWkqb/3lQ6
8aicz8vTlh0s9+PM5DWWP/+9k2EcQ7KHS6izkTLg0Ed4nvURwvDKW/cAJDaz305X9iXWo0v4dZ+V
b7Bxqb8krIBiRE974cu3JP4o6HAxIS7wa6qwhFYFj0GIqQgH0pnrViQnTyXZvUbYDqeBNKtDo2uA
aUFB+RyiXe4CttWn45KWIBrwTXhqqm3f5R0XgZEczf7u2Z37+4Ael9ppSVcolFzgN2zhrFOcOlij
+Zzlw9pp4/Yk9X+EpvGBgLIjTVWbCfjA7GD3pxtj7oIBM1lXTMoR95G0EfAjoi1JQV+1XjtscUbe
C8+6eFHTYrXj8HCWtVszw5st8D2Rl8aCIa371+XDUR2tTgUOMb1i5BjIppP2TybZq8ZKBapw8mr0
iDfbVr7oaTyu24wnILvjWBm6DmoJNFdiEGC53Lf8t2yZortWtYm7ifDYkSK918CXLb0NE4UIY/l6
eWOxlQYbUbGKE6QMIjpJNRA87p7p2EubcTeo4wfc8f1WmP3NThPQbywtvUCBAmBY/2t6JC+zAbOC
kTh0u/AUZjEEYQvwwvI6v3t3lKJpuV0kBgnCo9OtYlsejTA9tLQMD7PRlduIoYoWC77ama71hmBP
sUmTXFs5sweNt0+J5JXNY2eX3V6PaaQiVB33ZutdXG0CHZJg3ljRhaYhAmRkNzfDW2InO0/U/kFE
QXBisWir6L1Y5dnhUGpOTT9ShMR7u3b80VgtItCqEoy/qTlB9cGxqI3hn6Ft/6ZeWKwX26OsrZvd
l0jJhUu8Nohhcxze/keeuyhzf5W8DQGvYCbtfiszdz6UjfWGRNG9hvnF9TvvQRN1fEa8wvwwrfxj
x1Ov7QB0N28D7PW1xjo9dext6iXpJiGUbx96zaHtXGJhcWavzT6b9o7RB1urN7obAd/pMZr7N+l0
QHRTKz+XrV09zVONh3iK3KvjCmun4ukht8QOOsTA24G4tk59h7MxHAExTSNzizFkacylAYCsZu1R
E5R3v3N22OTCM8xuoVcEo+rTS2QP4UMmgnRr5bnYOno+P2klVUZeh5SujpptFqfJyZjocKQO3ux8
MIzDb6i6HVwnWSHvVwEC2ZKA1dUi37dWdk6Vt2XZwJp7CFpisidhXnw1gMVKlvrvJkOGRGwzTmbd
0/5EWfKKAY0IKDAGJ010by5eoTYbaTZQEPEgT5wWsa7XfwHkRj49mg9QD+qTp2gLhZ8eYouFzrZm
5s953SerxfDZm0azHyxxWVyd/24wJParmcDwlVaInzAuYBSKqVxDXPl9/4t6dezxgHdVH4M7J4Bv
2SxG4MR7C0Q//sp5pUzvSZk7uyWDe9H1Ll7d5S+AMegwPOdtid7Ox3FCPKuiuMFTtSdyP7Wt7o0f
UUZPnGrNQ2GoyC07qjY5XmvKwS345t/fObDKhtFQC6b+5GgWvOFZB7yeTWenGC9ZKoKVboZMjrz/
SxKvVZz4clOlHpGDo/4Dy5LvmSCRRba8bApUupuwRJ02gizA7MQGPXW+LUr0bbjYrXU5i5vo9Zcl
oR0zU39aNjgW//vXEuK+3MfOoGHU9PKzlKQ/qWLbl7/s/5/i/u8/dNRkRUqm4KIoXjaLzDiri9fI
NoklNRBLLZuiZhwLmbH93lzu8zONznoc2WtNpSLhyeViAEB+Fftehe3efe0iIBfhjHTbV0/NlCY8
tmaxBs49EirjjRBiWUkaVXUmtCnH3V9ExYauG6VRn7Hd1AfK0LRAzd08iDe7nynU2PpjKEuLuQTp
aYMBeVpOjBeR6sFqUiJ3aFSj9P/S7EHqUyfUk+L3kHRFBuUyD6hSqhzC5ZNkwN32Ict1nch7y8fM
nGTfADXSs9NHm3oyht9ch2XYgo1A4YOaIY2Q8IHyGnzE2cqhagzjybHt8YTQBZ9WMJQrMQf6KU2L
6JhBX2eJxKBdeJxqZqlDfV5uKwJQFHb50QQXstGpqq1tIneKOiChBat+rjIgqRXIk+xMjEy5F5W7
OOxelqySSWnnluFg+et/7ovc7lQHsqbjyu+iA4OwrVAbXNOZbPQ8bmJylbLyQq8waCkyA9uMAdbM
ekS6bqFLurssxkxhv2RQRHfkU/n30TV3Hcvcb3owxaYgUIzCtJz5NsLhONQaHN/QuHakV1ICjrjf
ig6uN2cXCxUPcNV2l4xx/RUUJoDrsHkpnAb0ZG+RV/wcO8H4hE06uJEKtxKW1p/SgIagFdNbsmmJ
r9wIYMGURNN9qKGGuxJ8Tui7UAeQQZGGbA60afI+phZrOhfDEfsic+OHYoANwOy9kJu4iCgpp2q5
Ai0VxcvwSBKojs2gBoOSD8MjMX0soww9PMQ4esxZKx8K2POT61oPoV+XazOgdQNblUA/rfogII0o
lFqN1ulokozQZxcDnRjB05bYuWYOoLaKZrozvrkh0i54yfv0b6OH1XW5RS2eKaBgUIHvmq1bDKDv
Y4kDXvOMr86GMmHZBuoLs0jeR7ivy/1e1dNFMGPj6FpZ89YUzV6I1HkKBvHZTJG5CTKLmlIt3YM5
IYAxZ+el0p3m3abPf6wSQ/Gky/ZdGLOzGaOSppD6r5/p69ohH9CqiPdsi2iyAXPE2lGHxLgC0Nu8
e254Yjof/NQ2bBIXXwFA6Wyv6zKmlLNLimF8kpB70va+bKy2ShBPjMExrTOUEpUwvqXWIB4onJeo
g5rCUi3ZtU4+PXS021l7vNVS89+ASiaHcsiuNFK6rSZi8yFSf00JzsM4GcWhsUtOHUdmpxY8/GOc
N4CUgUmSjTOJDdovyaFu6/WYpwR0pzoyNwWk8GZGoLybmqMeO+ahLXNY2J0Odriq3tC+0ttIWopt
NpkRpoXozPdxPTJvkJDXsuSnj56DrD8AadHfRj85wWaL16kb1S8e0KBjOfbNGgUX9WT9hnnC4U2A
NgBEAVvRbmdkf6O8EnM2bt0sJ7ghzbgUBrJ9bDDOnkdDhKTMk1HQtkiJtkbbHYemrt5gPxxII87v
9pwi+hqtmxuUBEaa5ksSW/IFFG7upWBgJkkM+9i195JP4XpTcZCWLC/LmZ5gWgZctvMm2McTz+Fb
41JXPuVl3l3xq1yXW4aHaE/Tazo3HqxvK8LiH87x/aCNuf3ujfm+mUXxA8Z2wiWTRjcyJT/rsZou
tEWpfWOpJqTZMR8dtZn7+eKk1NEL3c5YsXiMfzU/siDN5QPap3WHtAKGe0N6ZehOjxYRbcc+Vtxr
K9uEArFIOdHQNkPmnmFfWh8mxUqIjaibKyP+8cmX1AAQ0NfuPtFduZuxbR0i+SLxEgSULdza/4pU
KYFSZXWhQUT+RUHcepU5kKKaafrj5+7Wn+P5Mwh6FFEQrjaRb3WbShftTrMn+SwVEamr5+TPGCUb
v/Lcf7QUotVO6yHYMD3zSTOTWway+BMBZLQr/BhFdqcHj90Ev8cZ340gsl5rR09oIHIhMGPdfHXC
+r83l//S4aRJ6jBVFG1YPwP6uFTjZH/AZ573dRghWVE362b86BsDxZ05/Kd19PnWx9Db+yC/T4gB
zn5KTotlUwF2XCIvqFoWa7eJ6JUmE3UTyru6+ycoaN8j8YhfbDgbe7ok0yHSfe9pNnTVhhH1yrbm
4aXcO05k/0eX/Q+BK0QflhPOZG0syHhllpQEJXnoTUIfZ8pSmg3NDm1i+oqz/FPPAPJxfvjfZus/
1r5Z/zO4gtZMGMaQeQ8Uf8KEuBdoIpXDsCxySqROpuJLIjL1PNd9CbG+g68eo73mzeYm8jTM6GM/
3JPc+MyTaD7ac4t9aPawFKfVW8XIXqT2a++6w3PBOV9atrxD7C3X2uQbR35ENt+GL7aNnhWbru0k
UFbXOVe9fBZ1/mLUEPhSa/6CTxwDtwV0eWpl8tRqrbFpul47RHPVv/Ocj6yB5ShrToyGVvG6JuVW
RRdQAiHvlXPU9t9nMforu11nreV+WHT4i/I41rpxt+p2T/aJvqvtsKNgGh8sSkmKEpesHXewD2UP
l4vrq9hqMnO2sUldxgrz9k5XmAVjb45rO4NJJ0rTe27Q0RM2X7qnPLPo6TnCO8msi45Uj2YCxZxr
munxZxwRSjLn2k9saPTo0pG1azQRasSI/Kcd/9rjQA92sKqrpdnEBDS9cWvT7m3UzHDli8K5pF37
1TRG85xHFQZ3Vd90/cb59j9HAUWwlY7xMhhmjpC/MJ5KLp4rRtOcmW9pvc6z951WxkaLhVy5rmtu
Z/BUR8ME00JeSbpvZwpzvqjlsXcsH+BXwOpM+vmetggXMT2aLkhlFIdPeHu6X+JqdwEcNVu7poi0
t/SLq6eqsZqdL4Gw/fcblOBtrch8cYt23PigYr/bJN2hRsYCNcT50RfqqOjWc50l1lHP8upchfRx
DSKbrN4Zn+J51G6G7PfLLceF8MM1pb22sHQFHnyCtEEMOl5i/c1m8Reypb0D90SORJuA+Gy97wFJ
LNBGpmJrDwbuTUoaGXU9v7Yjwgu8TvZn0L+WpH5d3MGfEFS22tXS7eJMUo2SEunnFmzMfzeN2Hta
9w+djIchDREWasQH9zD8zpqYLthd0tdEmzxkUVO8ikHq3yegRnfOygnxN0xB6HfFP6NDZnAa2/OB
NlX6nIPJblr/1BCodIp07bm1cFaUbUuF1DUBcpfZtXRYirUEmq/nUMY7IqnnnRnX5mpZTLdFJ89h
bmIFboPn3NAQwCTJQwerkdzgoL0xRHnCv+UDy6pKfUL0T9oVQOBDgdEzHV4LfYKG3qf+rZVewbqi
d96aON4XAeFGhGdWpHLb8KNr2NRJyXOlUwcndvea6cN7giTnDawQMLKh3I5hXX2qzuN3EtdAFtPB
3U7txAytoIHAp8mvdjVAlFMWSG2Y5B5s1h8qvHeZJ+bjkEU+yMQRE1+b6nvsoRG0QpeQE7c9lXbd
vgE0OiVRAbNMnSZ9W+JGg3H4mE0YUavCVUv44RGJfXG2mdqvw9hIgHm2eyD36pOHr5E1oi5Cx/on
VDNKDcgTAlhircAh+I+WBdi46fv+x1fJYF0Qb6kX5ciDjORh7lX/PtQ2RMN2r1qYbotWJFzqQipK
swC2x/hHTFKWXpzWerY9uixuos13U0vyzYAI+xAFY7jL6X3Qwm+/i4EmUNcU/6FGQ1fN8GDIEk54
Mt3kqfarZEO+nzg4fj+sS4sBe3ad/GwXYiKqI/KOmp6LQ+sbBse+Qy42a8O8SszROtixvQHUl787
pU6JhXp9KTOu+a4MfnQuFnocFc+VR5qHB9LV7t3gnpiW3JN40J8nGKXnwojcvSHop5odvSy3/yxE
HdG8LfLz6Bn7NpBcw5Low4m8gTccovrWNsKo2muSWtucSGIfLFJfPpipQ46TntF/MlgK8bF5U9Zr
JGeJviF6rNLM2PLW8y0FLOOpqFP9iRO4gSko6YzaNgs/aJ2LVLwo42arJW0GhaM3GFficB+T07bn
+oEsqjMbgrllc64SrvKimY4RAvw9M45wZQRmvtXLHHcw/zk3/ghsI3JvmosmC6/w69jkV/hi1pG5
SbkpbfKk5jS2zkyzuLq1n7Gs04exc+qznmnXPDazm5+Rn6VNdnyl8kXOE5DCS5bj2itkeyY55Wjo
hfYQRrOxGntO5Zxq2HuT0aMsuzcZ7ZI8KW4SUOZNq2fjKJ0YjDx3FZmBnJbwM7PKpxu5Fy9Ym72X
XpfQOI3gHdaq+5jU7/24HymdPKUE1pAOU5v7fhRkMtnZ1hfUSTwDl5bghKnmTW815T7SmOoUzt6k
XfFluXR8U+F8OW5XP6UVo31bFO6PXhuYiaPoOZs8FaeGjSZKvtKuD3a145YHGcnxXaJLSksQzUVh
50dNs9vnzOEHS/vj4AdR666EE1H6K6watUv5zNGgKNXI+IwSBs7gj+zUctf6GiMjQqkREmowB+Mp
SbLL1DPPEY1Prg/OCmICSKbXsxKJnWeeu3icMX5wJNKpG98xnhDogJ6CBpM3vjNnQUgZNk+dbSlC
c/bIGoIAnrIJtq5wm4NDAUPVDqLrsklGi/2WBgboSK4bW3ovyyajtDuZzWpIivF9KBBD1WmU7hMr
xtviBlhwNP0Ukjp1bUMuxzbYcwR5MjvkMtZPxOGYm6Joqy8qVQ/SCj9A2hxYiwOFwcqLvpTlq9/5
+a38MieGu7QDSmm7vthBDSaLL841ZFt9vsddnPLNTtmLBCBsBKwE+loDwGUbt7DSCir2Nmv1pHjR
gkxgzvMe0gjptmRBE2TadEq6FpouFJyzqeA0SaSjIR9s6ygR7ZXSMK5TyzJT5F7N3ERLYc8QwiF9
1m3jkD+CbpBXqMCXyCW+wewEIrOChrPysXse2mxZ1cVJp/AdtJxoWW+d7Cxhdu3To1L43Ce/lWug
xl8tRKe3TnjYGpmOoBEVZCeNTrl7Y5Ff4m7JyzsCk23vmcMl3hu6iO4R0UevTpyA4deHa22qbmDR
Gvcmsr1j7ZcfRhMbd3QsZ3xz9dHq3PLVK41TOdYpDZka6/00VhQr0uRnnE4y3Q++Gb7UwzS8mOSN
mE32lz6WvGpO1AIu1gr6ewHRTyHcv6IQArNPWl+9gcar3g4W2qyOFoSO37FsASlnYmpWDB75QQLN
ZoLBxiWgZCWt8YwzqLg4WZMemAMZ53EcKZ8Jh/bwoDsvsZT3qLSL78Ak5K02EaQ00XNlzfm67zLx
SRo6DRzP+ceize6WATlllsMs3gn2demnp8IRxpUylX4taLVckeMBrmi0iyzrbUlZ6hOw8bStZZyc
RRS+S2rCBzp4lPtYvlNzfkgwk0e1VbyE0uweLQ3SUVHSpWceWuiN/t1pQFNBHRvnztARt9E1PTq+
R8moLqw33QcBm0wa5X9AdW+mi1xgJH/4eSgMSvV++xc+9KtXIdMhD2pm+dpWO5ra9o66XmOYIejP
3n8uvOoaZ5hPo9mBJ0qRbGoIhnIY6UCwhsze9MjamVR17mOvR6wJ2ne3hQC/3BXHrb8tRV8dnArH
K8TvpzzB78xlNVvLaqCqiczyMpmguChprUWnvRf1DHyrq4eHxI7GB8Opol2ABZDOTYeIiG5y6vjo
/kc9f2PFd8OqVG+apMsO9GO8lUR4eaD7blH5iNxLatZ3DwmE9M3oOmDXepLUM3A0aq8eceVz69g7
rGnpztIs7+p2yRmBc/XkOpxMpSY2pkbcpRnkNEUmipMlRdUDPOFgj7fR3Gi5eDXnnJNvLh5qnClb
2w4YY33j1U2S+hBFGRMGQ6BlmKoDXTHEiMQHb0U4R9fcDv67SYImOAE0KgrGqeq7KDT3vGxAiyKG
wBdIySUgjUKCETZE/YzY33j0OpEd9IRk+CrK4UA2rEMRQCTM2kfffpxgkLuNfEzVpi5WtWajQPJq
dyPpqm4MYh4HPfs0SqSN02T0W3cCViqZrZyy2kpRcWopmpsuWlkFWHR60caW9FFn3YyVeU8a4NG4
/eShB8a1mQZt2LfT6G0bKqkYeEof6lXs74ykfu5czz9T0vbPAQkmmzad663mEocyZ624JFo5P7fp
C8DtfBMZib/vi6F5QRrCQr6V0Gll+7dwkZnYUzxvqmGsTk6OWMP124KQn/gUQHR/dMrvNiyi69Sr
cLp56u5DwokZ6q9W38lrmCG9ympTO2pG9DTNGmBr0bkvk+R8TzCK/a6re/JC13SkqVGjgZPNV1D3
8+fosgZ1QivdLTcRiFxcMaMRp0Sw0kUZn8zRsO+VRVCNbcwwd53qw2ql9TAMf4fB6B7mNsLKIFAD
dZRgr6wlib71SCAYppzVaVBvfNQl8InD99Qe+1026PrRTLoHTjQ6+abeb8IOvajbhN7eUD/VWFQr
E08Efve63Ya9amAnoX0el814o+pTnyStVbGKkfMc0Nue3MzUb8WQyE0zlG+FORAlUvrWp1vPh2K2
3MfaxTgAf0EIy/1rRxEh2F06Pg1efWF2EByGREduK7L0lXZgcEuUnNy3mpPTMLf27cB+KgnFqxpq
epkVnwrKUQ0oMw90yQXDUEeoA+j+2Sz/JnXEkidpb3k6kLoUxf3RoKBy8rp+Zdlm8IRuOl0bWWwf
lpuIvfqNhzX3YfaNy1iVaNZ6Ym0zn3PF0vQrambQMP+Pu/NajhxZt/O7nHtsAQmvkBShAsqSRbKb
7cgbRJtpeO/x9PoyOb2rZ84cPcC5QcAVygFp1r/M0jgBJnT6tdYn/VrMghY9o0s0zLh/XsaXEof0
98Lt++eaIbIWi5fK0fWPhAegktOqP9fUPm3yOmKBzKM7aNAnEV09m4V/BUaZXrYViIu4W4hNRhdU
S0c8b1zTZKChPyBGHSkhxusrwCiu4N3ynLb9DIyeIwBwICyPc9k92r1I8YjbzGDrJ/uj5UHWXGtn
+MJXojCWZvXXcfA+dnH8LuVRPyb2Br6oD0/jhvyEMgvT9iFytsBOFu+bVMmKzIWhncS42epwnnQ8
ds6gcdEHq4c7LRLn4ibF8mDqiM2wQJTKgbo4I7Ill1c3okt+KExrvs+KCXvVYcRl2c7gxjfOlymz
3UM9OD9mF+TXGAuYLwICVkuCx3sgZLLOMMh7gbj4OaY4eVdtXGJmNo7zAPSE2tfid7Sf0O1zZHwF
dCMwSkoFRbskz2qhkYy0izffvZD01oab62/h3LjpvVrghNwf28T8qhDcBJ6lgf9X2IzjH4Im8tzG
TwOt14koi/GUgb9ST5+8feRQZjY1bV9TaYNebaCCRMgIm90oMXtC79VGJUXdiYSrFuIOEzxCX73B
HY56poE/WZp9dKh9nWxg3yDvKOO1ic8UiMrkyfuGBs1/NwBwBX3hlUfKAf2eJs0MapJb7gzzzpbw
cGvN4r93ho7h2wj7/sf/+V/fl/8Z/1H/J6OE/9vlXyvwpd/dSN9e86dNguf/y7FsNJbCt3yBWBgf
gj9tEnzrX9jB+sBiFiUoz/ZROf9pk2A6/7J1D6NRwzdNG0NSXtXX45D87/8wMTc1DM7GPvdPn9Jf
n+7pTVrb/237d0degejzrxpcw+Byusmc2aCZQjL9N611m7bCasRonemavMAsLT+My/4uSe1PheWm
51GkxC871ndzO7g9EQCGc3b8DiJeq+9HSqinmLwvzylfer9ImDzT+NRIoOSN/tE3zGtNu302t3HZ
CzPFi4vO0ouvo74uyH3KKcwiX47k3M/xmi1HX0PRgm6Z+ZV3IZRht9rudg0TL1sOWslQsjBwBBcU
cvZpZAZNbnzzFmnM39/rVTqRXqKD4bqZvSsNE0yudn8yc3Ce+3QOZnS2gtiux8KOThAliT2EZBc0
PmWxbNFtbMKJKzCsJXB0hyduTZ6syhc0SiSLlq+otJKPRFc6d17rrSEDvR72vfVQevX2hOenEeb9
pof9O+xYh3vGuNtOd0lTrevcP9XFZU3z7JwiO3rabC1IEfgEtciWR7t+9CnWHoYMNY+vl0YgLIds
0jJaAhj+f1S2+0fk4tjTdvUXf6U4Ws5VdTdvd+u2EVkDASmA7hftHgxYe+cadoUfibukA9GcIKKI
jK4gWz/NpXhmgGaGVZl89jeiLZhVIqTFQoy/lcS5bf4ZFcvj0EVPVLGisNVz8sGnREOWR/fUleUp
H1PrTgbWQKb1H10KYHQCRAaPgoAey/gcQXzcD5XeBVEeHaI4PeCjiBaU1Mmy1eqD5U/6sZ7tq214
B6+Njyh7LlNttodGkjOAYaOd2VEdMIg32ekVgz5Az5XEev9Dg2h513Zdd0xlnqXTZKdtrl5RkL2v
++7sMifuvDHdtaW/PUSa6+76Qd+o3HfpeQWuFITu+Blm5I5DjMWmV6+tdvLbJv7YZ0dU4CHKtu9Z
OwTgAO+HgXAoUDWUlzm8neU18VBnFI6B5yHF4BLIfwaPXx3M9gfH+6J3NtS8Dn3T4Bs/tDb9CMES
peCHrvDqi1tg3ku8yldryV4sjzxG+GILtdn6q4vP5y6eGdhGHgSMVNPcE0qvK1BcTgx7RJ4I7I8G
IqzIKTm6AwQ1PIBe9Cb9Y0PngyM4lTWzsQ6z1iBOI3KhaMJsG6Ydkmy0pmX8dRJYquXRk5bFy94v
IWMTWiRK57iKIQTLTndDH/vv3XI6mdofGIvr7/vF/j6lhXUERztlVf8jSogcz4s14QcV7/rZey6S
ydx/qjMieCo+9W70CIjQIRQuo/PU5SaUpMAg3iJk7I6Pe55h2TAPZMDVdRgl33NKoTtQddqPZmCa
ar5amZ3tp2gGLqWaZzRd4MrQlM6mqEQ0wG7GecSZYb9uk3Nk7vcpGbMQ+ThyIx7oRBSfGt16AW9A
CTVgu4vVTzMQy03iwXzlO9VUnxmmv8944sg3urdT8RB1LnmMNglFlW/AgZ4Iay3m7ihyE+GydkZT
QyCfj0vRHKztmJ2o2Y+7pTeowXcy7aH8Liaql2vJPModvP1apB9iLZlk7NQ19olsKZlehfA/lp0x
5ciHq/mnZm7UOIv2BftDwHdKYBq2FZ5mvfa4IDxYXXeOXlpnIaaS5KqLlY2AZVAwUqKIcKmxf6JB
Q3tYLJDR3nsNg/k8arVnS1xc4f4oKuJ+S0IasAcseHQGZHKxhQAwbnPyAKczIdt4ZHRoVTFpVL59
9AHc5hZsEQandkDY38tcre8BFhhJM9I9N6g+szkyr5kHR6NsZR4VN6g5LddYDHawkgkUCKIXTy5x
rrtygwfuTAbuNBQOqRktr/NKjgesBJx+3W9WesVw5wdJvHEQE2W8uU0V1n1RHrpEGEf+NdjgxQEb
m0czb4sDpcgKtkjfhWWEC4iXE5DW65AQcLBGw0BUKsYoqOy09B4BawBsHp3ygoyY4keN5X0Qz/Wu
jj0Izg4SVoREMCqEF7SFSxbaODGr8727cY7fi6HWwj5HXoTJSIBge2qwSdAhWZtpWgQpst+4MRiQ
ElS0I9KkOOIrRSTbcl9G/TXxCEHYGFaGXoFNzWJmGvg+bErE8tzQiRYYCQXBYk7iw9CWnyLwajqz
BbvNPgUgmk0YmY4DipiJsE55BzidB1EK7etiFOJEEjddrO7pe3+oHqeleUlT17uHm/uwtDUxrf3y
RUNVeV7GL9pQ9UHh6ciOKvTHekVWWUIYu23kDnxRkK7YuqMxoFGuiGJMxXzESKZDwEiL5+9q5rFH
MBN/P3W47ham/cmr40+to7n7dgKQz+wyDg0b5laGzBnExnN2+fhQgGAcZ3xqwhke9E7E+dcmnT9m
dbd92rxTb/keUj1CL0VOdX0+VXE2nnAstw4DIcTcMySdjsvOWtrHCn3Y3vYvsdm3RKiDcmDZGY9O
eok8E8o5i7xJmdvht7IY/qfJScjb8w4x5KjU8Y+6ZVLwbab7LkPLa4wx/+xmU9Yx8XpKaHZdnKSP
+OXwrvib0QNN5Ft9QiVaY5oMWNdsnNgw5SbuDXVqJC5Vvj7nlXh0Bj6jRkOyQzmhnQgUCoFvuiuW
23j0ROu7tXReYyyzuSfnM/II/86O5xA9F7YXOiyLjge5RriJbiiBpOHgUlwO972N86rOnJdErXBO
268rnKxM3FWRC5TdWD99k4IumuEagOpj0nZwC8mEKoCmlxlp05j6ejhqyaPYpuJq3PVVzMNnL+YV
2t4J+qyDbs+kJMsPmo7+Sd/AcofPJRRbOC7ElRFAhI2UGUQL9UMDyeVeIwTOfhxXbrzcaF8dnRwj
DYqEgcQbvLGa0cg2G5pViipjjr6fG26Oxo62xfrWyfpVoY9fJq3ug7Vojs5YOOFGmMjwini9vNcj
76lm9HZXlGt/mKk53Nm5/2pkLQpQ4TICmvMPmab5BA3Sa49x1J49XfcvGT+gG0EUdGNi6cyy/4Jh
i35MrObqol/nzA8kiyYHvfxDtDmT/9U+1tjGRnPx1YLjFPaSAV7lQAWaS2PVQxI6ufp2Bg14JwRB
dXbBSDC11s8rTFpkXcOCiI3wOLBnbVfpC1KgipDmeBDnrNO4PUYjoiro5dimUIbzW+iQs53usyGB
M1BHZ8/dMA1A3BXAI/TPjAIJ/PLOi8m/nuN5FGKRQ8RSaYb+lI73DW6uIQX4MuySHKpE5J9G7EbI
smqmnWHiLJGDWFHGOBSb90C/tOzJBVvhVDgDdyQ3aFFFnwWy7W38MC0yf6+fwRbcPfbx7gFPLlhV
sfhiu22DWxXyAsm8UWOuXEtBxjx+6oz5/xJdei1rQsobhl2Mp9Jz7kmxzM6zQxe4yqLOljCy6BJA
PsMaGS+ZKR5UuRVGzZ7s1kcs9yhhouNj4qy/34oGD+vufZLCbbA3A2ZAj4iFP6EjvnU0zM+wONYz
haQGr4uI2prpMJSY3VCbWjecUbJQDLGPtm+L0OHPDErq0fvVBEDAPI3cpi9Uqnmys2xgPt1NV3dz
X42y/TZCuQlx8v6WbuNeTBE0pQzjwyXHdz8rlrsV/wowRdsNSjH9NPrYJbuP4rRL+RXpvOvgiZnI
YZvFcJOhZmQtL1M9mw/zT5CxrysBdW1tXkscbzDeAOVORvML1YTTmA8WNevh0gAd0bgRXtSm3qUl
yGoQu77LmkMPYHAWBoF40zjq4Zxs711yvMOi7AB53Rrh6fIhn5oxXJo239mDRe7T4pnMOgh673To
uo6bv+9rmndby543d8JuZABy8CnIHFDSfE3Rz1YMVmRvGOcu7tuKOOtgnVmd3R+eG0NgH43dpKHE
m7sw92bCx0n6qssfW+KjRpgad+d43h0zV/3DOp9tIrw6SrkH3FK+M1Z6ZaRXwb1k0oN/mu94VNZ0
sNV17PfDgiZaxLB3RRxRd6+peGs2sVIwPSdnqg/c1lFJvLjOtCV00/U+XvVzZozOdcToJJjn6Pvm
zPVhpc8Z3crcV4gWgr4HuPI0mS5EkAYxnZN7IMi2DNYECBFt86Nl4UawARB2NsYVea3d5TyA584U
jwlxXEGcDZ9JSqTKOmWvZT8TxaZBmdngoJUAi/hNkifZj/MdvBJF/7pqiT+eF3fg9vDmF32E9GZ2
26lrzJ8FPmlTS1PqGFcvIfR88icngFG+L7CHi/uDDmHuaEX9PSgX05jO9PZYq5whY96Tj3HWcj09
eq35KXbxQ2nHuT46BT4J9KEbs7CdO9054nGKGUvEyLnNanHwedHT/YrNTGxr3836SDEXdX0/WdD+
S2K3uZEPFmETZJkdCfL8ls0Goak2nOeopoezTcYkTHaM/egmlOKohlj7gcn8sCakVmGWTcLyBJmY
W0wYibFLGIgFOTIIr5f4fEU0poVuAIdswqY89yHpkfPJWgMZi1gwrP5LaonPUHCHZ9Tn73UKKyGi
NuoIhD7G1NX45/I0mg8xU/YKPbRo31sNs3kfriENf+SEcbNCGGq+Grkg2CLN/YPTM8rKtop01tHC
nDT/4LvTPaKz7oROlKJl0gLorgc4M9aof8gyE+raUvGTdjVU+ISKZppTittG3JHaT+sKGXtFjrGP
U/ub1tsfmyzjbxdffLvMQuSo9HsMo0wjtBOU7TPiZwio9XpocxBywPA8xw9g7Fd8eajNmBTag6l+
GXpcGOtUnw4ISec0qe9qmoIUm4wjktZnj4juQreaD8QWSr+LfQovmSHCkw5dNJy2gT4vDxdYsXtK
30lQZ9+rOPmcUc+4h1933WDB7egvF+Onr3WvMHAv3qAfrG5rjx7ICzYu855SucBmbLz3JZ1Ws3mG
E8Brg8+4G4UX7zYkHEAQ0Tnun6r8dR7W4l5gpBZsc/aApzsxkT/F7CObmjeZKjEGWJtNgT0jp1w0
KLkOMvctmqdwG9xDha3jvoyzCQrbg+vM0bsIOkDiLlIzYHY73BgwfPWuhITtmb1pe8BtnlDPe1+g
sjyR+xKUMtjVa3Wmp+s4n9bRwShnuB8sG83zCEbVJ7BePf0DpQAXVtz2uQTn1fKIRF0alxrOel4O
4jQw4nEypNzTrNGPxl6EnWXzgPY3p0Nl3mQW1dWwNes4eKtBe6p/aib/Y0fW7o5ER5im28F0xPe5
JkPeAYBdrRYiDSOHEfiWstuyt6nPlU0JhYImKsXbQp9Gns0Sy8aEGPkKjzhSKov4ucDLn7nYeoXt
wYCpWYmy0XUBqy79Qn2jf28kQM5ZNX/dbMwQsubsmuYXx1yCKxlmz+mWfNgI1+IfpQFLrSZQtus9
KhrcJ6SNu1pk5Y989Oqzlg7ZCQOnfSOVLmphOB7KUd86qi2lLWgxyTt6FgGGGNGtpaufo6TyL6LY
tEM0YmcJOYSHZDz3Jf5WkRQf2cRbb9xNrM6FdxzA3o6KCtXl40lNJr3O8g9FvKDJd/rpXTLjnNPO
PysTS5TEwIuJ1JWn3hWfRlTnYeNNuJAyvTMmxCMDLTIq7ScnscdvMxJYhDfOburt6q5nLdBHB5pJ
gfaUrDePT7bQMLUFv2fcfXdQoDjaBmBhj7RoBlpfGoi9UWJ3Y4j8UT6uu8TP1732rLuJtdP1+cmM
XDz6HMaQsOqIRG7OJF8DAhkpUzr9RDVsfR9p9cLgZD/pxQBHu/1OUwTqbzpXyysvlAZenXl+qGNt
DmvMIvBheRDuXZdaH2fTy49bCh8du5ldiT9I2XgQ3n2BCb7+CnNf50tMMPcKMkBXT7wnsE2Eg9u8
0D3cGfpwwVenpxi0bUePknOEDSTUjNw6do3hh2i2H/LBefEb8aXBsaptmh40aPoORb/d4c6R1qUe
WI4xHrM2JoJ6wg/MLGhWtoYIOifMuWn1p9HvrsZK+dClvAQ+CzuzMppd0/YP7qqbJ7uonjdtz5Ds
3WTjTlQPgwbMOn0poa24ZgTLtCzzyzyPZ0Lo8P0xDx20wjdNm9duxHwXOUQF1IOmuF9XDUX/ZDW4
kSBWXkhNDP/J1P5miI+MisBSc6nI0kUrNy/ltBcetnhlIdDLxI89t5KkbQs0KeXHvvS+pROoSdsX
fbgVFXpq+YQ4Utdq6Z6gkekDFchYp7l5wS9JBjBU/gwqMxNHt7RfzELn8+ECRqcnD07Ftoa9BbdF
fXJt2eZjujH321xjAwjh2wwqRsqlfHxMY/MYT/lrbW3vuowhv2d7zVuKSJlD+9/dtg3+KD1zkvPt
IV5RrxZvHzkTJws4/VwzMxpQrh7QXHYyqwB1SVbspsVxD13UXeNeZPh7eSZxPlzxPHif1cNouiBa
YupOlvzu6i1Is/x1dfneJqyaMzFYqBUwwbortKo8qm9su6QDc7PwO6jtKsHFxhXre9scv/mTJEwB
n8w9/649dscoadOSvnaZL8tmMZxiPobunk/EZCyeL5Y/nOc0H4440vAh5SdVrYjarIm0gM/PvOkW
Q0Gl/ktLbyWzLfqLL8ZgdCbrRL1lOFVRvfdcmt9khPSJZ9C7oY+sw2JLefZSSl2vikjRfJQvbeW/
p1JRXSZIEElTT0fGYLQJpe9D0c42YCnU5Cs+7kfT6WHwppl+p8t6tNGR9IzHwUzcBgo0nQB6dAmu
E5YqhSWRIk31PlvcMZcp0HqrUBdX5plKZSFpxYKsT8vRA8BFuBRyhKHa31xqwPyqx95E/YUNkH9L
PlScJ+0lwm3potbUQt1xOolim76U+1XllIkYgNnTi5PKf7gthLPSYMqcECUhGxuPHIUsFvXF58U7
L+7dNw1mnZoRZCNchbORmje2V8i2z82KxTXmFX+U8SguZWE/eCAFB5i86B3lwnQ7dK4Dj7ySQ5pN
6xU7FzlYkMEGoevtKYYXtDaU+NOeoTqTKyyyiuiYL1lKyDIzSWNg1qMeRrVQARlqLUm1TrIA8eOG
0YsKLCUFVAakqMUmn+HvI9zZEpeI2rzEzWJeRuejjtfFWf0PKifn7R8BzfGE9l2bbKaCTvqtnf31
nqnedt9bA8G5cdYdY337uAjbDe20xBXJM6+6XLRpchg1sR5g7XzCVMG8Lt765zFD8swzxzu7S23f
w7tE/arpe69hwlSCSCBsBukqUueoTqjmpb8TDqQveczAzLR3op+zNdBmtNrR6ub1qOfTsBNzPOHL
CPv4aPKgEfVSlQ8T/n5T4fcnQngPxtRhyaZFdnJtbTAIexn9/ZzLb1Wjei+mZ7AFENyOQZKQH1rv
qHE1mkxbZ6BxTRampWQFELZsbd980m3bzBzvB9e6g+58yrfyOvoF8AWGV9do/VmPRnLviB4MCcBt
tyVrfk4hnXmxox+ygdnzPK8WBsS9MK40meI6daMbYs4B4zAv7pMcesbYajky7eIA8Q+JHRYebewy
myJPWKvLOy+q0CmOXdSGzWK/030SOI2lfG1W0B7U1F/Q6GBT13AzGLP3Pe3Kp1J6hxGMlx3HljE2
Dh5esxF0myIQFA2mmriaiLWxQ8fooc62SUxdc+3SQBdmeXdbuBjT7kxvM8IquheT6xwSz38HcKvj
qrW2BURlrAnHbWAMQiLSKBma6BAwqhQCnz5NMBRizcrEXkPzcEK9X96Zm1e8LTChAASyGZyN7h8Q
2NIwsct96kPXr5H04c6Bv7Baa+WmWrsdSHpicpeoEkFOxTRQB/TEYvTX2CW05V8XUFdRJ1tG+qkH
Xz+0uuZcJks4F1FnfUVdjlUcbLUTdOIQa0VyoPVA7b0tuhmJidqsOgdo0i7xxpxMhmiLe6kGDFS8
TfYk4OSXONK9y6ILTNlK/dRFa1gwIlx7bs65xYNh6oZvgCsWFzDyoJyP/hwld83KE+M35p6ugP+F
5jEmE0qn4zw3tKqzNKooNasAlJ8dcsnz+c5A4Q3Rfwl7NPCBgSLVErRrg5bXB5jFPrxF47ud6Dze
/ed0KEjaBWCDiWLWLY8X9j0Ejn9Ic+a4ued/nnMvCmDz4L9gnoBbx4cqSn4Ukp28wNoPzBmjFWJ5
hLSfkhjmxcyLV0NSB2dwDJC0yemIChDFdwgU7d7kJ8Os+LvvUvP2hr2/mB8y/wu5PXGY4nIZDNb6
kS5b7PDpE8E6g3TV3bPrUfjyEDftuoF5domasLYgiaQfEtwD8A707IDpEUai5eeiz4geQFBYmRjc
jrR4Nu5zfY/rCJTuCteEJ68nrxZzeCpsyYepfMW82qNdezRXhKieDt1ZaHrYlNHHaJAPe40RZLGn
HWzOBuqzHcbo54GILiND1t65VfMAuwb5nsNTH00XTxTDnYRl5ajfNJuf+HVR/HJPDpx1c7XsULh0
pXjhfqNnmIkSeCw0HG00GO31cpyz5Eu7UmPziw8DhVNuLJ4YZweP60PnIhuLUkwLt5o7gJby6EuO
MlMH+F1R9rhxsQl0EZ4SvxFS8L6pQYyRiHd7vbfuXBrF2N7Zwq52W7NCbhcU9j8g7+rgZ4qnjQaQ
J1jmDPMAi3YAvN10FCrRy4CZYoY/dN2W5wXXrqZMvzZUAtwyQUzSPhQ11RztSROooqiTOH7xro1C
THkw+46qB/zZd0bqnpPF/zG51UMbZZQUpvQrxI39Mu7HxpwYbb6LPJx+EYvt/bpCBA+zRsOmgVzA
XZnUwUy89ghm4E1HA8ivzrSd5TcYpIp7gMCaqap+naPpOM4MP00dU5nyHvjcEstD8VMT0ynt+Vft
7vvSbFevgkA7x3e9iD91jvFsOPeYJfzozAfcOAHCBBPSGXCNAvK5XfzsbtWcJbQdE3XHZBp3PO0G
ZMdfC2Qg4m71aEvLJCM7Gg/E1WXIlltbgvl2+VnYBNeSa4A0x8cNHXOGHZoVMsxxv+AZH/Wj12fv
xvaEh3PPIAnvAV3apzidP8vBGdt97274LDPqngUii3zBnyIDYRxnq2UOR8s7x7n5kjDs2BUDseJM
50JTzjPBKvgzB9DSSycXIpmBpZo14+nsMSyMXfLvcAwxsbVAZSstT5jHpk7lASgwD1cL13XfIcPC
4H4AOt6lcjC3emYDK2r55mx6FhSoQgjlZsaBqfvJi9wVTUgk6QT1rrAixt/q4PKI2rK4gLg2GLyz
QFIFu7XUpwHxMQATyhOoJ5hkZhnPSpWIdYfemu6w4hnOjW65oBXhj6dARxA77ktQaiFNY20wJfaM
ldKW4sKx4Mqv0hdimcNQMuW56K+mHG8Pm/bsVXyTSpNdnjqpKykYJEjxEunT0BN5fmGyRgywWl2y
Jjov3d5As7zvvfizmAmSp1ArU7ds+Y0XaUUw8tME1ggrQytcEzlzzGBPjCVQvByhqrhbUveYz9y2
K8MmXCAeSF2Yqfbe3j6TH4TCHpVuyW/lBihzyyOmNnJ2voajhNqn1tQCq4J7HIPhp+XINxiquAgd
kn1UbC+m1Q/MXKtP9mSkd/QFBhAcIFNduRTpapO4unH8omPHhJZNFgsZ/jojSatAgeMldrHlXVOb
IpB01FALXGMuTqwtR3Lu9Ita2Im79yItOw3qG/ZbXYU4CqwgARjkDzERC5hzQVZvzI+FRrO4X4pl
xt+i7sKmk6rOccILUfqdMPdiupE6sZSBk9Wkdha9A7N+8J8VBe2/a+i365gEa/zXHLsAC8fu64+/
JH6/veZXFJEu/kUpF5MC2yRFQnhQ3P7k2Bky8BserIvzoLBNX+edfkURGRDpKNvwSt1nxq/j0P+L
Y+f8C9d+4XsOxDzT5SL/8TdO3f+PY8fH+CvFDo01oDeVORdxsQ2+JuMYfo9bKNGRRdqm3eFkgidg
DL957ouWAdCvtbd9zcJzlK0ytHRW6+qs/3RsiUD6UZIB78ir3K6nNtWiNmj3AHZB1Gf/CeUwkpke
zQ21kQH1D1GiuYoA7ft+CTBwT4Nb0q6KwX0L5307qatkBrDa/bfY3du+tzNv22rttliwBtp14/wy
Ybfyj5m/6twZMPj3SOB/ut7bJ+s1F9zMX9Lf4oAro/+sIyjaa8VwblzmUX0EPYR4D9pJy8ELA6E6
vYbaqxau0/9lO6caclFHoEBBYLRJH5KvVruKibw844Nav52oNtXidubb6fKFv73BPx3+2764qr1D
nztwlch/pUM4366k1kwffz29ZaIisZwFZswW3PzaMrnztilQzGKzQu/3tnM0dWe3+b379lf+LTz5
b5uVCmeGzbKFoBPwypwGwnZngWGt8qaDKpTsYNZQ3U4kmqVuwrpskqAzSNtTJ6p9au3tdeqWFoAi
B2MwHtR9uqp96nCJrqM1E3Sz8k2YAnjMuAYGiuo9b+eJ2XpyRnc+qAO3m19tvl1UfkAT5pShPShP
JhJkHR4pC39BtUhnYzqPxddKtsxr3Mn2WDbFKkxW+U2pTUs6+6DFroNUGkyheU26k1od8A6p4xap
e1JW4eBVcB8knKUWzJhGhpmgAUY0pifXIxBBHlSAl1rT8+gI/Uo/Khwvkqmcb2DebdvsapSuTvWi
gDe1cCSAqNYUIgdw/OcmuOTnbW28/RukGFOl8Cvr9AaFYfLEI+WlyYS/nXtSQJeCwn4LVn5bNdN3
i82ECzFMG+Z1wUBFWYyValX5js3tMp3t8smJfRvBpn5VX4e+krdQq549MpAqynKGwheRQyBcUT5q
bhy4WeacMovkxP3t47vMOULRotq8wUA3nFbtU6ilWmMUe2Wu4x0UKARAzghLbDJBV2G3iEVRRa39
O/UrYI/3Z2azejd91FaYe0BUcqy1+inDCZy1EdOvkKZm9xduGacSwrSptoVNDtu0yIV7wX7WDZq0
0XYrsp7tLUQWtQwDpSTjDq2JhwnUh1L/iaV1wRiB+qld6g+7/VfRAbOJ6s+g4bwoPzUMl0kO22jz
Ve7wKmOJVUBxr5OjkEbxOZZ3n/Q985c2PszWhvUOEKZyQVPH1JqFhktYhUxEYCSlydGVWvMXGZKp
LL3aROv3hjn+8NTAbJBDQpPoSaZ9clVtV1v2bHh58wbPa5MJAqzQR4VIqjXUSyk3U3yvKkhGRZwk
zo2kgSvfKoXPx5ge7pyZAaWMgdY1DCZXuVBrt01vY7bDfOKn2jWO8YsHnr1P6pFbQkGoHsTZgxlv
1xuqmkC4OULjOy2597mxCtr7f39ZD00YX/bf2wslRtB7rYFC8+sbvn1NNRJWgdbNYIgzesob7qq+
5Q13baymvVjTdFi8LjriU7IGujWlgfrm6uu6yvnrzf9L7ahb6v/uLE4Kdx0XcthGkUHhvd2v6u6o
894HU4HKZPay878VBXwZmpKYBjUfHnu1sKzyAREH7PdOowWWU5vbIgZxDFybObr6V2qvnQGCpifl
IDjLoTye6tWbIV+mE/VFeAbbNroRJGMTxHM1IBhlEKla6B7WhRp1/wOMFfjKk+mHjRia0JX3vCP9
50qX6N6sxEIArHK5qH1Rtb669UB4rfRbUwui7yjP1RgYzklJ1NBmD+hV6B0XOTFTa66HRR5krG45
d+4z2R7Yv1eeEwDj9JemLBduB2hXINgspgW6m8Sy97Fu0H8rHzp1g79tW+0Aru0nPN6xEToIlP+8
wTv5R6rFtnrsbKE47YTC3FUNR8ipmwLS3wKlMbvxhzqlx/uLKdttc2CevScFZtx7EC7cdTMuahHH
xmd8E4mmkpUOXZZK1cKVNrW3fWqz3iofJps8os5Rh2+bap+ZxQlG8c6d2rIYhQG4yEu/raq9v13n
bZW0bWmotp5IeNEOXd/eq8xbNfEW0LvPev+uFs4UjqMLN8mA8EwKSYwECGO2Gdo7Infus0IOJYE8
GAUZFdM5S+58W1XHaVQeiZzIYCF25CPLKsssqyldrPEp1araqRaNPKzWNEbNdBrydru9Rm1O70wZ
W3t7pdqrNldHVm1yyI27pncahiZyO5UXuV0piYghEalNdhoDFEIb5OFajWfUaiLn/2otk2tqMy9n
/oTb9j8exhOK91FnqhfhJ0mOxu2a6uW3zbfDf3u37PYaG274cRibt0+gXvfbp3w78e0abot/bhx5
gsIynX69yE6vn6lJqu1IWLDNI0oaap9ajPLobXPzqKOok9Xa7bVqc9za5FLYO7VhxS4dq1rViVUB
C5GX0izZ3arVt72369zeih5RD+ICJFUdVe+nXvJPJ/92xdvhv31E9eLfri+/hdq3pLQUXnoSsvNR
iIta3ACYv23iou4HACU2k3OecSGLta0sot4Wlk3QRWSvP9QuuEF07+hzfz/lb5vqxP9yH5kiWM6O
ub5T55lqvHB7O/W6t3f5x+MjtOSgdVpYOuoT//uLqs+u9hFLQW1ard7OUYc7M/t15Ha6Osc2UIJM
YHLNbEKcJt1FXlgt1I83Y1QN48qYy4OWO89NU0FgK8YpxPqSQV45TVf8XdxDLytxtpxwuGrIp7Zv
i7edXWVEEl4WdExyXHg7bspXvl1SXURtq8NvO9W2vuKpZ1QbJWRX2yWESJAxo6N6nBGdD8UK8Vmz
h33bAfJ4XRbvLZsi8r6VpU8L51RYI7LbW6xtfjaWPnTXtj9NFnKa0eh02iueJUTv2HKqseQmi/wi
IYAk8DrJa8UnYh+NvnXxN53cAbmWtCVGdHLNSif3yFQf2ckvdO0N7sqg9QW+KTrozlirBNqdIWj/
y//H3Zlst41sWfRfao5cQKAf1IQ9RVmdLVn2BEuW0+j7Hl9fO4KZSaXSz7netCYUQFJsQDQR956z
jxriTTEz/qjIGHKp0mQoL+LqTvDY2noQrbVCgPEgZKc9g9tJIEzkIU7o5v0As+hqkjc9vO9jjJUW
whgJ4HLqopZy5M3I3Ix9oxc6RG9uRjdYrtrGNLZhaX9Txa9BzoMuN+o+hxHCxjQgu45eG2M/gN9U
trRnREtnINMAwht18rw0nrfN1eXYk1didYOkfsB3/Rl0DV9LFRftduZryg2jltSNeiADhYtWKSiI
2KSEeb4RWUR709sF6tzYydN1orrrqkh7XlT3YvC7mS0kEPMog7+pwTNojvm+IWSH90825Nla/Zt6
RC3Z0aoy+THKBknU5QZ2zNtV9YC6L64NiC7+ZG+wzQ4QCGH1OolV8PuivFb3XR5QS5PcVP5EZB0w
LTr48vdVS5cbpN1//ObqPrWKXpPxyGX9vLT09xE8gF2q9p3LK6gdRv2frHN3jmXsFoXDl1dXxoYF
2GFJx5ermrpERkru0Mo7akyqUr3251OjGD1RoM/++s2TMjPexzFgtoGpqo+rpz1MsvcPpIMNT8Mn
W8FjYtZL0g9iARi3o+uW9Fyq/lrdYI6UVjUPRf1EwEkoycPqpkdfyyDC8jaD3lfnE3itZDOXcxjY
kWlbYfCC4enNVxnqexgj45UqdcOwBov/12qvlCaXdbWknqOerVarAJXE/+saqzBc75eJ7x/Konsp
Xt76mP/4n7+KrNZvtMYd18IvLIAAvcl7N5zfdNswXN20KJvKculfRVbKr5gxEBc4aNOgDFH6/KPI
alm/mVijfdeEb2g77KT/TZFVYJZ8V2W1MeVS0DVwTHv4hbx3RuZqKen+BQTMOhQBAoPAaBBPxaGA
yrLKNf24EFGxSzLzlPcwODAIfPVaoqTMyUGRDvLVhkTf6wW5UkvIJaL44VVQaqrO/iK8Djlyk6zd
Ab/rPNhiZwCQdzu/QN7gPrV2eZ+P9q0fCUI4S06Ln6DLfltwL5VusmyNOJpXaUMjK51eC1HsHShe
t1k66/eI6jcQ6hkI4+fLgh5UDph8A+fJdujo9o/gFc30rl6WJ83OP9PTjfflD/T723Fu9o0EAhqE
AuyIfgMomk39OgxIg+PfSCzD0oHx6TnLwDrE7vx9krlSbD2ub1Z4QBC/IiEa0bM/X4XDy7To6X3e
lVu0gOGqXZrkGjPhSRsgWfSAHalPkB6zjFYJI5QM0N47FUNW7nybqM1hY4hW3+teuS85+61jv9/m
Vpuueca0F1Wwqu3UudIjmriRjzfVIrHN9vjm1tT310kMCsZ2djjG4m0Ig37Tj8yWbUxHhBHcRRlF
68m+rQvsrlBeN52FpiM2/Y9aHNP6RS7dDfBNe4105yVF9u9UH1v2AYQZUgtjZeCc2omA8OwFO0GP
dhQDXuzbqJJlXZMu7c5M2i8QbJElAfsn1lO/En45Xlc1bAyPAAKZpZ5nSMdjp+n3IVsg4/wEtRln
STY8OAsONpGgtSwsZJbeIKgdLlw8yT2+rceoOcVe9iNJ6RlNOYG71nyMOt86zAOvscB8xgCJsRuO
LUIe8cLVejrgC9qSazkcMfqAEs8wV2Z2LX/Y6UYza1TFC+acmEmIWehkE5CbjbAtRxoBumnxvxlY
6/ZO6n4tlq5Yg09jSET4y0q/iWqqhNKxkncWLVNS0jW9TcBnQ5BzcLjjXLw2UY1oxFgD/knGFfGN
+BbFDx9z4zHK6a3F2YJeuoabbptoFVDDm43oqBSjU3QObfmaal1+lRQk2zp41PeWaYP7RHbLkEbc
+4DKN1EzFA9R9BREPvDBujXWXWyPfJ6I9iKGu741plU9Yc6PH4iyIgcv2dbWq13vi4h8L725dWW+
RGhUHr1gvP8c38hX4QMmdFWBATRWepy98rNv5lz67XSTxwyrG4DfG3D1L3kTfO84gQEBMai6zWIH
WkoWQNEvzfbvbjF9MMmbW3XJyNi3BoI0xWjcsfEWBOQQuiBjDHYG9YzBryoiXCG7UcXBMrRqDBMY
ffJcE65xdIFv3TU036cexGgzQA/DL7FtYh/XWET45VLk/abPYNmgbKuYte51HLYYslAIA70pXZrv
nrnjDLyWPX22OM7WThindLzruvLYGAQiDehxd1pIuiWwLUBKoK8OZuAIvGqlQDE+vuDN3JFqPB2Q
R8MwdlowwrqJ/CpG7ZNhZDomIkJGHN3oJbmzkYe8cyjZ5eK0guVIKOCGLvPGl8mMWVJiOcFYolvF
tEd6jGYFB4evgZ4vs+ewxPs7FpO5r/vgtgbjDtihb9r5SNaImVmIg+iO74SlvXhm/pBmEezG+LYg
6Ih6cUPlIGBIimL5PunnD/g6421G5W1jJF23ngBaQSXbQ2Aod7oDeQnHHbEBfXBorHlN82wDwaW3
s+Y2SkRKbgLqAnKOqA0WMTi4VSabM7Hs9mQ+ZckRV/LeD3XE0n/epZ7RMjBiAHf+n/Nj8h/frDNf
aDbzwlAIX/RwBS52vFJLxmjeLZrz3WQABerR2As53TDkHAMYCBMNVb6XN2nj5FsbInM3LCOZy6Dv
9nPr3xoWRdAuLcmwmECg9d6Iynlpj45IB9LLRn9dR9b1wol6QyaCWHvC1W4i9BpIXIZ1zAxr7cvK
k9cJiiRqUd20VZOuFzbDWo0S1U0x0ttSw8PLfUZHLmkRjdUaqbN7b3AZHfFabiJ5JkyW5sGMS2pz
wbCjS/Sp9AqExNBgF3s5YGbOEJv1t7qGxk3dVHaIVC6Mjj3iqn3RGOlVbZ/Yr9KryHboKISfuyC/
bye0n6ExafRXCNbz/KOJ/YT6XRXmhyYVWyX5iG2j3jVd+HFyJPxC3deSrYgaC0/a2D0SThxeecCA
0hYIdh4fHEGZfZq8F3J8OZzN+pSN9g/qLfZWQ4q1T9z29qJ6SKVaVndvmBvDoza1ojwPVF3xipkL
izum6dAhBAAInk0GyZ+DW6VaOI9w1aLRcXpswpJJqjm7B63JwOY5OplrPhfwNHex9ILSQnbAL6SG
5GqaYqZpemURXDB9tPR8uMrp4GFtQL4SkWthkGWUOgNu0uGrzhx1l3fOMR7rfKdnxiEvBoD3I2zr
3GLKPQQQUM97gKmjrulU4fqvqZF6O3VzmS6pVRGiS2pH0cMa6XJSyOUWyVtY40sF3kppQ5q4qkgH
r3+/1BAuhYR393FlRDpu6w+XiefSze1mjhs4FUtJXLRVh90qaQy2yehMFZDg8TyDV7ocdWMGsb11
DfFcpFOmdodFdhVCy6y2tS5+iFmQTIsHSi8CeIxzHH2LoPFqU+TNWAGY8kxyYqRyvS6reToUOe0y
HpnwKFFBkM/E+YcO8pwG5s5p+ccz1GMNcEJraKNk3SIov7zSUAw5FkdzOueHXcLG3oSKnd9Hvtmb
t1F39nn/6I20eC5PUUvqZc4f5/JWl+eo+8rA3lrol6G2J+7Xdw/+x1X1wLvXPH/U89upx893qG32
5mu8WVTPCrx+YQQypdM1uQ00Z/76hm9eRC3+9Ju8ebk3j79ZVP96uXn3od0c17FL0ouVMTCvTRLg
JyuJTuVsTCF9EIM4mKU5qAeC2QBmoxbzME7hQsinq3U7f+Qg4ZCP7I8uXeRduEwdDkip2Pn5Ylsx
xNNq5EDUujpIwNmIeaTDSgihmYAhkZE2rf5VrasbIyoGVLOEJRuD0RwqUkY3lWwaW/WpwFu2s6wF
600r9I3OZXRL6wmXBqDEneqDnr0hFLWaTRhXt25OqUXmQZXyHK7atGp1Us6ty7q6U5NtBrX07l/K
MesOA21PZcZQN8qHoZZECigROEu98vMpv1IvUualj5VQvh5hrAFCafn2gE25Vy2+uRcLyDMUW2ur
+m0zGQ4whOsvzrmF2tIbS7QM90uFgSXxfA1xqniMh+glFA7zIHk0qptOLiUMhld2QOCWmLNvmEVR
Hpqc+6Clp1aFl9rvD8qWYUwCu4u/rryKmJgy3Cqzidl9J5w+P6oXvHTDg5Y2PuRXJx6/L0hm6hxz
mfoeAWXQoB5Tor/kCUHdpzYD5173yP9dPp+QV8xhLqkZyeaMuqmQ/f/RHM+9nGgoG4+f6vMzUnoe
QHNtq0v/XHW7pe2lmjCv6U3WSl01VUxdm+r97LnwpM2HqUmgjhhQ9AjQyPGtU5yhkyH6GsZHbECE
yFxhbNSnJMyHHJcUX7TUIKiPFDjxRGD77WIWHaM38/78xL9+WrWKfO41MWeIOOCrwPtJCZB6F9Uc
HOT7aZeOYarqdUZ+QOY2E/QFZwDXHdrD2e6KEdgXjEjV3laNzFFWwNgXflQYHs+/r/olWlm6evfD
oJr4PcMXiHKgwXibSpOMa67PLUxvwDYQcS2t2GTql1G7dagP5tpmehFgXVbfRj2mbmZ5XrqsqkfP
O7Tcf3+2qp6snvLrl+oKUszG7oM65NS+pj6MWj1rKC7raul85xKnM0E00G/Vy4daj5Ngsc/aC/W2
zDWp2KnFSR1q50V1fKsPx8jvzwPwrNu4fOSwKrz1xDhR8/tPlw5wpKFH26rDhLJJuazD2fpaNuT6
+ZT8DmUbRfpWPf28GMitFmP6lWV8pdC4uMnU6rv75iUHLIYioTKkD5NRqPrGl5tuMLjkq3Wk8Yx+
1OL501cLTLTkw1R22W5guS3nZedMfs7gOGtLEA/fPPVBLHS/CPvOtlRfHnJqs1+2/eU+F0nBusAe
v1KPqgfUW15WL/+rli4/4+WBy+u9+9+4eOxTreUcRltEnThx0jfwzOW6OvLY4ml3UuvnD79U1JZj
bdSxlnMSVb/pm/1yeUFeWhzV7hoL3SUFSf4GUd8zlFF7ys8X1UucT1VTObcH+twbpQhQSgR1LlGr
akndd1m9NLb/q+epJ8NmGI2mOKr3V5/vbB2+HDOBCm8978zqXl8U/bK9/INaOj9LLb5ff/Oqb571
/g3e/5dm4PzpnE+G1HOr04y6jKgl9b8/u+/yFPUo9kmOQLV4uVG/x2VVLan/+4+vWqnS++Vf1BPf
vdXP7nv3qu/eCch9uZpAFEoXrTpmcSkczKFe9kr8cblZlLZdiUEud14EImppUdZJ9ZxaqeLPz7wo
Rt7/u3pEPSmwJEWAjsd5jyZIhZ765UB5s35eVMfVm3vVunr+28MTbdWEAapPF4OSHoPj+lVvt47Q
rbtsgbzghN3OLggy7mqKb/74mE6FudbbXn/kdEIq1VS599SFgcovff1ISMTRqqGaLYYzfymsAh+L
qT0KI/DvBlHWGxEMH9OEkDMAWMD4kzQ6xjEVB8d+KKZE8AUDinptVl0vc1xs3JB4rhyQ0eLGlBup
k6yjuYUpPOT1HvwwrvbJ2WnqHPf+C59PJ0tB5oacVC35tAHZwEZTl1d1ob3cvNfnnC+5l6vx5Zk/
u09dutXLnt/hZ885vwN+wmunJQAOO4ca0qlhpTp2L+u+HPdNlM4pi6nrplxXEo3znT99/N2/O3Y3
b1wpLtVoFFG1kee33HOL5FY9k0SUdiem+v4s/VCH4M8X4zCT3tvy1SC8Ym2UaL5a4ArZ2JHlCIt9
nYzRq1tc91rFD10+jYnlHuLiOc0zawdO+EDBzr0adcDgzKOuBq+znoi5u8MDde1N/o1ZDC+xR6yF
p5nSHGaD7bMfgkl/rUQALI/T8xbPdXbA4FWuWwDcKytGfrIUS0uvOdI3Wqi1m7rtW9hBBD/nCSyp
mjrjvtP6U/PVCSNUXSEjw1rDRyZaovH08BCMUD/oczereOkgYUTlQq5He/ADWmqGneKPWwCJV3wT
En0w0rj2RtOCJ6fvv4TRBIQiywWBxGIzUWejyjdQBaMQvqo9WYEPSBjwXXh4rswPGIJZpo5RpXBM
LCp6Xu4CnFkkJ2XbuWIJ99kKCuKyD1s8mlYLl6mwyu+a4d9a+JuZKnd7p9J+5No0S6JHvK0iPnkG
R9bBJOpSmKur0r0bouQlAjVwcCFIUybYtmXwuXfqew/MCnEKNZRNtuqAnk18M/2iu+lB24DT0nd2
Yu/cJnC2+HK+I+E6IrmrACtM045JMlmCaXFXl7p/y7zv1fUj7IWlSw+yLNeLoH5NfLt1JE6yWkuN
S1uAGLMory0OcrWgyNeYW1qcKNmWaRuV8zaCH1s4h6yxrrRkcHb5pDe7sUwZftJEIOE0l1C/CmD0
qhg8bZ+GlC0Mq9mYHRVPrTA/jgQwn+y5tjZuUWyaun30l8DcuG7oby3P/5jQ2V+n+FTuE7t/jqJk
n+JC/1SimkCDY3zSygLyGXDhFSeohLyE4AM2n2JHvIzsZUMejGId8r+9bIvBsNc4p/aeL7lxmFuq
BWxYNVngucmJuHaNdtw7WvGl927IcSA7KkMzREuCQrnhPuaz8cLsk1mllRk76EGHCRoLXxfrZVBQ
ZurxE+bG8M0ZM4/oQzxRCAOua3OETlWla3n2j0x51qPetIHUoKgLc1ZcN30Il83oj93YVSvzSHdR
22pV/MWawmmXUmDFBXfIb60uHJnn0qvwjebLYkLP98kQzwyHSDvaPG3x3a2M6Nts6t+Saio+gltN
rgq77DZOSQyZiA3M9NTK6besMVafsE15H8fMuHZHJmGBVe3KMbyemqI9jDC+ppIOWy/KcD/3v4du
XNylY/od3Ry+Oq/aJg0oyKJzbmaCVQXxc6LXvy1OIT5wpkipIPQjSCLrS0prHFsup/+mrp8zGVcN
hMhdaw3pIm1yRFQte/vRy4KKfuWb2ZVfZsm2CazncifKkTQ5pwUgQishmZ/D0Z1XSycIDhNfNQ+H
d6nF1G8HHI8Pc/Va1HZ0n+g5YEJElztITDJpGO2I2TTXGFG7teGMX4TrsJNQI55jiUHV3FcjAE42
aMQHOjbqE8dsoMUZ1dok/WcOrXxjtKIk32HKsCfiOGs5YwidfTbRAYLJXmJW5fW6qvzvOaW2fBr3
VTAvxJMV926dnijHwp9zj6nDXNPIPvsxV8Nh5RUNu5/W4E8jCphK6aEU1D0L295bZnovvAyJf3zD
5c8h0GTlQPMJ+R23c/2x1BvxCna0GsrPYxEFGzwH+m4kU7DN2JCakZ3GZJgQxRF/Gs5Pwh4++2Ou
7TKIm5Pg5M8A8y6389MI6HhrakuJejGPDp6FgtWoOWqJ8jH50PbTYJf6VR18XnCD2xDy4Ak+WQym
Vmi7RzKPxclrwJdaSXBP4uC2bIJk5/VduxmX6tRkskiOzv7UlEC/EP1bTTXdWJMWbGKr5Qoxc13K
Q+wYNABw61ODBqH5wyot51APZLpEMQlsFQESpsxUNSzqtEtx7KQMKR/74lhbzAgBiROcanCUhyX2
00zM477jR4WtM34Iqq5eeTSZdxVNm9ivsCr0UwTaAQI1Z36OwB7yW0Zhd9eUKCQXF9tzPRHx4/lf
KrKciKyhFRTq4Q8t7F6xw0EVMu+HkexPsxxyDiixQ3mYriMoEgW0fghp4tHWK8J+5jQ99Zp5Zc4v
dVtpN5kg5xye5odR03ryjxNsAy4FFRsU2pRY+wzyAYWCArvtEKyHIYdA3LQnL3TtVU+9/zPnRzy3
OXBYnR21ANDdm5yshKFVWxPKHZX5TZeX8V5ni21S00/2Zhp9TUgsSTz4s2lLx65rSmJeQvFBaMPd
0iUnv5Fu28D5xox539YUa/34A01xQuQSh0xZSBXgCsMPwhHVuq+9m0DXFNktWvWDQbfKme7t2I72
VUb2iFUuB9TC/unKwHe+ItphOunaYwa7ErWmoa/8wLHWZvxZb0dvm70E0AK32tJnuylhGh2H8Hzn
p0FHLzZo93WWxlfCdu6n2dzTmEsj4mkoHsnIyhnCK4d47fnbdpbdm6n/SnebAzTghcBoaocgM0jC
Mx7TOeruQziuK1GKvReNGF3YQgUnl8afEoBCtQ9CYttU14Ap/AcoyeOxQXUW58uW4EZkzBCVRgKK
NoE/HhJ9RvK6A/8jVklo381OPHAaJ8eVK9SVyP1uPWaMxwfiPguiStdY+adtEBONNyzxx17gUptz
h9F0TXTkXPgyAKENtwLvsaTKPQbGHS7um3QckFd8Nf0lXc9AhTedwF9PUONWdyZZ+LHRYEVY5u14
lrutJpuW/ckehA4D/mRpz/OYuvvQHDnqMxwYQ9x+WUiPrpEEfppm7S4GVYeMKyWXzCAAh2vXvhAV
3AHP/jKj1Jjy6jRqGVExkwZBacozGJrjE46Tg+EWWOQTwkEALMIfM4+BW2t09qP+6DvzBo8DA+Y4
khnkd1FfwKKS58kQRV21PCTmjspwFmn4rEP9xtWC6SYY6x0YKnsrMP6smvmFSluwGuzoewWeZDLd
YEu/li0RG7voWLoEb0P5vl1yjPzmR1QSHrxSW9sQnllxxWygOQJkrqvliqsSneAeA7uIZ3CK7fOA
+gIwYPXFQ6fn964BX9Hb+H70g4DXLyhNkEJSl7huiu5BzKa/i+zBPmD0/Rbl6Sc7hzyOIEaH9gRP
oc0mhkmG/TFyP+fMf2hHexC6s8rZGhXALPuDq311Cdfaxz2j+Vk7ERw4Xo+yV4XffNeWjFvCjqEY
Z1NCG6OHeGhPLqE1RzcI6dpHHcFanJRrIoU3s+HS9R2HNWZ9zDJ3wjSBjo79kzd7P5oaGHuVO+ba
h3JP/s2HARlA2gDodDz0kmCsYWgiX0h71JLanS+cmtRvrsWeaI6CeBAmp722CifnKIjpvmZywZwh
h/cYADAK9QPkdmunPRejYKBe+uTXxzTTc+/I1dD6GHN2cL0jZ/THfPE2ZEfNJ725Sycd+Fk+vi69
9SMogmEVIwGKE+RDufUBqiIBRdVwSDSZeQeB1emhJKO5n49jENyAvhSrsD66slcY0+8EHTbui6Ru
NnqkkdUSQ3rExs0ZiJOf2Y53/QRsgXEQo6psv7Rzt2FDst/7I4Nw+P0Ei4CH7/TDlOTWfb5sEL3Q
CI0OvhZ9KebmprVD8sUKEBdT1GiEABs77Bw7J6qqm44JtOHpxU0aTzuLpFbRkjeTzN7XPBc0CAm2
XleOV7P3e4+RU29mRgBTUD0kOOVLw9pbgwQYmiSlAfBKNpkzXmfFsg1pS24SRzzNtfHdXcJsU9kA
FGI3yHaVbeYY75M904bnGuoDKsAFiLADACwd3bU3cvk0FjTMRbOfepQEPoQoPv+VjM6EvQWvJLnr
dVOO0B2QLUX+UuTutRtTALJ9iUCfUVn0hj2ckIDDSgqPKJzbEwyC5cbP8o+IbF9tzx6fCUb/XDdZ
s2rN7HucaA5ZRgZqG7c6TCb7V2bdqIyyrHE/tyh7aJAa2y50QAEUYhMVJiHFXTvu9AldUlCHB6NI
nqrOyj+23Whv8ixfTwtipyTWHguMv7tW70ByzvlW96iiF8by2YmaeqtPGWwafkvHTthzyhZs6Lxs
A8BpO4fxQDPD//EQphGBdDUbEUYO82Y0xxEOG8xl8n7AasqY6AHmhMgQzLo+vhBMG30GEbNxepgB
FgMdMU1kYJFNsnGbRNsO4b3gerPT3JE+DLECXYrmy7AhQLoRYhVjtSwi3JV20HM5Q5A81fCHQoTc
K9Bg6Xak+plx9b8CcnQY06rj0K9QVncUnzPvOtXraBX3nf05Z7qUhLTysSJBKG+abB0gYVuGGhGM
3uUHM7b1VUNbjHxdwPJJO2zyEPUY4+DbLtk4U8bkgzNZlsKVcUkIiXK4BjClgZ4uI36GaMG0ZDFL
Hrx2n0OtxaQ4H+Y2uc8dkCiRDznQJpw5CWI+SufeFgHOM28yNeIiZDB5M9wnmJjtAPFW5OI11BvU
abpP0hCzcw449kBCwzj7h4VtXEVIhHfBnD3piclpnovWGDna3ncjuiNeFFw15cM0tk9e/BBZ3VPS
lcW6D/FTpZ4kMztHfo1GZl3iotT8kB/P8hZQv4SbEKnJAe2aKxOAOMw0/ymq2mhL3/veEKFMRhiL
vSuZt0aSbvqGoGljMYxbdOjI6Qj2Ae4ixIYc7tmNfhB8PKxrbfb3VZz+Ho/ON4wAe/kRj4nTf7Wp
cq0CJ3tsppFq2Nwd7C7c+zmUCdBNDTDmZxG0u8H1r2Nfktd7Uvw6+/Sjhvt0FQRgM7lEPAimIGRT
gzm2wpzREcEu9sJPWhEMwrxiFcI2velLl2CRaSDUoV/Q4DUAqkT/uIj+mcxYcVOy9W67pbnRp1h2
BEqXKkhBclGfFTu/MT8mnuzBOi4k7U7WIObbvgaP3RqmviHKt4KiY4Rbt08yAMbd//NoI1qL4lfc
hR3Yhfj73yTBMimI//lDEuzpv0G79VCI2YbtiEuykef+5qAOtCVEATWw6fLQn8lGBoJgUA0eBVpH
RxGMVvgPQbCwfrMRGPuI2hzXEQ4Yhf+CuiCk3PccgHT8/r//A2bBgbVgWgYEBxZ1g8/9FroQQktZ
vKrsDzZJupuaRPtbLSmTU1vVt5CoMQaStLGPuUaSEKeD7RN1id8wBUx8Z9HVx7tIdGIHOZ6IU8Ts
dlNc21CcYIFFK78vaPYYw4fWrj3iQItaNs68zZvt/Uda09t0JrbF269g68JCyUzFHC8cG1i840bU
NbFiNMDI9OKnWrd9vEu1XDB6lzo2gdRlIaq7993vbqll//Lehv6zN/c9G0UmanzdeffmWIgGw8jt
bs+AaucNJepioCnNHG0z2EQrSOq3FeW+VQrxOzDjfv3r7/7T9+dn85Gcs49ZkhHy9vdbjCkFtmt1
+9xr70xrTDfGiKNR4gpzN0StCcUoHjd6nLdbD+ng+Wg+53j9ZNsb7/YftfFNvr3F7g22QyrX377/
RGhnmtlsfNzgJHc2w0MI0XRlzmjxdAuiv2l24QbI22szeNmaCG5rlVN807doGCWCtdH+ZZP8/BOZ
FvATgbfFfrdFuikKArPqJD+TcquRTNG2MMAR/8uGf0cr4YvbhOYJmCUWUiXPffc2beiZ7VAH/X5a
DPSsXkmpanIYtwSEDThdCASzCG6WFriYGIxDP2rjndswOSLnV5ALYEVEnDrOKYktb//rzya3+Ztj
Wn00g/MD6n/BLmnJLfQGpGLXgzAjg3jntv7OKNeEgxu9WqYPtzv4FFsIeZ2AOeKv3/Sfm90W5D0I
mzg2y+Cs9fc3DaI0QcBSws+l8bYmJjJbVzqag1+/y8+2uiAe0vdc3bdsUz7+5qvpXisSI035aqEM
mqTbAFffaVeZadT/sh/9bCu+fat3P7BjkQMUkuOwRyDnMwLEPNon36skpTbrWkCIzWiDY+HDr7+g
+c6foX48SDiObXoOc633J+Q5Sh1vHDmghav3yIG74uDn+qmTivWlknA9H7Xu3H+oqvETTMqEGiBh
MACrV5XmpszY0ZmPBOoAaxaE+7jManuxG0j+3Hj9MK6ItryubQaBAwER20CLfzShuey1QACznIZ1
0YQ/WgN7xZzeNV5JqFhqA5ucRXyN9yLs7o1e+2rVdnz4l28uN+i73VYaZnTDIcVY/GO39YhQFQCT
u30munRnTPG92cFFpdmC3ioa7jsdJvo4aFt38D+1mQUEyJrvxmJwN9OEB8ApPpJWV2N3RC8uJ/CV
VyIzg0aBAoxpwsDOIoaBTgbU93VmlzckjRwqqn91rW+MRZjXtrBQVLSvcU4WUEiswyF4Jr2I6Kuk
v9ZE8vnXX9kw/nntsk0iDE15soIhpy7Pb/bnxM+cdLGzbl/Wbr7t++U01snvSBJKxEGPC1Gs66X3
NNn1mw6FTHTQ7B8ypU3v4l1FhO91WH4vUv7q+hcB7mED7vpLFJCVFcu4At82dk5vl6SKOMQGZO4n
H/W3T2NA86LHfKLBNbqSBVH3ZN1zNuuGHI1pAJGY+cQp91sgBBqPWUl+Pw0ehoTqET6ikdLbggqy
8kz3g+h04wiOzZpOyRL6axOdNUEM4Jv64R5rxKM3nNIJoF+Z9/GmtD7quv3o2dnHJrHtg+9oUCCK
ftsNcCdLqB8pNLnG0twdcVfmphRM0HorforXjQds2+um3eKFjyYJgb073DYUuTMo1itvHl/nipKk
VhVkSYV1zrZD45Uif7lzccFT/yMX5JOl25TjNNK/x/iUtla+m6rHOmZQPVtMJ8shg31dI7JdOiRd
doOlZ9AejNKF2uu/Ro39WrrNnW19csqW/MTa/ipk62WxnqEihtIIecwNglAII3RWnceLNEP/6IQE
3CZ2gzEpr5iUGDXZEw3+pmj+l73qnycuz7YZgXIqZnjnuu+GdFMb2r09chz1TL+qfNp7Q0qiVjx9
Cia4nGGkr4OMJJdf78s/fVciPB1bt115Ifj7mdlv2DsoS3LZ1Z9ac7zvy+xH3zg306I94i/5nPrO
86/f8SdjH88m3NM1fMP3mZW+u+SQxTcUWtYz9qJ+AhYj59yWkJ3dtdvmxXaHhZjIk95ROKrs5e7X
b/7PAxcNHgVu3fF93cSi9/evG/b2kIxDydd1y+eKmn8yC+1oLakGJlFc6d3B1b5rI9DSX7+vAW/t
3VmSN8YiyDjXxMP3/tfNQaTl3ch2tnr3xucIowmTD+BM5umYFvFLzpxhbQ8EM2bRckM0j7Q9ZS/O
8ETr1Pi3T/PPqz6fxjMMD/iz4TIk+vtmICUFgUjlt/tpYhSERwiNXqUyOGjJeDNHJhr7m9bVh1Vo
lbcp6SogtJJtHo2fStwGezvTN7/eQuJnPw3jYYOUeNskSOndblHXwOSxnbd7AQRvnZELXknvL6CR
pyqcfwzt6FBTLwOmwCLkupd9zs3yYXYD/brNDPqUZIgRwNZd4aXHkNgb1solRXPF77rp9PCTkYgP
HbLCG4Yiwx6SYYAl40MNnyeyAoIuUl76119JDWv+fmn0sICC5/M902eu9m4sEloagoXIbKlXLP4e
llbY3xhukNPNxguZEf+4HqQkYDAtojGyKT0sLZWNzJYHfs5srdWdF7EwdHEG4u5SGnIVcl/Hb/0t
Edgbd8yynU7K3iYNA/PYW94nXZTulvb5spmsmVOYf+1PLmWNki8cWscQI+BmgqMUso3KGGDfr78y
vtZ/7ufMjPGpuqbF6Uw+/ubKSN+G0D1vbPdD2pL7Fx0iF7V4BKhlqY3roSPP246sY0QzYt0XoMXK
6AcFQnogDPiH3tIODM+BbgcTQWq1wCRhEpK9DDRtx6R8zqcasq2czMreYJd907zxsYky7yoDkLft
Rzn+IQQ2r3DI0jIlSUpUJnyf9ApeYLitgpYWRzy/LAhdqKdZzToLWnNDQAlqBuf7r7eGGvX9Ywd4
szXeHWdjl41WiFBxH1JZBZkwN6RIGkQIu/kIg8ujFBpwGZX9e8egR+SLFpyEaz8OSXf7689i/+xM
zwCcizRnIcN9f+qjgGqNs923lLcogY3ktJ4skX7uA3/r1MZ8HduDBIH1ErxAiR27zW0+lemt61dH
38oONI/JcCKPdvV/hJ3XcttIu0WfCFXI4ZYkmEmJVrJ9g5JtCehGauTw9GeBczHn97hmblgUbUsy
Q+MLe6/tKBZjTTGdvCAnzWfW5lW+1DiyICvHTn84Jt9EVOV7a3QsZWJbraKKsCyejGe+7TM5tqwJ
mIavk554cYBcRZj74jMrkItEnvnQEmG8dXL3a66AW/sBKV/kVY27FLAT8ogDhFkKCsvPNwxzg+0Y
LBNe/c2yo3fwpC9uJ7m2qyD02uqNNTYo+kScRQXrtY5RQMjs+B/P7T/f9K6uG7ZNDezC3fztZXZM
oAOR5Dj17fQdVk250YjJhDxFTf/vP+kPh6RLC2sHNMp8V315kf/fx6vJUrdgDd/sSCz9lKpa50zr
OToffehT2H0TNjjYF+3Cfv73H/yHkpdZmOkHqHFs19N/b5yrKO6UFzkcz4VDMjahLZ0/2oe0bX6a
Fvat2Y82ntm1K7dYItriZZMz0cmzZA7WaYZex/N/2Vgzd/gJXZQ9tQxLsY1cQMH//qv+4Y0O99R0
yQ+iuKCx/d/nqAVzZxLb02CjjYPVUJ3KRr6TbfM4ag68WvHZeOV/DbPuRctvn3QmflBVYeFbjvv7
FTXotWYUgk+X0XdXEsk3nP0IocRmdr0zwUwtGptGbbXA2jNl+GJGPms5gtcQRJKdXNqPrFwwciRt
T94JhSYWxmdhDCeWCf9RAv2zX+OFdLh0erwutv57+cVGgk1sz5k0+EiLdOWBJE8R9ZF9KdZOIj//
/dX44zuWFskn5dvRmfT976vhkkkd593Y7KziMrTmxbb5qWbhXjmcLfYUHjyZecw22n+9Yf/Zkfvg
Eiim7eUF+QcxQTYohw1bsQ+Z27dhsm8sujUSLMnLTcYaQEGxBhfUh+mI+ACdbbSSDv5PlkvhEMX5
2geTiX6o3+p+epxndAz//sQY/xyK8AsCiGAGB2wToeL/PjNEf5FF3aR8ojT7nVOlp5EBLZeq5kLf
+JEIquPe9reuSb/mTU/KjjcR5qnQqxGgcIp9kulk/ceHx/7T60WFzCtFd+vbv7+R27iPTIuIc1Rj
sdzq+ZQctMI54NWRG6Rg3rVpISBAXtC3ca/HmLjUAXJesu6knz9OOboDRzxZ4/hBFv3w1BnxjeVo
c42LU6BZ86nyk+vMSXOugqojiNYpdoJC81pwXQikcWl9WOwiSILLrJYAbHxTnO0T3EQ36N+a6lIo
OgQxMuE5NG37DjnhK6oTIsEs6b2aVfxrrkSY9kayQ1Y1XjKDyxrxherMFrGpqAH+/WX8w/PlB67r
chh71NLGb+/vRPPF5BRutetjZ23NAh+4PZO0W3QIqTvnWSTdzdXqTzn85xD7D7VWwFXHC3Qozr7/
+xBbSINxf+1VOxaEHmKWzt4LLYK+GlkpKbiucRjq+oj+aADJyXzTsioHHpv1HwfKH54BeinH1t1l
G/GPK4PCRtwq364IX5weahuJQZXqmGoHgnG8xHgf/cK4TmVxlrbZ/Mfb9U/NJD+caS5NjMcs3/7f
D5E5o6sgELHatexFV91CEvRL9JNxfEaSZoZCCwosilBF+3irEuQT//7y/+GUga/tBmSMuQbAl99e
fiqlog0SmA1ZN+drhaM7wuXXNOgiUCfX+n/+j2mF/tBLUlPqILeBboOK+e3g8FO77OLZ4Gf2efCj
ND1YBKp1H0eGNlvR1k8Z6JKNMVbBs+b4rJ276JdF9uXJA5q8i0fMAFJ7L6SehF1OWMMgBGFmgxU/
diYpzQZYtrgk5a/1ErEBjK+9+OSTqal20Ew26VlLR++1YcTU6JF6MpPsrZn6ae01tXxvx2BrAVG+
kXY+sEUoHa6AOm1vMYqXolVDKFQe73NztN5S2/5BqrUTIkEp+KQTmhgbyzeyjeg99bSdRBtj6voX
pjkaIlnKSG9wXgXRYAfGX9ElEhl8z9LWHh29r2+zGWVAS6wbi43qpf20Sp/N/di7b7712s2G/OiZ
69eDuao78ezRQdzKwdEuQx2Rk54X9NwshgPkHQi54ng6JZ14nOfJeG0KKDeUnsFXdB7FjrxaRkSm
bT8UQfZKJdMdILTN19HUT47qjGPbBt9pgtKLIqz57BPJvuIKWbyOk3zW67jb5ESvbQP2uN+WZNZ8
asd3u3Qyzg4z3ZB3IFapniGRmrrySQrvp5mo+aeeGrfCz761udC2BdHzl8nrxKUb219qashb7Aai
Av28hE6jxEy/B89KEBqAqy0DpCDSekIfRpxwKFCWehnk3blUVPVd9tZq4FSM5av7Q14y+6g2Uc4i
oRVXruzi2pZle5wYk9wfMnzlHFvf3GWFGM5yuSkhx/517/5YlJJt0y9UWRKBZWo5Z0aP7vl+7++b
IY/7UA3M5HxH5duJ8LIVXhVxiYZJXGJ7EezFgIxR1ZQnVBCI4wKtLU+VV3+HkED3MkftEaFfR1Qe
9/D4ZOiqTH2V9vH8oBHN/kCipVlG1cP9ETZ/04PIpL33Z9yA2CDaInIe/76pCohC1CpXL2+SjdOk
xCYwft83mJOpcZX9MqZWsm+9fIcJA/rrEKE2TWmp0CqRtcorsE0QwaPtdqIn2y+3xlQYb1pSlqcG
WJKlUSbrSmlfWmVoX8ayuhEu3F5KWWiPQGoI0BbtLho1a+PETvQcEzV1TBp8N/cvc0r8C6I+0lgB
yiJ6BrrjpcMjZQJKlIzkQim6xybdeDqMWmysqC8D4hq0MTv0qorWBpFjW0T+8maXvVy0+ZB4JjFv
5sll/O72ycnSRX8CzEbKj+UFr9kks50qlUcouIkFQ4LzK+w2p7byd407zq+TbTDCiPv5UmjR/Gqm
mP5sI7jlel2/5t+z5UG7SbIDkBg+DMrbVbQvL8R+T09o4onmMaqXaqqrTZPGBTNyS4Zu2bGioyV+
cBthPdzvUbpiPQGgC8lvawwtNZKcLLTh1extUWp/tzIYgoj53GOeEFs7Y5K126i89iN6W9Zr9c5B
QpTzf3lZZpQrM/W9VeLEPWHclvGk5wVu1P6xK1UTBjP/7aCPgpc+KdyNPvoeQlx+MHi6DIP7oC6o
yefTqJptYxKnN6TI0bvo1vZ99z0e7a+oVU7GXBQP7mBa17LhfVKaBPJodd5eGkJwbFclvxI3J//X
jh1mEHq1LWOitPqmWeJS2/xpzrvb5I/ut5w077Dp1XjQUHF+dcZXx/HyV0vYoaU0BseF7HdRXvnf
uuRYQdT9zv533AJ9aPeNFqdfHdJFm+Vx16LKzRTGkx49GzFhZfPi2nhWzdqc9l0CsKqe5Wsxie8c
JNn3wkJupNInaZb1o2+k7mtCancs8texG7qb5YtLMr0quzKe/TooH/x8fIGxEb2AbE6vstV+3r/K
bCEuRYMyOo9QqQ6FxqvB7PXGRQbIvhs9BcvN1NpY0ZPZPmWsQDdKmjVS5K7dzAyX9so0ppdFfLyB
AmOxbyunl8xGoQuM4MdIdua6IhjsCXm4cQls8aVu+uapXW6MJXZyLCHNxjHSvrJ3GDuTinkcCpMd
1fKl7Fr5JJBfu4P+PVjS6ip/9PaDG3wdrSKlX3P5LJop7xFcVkacih/NBy/0sO+1oePi49uPEZKr
R99BN9o4V9Zy6MmBeZN63bKmGBC8ceC5Z0fDhEFiN3GEIp4eYr+aHu730Ho6INsysuM1uZ3IQXis
xyZ9RMKbPLjZa1DF8TbvnYDRWGyecIMbJ2UysfEq8oZczSUy1ODaG1TBvA9IvT1ZzNdSlZB16pWn
2EjVCaOAHmJ0CnbDJHEfOsWWFW1zM4WeQniwvVNl+uqUuzbvUm9Gl7Rc7EqbP03kQKMf6fP1fuOw
NzDSADgaEaVnO6hCP4Y4Th73+yzak5u0eSirj1Lrf7qRwTWHORv/gVMAzbMjcmBLR03wsjeGAoMM
Au443jgFAd5FmR/NidRx2oiVY+O36IOdZalfIk2/pCnK8S6bQFiID21hxcEocrTBDsHN8VtQ9/Vj
E5bYo2ao5Ni/5LlJmjeyiUnTrH/J/mxzHaeBWY+t/a0X7hddm9Bpiu5GOb8pRiQpHmHcK2SH8aai
htRy+4wn4s2c2scZTBbjkIfMi5erLpulyEZJ4q0cL33zSenC0PDTNJOd3YgdoIaoJ9I51T6LXlwn
0/81t+OSeVautTiiaPV8GOMo3Ee9VWtWocRax2WPkmtewrSqI82QPBrl/NpN7mPl9vPGIDo4reeD
NWW3vljZ6PJEpoYD7oMCnpixtYp51wgtnHoT35aL64OVozd90HHeFHhJpKy1TVivzQQyn8iabyhZ
Hf5bKLTng56e+rYfzq56SVNIbK50vkhbJ+uvsUkO6SOqAod5bYRiuxH+T9/IoGgJKGQEpd2KIPri
TnO1wSpn7BpJZQLLdxkyeuuBaVxV+g+Z7PxwnocWlHl+aBuINJaLa6/QHsQ4vgsgbU6JW0WvJ/5D
lvG9UPqVUUm/Jlm80M2NN9N7Bs38KxkEOKXexJ3O+4tr0qL3g3NW17W/nbTqYqYwcVGElBj0rEe9
1pAoOplc9yC8MvOriV8MuxjDZ4e3KqZJFUIEacIqqa6DpxXIW416y6qqX0WA8DdxaV4djT6iqLHR
ImgOTpPLkWB7HxqQj03pW59443QicUvSQefgmvbzTW8COmTDMVEbuqFtYjZLizbeE9kiVgz+wahA
rVv1QsPnR54c3L6Ll/TdcUwW94wVQwMriU0TLxCM2yVF68gk8LNglBxD1mu6/MOX8tNqwFkMcwEs
kMpi5fX1NsW+G4LzeYVx/70yFAID7BPOF/tBaCyj46DnrCOEEGE3EmVT4wlWC8/M0dZKtqfA34Lx
Vxsw8Nmlx6E8m+47Ko541cI83NauQxxy13PZNVzwZSDnq6k9W9LONlIfvzqGpu28YXioVW9hF0Lu
gDXp1JVcl1TvHXJTEK275PCSVXpoqu5nwQVQqknc2ql+6CVpeB3eg01RKRAowzSe7vcaoZN3HnQL
6YTkz9reDXOsTmq0yIT2aHOZMzqGUqfMtzWkIMkpKIiJq3SvDgMRFJtSZ2bsy2LTk4l48ru4RmXQ
wO8tHUbw9we7BaSl2vhsjYO/Y3dTnQyNDNhB6RXS2LQ6odgvFR4mZe46vbt4yw+s7EmdFuMvAZtg
6FMMYqR8MRgvCQO7/+5JPhaYCuVPVgPiJONRnFx6d+BtTbfpayTyPM86mvC0OTlLtFqFM5PYyXEO
e+FfyzTdm3ENKTrKf/T4Y0PSJCvg1V156pYnIZUsF4LCdtiiYMBNUAzvy8nZJSzb89EcDrkPAnTk
momJU+pHv3ahm7mNhleq2xMtKlfDEOlryzOb0/0GB8jWa8xgX2tOOBKQcahbB/hglWcYIRP2/1Xt
Fyc8G2+1BiavWb66P0QLfhaFJ8O5zuHPVcVpzpPi5I/zd9+hWLI6hGUMolTYuWRPl9FMtIZcnuWq
acoNDpPixK9XHEB0brw2tw4ShbIgSvJEJHp2Spd7xpDsZidp92nRfYWaUgIMRoN8v8F70W7twngt
Mhx6eu14q/vjMgs4Ku93B0eGjOm8PSLn+ITZC17Sci9I5r0Gg2aOBnvb2ItxUvU7r65ghPZ19YYu
ecSwu3ypLYhH3lLYpiyHIMmELg9Ac6YJSeI0N5PmEA5cvmVlnP/1MDZsf1W4EpEx8SjFtrWthl4j
QgDYddqxrtIfpEhEIcsM/2h1fcY53l+tJSsu8RoyfHeL+ZAdmj6w8eS6Zni8fbLW0vYGr/iKyMd0
b9DBheZANMycaRvh6/4Fqw43oyIQINCxCGvK5ENOPELZePU2Tj4w5kYnhnx1mKV1va4LlNKLOznC
WNlZPlEnwUzWlO+vbHYPWkWvmqX6z6GDYE5ghVxPevBrMlsCRZIxTCOi/QZMr3VgJOD2FwjOXyb9
+91Z2GVDPi/oI/cOBwjutLi7l//+aLf8A6cyZGhFjCq0yQhn3Pv7++NWgomASpl/rbudbyE4Wf76
/eb+7e/39MGy1ziR/L/+9K+f89ft/Z+WGqxL/L/1+q8H7/9I3X/dv7+dqonFNpfMl79/t/H+y9//
zl+/CV7YN8ecvb9+pb//YoI7NRxH+600ezJM7j811Zx944xcpmMw5/dcpvu9zATK9feX93v3x377
e0g5sm3XFS/3x+83Q7yEPf39b724IchoTB7uD5FfMId1Xv5o2oJW2SffMg/Ixrh/+ffNLGmky7ni
1b7f5UwnV3ChhGPaOBK9Vu+TCtdnMJAYWpfVudc1+4KG0sWR7TTbtJX5bswNoplHTJH6sgsc5WSv
Ecd9jtKAb4nDaiGk/+RCpFY6h/MurZMD6PIZ4ERnPbaT0ZAaBJ/U9enEyWbY5qSxrOomMHa2IhRl
camb6fCR6aO+m3FyrYilZn6/0Tq2vUL/4dO6PCSMOuizn3IPs1yfbGoO8lWVz966yS0iPWzOHjfN
PpoRipRj3hCsIPvEv7oBRPRWMrFfae6sQd/yvgfeo2Po23KsfkRjnB2jqepCOFR0/1H7koEQ07oa
913vih3OzUNSz+4O/8RT0SIuKjD00Fo9zpMFmBfgUxNHeCYYnlhGC1Iua9d+p4O+Qe1nubiqUntc
WQNLYPJDQaoWWP68vF7nWfVDPA19dRM2zGJlWdRP8aNVjo+mLD9b2wnzXItXXD8/+t6IdklL4+Fb
LVZtG+58RVch2SKMKCxo7BgWMWNhIlZTIS2p5FofGmXpn3NLfRu7h04vvkRpNezq2MdUB4X70evL
Hzg4ElK/ql8q7p61tppCXK1qLXCIxjJ5z+VWy2uPV3aRJXZEg9ZJHQKY3XklftK4RpsgqI2MYtD2
nfnhFpGxT/qXBPnWl9ignFEiOmvoU0BAHKa+RI1k6ecgIFs+DaRYi64UG70inIwcC4PL81WqX6Ud
j2FDC7w1nBhQtVNmcEANDFB6T5ZBXDernLiKbIrLtdGQodLUKWMtI71qGijZJpo/0DimV88mvMGu
/VPeA8qdnH64WQjPRK7etEzh5rMBTXayo9qxq/KSCbV3els/TKnYM3p61fgVTg6jj5WKetaAkT+G
sw2KA1h2tG9M9U532+NAMkuMSmb/INyV3lHyFRpredXhrixGj4Rf1psI0is2ijm+4bKkd2cElsO9
dWCsTeKZhmbaCdZEK8le9hT1N3RMAZUJtQFSg5Nbuy+96TcrEFyTRtqEo28wTGuHGUH9WoxwdIGY
qXMhcBYWuaIOxj9qRVazmpkkoopKvnkSzFk2W+CPJQ78lvlQ46PMAvBbr6Geok4f/K8jFuGj/yMt
u/qhgggbYQecHfPaxUwYmlET+1Qvr7qB+qN3sJgB4CIKd+ph/jlNsEP7Chc6tb9jtu3XjY2tLRHU
+x0LXNqK9WyINwuT+1YUnbORJY1TUlKk1nGRrUmb2Gpa1jD9EMQ3lcPAGKvAn6e6R8fM6jDhmwTM
uQ5d16xs3Mq8azI/nApMtrAPsZKyFk51m9LeJd4gKjmYM/190YApraYY4dmhr2Oin82fBatkrRTf
tFJ9dsNoHztj1lZU8u4ud5Fr5bPCJhTkfIz498HYLunpyc9ERNuxcKqQkrvcJIKkw2QgDZckggpv
FXJOp2YnzdzvjM7J3ygE21w67Whr1+O0r8sS3FEr0k1kDr+EKKcbJyBCmL7rVnU1dkeRyorgiD5d
13PuHjS6OQPF9ymnd4/dqiT/mALM0s1XW8P5leNrOZRGtyRLa8F+6qNT1clhE5Nz/NSO1q/IuZTq
2kj2OFrvWMskWD7OGPMvSWmt8xn+hlETd3X/FA1WNRC6bDx4cU0TF/Q5O0pv51oTskwK5Uu13Axr
mdiM5orWO7ZeYO+0qj43gUovf92YnI2tFXxGgH9J6K7sUIeRil/NYJa686rkXBbIVByBlZp1oMcK
kOFgVdC2pt2pQTh/oqEcN6bP/iLHJE44bkHeXc5JtVST5s6p40NQM1kxRY4eQVvY1/EQFh5x31NB
ipTACE0w+mos3m1D4r+1lGBNnpib16Yv3G2GCIvRVrTuEj/Zku8VI3PltNZIZmZENOxtvXufijnB
7tvzvaBGRwGhdAGsOB4NfXL2QtWZAJSaQKx1r81OAq4wmckC/GXc/Bzy/qepj2uweVw1oJCv6rEw
qBOnj9K0DpNr7aZ0cpmF+pgFNQXMSO56KthHzHErSS+zAvGJdb4D98M16KswY3srRfEGIeCSRCw1
4gH3KbscjbcbRo+8K/cxU68tyqt6IgCUUzZLWidk3fyNYSNp7UmAdscsVpCSTbY5QX0qUiLyzF3R
mpxRHZ9MLHM7i+PxAdbJipQCytRhqzqSPnFD4Q1ODW/byBdG3piPgm1XWA/B7Acoa0EDeiYILE8N
VxyVDRUDIeNDvvRYfjYdg0zD2tmNj0lzaqdgXZqt/5BSAcYY4W+1pX6KNOBNZ/fpZUybr2klxW5i
+LItu37rMDXDaucTWV8ijKsn5W+r1LgkNl1IGYv1UA7piaRGVgYc2ps4tuftUPfHPhnNcGJSD3eg
Ew9NwMXF6r+QnoB+TuLsJKmVuZJaYB7fsHTkX3oWSBuZFvYaGA5AekZe29JGwIax/DyiET/0cfpr
MGKoJIaLuTNIWfBk1o8sC8ydPcBTsZh17Y16jsLWG+IVC7UDc5np4HR1emqArvQtudZaPs+oosYf
mhNYp6qVwZlQAnIW0VSixjJZtkFghnTgtVdGAfo5zSo85pF8rGx62GgyH4ygHP2V1pXy8UaIIBwJ
1qv72JFkncyGjk/RHc09zq360Yq+9LWVP6ks3mQg9R7RKBRPaOPTrV/AbTK6b3UXqWdHyu4yJuIb
H7fqufU7ynonKcBEfJq9zL+Krq9OutLGtb58iTIu37TQvo9WX46HJGPGUHkEQI6D8akJLIyqDWE6
bPrK8b7mQMcWESBTEgA41lSODz6ePOwNLT0BoyQnknJvmtWw8YxhfrB4mleOtPNDVlBCTnyjHeSj
7VQl352RyAHp9zflJvGVnem1HVX+LLJuzwiKZAmSDFqn7ddWV8dbO9c/0/ZBIuI/V8MPBhLNJSUF
iY0a0sqkCI4y7+wFH2WGEvKobjQdny4d+4bW9SfJMmtAAbPLEfWw26LsnJZE0KAfWJLQvBRxJPaW
cjnaKVMc3rhH3fwp/C50pp6QDwzroS0iGtyo/W5a5dU18/LqGIwLo7wdD04zHwZZbEeBWSkFJamp
xH3sJQCayXIPLG33fTt8cWynvU6y1rmCGP1WlRNGfNgpInKgrhZY7i1dD85ZRQ07FF9rMyFZkuEl
qspgnyvzh9fq1gEW7WW0GCNYoxW6Q1fv9IncnIx90wrMME28b5/zMf7AWsdA1POGMJUzQKti2GV6
6R5AwRBokLUdEn+3Iyza5oKLj5h5wmjvrXLrAdbFwDvIh55T1xCGcxPCwZIdgdXJlSSFomAiorEC
Q2gyha6wweENTbef64zI94TqhoSJTeZnyKo4KYba3VqMqjYgcNShTp1p5UbTa1IZzsnCsbDKYdVv
kjEPtoWPMXtshHoysjwkgQ9xKuqWnXJziak3EKsYveNDwHicXMUGvBuLN0NvDpxII9IPt2fw0Sdf
fCzJOrLqxgk+DDvqD73FZLixHBj+gqJvkGpj0mWvFZjRbexzGdVzmFEAcC5Gqk3bvMMwvvSfp5l2
FrlrxJLAEd9NRqwHuFrf4yHqL7UTGolMHmNgudusI+WaRXtOceExUVF0d3S09V5HrG2NVXEepiPC
aRo/2RDImDj1zhJihwgTxbk7HqK0xv3ZeNN2AGy4GdJHKSvvWlfuGvHJ+KI360jW2psxspXx6puc
qmirWePPiVrxXJQ0ngzXzj4O7MWxXO54YZa8grcI/3wI/1ODAfUr8gr3zZA/1ZRHYeCM09n2e/9Q
E4NmImHmop4ml6TAAWPYxUtejM0lalPjSz88qxQYSoQs4ZJIP73mLScJo/xdiuDklicd46FMuJc+
uwI3MG8xKa+swuOGyrZpbxEVzOcEyeCqAQ4xegfxqmuhGl1yDTLFeIFEuhpgz4ybaLlpbMiLtTd7
K8rG4BroN9Ze53zS93Fdpvt6np9V0sozK4rpS23PaxLQ6TU6yfrJgexA5NftfsPYbi9T80OVFss7
PSO9rfbEmtodM1A8Pc+RHC9cD/ovdq8TK5Z8HxgTM7Xu2dAkqNI8Micucxfl9AVavUENxNNqFbfS
So215gHQqIaOHfucWYTNo3321eAfqBgUU7mofoQK0Dnk2Jgw2QprCj1XB56V5PJsJU3Ypv58KhgU
h4D+LEibzDx1rWed47Buhsa1M6ZouKXoRgaWlJUc/TPeUagcMeJtoYYPUQ0VO6PZDqslJ9WhYS0F
wVl9UmGrzQkp7UgOImaGsSKRHlmsngpH8CytLUxL5ynD/2EVybZ2yNExl4SUmcSUdQuq6Cx8qGWJ
JfYJCwYmoNPatdRXlu+cInYhQA1JkPSinR6scmrX7Edg3RE0RMKNrBdUpX02nB9oUbWDk0CgGg2i
N5eB7/1Gq0GIqZEnRgEIuuVTGboIb557PvFH2TdgWTq9P07C/1ZE8YeGefMxs8jepms6IKYqV/Cq
B0rGQhFyk+ebaQAQUNYmm+PKjQ850LB1nVfxzpu7au8o4A6Ry+RumkZmr8my4xfsnp1tK6Nm1w5U
h5Xwv5J6cck66E6zNdQnYsgVS5HiK8bYlrcE6LFEM35MBGhspikbji098U4afrWRbn4DE1Jf816M
D1FUnqbJMDcTsSPbglNoVwypvuld0lGMKnmbGo20kjZrQotQGnKCJKWQBBymmEg8OPF7YH5WXm+9
BeWArs/NvpUa/tDRHuU35uoKisW6Gmz3QGPtcnpj+BsSq0IyYNUgKobn3JD1paSkcHKx69zWXfmc
owcsMEwHdmnbiz0e++cigTIYBaZFztpA7dH67lakbXeQKZl7LbG41+6k596H35mIN6vI2ZjO9Gy7
uX3oAKH5eoNYwUSEnAOsWqu2pe/w0Ql0CN6Q2rQOKGIXPkk8/3JtVLgly3G6RwUVjCy/Xam1ZPz2
CN8xg7RxqbaRzGoMCx6SdbqitE0R5SDCY641E6FURCAq6q7YpMJ4r6KwgT2xxumxt1tIrZkyx1UU
lHtlTyVCg6Rbk/7U74jB3veFUiTKIXpP4Sr6MdtPtXMhpX0O+gH/yAq+DhAOYT1CQiOSr9L2UDDC
NGNwZY7Mf9you9S59m3Mx5+xySwk7+JuXczTuFKzbRyImniYwVVclJbWZ6NsYZ2gzGChyRK1MiAf
WqArud4vH91inY4EV1jjV1malCnesWpzznu72tRuVXGpJwvFDqTaW5RTYiI1cSjGfWvhkHcjE8kl
IxlqCfR1ali3JdvcvJRQimTyteo0JrXM+GlS0fOoiVZu9K9ZPU9Hpae7NJq8U+xsDQPox6w1sGaB
TPK6Bu1eCyARgQyxyDWISN/iGnUsnfYX83B951tQUzBKD+HAki1Ly3fWZO5uii3GWhrWGqqgMDYB
kQhXP+VOWqxGq4u+VAyXppF9bYd74aT1bUKb136p0gTKQBojh+g0+6kt3j0CtY7IYPtVCzRyUyXK
2XdLX68xWOtbYe0n7L2EA+BacBiF47mVjNErKsfce0u0wGe8qIpdpSfjAq0CIhuN3pbTkGw2iJAk
sdKb6JX10BfGEfsdrE5bH6hlEYnXJlFHGKHsdZI01tlGlXPIh/wx8NryXBRwSeqmrq+eR83ptuOZ
Q3hejVEaPGSCOYhgtiZk5ayIMHmmggI5WFiIZZLmYPmmhDGYrVl+xmHc1sFu1nPkFOPKr0pvo+VV
fe28+dlgU7ZMpLyjYWb5xu7KiZ6aJ25QE+2/q0WMPI3nKp3bIyfc0Z7cFNPN8N4NprGWkoT3xmK8
l4R2FCShWVG+xaVBVgnE89YufjU07Tt4ctFaKz+KtElgDRs++Sny1+Asoy4zzvYLj8zxh3Jj4iLc
2n70wzSLh0je57YMsslCIQ0hwfzb8a4mj8Y9GEXirMeA/Qvs+WYNjEc7NY6kkMVauJ7jwuaczT/Y
89Jk5ZQv0Uwkg9YzLPI1yWBBjRer/c4MYy0pRN684TC1tXdMDdK3DEfy6viA0cD6VyEGfoJTrffa
k/pW6El6HJXbIuQ3QlP03aECSUeDzlFCHXkrok/Dq8ubbjsTaggf5p+ScufGfDK9YIQey7kR0G0o
AshWMQkriCSDQ5oN39qsFqe4nW6q8NZxXalzhrNgLd3y/yg7j+VItivL/kob517lWpg1axBaICQ0
Jm5IJNK1uve6/PpeDpJVJEfV9p6FAQkd4eKIvddmQzjRD/sSGVbvWDzH1AMJIXmHMbO/QoMRjZ0p
XuXe2VVe3y1cZ4DU2QXWwfG1XzlGYh1P64aRI/eDbvSPg8WfZw8kk9tlo1ZFCOs1YuV4CcZ4B5ew
mA220cpuQmvrsWzJYvcQFX616Eej2vuam29Txn6bzn4Hh+Yfm0EFGFj7ZO/Z54ohC7ihbNC0W2Q4
MCXMgCPAlJzIuXgFCtcfMPZV23rSiUZn/TTYINBsq6lRkUBgjW0VHH8eCDf6XTNbY/aXkGLSqmRP
YsM19Gv7IRbWL2pK/SsX9s0J9fgcj42/MeLk5HU9AWtJZ6wZCXUbEEicz63NCzzTfkXg7pi3JK9p
UJ2nvh0ILHROaT2vx1T0pJCzUjDlKXHCxb7JZH4AJin25eDcrNIbthB4zcWUNaz3ltwyYnixOTqP
L9hkcBn91zAXFOewBbdDZmfLItAIwhqt59Qrd0UrP81KZk81I6Et6zIUHp3VnItWPFFUkSpGCGE2
lflLSY0EA9Had4FQC4zg69DLaNPqGH5Y0tvLLmNgOvoY7JtwXMTKjA9C5y7aDiG9YeNgMJcZrcCE
C4MEvUMD0OABydxmFrKvS8B4NxlX3VIban0zjsGHh3BtqbvQ6+wB7wHWrXaZV2rXmJV1HMbIWQT0
Yipl/JaBRWDQ0INYs+hppko/BZPBfdADHByxixkzLV0wGvNObpBtZRXQ6uAv5zUO7+c8zN1NGrTm
2m44y2VtMqGJy/BU6MNOH+zgkFNL7zsCuPGOS/ROZn6OIR3uCMHh96Av19L7SJocepsxPgdYBuMU
/4QZGfm2YE/JCmqQ+6m2aZW1U0oE8NLRSQgkvbreq1L1Gx+L18rXySNX9G3N4L7lnCvXwgAmbcp4
X6KguhQgQItRdPvWzeQ5iIhq+wcNdBlbg3Fw4EsumyEEhIAWLs7OsQKoKXMnecjCmpenU+ZWlDlX
qxJq28+F3+/oJj2NnNxKmeaee8c5GSkV9aa+VlF6sUyGvhNR6Dms5iMvpschpLiQ17W+q7P2xFS+
WYpGkOfispyIhflYldQoYY/4qMvYDHWJ8atM6/KaeCAtq8Z+9xm0LLEC8Svh71iXTWG96N1Odd8K
jttTY+nq6qfqqZTop+iHzWVmRfmLk8fflet231XFfM8ZAzIq0cM6RESYyTQ+dEC299IcspNv2tsJ
Rv07t8ESDaKZrjO3ig+tJZiOt6N3jjM0JWFUwYrrWrLRmnyvsUoPE/NJJsE9LiYOIp3ufKyseolB
ekSyWFhnJbh/hKlyLl09gXgGRFAxyrs088NIdDhuWTFc7aE3mQ/o9vOEanwR9y/45IK5xwWr0efX
sbaGnRzqP0WdNUs/9RqXph9BkT0O1z4worPQieOLq3sZ0vkyuvGODnPOlY+ZgfE9IVlghOO1FrXe
itba2TdSJJgA8LZNNXW/QEubUtSig6tgKCiaOrPX8PFG2YfhGBfcyXDTAsbJpkDkxuX+wzMmh4q8
UvsEoDMxOAJGpZm5OKhiubPxOj1mxfSn5vhO/K58soPW2jX00YuMc5l4PP3SD1x+Uo8AAX2CwGwR
BHUqxCxssUlgohINj4Wo2bJMyQOGxuxsGg+RYLldKatAQBLcVB5Vl96txCHrOOpwDAGwdUP91Nml
PJsy3+tN9Wg5GuNnnDl7XwgKGuUsTY+Kywgi63kYgzvDfnXo/HhlYxEgaCcKH9EIv9i93xNgC1i5
ccP8ZkpO+MoKkpVnEd04Ms07BWnF8M/EoDvEZvHAjpYeq+52RWCMmzZV5q0afkzBzqppc/dhcCN5
bnX9RABVuJJtZa7z+S6i5Yxu3ShBeYe2qWeB5eRTxVywVfdIq/RbEB+ku8VslX9ljKeW7qDLq+yu
BLTkDznmAhrPzHhDmIiB2xAIzFkzvNIvdjOX2PbfLfB2bH+4KRqMf6gOPbZLUUS0UdR+kqqAdNGt
7UNhyA86Av1oCu4JQWKtdezgXj9WR4WenFeFi1MGv/3aDxaJg9R6thEzIZkffBZUIDfaW8r9+4oN
4mZYkAJhhBzsVKIiSo3k2I3ESagGv5F0+gUta89Ry0Ok6Le1qe93edtuuy4z9g1kv3uIMM7Vm7XH
dXFZWN10dBlg7EY3AppbEnmgYQusAyt6EQlj16iQ4QOvOqESqmEAbWflRx5SiADrSG5F2ZpbyXb0
hd02Mr0bkz3Xzi5mgeCuUIfa9+qXop27Z+gCottp2IZOdqQ/hyw0/1RWwy3Qc67QGj2S8XS+a+hb
Z7ZCt6ynGPJVOK5HKFGrqi3OkBQT6ida9IpQipPOrB9KbPuoECjzvJbJa9ww3ml8/GL9KDa2MVp0
tFCE59idoqtPdZaLVYEqkz1UwEU4dcKrKNxPP3Krbex2j6YWXUSM4LbNiAANXUnTFvJjhJ3fnNH3
j+zpKzbBPdzNJg93ZQ74p7PH7tbjLunxHby5gsFnliU3A7chixLTXXBO4vII97j/Nq403d8tPgUX
IG7FbOrnIXUM72xHtn6CxrSKVhr7oLfcbsTRzTngjazU35Qg9LgrYv9o9cj7Whl721zrihORrWi3
Had9jjm4GfZmL4ip5kCtuaWaIm9fy8hYBH1Q/xpZEY2JoT/EKeiD2g+cg2lNLY2ci75Tsqq3CuvL
Ryr0LBnhUA04zdIDwo6moh/u4+hWR02F3wPjoHsSptOmLhEqBD/zqhKNaVnHFrsbxleukMWDP/7x
PG0YVpaFshOojLGEcNduGzW7DpLUenYm0PaJ2VkHGXbWc2Pof3/XrbnfQYsbN4K4551eIQvPy6HY
j/2IWaCIPsbWSp7z+h7UQfXSQY6+QwhFc5Gmt5kufQF8sK3j8ImpzvggrSBGnhd4t6wM4xfjZxfR
DjVhb9D58X0+xfn0oALHY5ySjU9ZxaQNkxksdEQYtDnWsfewREWBaN6mkBUW5oL6gDez2wrBzCFA
zQZYoA02WUsL7SDCLmd5+eSIYSuL3sdfkpdnZ8QHWVpsckek5usOsOCG7S6KSkdWZ7Mq/jBq8LcN
ERzbwOwhM9uCUwL0ODHLLPjDUeMyQ6W71NUwbdqAXpbaejy5FPzLuuo76jvN2AWGrS7dRMtL1IX5
MrJ7IJSkvfOL/RmFCFYT8pB1m8X9rkSGthAqCx+Qfas1W00WrKFwLxmKYj9bqq4Nj11EwVvI9g8v
JwNCIjM4kFprUxI2ya3YsK50ujZhFV6L5cc5FpozrNVQZWv7dXTgLjeRJp6o36KFruXx1qmpj/qS
HrufoNQ6A4Myog5eW1I9n5HY0uJ6xXhjtWOcp7BatZmXnrBwOGwgxw/hKuP086B1BssePJDML/g3
1mQ70QTd1k+mI69VfkCtZ9wJQUnaNrvVMrSOYTFwTTNoa1zPepqMRxVo5qvxlcv2TDpK9BJrZnSB
KPI6uEG9yh2vwt8W95dWyP5S+NMDDtgwOIC8SUFgMzfYlCMl6oTxlTVxqW9kI+QP0eCoZxN3ZUuq
pVMn5rW18880QHs5pLX1ik4qRmT3qDo6ktQ1AM9anTjFsrx4dqddaBgQAcUdM54pFUcj0g5k3dpL
oCmv7mS0O7vzQCh63TudhbHHOGYdGdlFu2Ewik0w4JkR+VSuA3SgDE4ym/BBE2Xt2oyImavwzuE2
Ey8xU/Ely+7P3Dbj56m9uiou1hj/yfGW7XdXK2IaDH812FV/glRx6CrLAR4XPUdkmBxbIrcXzqgR
HluV/rY37e5vhsv//Bd2ofxhY35VrKeSKFb/9u5/bb+r82fxLf/v/FX//Vn/9a/v8kV//6arT/X5
L++sS8VM+NZ+i/H+Ldtc/QPFOX/m//aD/+f757s8jfX3X//y+bsgDimRSiRfCoboz4dmVOfsT8ST
+p///BP+/uH5T/jrX/hbRJT8K4j0b1/zPyBS3wYVCWLNRLNhW/AM+m+p/voXzXf+w4Wnx+nPsmIm
SfKhf6BIcZvLqlXxX/9i6f8BcAgYKdHLHngd8/+LPApmAkvtP6EObGynLv85OoZXG/zZ7Gv/JwZF
YPLKhpWf7xhzfRO2UCAXIpa5+QPU8TBopKS3QfacFM2Djm59nAXs/ixlzyfjNP4sn/JuHcGNo39F
+J7PEnjfJBGo19J6WYTeOhQBUVSzZF72xs1vtTNmynnCwYFbo68Xo16vMNV/TyjvdVcLjqnVJZs8
Zn1dpTaKLoT6cpbsG7N4f5hl/AI9vzUL+/NZ4t/PYn944vHaQv9fmG89bgA12wJkynnsVs611hDp
Y42hRrLkSYNqsxGzsYCv7FDREavQw9zBgqst4sz8zSAgWqWThdFjF+vg7clzPpeV/WHMFgZ3NjOw
Ct2Mqf5p5/E1zNGNyNn3gP9hnI0Q2WyJqPFGdEyrksz1WLyVa+ho4Fk9x2Chxlw2jeNHypdbE1Yx
YJQKyx/+C0iDTE4xZOizNUPNJg3W5hO/Jb6N2cDh1M/tbOiYsmM1GzxsnB7FbPmYZvNHPttAGO/C
Go/afoXu66YhOCFt9iHFO5I41jYrIjavE05OY9PPJpN4tptY+E74n6jSW+YywJ4aJOHGtOK5uur4
VaA3p7NS8uDOVhZ4DN1azPaWfja6NKywW4EQzHNjRM+IunDBki2MP4b1BehxDeFAuFLaodIRl+Cm
gan8FeCugYL2WkaguCsXsI7zlXlMJzVVXxBArcJJXD18OiF+nRrfTqJCru2zlQdbtqAtd1lPtbdp
tvukhX/vlf2utTpbuWpr2Q+man/XqPFYP4DGSR+w96HMx0fkSos9Cc6igqWSPVuNcCQsSJnaaogt
FV4k34ttDoXsbuJSwvKztWnougZXjIWPqcLPpEo7XQwDSgr2/NGxD8Y1lK5gBTdfbHwcUd1sjXLx
SDmzl0Ufvyznm9x3AodiPVhDF1gYFIYow3jW8wz7hmdg0Krtej9ielqEfX6CnsgOrA2NTVEyi5OO
Gyz8aryncVpsEhnGp1ZP93Y2tmAXV2Dumh0XluIGJ0UhPYZYOTwNHRNYLR2XlmTSzWwl3DtB+DYp
tDj+iIllQJ/boKvzU80++uZw6joLTa8GkCeVEWwf9DRWhIaVTaCGqRqbmgZTd8GL2UDg2MqW5B+9
5fAdQ/kk/Tbex3EzQsbuP4zlGEblOlONv0wbhqOxW51kpn+UWhTsWWg9p4NlLBLPZczEAKufpodU
Sx6qimN3YBoPgmV6jztEeHEnHkpljxsZkm6h9SPJM9jYMrSLeFKIHRraXRhikwq5Sm1aT946P9F3
xm9txMmvssjBODS4OFCaDkMiK2vgUsdSzX90PVz9MgWKDn5+ySfsIkbKxIv5sNHiYNsbhrbSW+kv
zbiPlnbW1EsKo+mJGSKHUfwrQaPH8rF5HEaf1CJdZ1oX5AfhOTWFTkcW0YAhIGUlx/5KW1CiNxvX
e8ugZJ7xmBM2gAMzSJwH4URfUmU4PyvzBRWRu6t6nti4bZC9RfhKOCuAO9osAn20hZuCDd1YVKjh
u6ZHAEfCxWDW73nrORtbs9sjJHwm1+ZyGr7sqUienCFbwX7Cj9t3BYoHuld7cJs1ILdZSe099Bqw
LYTS/D2zr5KkIM07dg1m7mJi5S/EujFcPN5dcEpV5/HVJja8ecXGYGbJopuJXua+4IDwVgQ0brp5
PSfNbDOoWNyryNhH6MnWej3nl/VujkTaO8oG8Sdil+biCmMno/IZBUq4oQXeWsDTj1C3SLpOPriB
4n+awnvSFyTseMMNSOQqnqyAUdQgHnpbYgmZUOFqU1m8qJINkD6cUjydF8PnhuIH4VeRavx8ka3w
XMRMGH5pKVLATjIQdR2iEnzDeDZl+lLgLtvIMjlS/iIYS1DQBAT+rAu9vvgcBiYcN6AcIG+gju+c
pBtXcVeaa+mAsTLHFmNMhKo/DBWzWr1eJPG7BlLwOuIBiUfd3uAvJ/gh8IttJIf32GsrgHLRSzeq
Qx8k3gJxwohh1o+XjuEnK2Vqd2eSKctOHdFXc8ct1y4DV/ZvtimnM1KEe1c5JMcrflUjDtkHe328
MvzZXCiT6bnS9KuPAemIhRWF7NAU2zqYVlU6xUymuuEtro0TNzRJr2Ulh7G+lhV5M6wgDLwhoTy6
9AVylhNlEztu5lXyEld7AukyrqQZVDy82aSKfbZmm+BMojm2lHh3kKTPnYQOCJbXj/SBhxaI/gUB
49mM6mmtHMaF0ql+ca9xX4l7eh7Np1x1w5GFSUlaT/DYlSgrTV+8ZlP+1VkU6chwvRXH0m7yIexj
kkKGA+68cLZC935LIoLxY7tvaWxiU6vTc49D5sBaQk3dNraAQow2QHWSGZZUrtOxbtdWr3V3ELUs
mfLg4sd1t7IIItoGBosAn5txXrTZmWHhia1RQMVum1QiSD/mASQCHe1J54Sm8lbvqedlG7vRyy0C
E8BM/mjxxGKHxUxKR4m7eR1NoIq8zELkWSOBdeoyWBWuYJ6axsi81X5MkY4QIrF1K20bclTtxcQ9
sNPy5Ew2DHFcYt9Ms96B24kJHfs4JGTPYS2f19RZVb/rQd6ezflh1JtPn6beQLqM9Z9ZXIZhmZO2
Rg+2dO05Nk5oxlIHicHGoUYuUxU8M4E5LKe6yLdERX1kWseFxK3m+xJkgsFv3WUdEJ5BnpWgzXFJ
pJq4WoKg3PI3xK+ReGnjP1J9jAEYNT2QdNRe8xR5JlwO7IgxgVmDgLxQVbNPNibxQGSThFBOxHvt
RtnFLrajS3RNWUYUcoMFNYRSRNeZDnYARYpx0Ih2qk6woaal8JQ4ZpX3GUfsNYx4fo2zHBcfLnCR
H8MIy4Btoo8ySU9ce3ptrN06/6YcCtgRE3yoZz7oB8GTMaUGN83JfBVm2a2V5aiVRT7YRilOFRsW
jICvr2pnj9jkAFO/+2Pa5crwdp0s4ze7GIytWyQ2gXATNVblohUJO0xbTjesqSvDXWJTZ5thX29a
sxarrJRfqW9FO6t26p2JxgeBzi5BvtG0Tn/K+7NvuOMR5Zx/mw8ZBl4OLOB737Alb6ZMrDQXebqL
N2WNBu8A44/7VJu4h8AU3Ji7/N5arkI/n3HMRtFp8Cj1zSHc9rULvNEA0DJmFQIW39vUY1leRZmu
Ml/eWGLJKwk61UWRfU1v6uyQVD35VvuUoXLGvFCzjzWaZmnH3rAz8lkfF6SkQOUqWLMptVD/uORt
umjNZet6HAL1L4QZ2ZEmnHVjwqfhziHEO87WNWEBl8D9KGLlrcLazHdeAbU/lsMbUo6HsTDfnVlj
rfq4XKYdqX0Zwmxfj3zM1dyku3YylqR92Ou65lbAqu1g+MOlKsBqdqP3wVR1adRFtp2m9BIR+NMZ
rJ4d0RLNVO4HShetSNcly4qMJFXgwnstJtakHcMTRONvpH27pnlpjOCXJ1hale22ZcGT9f6vsK++
Y7JSneQ98NvLmADJJB7EfRGBgxH1s0ucPWl12yGy9okTAGxuL5pu78PQXXahuhBnsxPkr0YeShaV
aSeLIqIlx8Cnhxej3DCn2KrEXzaa3GqT2ChNbZU7vTiDXGhVaq50lFQIkQMw2tPOtpy7JdG2+J73
y2mnlR+ph0HWUB9WGEa6eFOb9c0v3CfutApjxndH4Y2jRr6C0NyQ0Kwww4fH2TCEJNLjGcfhWbbG
qV7VTvMyf5LJMBFm6m4Yq4NK+3tjhw9+4SSr0jYeK0McpYl6MiEfAIAkd1orOOYjmJ7RP3Bk/2md
YB1FCX4N9tbzGAwZx7LT280cUddM9sYX9aOqotde3KKA/UtTPKno6rCkR72F4Tw6Npb97dpXaZED
O//AxpI7o6PvCOB48HGnY9eHffmlsYHD8HNpqBeZAZPN4x6vjUj+7UcxQu3sjHLTa7G5hs2Bnqkn
6MWzwoXmh+uix62D9Ho+Qdh1FrOwaeWOydFLkn1VsbWPo3I51skOnM6K1mPP0l+hoGTQONnB1kEq
NZnJqbCl+oJgkvjIQsoseOlQpavSeB+kfOuFRFe+GYzmE93ps4Y7P7t7oWGea63ejM7wpZG7Nfkf
tue9hnHMjLd4KtvkjubiQ9rDWaO6JhiPnXm9tYd4V8vqlzXq1840mdhSsKDlJ2MKjDr0uXLwn3BJ
WFstMt9wHJ/c0dqlxJ4W3WNBHk1LiUNBv/bxzS16a1zWxJs5Zf7kdPkuvtSCmyspkFjDrBGnGZZv
AuDpyPJlpLEVTiscqRiROBtStUG2qJnFVYYcKbVJeajXNA+e0yzkEFyKAxlK5HsyOqfTO9qRESyR
DDi9ttDuXT2fkOa1aWcOhr4AnrNuqww+ybSujXyBguHOBJYnQw2PsI6f/Kl48GRycDMSSpW5cVrn
3JdqnuZedKAcwvRI7Kq0nfKbc+OReU0b5iYJqA3ngdHAa4enGOoGy0UHsa5tHQqZvLeZfktJgBxn
iYerDuSm3l2tfZMZonBsOl0nv+ECku1XngI3WabTcOYvfbC5S5N4ioC4+Bg966yN/tmxm+9seBJG
cW0QAmBlOUTTs9LlVjAvp75b2L6PGQ8ZpmVcAzd61jy5T7x0FRTBoWo50tC1U7tt0gJCFmq5LflQ
VzH4u4hFfVRm/jK0x/cuTn8umSVuNZnLd6npd9ePP3WQw2GxgxP0hWVirbvWY4Frd+yrXzrKwlFr
V6KTT7gZ4yy/BMjadC8kQ5l2qyj2vp3cqjKbG0YG/PIPTKSb24YfekOC2fDhqeYl4gJH2vm6Uu6T
yN3fKsY4Mpn+c1fYzyjqfwdK+4UI5lB6LFFDfVUFwUOKxNrtUcEVWz2FEDsfLDgY3qsUi51P8Rbb
qIRZAhXxGxClUs7ZZnANRWfvhyY62RW8gK7XlkMP+WByOO3HQiKr9SO0WH9MohNBquiv5cB8KnPm
CniGmBpvSvnPReaspRacB4qJsnbeeqtZcU1bRnV3bjNrXefvrZZ+lrwmYZA9tlW8xm79MNoVGImg
3LbasNB0enSnfeSCES0izVhp9bAO6vJAeuTVzVD7FfFWWs1OJ+8vpbGwUnBFQfiYpvE+tY1tZI6n
1uHQZpTrtNeBUT0W2hoivpfSEpkwzfNk53XNGoAUMwRNHjX7wzszaLz4JtUIwzGcZ0kP5gROf4PR
rc5BU5Hm+1sg2W06IBG40GjbbQgig0O2GRfMvNsZPg4Iu83uDVfXAoE10XPmctSG30WevtQQ0bYR
QFCUgIiEkQ+PIPMXTaY9CW6b5DbWp1GYh0a3NpXhvUw1R/VYIzFN9A0ZPDjT3LMKbnXa3DKHfYSs
y3c0ZRsvFTRt03Wy7ZnbhO5Iv/cBQyer2SSueA2G6tZYwBactKQzJZfbyrEYo6JLFxrrz0jbMZEj
MKDnwsF0Qk8ZEQ51Dw5eyQ+jcm9QmidohWWSXwpV7F1N3xqqv5TzAN4plhiT10ZGazQ0Kyd7tvvq
uXTr4+h1D62VkuhIGrss34JxekoL49Gucdk046meNKI4UasvLNxJi4LQTFk5bDMBwc2FXhNO24o2
kMBcxcXETcOVyRaScQ6GpKVleg9Nod5iC1w7iqzBvjtWfxVe+RYXFy0pj6nNHZfuTwcOQFLoTiCq
aa03A0YmdDxEcBmlgbtpiH5MY/GGAeeJeEigGRHXiG7wTowez/jDOe0r+aIoz0UiP3w3OlEAU2n1
GapBAH3uzRGhWs/fq9THh5gpRTm6w1Il2s10V4VX/QZut06tnwMfC9OOwolXhU1r79jfOh1tFLZ/
pEmIIdDtjBg0MxhfM6O/dfx1LTcKozwOZrf29eY7Ijh6MZrgQJ3pVTQlelSC9aaQEqe7uq7H86bV
2DkgPqVxtPSG4WF+vZq2eu/c7iUw1Uch8zPmD/Ik821bYaSp72Y9h7vpzNTcUZzK8XduR3+SlDxd
nRBbz0gQs+AFDawW6zOtsD2lySpEtDHXiKyJLZIP+eyRLsq1SdhQVniJNO+x7EMC6tQBDIsHgqeZ
qLCqRyUep5Cl82gsciIUTQ9FjjnIXWaX+c5INpJJNmZwFNkO7PJNCRoZblTDIcB0c2o2DFRmqXx7
Co1eXwcluYo06I+p/cGK/0LnSsGUV1Rs4y2f9l5QPiIj43LVTW+iI/DYq+otyoW145YXXXPf2Y9n
i0F1q9EqfmdyPAxkg8O74wL+kncwtaxcMzlk821v4aobDOamTQtrTkvZfobMFVofPyKZitDno2Bl
u7h8MbkZqquulexOFcfyISewXWUD2+Kk8w82YgStSPQTU2equmpc94278yam2xVWiiqlPoLw+Scn
pnNWrO1kAEC11QD7T1w/XYPKyCnlxrbi4KpgUDEA4VInJ8ydDS08xNwoXAQOhvh2LCOuauOeDmDh
rzoVeHTOymeZIB+HyhRrRNfx2pHRrnVxGsk4eqIj+DXFdrZpZCr2bcfIPMJK4QmWqZaPbtCMAenj
R31K3eAaGo257W3r6vb2RYoKK5elvTRBDmAvip4mDc1RWL6EDlxjR0Hst4ZWW8WqsXdpDUgwhwBC
TrVB3VwGQEJnbgcqWdeA5ZH1ErFBjoWb3Se8QlgBJYQ/7lvCdt8czaL8odXDDRYvQhFpa7u5O5re
Il5P1cpsO5Jy0XMXEcGJQtJP+SYmZ1D46Bz9YNs0kmcoGTeM2dV5EdZesAriZg/90nqu8i+WDJ+i
P9stnCfbexZ1S9RJ4u9Kj5cQv45uIjxFHkqHjHfIcR8Cz6ESmnc47P74XCytDA0yoK8ISKIq/Yzr
gjO4aPeOAUtBeTW8cJiIy7Ro9lbeEGqi6WvgfOMDyUger0YL21EiDQrT8MPpKU+jBL2cJgX0Go+e
c+BQsjKUV5XboXXsgEI4Q0Q8kFscnSp7zNv8O+1IB8oDuQlcfj0WwdzU3Gsshj+F73O7e0WdRwdQ
TcvcetZS+6WKcRbBrnmU85EsBGsR5c+4TwMfcg4uDlubWgwRcddViTdSIObOONgEytrF7JYv2nhF
p4qJbJayYpyynojVeInRodtXyMNHry4vdemvM4ND1ulAa8iwf0f0/Huyt65f7EjrA36jhSPVP/b8
/BucEPJeEkyNgGfQiSqcAeVL3UNb0pxx35o2ZKLmF7e4kw4UaWnodLi26CX5pFguDOT81peBaMC+
khP4qzDlijyiBlkpFybwP+jv5Z3+GnW9QuHizaPDGpgFqDFEeNbv2RLF8zODACEFJhQJmOIB1hE1
uyKqd2sTT8amGqV1hiLL3A8sHdAlb/vBe0Iv9h5KaPRJtZjqbG+7zh6p83NIzhFabKjEAQp1jphz
77fGgoXhzlQVZcLwm7ZqDrjCSJ/hrqiQAfQ5XEk9K9+NoNv7U7/qdePep8lvvSeqeWweo9T6ZYrx
lAKqWMEM+dIHZ5f5/YuV0JR43prp0LPec/cJxJdWvVqdHe/Jll1JReauzZnMSBpmJgO7DUdjDJSL
PxYXKN1Fk6UHh7tiGhIJlJraLy/SDzKt78QlLhmCLOJuOLPkenWZFi4md/iOY3FLmPr1/p0dyqrR
w42ukXM/TuIxGvIns2gvBugPPY1vVZsfHRUSVa70PRPmji4RHADz6pKlPNHDmnvA6coqxBV7htO/
XRXusiFCSgWGNEFQFPSKM8E8NV3+GVHfkwDl3Pqs3w4dumi955sZ+8GFk+Jm706o3nTduSiN5FEC
ZB9xP2du+nssv6OUgUZJ3Wgrxumec/QK46QF7tq0tAVqnWgB+fssiPPhDxl36HA/8RoTcT562POT
dlXrab4kquxRQhJG7vuJDJYroz5Rx0AiJuZxPjhPUY+FFx3iMdANBCR1/Y1j4TCyUxSTebar+JYo
7z3ogmcyWUE65XgnqgRGTE8xIuQaf8fV12yxKIR6iRpWigAvm2ekxZfUI1o3EDG5v2Rgt0P1nRNr
bgzlFX3/OjEUW1kbS7UycJgHKH81hNJMewG8EnSN1WZ+AA7Q/+2tn3e1+d1/+7d/e/ffvuznK/72
/RK5zUaL1VMx+0HcxyStDEgyPIWigUgeGkV5AEtRHkp2BayYp3uZYnaxc7hR5vzw89b/PPwv/m1g
eZIvQsYiXp9kAPEIKB7jyV0hCyBUuizrg4985m8PP+8SXqP23vQs9LZToMhMEo31im8A9BIOY0we
J4jnfEJoatGXzL+uPSB6Wf+8WRcewSU/b07KuIS2P2xCP+GiHBRDcfh5wPn5j7ck7FM3xCiWB4R+
1s3ed1p+359f829vZvNP+Xm/HtU8sMP9WMPDpYQThwHeAriN/u8PP//28+7PBzw/6njd//vD8v9x
dx5LjmNblv2VtpojDVoMegKCJKjpdBkxgbkKaK3x9bUuM8tSdL9XVtOyNEPSGRHudJC4OPecvdcW
j6wM2AP3i3EFfK2U6VnyZFW8wBTumGjG1Z4JWrXvdLB3WHBQGKRRvWecWu/vj/483J/LgV2RMf9h
V8M1kMavLMNSbDYAPQI7Pdoh7Tj0qx8L45szdomZAgAJVTwiHNX9FBSnm9N8y5A2EtNMr0odv9PO
HtmlcgCDBGS/hDinzLPnODBcFpZJzUDNmk+AuNJUCXahXVyGuJr3jT5DCpBZXOfhnDYTxA3Dmlbo
bX9MRoW0n5sgu2XYc8arPMzZfmATgDujPKOkQrTcDvN6KVHhh9BCsvSXbNV7bbL1vdOPM8qn5WYn
Y7pX9aA7RCWxmHP90SRR7Q9FkLK3dpN2LM5tXfXnTq8dVlTzwJShdGnOr0tj2Fn1EOCmVvgxKnJ4
KeXNLHPYQCGTS2pSi1uVLbVn8sA9M0ceqINs3kmj/KCNSnsejOaklKhGFmzjlYpilzrcfUYtnJ1k
xM1h0WnnQdW0MwgArn5t2geSeVm06peVp/Gaf9KfcX95eaGfmjg2hQH9GneTvbMULTimakAFhGdM
mn4qKARXdqV+t2qXn4qS+h1Q06mPKFn4f2JPAd2CmbOaOrR/o4aV2mnfx6nB0qqVxUVql+KyxL/g
/RuohRf00nQXk0FO153JuwLWjRJX7rBGp3lxjiwrP8vSE9Ol6WQsYeNFVcZIhXZbQTLsZlBw4bM/
t04oza0TPdJdGBc3NawtWln1fDR9cn5+abQIFkZsrlk75CSqS4jqn3iomRsTpWpOoHbNVoI+ADia
iu1mlM9n/NvuXDjE/YhXwuxJYjpHeaPIKHwDy+63dyF1CVR85VR5w53IyUBYqm/c72SfNt0TBcha
Fm8iEyWUJgxUcmZy/K2o4JOV1qa2vj/3+x/f/wQBJBb2vuTEHJbYLyotA5uYv2qO/dWby7HEfOYC
8n8Ed0MLrTkDTNsnUvA8TSDjpnez1r7lPnma8/CUEknBPvowTspT3IW52+nKC2bo2pWc6qelAs5Q
Frqy9XIbl6E/5Jnm6ZJMvDGVomJCKWcA40vWqq6zfaXFx7agzktqPNHAJmMNOqaF2yWWBwLnreFV
L1V/IOYGIKNaYX3D3BuhazUD6lTErbc6zKYVUVr6qrAHJijK8ORwr5Im+2GE7EuzYb7WJDXQ0Nqz
vYWdgLPX7oyXMRhP9pz+GCWdMpWNp2y2VyVHOqM0+8xntE1ZMjnrwAA3MibkwRtadcmtU8cYFZrm
4IB8adL4EVyWBwCAKt8i/xBMMUn0TvU51hRhVi7/7Cv8N1burEckhZ6kHGwSl9xg0X4Z7O3cWiFL
0QinWxCz8s9TSacvbFf4AnaKeQ0Qe5JHGW8ktZwOY7rYqykf3npTu+nLbRE8jqgJr72kZsfEQbOR
wcdR1dStBuTBcYwxVTrLoCpYCPE9LUR31YP0GlRMXtWoYLabln5jLO8B1Cg2rs2NoFqSUG+GcWbF
f3K6gu6wVTzP+KekWTvWtYLi2TAfbCXaVR0YTeUK3W2mSc7MorS7nwWKj7Q0581ssfXrp++iKp0d
olbpKk2wRKuekZqsqgcFLacZVv4CWMsz2OehAUkuyyLruIY5DdmMcFo9ygkVZavuegZhU6H0bttB
AS2LaqWQbeFqbHK0mBgjrUS7WoHJjeLxVIYHiyoOzaAMQStPkdlPGGi0vP4Ge/FhIal0e2aVMl6Y
bZM4j9hwJj8yVCyehaEc6vB9iBT1tTdouBjtPgcov4v7SfNwUb0q0rmmPqtKFCh6U39ltcIyPezL
KvqlkIHlWjIm4ya7OhRngzqwMw7Rikmxgv8KSkzJBlqK0lXWcAeO2mUvSslWkw+zwchOtWKs8A0C
7YZsZJy/7Xtid3TqEXi7gcG2jJgoN/yyW7M4QLtBqsbmxw1NrbxMtBNcdbZ9ywR6x263uDVt9Yxi
6mPQk++k/yI3ztgM6hx45hL6rLv6NedkgQxxVUDcm4kdP/OA6Rlc0uxlzmzRO+u6zTtJd/2mpr3c
mToO0NohBa6bLko09evaZPhYB+gCUxE0YLxHhM1sDHaUvN2XClX0j8BQvutouZhxrsJHaOx1MrWr
ggm920SOvF5GmWu7o1doqpTNND2iuQqZaPYSBoZA9yKtIks00nteTzt55ArZrhnWD2TSpmtJxbGK
SUhdN9a8diRisQYI01K2PElLApUEJx5wu7NRdvE2lJXHyKBmVmFcrND2DCsLQgA+Meq3rPiepHR0
22RmO8zKRkvXPCUGEp0SA4at4w6oUL45cNSNttGZnaH9MiJ7banNzx785tasmgfaso6v2colZijV
GNEtEyxOjUkF+ZrhjZm1T2fIPocWvua2q+RdQsgEsLg+9x3YFmvbAPRWZliz2mnca1r/y6yXl5zk
Xr63uSfT/dgHc/KS9ZdIb7/CaXiq0R5QqEGvG+Vg3QTytk+CK10WqEthTfcZ+xarjU46IGywIFQ+
Gmka3VwRu4Xa/C7pALsUpeN6EgBRQKKyIIoOgi2aAhnFEM+vAHZUL3TbjTvh9c1oTwg2aSwopXWx
S/nNVk2H9WcWJFMp/C5ayKaseRrML+ycMffdTSoIqGkECzWyZftEbIKnCE6qLIippWCnkpc6MyqG
pypbLdY0wVjtBG3VEtxVwGCUMGA6aLkSe3Cm+5JtDcFqlQW1tQbfitlG2uuC6NoiqveGO+Y1F8RX
S7BfU8GFTQUPdixfiSYj1Pb+jDgsgh6rRk+aoMkWMlxZkBjZwWxqblVhBXe2B0D7+5doTraNDp0W
Toe+YZPNcFEUfxBsJ8GyvT8yaSL7OBDWsyDjxnf47f3h0tBwzgUbVxOQ3AVa7v35+wEaD0ERQHX5
qvNlMLuJ4O22grwbiUcxMF5TUHln+qlcgsVOFsTeSrB7Y0HxLe5A386E7ataUH5Vwfu1BPnXAgE8
CxZwJKjALO6HSHCCeYOOlcAHg++GISxowhFY4ftTqSANoywpVnUn8MNjC4m4BkmMkcbxbSDFqkAW
3w+DIBhPFSxjC6gx7jXS2Bq09oEgHo+CfZzRBvEywUMOB+iLAJJD3nH0gDCTbUFPhi0yksUCURnP
SXlAWwJWW/CWgRJ8KCGUxQIUcw+SuRds5kpQmnXBa04FuRm5o+z1guacC66zIaPEiwXrWRPUZzJ7
Ptm2FpscFelhZHsC3YXBRdKIXFC40fS3GU8JljS9herQgZfOxkrdKnfkNGbG+jDcOdTiLGM0A0Yt
KNUluOpOcKt7QTkpDCx/iqBaW3fA9f1JC+g1Hyma4DEcbBzHzdoWbGwLSHYqaNn6/QfGdNzgaJeC
qD2IkxBODAx6cNu14G43ALjvrz0RTO77I7IMLK8XxO4WdDf26vihGbjSlOZTFXRvh5lvJnjfJeDv
ThDAZVDgkQ4TvBZ0cGnpL13OC4gxPKmM4D2c8seqaG0XUyN4WTDjteCNt3fyeEg5NwMj50Rv8Gtn
J8balWfDK0cnFErwyy2bbpI5hZ4ShIJuDxwwZA4fN3K80R/0WzBS681ODUTT/KmBSE8EK12S2w25
k9j+BEddFUR1C7T6XeP/v9bFoJkGyVb/2sXgv4/vcfw348Pv/+QPE4Ni6L/ZGAYMVUPFiWPgDweD
Ysq/qbqpK7pi64Z1z4v9w8Ggqr+pItwKo4GlM0ewyR37w9Gg2L85sHNtWdWgrvAnyv/E0qBoIiTs
T0eD7hAVSqQmNyyTGDVdt//haJBNh16rEaqPcpVIfjaDgpOykqykQjmlMeVWViyFCzDloHS9/mwv
UBpUp5n3aQ64YVCWlxaUjgeyeGTGJBNbsOjTvoPGhbxaOsgonSkUlGY7OC2b4o4CFkjNbuyZThe1
gVfNloojyTJPKCA2ZMT7lo5UembPvJeDbESppawwJrHJV5m/YS2SfOCy7TocW39WJvOnzZ6EhcOy
VpkjiB72qPlxx2xpLkbL14oA4w9y1esyIcOQTcz/ZTSlG2qbh5rlb7XIKB+AvjIGaxP71PXhemnN
57qIPNVpH+ty8nUzAHMkdcYhZPg99aG/JBoJI2InX8AMEguFoicZJbXRrOQ4CPFxgAQKrIE8AV2M
S4bxs20qF3U1dLik6mkBjv12lMyPzphfWXQbEJDWg6o3FS4IsRSCZBrrNH+Y8W2iFhF0kMTRsSnH
xm2sAJrUVvfa2sEvGhEQLlKHVHjNlGA7Y/KIERviR/DSMUWeit18jZag8HHkbpJh7NFVhCdonsMO
2zeRGqa+L8vp191GPvbSmxTL17ZUl1sOqAwnSBs+FjEiKouJZ1Tr1WlosFKqVabvkkL+hd5gPECm
/0w6xzw3VkZncQL1FsodtAR4YTU9NeBEUbGtSqum5mW095dr7vr7J/b/FH1+LeOia//vf5gi+e0f
H2SRRMjFAa3PVux/pC/nDMbZNbfmY1GzE5eD3je03lhHUzazjRyQ8StgFfm59H+Tn9TTHpFbjA8z
nUZ3pLaXwUHpKTGUR1pRbkdiFB8snC1euwzalRGF6YRPCtlJ7jLb4d6qhoc4lQcQ3Mm8Bj2yYVob
b8deORNuTS4keD+yuvL9xIgiHGtri65YsF3JRdXw/x4HZ1S4ytYyYvhzmbfbCA3B2sz6GLoNE6kq
fbeGpX1tqZmdxXoZst64oTheD8v4k9o59PBzhmtSgxA/sflIlPnW6nYHuxEdNOo0FT0JYnjyOJip
drnz+O9PuCqLfL+/nXFdtsQiZNv4vPT/J2y2sk2QVnJVPFp12rNhEHBbBj9sSLWTFuYrJzDwqkTh
JTtO2NcPySxdp2r42cnkw6YgZ7x61gB2982n0RPnYWVDAW4pb444KhGeqadYiZNNAr2HioVDWNO3
V0LUTG01KvtkGo1VE/T4UxPtqiTlro9axHLTB7ybFLTd8IrH2WYvG1/rCDWrHNOKWez8haQGgtVI
5VOrUjlwloqjpGpbuw8tSBukRYb1dDXs4AUpu7pl/o5EqlKow4uReiJeFHexqh/smY5ZBu4o7xdK
B/vYYuv25rLp1jVC6NVgVz9iubXFvHTviFmXvGhfhdkfx0ZVfIvFbUZovs0HpV5BzSlf5nA86gHR
Z7lM3JgudaiagBniQ95ESWWttAS/ANEZ5K7M+aofySSKgRK7WR6BOGfnxn3onMnCKzPDldY6Zoci
9CK2Vgos8U0jSF9EH71ZQs8EAAHAXHAk1C1vy/jR0AeRaYwtrU3CVQiuJSqjW2dLNopVtMzSmAjn
Sigz9uq3OKGYIxW4TIg/8pJMOg9Ry/idRuuhMpVnxLUXhor1htjEyZunGmZEG48bwLupDyQPCVRk
kfW1oNNdADCqcQ/8uar9mmhy8NnUrPN4kCKSrruBS3oZqvlQs0fSKlr1FNRALMJ+p+NUCxxShAaA
+Jvakuw9rmJ4lUrVo2zSjUfb7v1q6Of9PIeYdYx8y4X+1eGLcht1kNxeZXhLF/sTxETr5xnqHAq8
rOvkE5+rFRwvT8UKfaQRTwKUXB16FhOVWv80Cgf2DIMpELlUIA/TyzQ/aFFOEFYPToFove0UIwjo
ZwPWmWNVCCI5WEXlVnVfEyg41LRz08ovcgR0jgEVIAtmbxntn8DKEJNBv90olelzEVBvF7nnzEa7
lZDsugXRkX4ia85qSMJ0rxFMMKqhtoWg1XrzYnF7SsPjnbVNoNWVkd8nnrPR//fLANPqvy0Dhizb
qoOaEH2d5miq6ojIzr94ItVwCIKQOeINV4vhjhHcebWoHfayCfQVY9ktjt5AUSQ+gzLda6zewSK8
iiQLdlFJu1BmPoAYfzHcpeDyyovhBWQ9HSZu74CDp68llI3HON+jWqj6fjq2RuBmRr23C8ncSg39
XeZp3V6CrZpHWneu7eptclCy1MvU70Yk0Cg3Zxg43awenTCL16a1jS5yx4iUOBk6QTBAcMYB4mjb
bp2rCvoCrfiGa0GGTNjbbqQqjBuh2h8WVTVBlRXweKHiRggLyyZjxBcFfP+JCFyDhCb4LJj1PoC1
EPcp6/mhaXWvL6fMp+u7B6Qi5pas/TgoyJ3WjPlIX7bHXikBXubCOmoVus5OpmlBKhudCDODMyRZ
uUdvOt90mDnpdUrGoZ7lF1gIP4Exf5h4xLYqbVhHNkMs/sjeBwi6vYELvcUTHyF/3hS0KdeWbqgr
Jy7GfdMuq6RKaNByAR9MR8VEP2jDJg46oHVKp5/GAheBPZOZljszdRn710Mc8vZ2E3hA0ncTFgCA
Rg3vqBqPCFigmneTiei/ZLdahqMYD6VfpaWY23q+xZITbXSLLYqsSe1NJboX9C666gIdZpkfFazT
ZV3lx36xaK2Kgz8N/e97kL8Zqf9WLYgP5Z/3LvGh1SieLdk2TdXAGyyybf/yoR3pSkvh0gQ37HFI
QYbQOQQmqQtLp7a+rKsvVZP7krRMt8H4TBZnPukA++gDA5RZ6ncZ4olUZLS+5IwqGFmTF6ulijhC
nY75SBdaWm7S3Ca4i0yJjA/7QTKy+YddoBe0IZ3dGCBi0HTkeKuDwI/pV69RW5PFajTOyrGbwdOL
fDrVJWuZZjXLZgH6flTD3mGSNgaoUJYPM4Yq2hnpQjARqqNWOw0TwDXLPk4wO1ZmgbBEQjV0MyBw
UUTzppmN/OIAElnQIPmjtqBe1EMS+cZ1x5VzTRheojLNrK1FIHgd99Lm3y8XuthP/OPE62Jvo5iq
TICS8Y/VolhgEylRaN0yc+nWU6JM57pi9XxDexNcC6ToW1mPUJrD5Rq7jrzTiBD7uD9WhqKvMCEl
NyDQ4O6kNaGC9LmxCwNFqF7kQDZw3oXSqtEH54wnFmM25rzSVkQUIWAjWvwHhcpgF5RhxtCrIpie
5B8fgC97AmOg2TFr6ZOCUCBL7R9NEZX7ZYiiFbmfxdFEdIlDsn3swqD1FujUMAeZ2tHl2v/7c6Q4
8v/nJFm6pSiqaqFT+edJGvMGmqE+GjdqRO6YMHQvsfLQLnK/b6JB3vIz30w1SdEdwLyT+2Viu4LB
px4Ugi0GljrJIVw8bXsgacYEax2GtGfqoB4qq6pp3jiK1yUKjR1nOclOAcM6yBvW7cLc0Xoe9hhs
T1advCI01/2yPUb5cJTxWmzaKkLFotL7t0MMPmYOva+1PhiwGT6r4vJkodppJs3ZVbTUF6JKj8OQ
e0plgx2VBSiFihGoYj7htEvmc6azyKXxIDMwaVGh0CMrnVIHx1nYx1zGY4NeqIfTjXAV9nESxtGb
pBiGD+dmIHfmGPf6ZobfcbJMLfT6OdKfZAUAsJYu5iFvK9I1m5mFZI95YiC8PWd/peKEiYYR5eiE
dEfuVnWrSCsH86DLbP3NHLksR/Y662ksDLexMTeT1YRLPzexshemcsDGp8AyDx1T8iWKpquij8CO
nAZrEbw8cpUJFMX+77WleUTt0t/iBSNGF2BR6mrzvJTY8ZJYjo7Ml956rWXZaCFpl+mHikTt3U4h
XHUE+yBctf2cmhDkp8VESvsaII5MeQElJMg8YOAIdnraU/c7EGj/K8SPmjji+hxX0iUbFfvS1BJN
4ChDBUqIQZG1Z3SJu1pGZFPiwCutUtljgCoNOsxqYkl7OOo7mfjOFy3NDRfzxvyAJWXfCENEPMuv
TO2V53ESmMam9WAzz+w68cPNagxeDZ/jppNoYSa2de2q51zNkwsKvDP5BbC+DIdhQcvKE+ZbAbw5
tBOhqDXjylGPnRXkx29LASkGNB0qJB0rWl1wU3BYRrEUHRmClJuqxfRy/5LW59bKk0+tzMsdScWf
BZcU214Vj6rtYOhJOe3M149US6Bjxu5R0+Z8E83YIKwuRNUzhfKJk2v/N/HsLGb/vIodTWc7qtiG
cW/Y/GNHilgUuGE6IFQ0KQ6m3EnwAvXWvqWjcuamdFvMe/pJoV+sVHpUI8Ziat2SQTFO9XYmDASR
j0lFIUZLmtFAU9P7dRxcpbx40NWkeBIaRLVbHmSV8IQYuyjNhkgl3BebZmybmgsNstiWavXUJbax
lVvu2/d1Vms6AOBZO+6iAHh0GPbjxU6Dr8EebnKmOU8QvzYlb/N5SANMMMCMQYZC4eWeSeIAnsiV
OthkQwcE69Cd6ZHCKNmmHUX0smQGfqBUEfQyE1mdFIBZH61Ng5/jIC22fQ7qEhFqjqWuMuuCHxwW
F6PXDtAEGB84DhzkIux/WBXR9Um6PJlKPayzkMz2elKNVVER/ElKxyKV0bO21LWfAnb0MmlKnvLg
0XTE35YX6TQFdrZzdIBtfcyYqA5Y3WQrfBiUXD4FQqKVy9oxCZChj3aTXqgUX1tTIT1kVtOjiYpj
N0TEgIeznKyd3vrMxUgv7IF0tlHM3E5jSlSVfuFo40ER5UyYILzPMGIzeZxq16BkunXKssJFq20J
0sA6ZnDnIsxnp6Vs6CZloZqPpXqTZcMWcCpgSysPzmpdOpgkTGMVYfDY2hHMwK6TUJ1MKX2NUXqJ
B4gSRVDJ22ZWWOPATKx7io6yVI1DoT4RFFejCx2QaQaoWoMyMcgZjLxYQ265YNJCa0hwRoDKFX2+
SSc9qmsGX1Wf+hmAcxdX6GuUoDGoJ1ljxt4y0QgVEh0zhz0sOLQhMWeAmbFICf8cjUx5LM0u3Rql
Fu5jWtcXRBCIsDvgImOdfyr6hTtu8C6VxAcEHVdkqJC0hItSE86OQ6Dn6Tm2432JkvUZqewHDRvl
VIuvuto5OOFyQ7agobA2sTsXXboOgbSQHfOSQ1e8tHILHS7SrBWyqYxMX5mJh5zbvIVOerMFIjst
2X7r6a+gGT/M2jYfkhdUfuE+atGfTz7Dg/Ihlr7iLrJXHUOYQ5TRcg8tnF9k4dqeIpf2s75kOR7j
jkCjBNY/wmUDDbD5IqF0Q+zMvRKisokcE/92xP2XzEgCrgVMAIRZteqmItmFRvFchSV2SLmQ95X8
NGgiT6fU4h/2kPt1c2L2UiIBN+xNV0J/1hL7MOcMiK0OddiSEl4K1hUrdRc/jCGCLmkwNyGGKpbX
an5JAz52FEdR1C1v9YT6CkhC4eUGaX8zq/iRQVLKIPFHNeVA+U1SgNTEOA7kf10todGQhim7Vnrz
2HfMnDOnljal4WSw+KFBOAHtSSjr1GQSMvqwT16LmNAm7G/gIGyHaPRilPm0DIC3VSV6yxWrXo3j
YF0To6Ln0HzRp1DPUVg5xKHFKfa+aNk4VmZu9UFv8VQomzjs7CeQXIaGZ8/ZSaiDjrYePSdBJ62r
0M+SrvHrecTE0Rr5wcQU7vXsn4h+0AM/l+x2ozRMYzEOEV1TEftklGu5Q/OYkTi0IKMMrpNB41Qf
imxHLHXn9cQ27PU0h41nYNUFuYWwu42R00zAVbp6fAxLJFiqPU9bbZj3OZF07r1sno33LquaHZt3
PA9ziqkd8FwhzeoZsxxj/G3VJ59ZMmYbObPlo1rL7iLB/AalBranBKdmzuS+jfVyJsiK0K6q1gDq
6RSzskKQs6L9sArLR8r/A0Sm6suojHaOQpFA5qC5SmNrPCtJ/XOhWbyWtVzI7MYbMwSHk+ZcuVhw
nMv9eM4q5v51of3K6hBJFn6BV30uLqFQ/OtVzZqmpw0DcnPjOC8IsIs32CwLlBZDdqeob32CY6zf
75T/awdCFObsWv71QGj39R6Vf5sH/f4v/msepCi/yTqzICY/mmwyAPpzJKRYDH40Jka0VGwxK/pj
IKQ7v4EBcGRiBokHc1Tlz4GQrvzmOIZj8maKOoM50v9kIMQI6Z9li/gWMq+L0RCjKc0Wm5O/bI2R
Wta9YQXmWZmTgVzZcjVys0N3vxB0UsUZ+rUswu1zP1RxN2zMMMLgabX7TIlbbPXi4f2QtNjbScEm
q5Xu2f5+WKSoBZXF4f5lSRuB4M4s2mSjGvtaIyHGFIceBdQ+1tQ/vvz9OcJvtsSbEcLFpYhZL6vh
2XG4P1LbiSf1xiadwQrIfZqaal8lFreh+8OgJquAVYgVr3xdarMh6rmBByBG+pYB5qiETUXcJ0KY
+jw5I333KIcgZKONaC18VAQCIJllDjBuOjs/Ra3IJZkwyDhoO7WuZ+hdmLIL5GHXzumHw22S1aYe
9hF2Kdxp0bAH06dsarW9SgZPNR1xpLpkIeEI6+o2h7ReJIvXFCb2cz87OwtsZow1eqepNJ3TFrc4
hWO1nxYnB8clHrZNy0OSfFD0KhN9danx769TqkzSHMUrhqto7eCq1Fm47O8HZamjrTzGl2loSz9u
Zj9Egb1PG3T/qOxrkcw04UXLKpJ9FPaE3XsSp4eIfRNrqEX7E8YiOIZdGLIt061pB7XzMc/jmsQI
YE/3KFqRTauMBNCic7GxI6Lr+PMQGmn5ly9nKOZ7rxiTh8lW+g2oxnJ/P8hCun1/ZAn99v2Raqum
z8aRoCCU5PdXfj9Yd2G5OEgLTcgp17EuMDfBxEk0bpckwyZMtypjzkcSUxUXL7KFvSRMVvWDdlRa
dqRu/awaj1a6mr4IjMInCQGh7LD8bSjVB2mjYKxysw3poitplVcgod7FiEt6rAmJ6/sbj+iNO+QE
vgyYvlWvhXsmXzoSOcZ2E5h04g6pqGrc4i39pXhYal7LUxSvKc9ING1TyhWvRCzXLhdtwkX5VRob
GuYNaICGKctMunHkKd0+GtxxVR/Y24MDR9GA2IEsw93yIT9HlUvFp+Mpv2EYs7hhu1GBWNU6mPKO
ARgWRgesQePR1LZ0chTgQOz1Ym1+J1d6RFAQVPBJWF+Jiejc4rF41JKN+WL22PfEacNGY6Bm1PEk
ebG+z8ZtwnaUbk7k+PiWMkTr+FMnt7ZWTXiunI/qiz4/p+8yPMUPVEr0hsN1d+wewUdxJuDSiNjN
rV6vyKNh7DMLT7YbH8oH2PftjeeJZHWt9Xu6Ix7+AIJ8wr3iVj/wNTIfyZCfDsj2PdBJCTxQbC8r
pH06bGN3GrZzfIW5QdzV/N2b7th8klNkIeFDPJzuynq1fMr4zzosjy5ntyNaASSbs5LfGSA4WHez
dXsG9QlvcqI7qu6xRPc3jTD2q/qsvQJFVQzWEJetMfGy7YOG755Z5yMh3DuiheRirSF4Cjcm1+at
sn14FRhmSDdkRI6vMXs0Cbdwu9fiw3ouXpx1dkmIGBnXVn9wmh8kb1k+5mqJd5HksGBLccbe2GZF
Gj4turgwJbbxKZtX8nWuvbzz4OLYT9pReiNKlF+Gj63+rn9PTxh74Kvtob3jJVoNNCtUbyAt7Kts
NyGXA9mln3ntEoQUJ15+UjVWCl9/gcGFujh0+4e0fByO9ct0VX8yymresPaQIcSHbTjaFXJqF5Fc
BjpghQST5Ec+UEa2UTHUEY9lHWjHEa4Q/mwO63gn43d/YtcV806sJmhADKwQaq+7B50B3S9w9wCm
XJUifm2t0r35y/lEEHZov/UvEhze4y/ngXVnbtfmYwi6hCrTzZfnAHzA4KojnYNDdW2xDHcr5RV9
cL1y9gi3cU0BhNMvhc++7jIXyJZW7IPmxSWC4D0v12Xm23wecroO6+irbjcjPXTvazjh+BxOONTN
V/0I0hG71HByPDxCuQcYjy0v0sW3OHCTdXYiDRgkBkQ5jwAD6ng0d6wZmMR9+1exbOYXGdo8utbu
rdV+sHYEMzNodzK/2Ghm1s0gOyT3GoS3O/V9XlYl80yXW0/Gt5tIXVrWzQ+FIZiffHXh1iRjwsVH
elMij3PevmO+3igf5Tf0XexyNkBrYgX5+ewpVsnb/GwcCQhmWRy34VrfjQhOod2sjOf4x0KJvim3
rJbjzyHZLLvqmnTgQdwm2PJeRq0XBGdZ3lVPwZ505aLzs6v0CciG93eUGFzvufaKpyny+IFqTE/B
nY79S7DsMG7LQgvuOdLG5vcoXblxWyAY08HoybJm/4x91w1oQj0lfCjxeUvrkBYYVDgC8dYRaaa4
ZhI/DdbmA5f3Q35KPsDPO5/hrQv2BpRYFhDtmxkZ+x83gsAwvZXDc1KfUoyAj5j/JmnDtyG0CdTR
LB0t6Wc7w2qfNuzXmk/Qt2/ByUEgPF/T2R1CL3wZZcKsXwwTNXfjlw2x1DREtp3yQm9Rlh/a6WLJ
vyBH9RjVCZBitc3XgQ7BcJ1n33niy+CwkEg8TG8VjE84HsjMHpfHYPiptt8CNcPVC/ZPtTYMWIaK
4aiDHKByzfzK99DpTMlEyIN3QcbH3IvpN3GK5JwieXN4Z1Dc/IxQ6AOzhDMJbfBXtuM/fMubYFrz
i7H+y1tqs330GaI8dZ+YaT2E2Vuqn4Bz8nK71XIad6vgrdnDaYy59R1k+hAEAKATCT8H84hIN813
BULufgPFQs19ephqSfbetWzo164hMA7jlpeHJ5BdPRF9SnlKUUgAC6Irues8IRt0aU7jktwkLGOe
3j5Y6QRi7JD+cPbaPrmZh9nXz9pluQTP9p5PdO4qB+nNYorOEpPizIR8SoYmdjISgDD9e5HIcjrT
AySVc60EPsjMQn1UsWQbe3a4wS1bj0/lBr/4BmRSRjrOhnixAs5Dd04nsHcnzBrzAXfh5gX3Je+g
8UVSsR5tAtWfhO3PLUmQaVZ2Q/lFozBkuxYfTNrxbkzatLyqQTLBVSig8FFEQi0BIOYTa1Mra7wI
ar0dk6el3PTGSRn8QSc//mQGK/6+Wq3D7AEAXEjCGrs7Pl03FqJn8a0QA18isDNUty7t8++SLKpn
6arXWwWiNrdek6YeBAk3+Y7TBzUhBdMFLlfMW3ohiHtpeY6gCXsvZSqKFLNGirtOtIOTvljwwFUs
vIzF3fhTf61Ozo+c5OsHngXjGRyiwwRplkpjZb/WlcdLuqloH935OG3tD/0VHtkxu80MlsVy2v2S
LK85w6REU/CfdJ3XbutKtkW/iABzeGVUtJIVrBfCkVnMSV/fQ7sv0E8XaBy4HbQlsli1wlxjBl3v
DoHsWoHiPe7dQQiGw9OLsPFa9ct2N66Vj3px0MEh/Tb36Y1JIHNX8RpPL16riwe1FDfu3XTcFm52
Exnxfm9KR4RLteYaIaifQd3QvDlBnG+BQxCuWuQKS2aKh+yCMqeD8OdgnfLAgg3dfyB+WR/itQdO
M3rNGRrucCj8HCjuaV4TK/EusKEB1BxgnYWYLV8hn8T26IC542G+jtfmzPXnH0v6dQUM1kaYVWC8
4Tnlsn0f3xHSsmIrF2J3B+0tf3usjIt0fv7Gk4dbX/HYMlO4Ig0YKyRwtih70Xe/rz5Vv8FH+yWw
Zw25IvoWCtBMZh77ZXQS3o0fFk4TSGexu6JH0C6SEjALQG+CJEIXr+bzhKMQfhzD52ug8QIPkunQ
uls0wxFxslYGmArWlCR9OsdZ5oPY3VCuTW0R7wnAK497euhUaqB+23v5ohf9sqfzfkx0rx8CHSBv
AUSNho6vfMImR1QifXptvSt/OKctZmMKX7nQIYqD8ocZyKB76zuceBw5PJNV1bvuLH4V2CrfTDyh
/OzhM7rP+FfbbsEX4b9TjES3++HYHBt5KyXOcFTKwMqW2UeCWR1A33W9B/EPNr4+Zd98+FrxRjRZ
DrA/unVWsqr3tEeZpWkB5/H3xpssukKyojvf7uAA8aslUyHS4nFUuyVek48clAYT3XZ6n3HwfMt2
4ZV31NNIeibOI9oNZUBRDOQSaZP1pxGev+h4TqXiuhA0ycmo6OAv+p+aUvh4o4OKip5OFJWqlSbt
xiXXvICwshmfSNyZyXuNkwDJtBvlqbqkZfCzXqJ4ZYQCXOHoV0rm6t9/jBjv3Bf5yTSbe6jkL8tl
i3G/HkPZf1/9+96//0QqP7VElQjDhGWQU1+Evag7ShembtPKoz0x/kW0T7pMf6Qi43t9NUrT/31V
YN3GTNzrJ7mKYTYuG+uJtjMAudcvTprSPRb/71+rFbhVTR+JI7WFkYJTy4Rb3USDJz+IFEH1vyRz
5Jn96x+UzVeyqXCpLUaAcQ5aPQbQhOpzdtvw0axwV+PY//elUpHizxhLOfKePgWizK68Rr/lbyIz
GOCIW1K0lu3RSSJKsQGWrQUNqsFlWB8r+4l/lSf58cpSxl94h+tmoajLwViZlf34wlPBRJVgp7Th
30QyCRynP7CMZTjL2NClb1O0QzbJ5HYQmRJ1hBRgQsCLqvpbvx1sw5FP+knZzhKC6rVg+swJIHCX
Da/4fVznveB1xKIWAlZifa+6Ms4VbmIn2vYf8gcJ0nPNp39LUXXbgtMtdNs6zLHb++pHv63vZJ04
rzM9EGNYx5S3CfvGrh72cK0B4H0wb7qX7vqp+xJmN/qlBc6FVj/KwBh9OXO593ON+sVjzEz+HX7S
PUlqlR+1L9PVDmAYQEBk8VF7Q4s+fT38x5LAg5ZGtemw1CNKcto/AXTLDeO639iX7ilx34dxYJiB
Swfg4g0rulfyTFPACT/a3/JeR2AoHDzgoBdLay4eSC7yHf4sovaBYsey5UtzAljNIBR2lqjGtY3y
JXP+HdqAO9IRD28BRNAacWOf21119gzY1X4stEO3ihBS2crbLFEqwpHeBisBDUX8GWFApLaVEbJ3
6WJCe/tiw0CwtUoP4RV/xEvRFHDbW+hXIeYdQF9B71V4wTrpbI9+tGFVVqnz+ErxXhm94RpzOUcu
teB9T87EPpZswnfDAQew1JdP/Ei2IRgmr/WTlYJ5GSobuw+6L7ze1R9etVac5+w8FtA4W8f6Agcj
nLrYK/j7Bd84Csea0ZqtWqHZ4Hw/kj8ra+oo0lpiYzkBUcQ4HScWhvVGj26zCtvJNo4iDG/IVYzA
/1SL/NqEZPjEVGC7UUFCD/PqMyQ8yVVX0Vr1IjQeLspO3G+PSJ+rBMdQijA239LRLgYAL9lsra24
RDM5LfpzusMQz7jWK8YfwbDsynt8YqBDKd35B1HhIRw8I3WicxeyMh3ui+UNX9SJEWfilDqSWuqJ
J/8A8EYyQaOcDJ/PQUsK/Wx4kpfNYrpyN+rA8qtdSEHoQ1bt7IxWtdiSvfSvIHCR3NXKt0gEMvbg
0heUpXQkOD9U+E1H7ktFXbpYF+KNC+kB6sYL+rfAkowvutafgB2pR8r1r4OzcCiYCdLhNRt0euHF
Pg2ckZ3C/JtURxG2GswIcvdvgj/SUz2olq9iGe5Hr2k3TyNDAd5ExYAaAdiWi/gHU3jYkEeKkTPe
n5tw+GRiO6aHyjnR8iYCvXbghZAMQZbsP7WvYmEU0LLsJ9XJ1DdkL0QgDe/v6ouXaYlnLWUm3N6l
xRTbUCrBHz8wGOYZpw52fXzgBBQ9g57pNtEFQTp9SQxYr5E+vOotrdPeX6vobv5SRUDnd2JhZJnN
Y/iS2cak4lQFhBvJt/bFIomBk9uT4NR35elqX+18KJhHTv2cgsQN2woU6B8VLKHMLXNitfWwb9/o
kxjgP6+VjNskmyTvi+LEUj+MukuVK92Pd4QBlDL0yKGONWtXqJOCgWLfE3/zxmvvMyhWLtq4hfT3
5PiOHEh+5l9L/Sv34VMVd4RuiFWLQKDsEyWrcWuRTBtu+xWi82epb5XeLi44NAfpzugQutnPa3G3
jrP2VmTe2LuS5OT5Ic/eQ3ama1Q6DG0OTRCN23Z6lVleA1jp2xRy9lIcijah4DPGoDkMq9EGZRIa
sx6bjZ79Mqk3z+uwL1fDIjzN9HJoutjPA2UtRhI87m7zkx14SCLlhK8HZuRPhflBv5iDIl5ZjMzo
Nu4GZ2jVB7AfdOgg05yLA4Ov9bYaL1S9OIlCbR9bhAoeR07zZXjGGxU0hp6uPLsdKoZttdP3857O
rg55mV1p0xIsMB6xgm+HLsN+vdwBThf3scaA8/zaKUBBn7jzPHLClTko8/DiJrHDYildfXFqtHOQ
ot9TEF/gv4zHwTnbjnvjjt7QcqDti7+4y/c8cpDJv3rNzRRffBl1rbC/NKmEYiRt2CVhBHwnohiD
LhDxIma6v/+uNzdG9UT8vhzR/HBFERVhUNiltibPDoNqh6OwhvUmU+DoeQ3avau4XBSl08ieRPKJ
ErWeASgElLDMX45ahLrJHAj5TU/XnFDsoiwsRoYNiVTT7t7Ho/zbcZtPPG74CBWjR0mc2l0qIML1
X+7Ho8c/qKrQg22EAgIPimyz2cdvYBLI/Zk47Hms7cdnjLyATsANUXJxm+/jlieNDRuKUQq8Gs2d
tM3TM6IxiFf5slkyIjnT9WM5lUsyVK6VABtK9kfDey54agU89wIVyuZro1fIb3nvXG/11GIdVHt6
ucFPvlordwx/jAf0aw/9Qg1aGhejyTeLXc9q/Ek80mNfQ9UbeVkB/Opdnz2jWczwLloPFaUIyX+J
TzifmZ2l9qh1shzpwtOg94qF9gWjnuInNzwctnG1iIx9lqAkZimQVXJs005lwDl0ktKB/pHLHmOR
r4WCQYPld/kBiw3MN+x+3HJsNLWXkCeHiAV9643t1x49/ULjNiaGkte55fPcjb9Se7JMvx3ILt/E
M4ciRcGeLOmnPLTRsgxSP9H23BTlqp6jQ3RWf3A/Nt6G9QDL5AothxkFO1pYgNip/brSd7qP0P04
Q4mBdsAzqnLAVjbcvxqbcFs8lzyYaL5ZEtfxl9gLoH9Hc8hBTWAd1chpdtLXPOA9aD+/Ji4F4dyh
e9eY57iAvMFHPXLDQ8tG8ipHZ2SL5ZJ5FH88tmd9VXxmR9HT7zUUzRhYkI24hYJ+Py6lK6rDP6tZ
RJgb+7FDW+exFKZvRB5twMD2J9uvyrI8c0iC3BVPXNiwfz277S+xONNEHVkcTi7VVvjkSM9WcJZW
5ra6SVBI/zA2mRv/aZ475LUp2nIxoGKTcQ+dcMVA5YNvqa/CqkjJEn+3v+KNnP9uGHTciPZkWHWV
W/fueB696FLwBBDgjRx8GF4sgIsVKD9s/S9mB7ZsFFIiZDaPOjB1TIbe5dW0kf/YdRGuJbj/7qI1
q6w7PX5UlCT2o3HxJwMOu5kPHUY0vxCw2MH1yqmoA6WrJ82P8ZcZ/FW6r4/RgtX6zZvEm6HtNhRL
KyC4rV2vwqVK6BbAXJFJ2+/mpX5TvWmNU6uPzrB92vDQmL8ASfPHsYypOmioM6GXts5ISlb5Rtpp
z/0MLYkauaO4BOdH9qhGWciSn9Mgw7RBe4UZobSOzE1ckff4HTD2ckNqN3xZXzycQCeHK4tF/pE7
l+tnAzG+hCsIMqz+83SdU5cHyuXy/dzz9+emObVnNsWU+gn1m/eEMMGTl+rH88u6ItGZz1nkFHfO
JU3dAYiP528OGsL/cKPcw9qN9bX5TXQiIBYFYp8u4yM8+ORdO1QUdE6ZzFuGp+bqG/kdRlB+HRb9
b07es8p32RZfhpvW2DgzokvYPNaq4QGSIN1D/Yj6u2vot9jysvKsbYSzmB0vJg8vjwcRuOahYfGB
rtrlJvGUheU/9tZ6WkzH8SYF5gb2aEWyBCnmFTnAzSaKxwvU5240digTSHlEFzGUwC8GEIYTe2T7
2jfs/EtqYOfCKLAjZspeNWcToArZGDsf0WTlNTVgbVtFxbzRAubuaQe8i4lLMi2iejFdBZvRp29S
4e0d8Bn41wleZgUockrkOae+tx9rE/OMBxRkO4M6iMGr5cq7p2MuUMnhD1yxsWbUoqg2rHpCZHmR
Sx4BIh5G39KqWXX38X1ofW105RsmJ/h4vyLmHo4xyeGOrI/A9AidTrozJ70sz2R8axoCSxIL4/ya
UNjmbyCTcxFXXdCXr1Sj/RCptLLpRwv0Vawd4TNcjLfpT+TjlbawrW9C5/ff3QUKnoWr5KHunB57
RKQuF3MtflG40gZPvQqrRgri43QZG0/rfEoX5Q+e9Sbvimo+EHm8aztlhSQfWKGc0ACguMkN9yo8
V2K8bSG/vgyGqsmRNx0ePT3llLsWO+KGus98mp8bxWOo7FTfIipKtKAIxqEvFBRjKJMc1ew+8ImS
5XhLRkZ7fGt2YCrgyy5vqKR/L1qctA/dkdtWhzbTMxTe7D60TcmdKZGzjTDjaAs/nWP8KReaHsw0
FlGg0WKTFsleeW6l3G1ZFk7UO7V5bvugan1oDzFpcI5wcYGfLxQBIXOZjVqAURXx7XlA8HCoKH5X
tuREN2YucUF5UpnGP7qxE8j+UJSOEtYgIZEG7u6knaR48w6WKe60PDB783tsFvwyeUE+MzPmZVt2
bchIdDOin9mHCeHTW9zXb4hZmC7zZL9aFTw8hMocJNFW8yq//Owv2le3SQe7QN/3KVJKbl7bb/ZX
znbx132Y0+ugotenB+2qXWMdBOTjT3nH3+K9XTFuRMI/39W/Ccls4jyTV2+UIyReINniSWOS6hgK
e+wPema7cvDfq0bcP59vvGLcr6Zb+IK92jQkJW4blf+eoZ6Vma1gM2oqQCibJh02p/ngSE/sUezk
dWadpS8QKw9zIVkBTUssxlARj7BhzODZ3lC210+abg5tosae+uARBfIrjqAnCrmmd5CL1keVoBzJ
MD26mzKs6JriOoPdbCsANgIx7pqfBMfhm45cG2LkclwRENAvJPFzBx6A78cHkrGH4LJbPqyDpgUJ
rsiL5oRV/WwSwNjpdwz8myPLhY/42VE9b+xcdDO6wfmOBsdoUZSm+7kgccF+gWfxLWUyzRa30V1m
HyO692SwMgvuHhFwxpglHjyvd/A07eIAKpj6J8hxxl038Cm38S7Vti3ULegjxKDA+p0oYMt+4+MS
Gac3ouWi2jwA/z/LBTGa9WmcC8V5XLKfSPdY6sUmcyzP/KASYNgzm9GdMlNxmDbRG+3T7h1lvQlM
lUGPd3J4GorWR4M2jIJJeq0RLVKEKvkEnvA7fpsfHHKy5r4OpAHb2lVxB9vL8c0Jh0CQzXU4ARr9
LQ41Ic7S+C51u/ay2J9lzA020HX0QLtBmEVuyQnLk5T59PqnGSCq1zXuY2aAF30sTaqA1mH87taN
TzeZfhkoGsnuvjlAFQe24bk0PTTZhGkYIGeueIEsshPYjmQ6U09im3oE4OqleG8rmCCinrOfrGvB
js+J354YdxAlD5qD+VjE9xzTsn11LsuFgeBdpbLtSSk1O1x5llK6n8eLlXrYU6IWguiN74oh+f1X
Rp0n0CnvuLQFWeuq127n7WOp2cKC0hFrgcgOe5Uzddk5cV8IlpOxBwGv7eQVx6N6wVvBb6/wryuB
MQRnOMuAefBdfqD7jxHE4GrhdcRip+jyPKGD7ZV7gmaSN0gbglbWwqROjolj56Qvk67y1aky9GUU
+0+AuAhS4rv+pnvtKuNKpU5zSxAbpGessFUv+ZxyB6dt/qcsZsAt856GOQ2jEf9aw6VkSbih0vRV
NzRPsZZwQo821q2nTXmW9sKy2NXv+ZFD3WroGQguVm4/NIxS8lFw2EsaDsDvF9lJVHfpatzpHVpd
J/8Nr+J1Jvcl8F7WH48gXaHa96jqKJ8Uu7s79f9qVeJ5IDnyurk/vNATlt05OfFxVDeUPLocyjJe
AuOk5MbnjrfRbto+AhkxL0WlV4cOViWLhtguf2/eeTSndxYZG55c+9pJuTGsIeym3paWFgPF8mYo
P0RKGBedYkwXjAxGPPx8oifrGJ1Lu7v6fShrvLrREqM9fHJEc+0Jd4pFOy8ghuUdPRd/Dj2N7WV0
cfsps1UKj67aSqDbjGVfwdzweizTJ3oZcNm8IvT1jNVvMx9C/4E5XLN3cmb5syuW89QU14PwJm05
WIAR0Pri6jFR9bq8GrakdoaTKFnSR/ObnIqviWHMXxrCB16eFfP6rVUbw4pkq3OSa7tufhuRJcKR
bhub9Fyptnk0xdenU5BZ01mitFXbtADhpWAoILxzd/iMGDk+CcOu8rp3ja2+QybkiGvz+LLubjzj
B+oMrnz0ux2DRiEUs3Str4fP+TuTeAbt9I8+x7J7aya7q/FCDcbxEvVvkuJhCo55w+MQ3ZgQLans
GlsjgPFzEoltVRqdwbN3ld4l3Cjo2aErl+z5K7mSVIRF0ECco6ND88TrV7g48uLyl7muIic+VOcc
6b8vLNkdRLj6WC5trBKMyALUmuTxGNQu4lP5Xd1Hv9KRmYL228ydzkEWcc5/cbSuSsoSrnzl3xt8
Pjs1q217FRfKmZai4JYn4UM/Th9RupCWshYwZfXdEqL8gPW9ULjTzkK0hLAX0Fs8G3PAltGemlXM
EOU1OrEp6OJLiKZhSsNo9y56M7fjgj5DpTvWaxTBAXi/l4LxO9t3NN+EfS/arPjqrHyoNHmSU666
1dn8QiitUfxZ9+80T564woF2xw7Xnt95je7QHMQvdZ3t4AfKjQO0hwgPPcp0ed6bQIlerdaWQgN1
0RNNZg0nYA/1m3yT3eIU31l20Umk2OyYO1o+1ewWm89P0uqMCsNiCjAD7n6N0e7ONUUhB7wMAnWa
mCob3ik9P09oAzDa6NnBS3xilhBwUWnXXxZ/Y23+ci6otckDxrDZONEu0Bs9FaFLW5nGLbopL/+d
T7ofH9r1K0KeOHgRAthISM4ULNfdW7HT3wSXW5reKx6sdeI3x+pgLbU9Y7H7KVC/cC1URhtZyFpe
aHvT8rpbcuXRjVdY0hzyt9GluwjgRmRc9qpSlifsPLjS8hEwRyX7zPzMxgIdHmUWCvNHhq+Qt/Mh
+mt3H950Pi3t259XyRYn1A1dyqcbrwWMFLjOpOux/Tiri/yoR95G+6uBNVG+XsB4Suol9/mHWkwc
ebj39JqNvAOhG8sX4Q1VB5qIxup5UOSlviPEzOp3ayWuC7ZPjp56w7qsVvm5TFzjU//iez3Wbr9s
ESwU6SNFTkNkf222sisRsSVERG4t78fOS+nUzHAo0dPB07X5hGoUKGS2tUPZGSA+S0R8bw7oPgVa
bmTU2CKkn0TvlfI+ECQ9PUkO8Bi0NFv8rje8EmJZU3FenPLLeIIBzeskGLK29DvVdRi7mL+9F+9Q
ryi8POySORoq2wgxT91WWGXv/RIVlf6vy0/WeJQ38eyOSyL1iq2Pt8iJSYIYL8wrLWzw44+t9EFd
93ciqtpEl8fmJRGLXLxGwnlp7erPeMmj9aSeekMTQt8GK5/ezjcCxz3yOa+ydiGKWPRwl+aGiQkU
KFhE7NvTraa7S3VqFV1QdAgb/UBVgIHr8M5J955lK/OAsOyAzPXQfdRX0W2Io3O/+mTHBv4PDUFh
+Sg7ThBOGn2FakitkaFRCHcINKV6G+HNeCDKNvbSzOiQUxIeN4f5vT1p+3HdBHm2TFTHILK9NAEb
zI7BP2FtvefRUn8TEZBwMlP+eH4L8MlcRDHrFHsGxGs+mkfKLES9cwxtP5gDy2UnuDWGO13odTeX
9GJBgUfUS8Xfts4g9U3CL49xwtUtD7eQYAziWirGfNcCN2fTUp3/GFazbuk7CUPHjYyCnKTJq/fN
W0rMQVpTOwAzS5lI2St+uk8y1WQI0jfrHp4aQm34ws2yK9xYXECQJ54Mx/WjekvFhf6tf2e4AHOp
uIgbw3C1bEEbPbmRU/U3EI/T7Ok0rsSdQbBbONl+hBa3KE/p4vGm8GD2jvEp7DnpCmVXRB81GhaF
xaWST40Lcd5048J6HJP8ACsH7+2aViuB6W9N/+9KDAEBnjCjpIzFDLDfnaPvKfPkkDKHw+PDTp2b
XlEuxsqrJWfKgh6jQQxYSPVUuN92I6GWXbDKmpLqMn1Xilf0mkCQIojalusucPI7r4WL0sz32VoG
T9dXxkcheVUwfiWPJQahCLLXmu7EMGQHj/FwFfsfLKLwA2XgpvAYTLTAbTGfc5oX3e8UQLfjCRpe
vQXtvb1mSFSjRVxuAKfhRxercOoXmPFBkEBGxc7HsEyJiM8gaXOk73kVw9tykucrhCW7oW4ZOS32
MZxVQFQODNgR5E7dzliatE2HBfhd/NM5p2lL+xEbDuOh8zF6usq0qhFB6Cu594lIeMNFfpNCJKPg
f/CUTYclZEaJQ4VmBLG1/Lr8texlO2yFC2HNDHdXHpNsJxfbolpgDiwxGEoOJFyEcTkO+8eM04ZT
0IMsaUyspmGr5F+zvlJNxGKX2aRc81gQlhCXEQsRJDBS01AMIWQn7JY9M/HZK7kdzxSt3sbCLhFR
HfOqEOAGV2eKieLhTT1ae+RJPe7MHRNcTPcwD28TGD0qXyo/I3XJzKo2oeG4sDEn+nI461/D/l9j
v391+//X5//3f6FHIH4pcJ373w9iM3pVRxr0cPwB9F38FBjMGQNNjpf/vjeHusrQk7HH3dlaQqLx
ip7CWNryJFQCRTn9GXarJBp7Sil8ZVQo6sdZ0pZ1szEFlVzx37f+/VDG5dRtO0rb/74nPR/8GNeh
/r9/ZjWAqevaCjoVXX2RyqAppuRHGl9a+3/fa14/qDOk9v/+M7eMHvz76n8/+Pd7//0TU+1fVl/J
0LmDSnvr3y8Vuamw471e6N+vYu1HYpLK2QpvhGYXDcsJME6rQl3C/Xih8GYlPTGDZmxLP4y6YEYD
JKddh3eTPrv6w0vOWT9vm2g+TGHbAWvkrpWFou30R7LL8/jTUoqjogqfsjh0vpqreF3T3kiyeZkI
qdfwvPbhbnpMCrwXrA+q/BYKDHFjZDz5OXq6LBqm4Nm1kV+kJUkeFQQLsyUtRxY7g6Rh4lMipTEN
0uQenWiupG9Ckt2KoRyXQ0J8ysQJR5/Ouan3CY2rtp8WhU5nOxk/S7GU12qILIoB69lUPe4KUCmu
kSYOfst0LWuQ0ui4LzpZWlsa3QcmJhghoxdvKn4FhXfGbMRs5jtTIa2dPwk4+kEvcJsKGO8jMMoT
WpYJ+k4NtUULJMCbe2SN7chBmIEGm0dxWuZlfBtSGcttjhgGSZhSpYdWVdAwYX8kKRZpOXmExgwo
ku8a4aWFIa2WIPJ6qiliumHYRrr824rImfUYhX8r+c8n/fIqHkVHfho/aaF9YhXCrGqihcxbQ941
UCZMJtoXnHeWzKphIUBrb1AkyYVCwoYniBWoVWF8kLHuMHrkcWY4+PFjTo/UG7FLn5Ij2LOuRS3W
DKQB6Ry5k/ocXY2pdkd4wTOT+JI0w+MYlnhLYPF6AHmNe5oCeMSIy0fwKJ5U4tq8WLXa1zQvtIew
wiWcTaLEAYhL7rXYhtlSkj+9pOhvoRhXy6r4E1OUD7CLSZqmfGQuUVtZ9AIGhh4SiZpDA1H2LcVu
vu9ee03++Exqpi2kt7SqESmUJqKFZ0dGnhl3yOBdIIf6lxU/t7OcU5QyJZTHIi5rCfLajE8UqdQ2
ZTy/wJtjRpeX4QL2K0Evj9rSUHqvHCbmOOcnam7cPISCnqKil5ealehJo0QdEmMEWUYcmbGZpWb+
14xxswZOAPqYmoiZMA2dPng+wjEW0WkwYCrmxK7GnS2w+lOL6CeFDhw8cs62DP9hW2bJdi+L+FoY
Nk9zXhlPhackJRpQ0xYPY86Cigpa3dEgalRdAASqsxnI+aeGubAnN+nNSGQCuRCts1GdxIyUYBAe
1JUHuqoidcMo5WhLFevUq1h3KlWmuQ1bWVoVGpYaKPnHfchCcsOBYoQcmS5IDdS52Ef6j79RyPoN
SDIYBrLiWq8JTjEpkhePSFv1hDRpGE1B+Cwzp0Z0W8oqOkPGxqcuFwMmhzUO1HLIS+Co+lrnAgw1
1cMCqjJcV6rgEfS3BfO16+7ZpJs+IVApWqK+R5Uxm/qZtNNKYgYbIaJJIUSNFqpmAvKgDZFkI6Zp
Ay3SJLrFDC7bpZFLdilnAWCs3kmwtw3kXn34LRYB1MBo/g9Qc76bp5qQAGfX5vm8qNl+qmhNdfQQ
p2xG/NyzguMXQk+giFXS+EwswS2yWTwYatHtSpkUJpu+RUP8mCbuNaOtsyfMmYcs+6stye1BDQEY
l2dlZ6qUHAX1AvSBs/qfBGim4ZKKiG2LBxpcrTlOhaB+ZJQbZYVeJYA3OYoHP1eF1UgQIQN1to3W
7FbZkNyBlaceQ3RrjEQNVJHgkbSBBukUMZYQohJJ5vpgSZ1tghNdlwpt4rQmcugkBU/Wumx8xkp3
Mq6Tso5PBRa8pD2N8rL/eQ3/UjNkgBfcFzwlv382jN8Y8e4hRfKbKPe3Ru7PJR4oZY//WDeJpPEG
9YkYf+m3oiIB1WjaPzVgrmJGsZ1szhiritdlf5OF8CiEEX2KWshWaBEh0a5jIHtuatEktzYhW2Rp
3sSMMmVYYDWmM6EgpXO3AKLsCXp+tqbXuILe3zszDhnFJxwe9a9cL37nTrcCSCUD7HVq8PjX64bs
ZiHSElkuYpfxNwmPTaTmllTiRa6SL/UjJS050oNn1B+Sqo2h01sXtXxZQOXUKXjMUMq1ICFV8+lG
rHKUfk4bMd9Dx3l8pPoyN/0hQm8IwwxSeTJexP44j+2lLeGeQaAMjZhFFYPwUebQxgFNY53kl8RS
Yj8GVb6CWobmGDgJbRw0Hpi3oi3seBRhaHa+1RNMP2h8DLrQI4EWHUwhBOcZR6EPiWwHlRpxs6aW
noXpeC/FeKq3OYjpYoZvQnnUBG6hyk98h54IG54j1gEF8PCkyKkxGrPmF1nLgAgvMpHh9KkLPW/3
wKWb07sd3PlVpsapHUEE99QSOxB0A9oVoZJsvaG4XD2xjhFmal9yKNKE6LRrLlI0KMzNsxOenlqj
nijHtkO5BFi5GlKouNUq1KLcK8Es43bCaF8aUeWvtLC3h5Bx8ZAsLAN/TweNFAbhyYhkITKpGioz
ODOjOShSJXixJtIkxMjXSVWqHq1O7jdwwtoGjafYsGYmEHN6mAJabJQj9TwMdq23VRBBogZ4oL3N
EzXjcmUxnO88evr7iaGCFS+5Nw2DMhmoAai3WrpIaLRLUw7WCoE8o85XyaS6LLC+vY6CWpnOCUmi
cLby1nRDs6DJidtc3anFSX6kF6HGzW9iQ476dqQOTzIiPmS3jxh6ebQpc0scJkVjgBvU5Euhvs1K
o3GQVwuhp4A5ixkTWx0GgQ1N18q0rrqpjbe5N7/DvDiB+36+Ff3QrsdoiUMC4ks9GdeaDIQBlgVi
mIIqVGOZG+tRfGohE+ODSBe/TPcT/tMr5dmfX3gcFithDdFdNQKTZAq0nek0pljyOAWxFzquJ7M3
9J8KXb3hRhJYAMWc1AhJfBNqWIqY56jRpB8l0y5lU0vuVIkQcPDLwObcHchfXG3ABLqS1OCRIV2I
2+PTMJbQx10pQdQgS3Vg1tg3FQCTXSWCLNyOOFJ2nZcnE0UsABYVCH29eTIwRvOgKmTfEiRh1/P+
3U6LGjxRcMAQ4o95MuOFPr5cPee0UA9qJy6imWpSIYOIqo3BGxr0P2JLZ1sV82Ca2nQZJk+o4+O+
zsskeChxECdUr6QYFX+Z1owhJT3Diq8USGhyD/83qR04phPrLRqleWn0VF+atHQzYbB8saJJn8ep
i4uKjs+1o0e0VzWdQUZR+tPG7tsUO34t2iODntfEd1yw6hwWT3NZb2B9qKenrDN3K9kVIKP1k+Ak
eF7iNFF9JsDBx0qrKqGZo4asWumpbcZYo5lSC/jioRWCaI/1NVX6qZVr8px9FRUM3M6MkoKcMEyc
Uc2qwHz9aaC7GreTxSkx0vtpa11yrBk15NhfFEVJl3le7BEiTHLDwCWC+lriVmMIo0AfbbwH074v
/wxjORv1Wp3U6FilmRthPtw2SBVNRdV9te7uhlWNm8KCPmmRrlhaFQzT/aFt5QonEUaFPcEwaQHN
oA8T4xpL2qnLcajsea9cphQ1YRFmBJDZ+xyZX7i7awtlViy/fXRHXBSjTaGylT3wBdEyAX8gLqhG
nRRH8GWsVR+YR4XEdO2tkBP6GmL5loQ1eCIS7pEn9z/cnceS49iWZX+lrcZ9n0GLQU1IgqByJ12L
CcxVQGtxAXx9LzDfq4iXVm1lPe1BIqnCqUDgnnP2XnuTWyCtu45PgUQ7ipIMS5P+oOTKBqLVGdjE
tFL9OnSUrVMOa7dj5VQX80ma0bctc9Krw88gpbMTpJPpsRjbFl01kWak3uYROSWCdFh9a6gVkuOK
plpP1cvB363vFJeJSheXrV8tyt6k7veuXYs10b4kcuKWnQeaGCFrzxaHSG1Oz8aYY1Z0YtJKklb1
XLM+1krula3zBq0HIEsGNE6ld0R6MEqhlubbBD21wVrwqDA0k3H7lo9Ju450iW5SprZvIsxPj9ag
UUJrw9HSOX90EVE/dpFzaUI7p4Q6AP4YfZqpN14cI9VoYoJJhi+FgPe16Are6V1X44GWWMoidQo9
y8QcKocYmeIUJtuAEEhE5OkDKTWQLXpmtXwb5ZosXg8CZ+upORMjqmj6+Q50UsqOPbkLFwgg9Lva
bapMB4FuYiSJkLbkwPK8oH1KFLfHSQvOgNzzS3bv2+rUZFCa+qXjhlaQHw8apwr+ZST3ekncctAw
Vp6i7o6ewpPIVHwbudjpAV+gUBt6IGP/nvYFjDTD8VjNi3XbKadgYlqrmDkqSNqNE2Jp07qzqIYO
qnknFQZiyfSchP3OTRNaBxFQozyEy2vyY9dIzZAvpiqMdRSoyGrdxS/bPmPuHo+wkOPV2SgKF+rO
DMTU6FHEmpGvW+PdMKhU3g2LmUBPaIXWzq1u0XsNRXgzB8tiWWXnZF2KIKe9YT/PNw4wx2ByP52m
b+hGJUdVDBdSym5442TowBol1rfFwz7UhBon76meQmEEabzpyY0jUheVoJ3eA72qvUHvkJZMfL7K
8r1DK13rxENogZu9KBbUqUiQgNYtPsWc5Cog4AuQS/gZ/Fg5KsxdRsI/er5KA47M2kyb7GZc+nwt
+TZN9Ek25aGZuvQIeIq9wzEY6zQhLh8krQ5lRTjpDK1n3LZSt/dRcl+CZ2Ky0X0Rdv1Lb2gO1B1F
j8tcfTS6jWLj7S8kn25Fc2YLnIr4iZiBtygpLqwa19Y0jeBf6Di4aaOj00WPaNWWvIlKe1u5plxa
GXi8NURxsRb0ngVACxuSVuz7Bn1db8wF1baxljpqcnLeHL9H49IsxJqSKOJmaH5NHHpNN5pOeU8K
XAI3BxEj6iPpmsHGCAJ526bRbhjmm1nR0mPhoPsb5+ro9l27qZoA7WAQe2YS3IFToTU6a0d9Ge+Y
BNutjLx9tjKbEZyyseTLHJKuCBDkeTB0xFxDS6BxgBKI7zPaGQJwNFA45oGQbvSixyjVoZ2eAFvL
XGx1E1/D9Kxn5A0SNkCoSoWyChDnKmSvl3OpEN0D85Eq+AVpRqU02tdcP4DrVL3lqE8mBcsSVsbx
rUZaGOYBUssRdlQaCsNqqndtSh6BKoIHpcEhAlOVmayXqdlLZunbgUjoFm+F0OMjy8I7OiYzYgvp
F4r2iwPldwSha20XVHdFL1V+ATmZwoZYNZ3OeE3L1mbhlJ4VuxS0jvtIGgU/Qosd1WZYKKnhzxoH
G8xZ9tccx2hCEL730J22miXfcFB1fIkNzGiTNxuhqK6rYtyKOmHOIbrobrI+nfAei0NFTwpgX+96
ttTelY5hilymR9OrLalcMqt91xTKumrbBsZrUOItxYJ1UDp0HlkffXQKTaEEZkBSJtA+JcuqhCFl
W9ev/ORoMAXEI+mK8dbovVypOsJTxSo0ZO7Kp27Jh7lhptFZJNaVSAFaEkVdkksymX5HJFpeZqT6
WsmorFzqWJMSTmUNV8nwJDBOOJIWyJipp2COnQezYSAiGV5NNL9CPVZvQfhtSvJ1Nu2AVDOtxuJh
1pVPp1KjT2qbbzPgJ61aj4Vr0tXU22/Ob2+5Re/F7EJWWeey7psd7UxzDMdtWMdvBkQ/LOK95IQa
G5h5oY37PYeGU47CZSrw7XcaOLG89s2QRYwNq6HR5ZZTF6MJA0SzzEj2UIfPQEvAxaEULwNWJ1PQ
BLiuBzIpM3U7Ohzeikn9yAL3qZgT/CvZ9WDF8CkYb2GevjlqK/2ZnLxTPZId02VC3VixUiLIqT8G
aZCpwa+8bOAsT4QjHV0XClXCuqWcm2I7qMENB7rkCMXYWIVVQXPDUR8rt6Y2zEeB1BNTnNm/cvKK
79KxI7rQcR8cEp69YIa72Nbtk1MUG2uqjc1Y1thSS/3B6Dj+FarRbLKw8m2hCB+NqlZhfwI6l3Oe
o8czcuwrRqWBOgKeK2+MQ1MW1s5GeaBndu8HgkWog5NTDwqOQrmCH4FVkhKX+OQp9YaII4rTGUBG
ocKLsAJAnrg7nbXFISyNrzgX7jlOqsusYOqUmj5uib4D5uvgeMkLFvKG5VmJCZ9a2Q5Tx8zSLchn
/JQIT3IO/GsqwhptL1GBdsvUIXjRi8JzZh2R/sA8I0o+GoD9F4d2NFXDtLIG+9lFfJdj9cPzYkyw
AMWvwiDJwHIsKjdxtvvmO6Tx5pUNWglZ6bPvosQgDTdc1wHL7qVrXyp5uQ1tkgIlPKmdDJbcxZFY
JJsZqRlMLORqFge2QFEcCDQIk8YRQ6V/BYBQQ8o6EnHS929hKJ6T0jY3mUWVHFXFqzbN+U4z02MQ
QDKfJPZDvV9Ell23ycFNc9bkQFqqNJv19tIIBxRDmNPnCCNz2773JOA0LYAvbZaYOqwGXkHbw+eK
BDFGKl4epZjbjQk8edXNtCNGznDrRHWzXaIBba81PlUxKl8WtH69zc03lxDhxEmq98QaP5RO3GqN
deJce5F8s89VYB7g64EcJKnpkLT8BvMldbd4HamKd0EDR0agZihOBLJ/gRdkBi45+HfYsjiRjCvq
Ec7PVv2VheR/x6qDvBhebnH47y9GU3MHVhdDlWmSTeCaZXK+PjysbWdiUL0UEYOcNhT+Be7Q5UHL
5vfVvLZgIlyv/3Xx+s//2/t///N5aHhdv6/bDhNG6atC/uIpIzwSpJ9eg1avl66ba7hqswS5/r56
vXS97Xrv7wf/7ba/Xb0+LoA2Uw1fKhFVExF53jWjNUgr3s20vMW/Ll5vvV6f9ZG7BJjKreYSZ7+8
kuuGvQvH7e/rYg7+dd1YfLb4aOJXO59JzpuhyhKqo60NWpmHLO1m3qXo9kaQr7KKpLhg1KHlLJmE
+UDkUKRE5mEmU3UD0h7JynK1q+d/3pEuD7EtEvrYqXa//8H1YdergqaQb8noeL0pNg3jMGrga5E+
pAb+Zbg918dd77luyrzhySk675NYx7hNlhxXl+e93t1Bz96X2tdkaCaCYXfA3QoJeRNDETuycICy
tdCK7JphPpBpSLoV018j6R66hAHN0EzN2oILebhutLFDEBGVzYy+cUYhAnUGQuT3KNBaFI5J9zNR
CQPjBG40TMyitmVcSPR6CmxsByazOCQLKAoqH7vLcvW6yXOJdLu3iXVriB0s1QF7w/WeISzU2Quq
4ieTdOV//7usjTihTr11CMBX++n1L1z/dhWKhTwihiNvJ/Z/P99fz3L9s3895nrX2DFJUSU8+N9/
PP2vV3Z99PWOP/72//Xu33+hcpLWd/t2//uxfzxnSTJ9nDZHQm+GNcwsDn9ODkjBhDAbhe6DNBAu
aio+O3vqTimtZ3BS0DMGp2AYJmJalx+podY7uw4WsnG0J7G32EP3bU6il0yVUub4pIEP0eAlpM+I
EN1KXYLyArGyCVzxMTTKL8uI8sNQM4hvMpb6DSsXKk6TKhtSgbAsemLMLLWAytMt9BECDAwiYoD8
gNkHkFj67V1D4819ZAFW3qaSQ5pbw5NVFcULuzTYVOFQY1ZiWD8UDcJPsJFrYwRq0MLwKPKfIYyF
11RooFgLQAGH80yLboNdHnWRVT4S8kCvKIIMoqKkGOiSbVh0M++Gaon+0Qj39ag+aHZxZnnbrsdM
QYgQJ7uMU/BusNSG1DsYPCp1GSx+5FQOfq6yv2RqycksDvrbUWWw1DPBVHXGdP2iBs9C9zCUI5DT
FNNWItASm3M189MCimOjVYb7MSGUdCrRXEpmi0FyjoI5W+ezi4RG7b7NMHW8OantjeaCmo5kj/w0
QIwOajx0MIAotvtCdAcMDSPewLXGQdSj6IG7bM3io+/hnzZF+6nY2zTLOgaNJhP9NL20JJmgCajQ
UEf4dYNrXGUcHA3z3Tb1Dy3tMc+2NNOMSd2ZFtrxqEQYUJ6HFLmhndUvuAzylevAOWm6MFzVDn1S
NY1NToEg6AdCc5AnluO+tqkdQmawgMSboy3FLXOCZugea4V1sUpl2hUwTAj+XDMMvpWpepIkVaEf
6xOvc8ob0en1VprBWWjGZ1EvfVteDsxMvGeZJlYi6UEGFhhj0qD4ZWfxMQskxvGwFjdRQQ+N0xlM
oVjwmWTabQhlRFcG0hHJyPFqJDDkW2rrIlVflU7/sVKxI6pmrfBPb2gH8IOJ5ksurIfBasYLvUeN
OEsvNVGAWabt7mx4NDXNkIMwlAnXVJruVYcqqHDF0Q4eUmMw72Dc/jI1XPxx9kTyMwoyq0C3a7wN
LRkRbje/RDsRqpQJs5bsjHTR9VrdF8PApfCTwnNqar2uxMSn95lXJRzV9FydGa6wZtULRtpIYNvC
VjaMsTSvTO2vcGii55L2VhC41SaS8baWgNsC+rrbICdSK433NDOftCVZueYTEq4uaHWW5pNadqcs
d9HAORxEjVxiqzPM3aBHzq6rghtQv83BMAqOIyW55iMGc0xYYzu81VnzrlS8grxCBJsHd1WpXtpo
pPTj8x6EN5gsBfV++lZTSxBJjU9Aa2nhCVjysI1tqIXIwBMzeI1iRNVzocDUIbJ5TTrmuouCm3KG
JE2CPEGtgfiiXENRoewL0ixXYX80UNhJjD1tA1KJw/lWl9D4KpGHaGrz+jO3aBu0EBI3ugV8z0Df
ptLaQ/yStlsb0P5D3jWoDBOEMny2CJi7SNyypgfgpyK6nYpjZ8fhxe45J4eMhQyDbJZRV9+dxFVQ
wxToL7X0aTLi3m9TynA1sk3ycIKvjhZar5ogMTTkXWPP66r75BJ3FfhAEru3TE34dY/DgCxmWrkD
nSkzRDRFiOPWnIlUrexOPvalZGwpH+u2VdCWRj+a3uvrmmbBtjPR/I6qprKG548yJUbj0i9OROm6
62YJum3zDt5JonliOPMStY3WEqXW9LQ+jLGt/QJGJWN8lLDjVB6LUHag81CTIuTwZ0HIpEwwVUAD
ylOUxha83b2mAxYyRXQm+4FoEaKBwXnJYRskTrfvQuVM9ErqM6x66mfyVgjLki1ZI5pD72OqVOyF
SmgcpNN/JZBSabQV32MCklA2UcEqTXkWSt3yqZOLLExImXU3HRXTwdjW29sh6WnhlzoNHt1eMKAF
Zot6fBg7DT24EdMtFpuZiJ5jh7gGhnN+s4jM2HPtciD0qJpzr8nzE33Ss1CuAvSY5NOEpM6pthu/
h9APwHBOD1PDF+3OAPPDGDgN8Um0EcY3G2I5RKbxnNK3P8iKwUoOq18bEx3TMIHLyki2NYJXexzf
MothumIlN6REoY+esFpYGhYmpdHXoYkUfhqmU98k2aHeTjK/yyqVY2rhfsDQppnfYfG1mufUUWI0
M9WDxVCrmCEk1xZn5lzY39byU7U0RjhpfmokPyB6dqz25vEzIAZAKlMFNId3n+B4VxUs2U6OBbmO
HgH8mipSXbfeo8vJa4QIUED5cwSzWsDtGDNjg1puu94xO7Dxatt4LNsuPLqR+RpnkA2ThlyKfiHY
yGWjyhQzRVg8RSKKDlHeuIfJGF8jAaiiLfTpoLLaQ17CphFm6Jk5coIEHdQxrQt1X7vzRlu6h0Gr
+WM5FAfFpjioqSOdtlR9ZeF7Xjfaf126Xv3rJS7/oI1jBnPe9Yah01jOjcsrd6T6KNIMyI8tlY2D
txxd5Es+dktObOGzfJxpOE1pd3A0h4sM0stVaRX6RnUFAJLG9QuYiHnzpodo/1UXned1SX/dGA67
grZsrlcj4dBBp2DbGF3TH9LgPTR6olKvL0pvIY573dTeRcsenhqcDzpI9yso7sDIliKi1kCXlMvm
eulvtxFtwHnTwmDUaAnNyaV8EqJiSRvqPerLlADxvqegK5bv8vemXRbOfWyGa4WJ89qoGXbu1IXM
ekWkEhhFzVIo/th2sBKWTWKbSJmu1+MFyjrXdGPcTN9ZYkjR1dtDheIFMmve3A/EQuwtG2KRs2zm
DCGv6OpsLRW5kKqAxR76CtdZU5o3kV1ygLA07TD1pX64XmoUoR0qaZF8qNGKDRdGbE0EGmsxk5KD
a9fXcL1kUeoSaYKEK4oJh6nVQ9c66gEd+xBZpP3V0Ey0FNFvWEWY4DPVmPaRfs9YpDwUqlP7UeIA
ZWvfZsk6j1ovXzM2qPkKS2UThALLjt3qh0pT9UOrk1zccw4lQAf1gU0I1mpBJ8O6dG1ilxeeWBZA
UwBoblVM66bWIO98oJZhjnmpgiD21dxmd3Ipeb0uFr/kUsdcN/1ySZUBYvpZpzH0L0yuDZp/02Q0
REDRF8diULEvkXGQQ/WqXIS4SYzCmQ391X3Zzao/Mh89zMvm+vlfr+q0FLOcZg4fdwhAb/kOWLn9
c+OOMFQctALr2SUNxM4oiLRIR1Qq/bJH8VKz4HUXkPDvHfB6dUrwlJfTHGz61iFSQ75VFZ66YV60
ksmctNtIGT917PEc9+29HKvj/86NoY2MToy3GjDC2d3T3AG+GXLmpWcNfDL1CRNPPUKLdsr7/B1R
QCS0CYkm2sBz9NzH+lM8lkdGUwoiVZTay1oQ5nLCgniNo8k+RU/zG3ix7/HMxCJ4ih5ztB6+PUE4
Xee/gCguP8rRp+3JBLHCl8QoYFrpBik5LNwZltNj3XavxQIcA0Gy5aA+P8CTbiSg122v+FAdo2Gn
3M/n7qvk6oRscGUghgBxxAzwTePnq5K+uOleeSqLWRzyr2al3GNGY0iY4wZHeGOd4k+VKgZ7KplM
7IG0n3alOOKd6hKPlXMz+jhCNIMA6C/EMMBqKkCjj+rbHQArL74soaorbMYILR4FnVKxxXaeLKAp
5zR9hRfthDoNcIGHPxYiQcbo9bvidJatrQfr27zVHsS7fgge6Mez1muxY+mwd1dBdGLNwGFFe0te
pnPwPeINf5EwsDs/PKnx3sDA368lB22LQnJr1BvBFAs5+Qn47FxRdK/KV/YDHPAz0wmmRqfsmHzi
uKxIw/NUYwuS34CjlKG3wNgL4KEXqzpmhLVGHgcoSl5YiXHcQBLv3p1QW/jjZ0iSxv2P2227Can8
acLn7dScDHdGvXPtB5H5f+DaL3+lUf2ZDqY5f48HcxQiwkzHtIkIA8duLtGXfzDQK4j/SaarGDWJ
ZxBIVrz0lziWu/SzP4T3UE4zdAtbJbjE9mbKfdqK9sm5mb/YQ1jXotHLFrYLkQTqtglYNu1FtnBS
k9CPnH1QXGB2ygqG6kYXvnA1ZuysG3wNyd8rRBOUgc/zL+h+23ybv0HhuMEDuquehzvCrx6r546O
w5qAtZ/kALH2NfswMLj4w2124NyPDlNhh8VYv9P9iYmEb99xMENrsEM2g50a+TS+fR1j0+Rrcm1s
+HWswbyhLJ0N3FHds30Dhnmkm32yBnJPtj/N8G095idwvNEvjAkYGuxfOKAIaLeOVGkbgGlvySdi
SOWbvjXyV/nAYOGx5kvHagOrmHv4VcNrEMj6kZLtMcwGJ/OOXbZj/HiP2Kx+QWLh3JbbW4wSeHXp
DWd8fgckUW92zCJ7l32i1d+KO/0ZCubW9cIfItAwdut+/JgtnEbt1dG9+NTvlV3kG7f4Qo13cgSx
T3lY77s7MIAInvOXErIIrheUTR5yZ8yR/E5t3ACfibeO9yQ+0Z3kFzadFwTAo66sfwCTxbbH6mDT
rePNDpglsE8m2BEGwmO/GC+O+BTAqXvqPcNKNWKlc6JFDl18oTew2yLju502rDI2ot5BZNjzFsOt
flG/83xf78YPSnBeKidw3zzUb9PRfaOu9Fm5bVmb7wSOoc0CWrh9M99REqIQ9Q6J73j/w57/9+Sx
645vaYpqWLblutoSF/3Hjg/IvkXRpclbzRlu8SxFm+UYw+71ZLuv2qIwJcl9U7xjm0HZhNHoCUdS
uxC/F63y//BiloCkP7PilhejGgaKZ4UgJfvvv0IzIUewcQd5G2v0CvmvU/ZR4U18RCDacNhw/tjg
s0ugYzAHO1fdOWSAi83yCf9IfL6+nP9/YyocxfnjA998dB//64dAmG66/ch//vM/UP3ERRm3/55U
cf1H/0yqcOx/GK6l66ROkMdCGsU/k8td9R8m2UMWNzuWqxpLMvC/giq05S5uN1TLNvjeCFZsy76L
/vM/dOsfrmXbDv9kSTRXrP+noArTUf92kGZBrdm6y4HaJS9SZ6X17/tqbMVEbqttBK/rqS1ddz8F
C6usRcryOhkNirecvDMrpvajqjNwOlgtPRXF2Rpp/G2N1a+57sQiFa7RQGIRIM14LWP3MrVDfmAu
51IJonwUFDCIS06O1oLoJRMRrtaxUhPzWWE8p36FurQfxto8zWKEs2Da871sZ5THOcdlGgjBxewn
NBSwU/M667ZWDcKrId12l82kZ+gtmufsVZZVzTqJZcmgncYsVbyiyXxVJi/uBK4/dULQu1nF6tM0
ai9UaKGiIedQE6OLqEzz1CbZszOF81HR93ZRaNuRCV6ngVREufMqrYPoOalORdFciI9eTybhMLY9
7/Ml65NhLUQAnYNuOIJ8yPoFOtLqF1L4AhgpcBYDZJjmNBR+iHszdZPmRRlxFZUjU3qkdoqvVwwI
e1On/AZHMtuJ56Cnvr1uOkvbIwqavFRBfQHbx800SWwfR/WUlhPUgUT38oSzIQBVXLexuCe0Prk1
eb62qWbfVOWxakB4xBNlmzoHnmsR6GNXYPwZalbgLnpG/MBbJpKCdqkx/TRy2iskc3lZyxncIavJ
KsezsUx4M7D0qGPGS5MN9iqRYj0OJbOLQVBwJ5jQU+TDFPPuYaYtE4d0d2DyVFX7mMuF6zjC6CmY
D8ZU7dvIwhOoyxLgv3umAtGaQodnxEQ2L2l9GKa1S8oc7Wo3O3yDLGrNJH+JycV2smjYlGEFe9l+
VcAZESZl3AkJ3YF18tJnC/SLpXHMLWznPTAjCfdawNPJKqjyduzVJSvGHGvKQXclBByrynBxivYm
LVHMIDHaFHh0ujEG99d3oIVGK/trw1szpyh7GOKMfgh1bNuUtNurc6gVb4xOyaAIwCxqZD0Ih3Gs
DKpdXjvxzomZZ+oRS5ZC68tLOXD+tluUvCawnBZzz5imeDkV9d62Grwac0e+G6wH4oxvUvRzbair
OCAYB3SCfpY9hbdM2PYiTeG56KXzmbIqYgh1yiurBThNmw6dVcjpd6PX2h7vQfJjOdFNEaifRlQi
1AtYSQvMN+e6wYpaI/uhH0eGsgIgoqMtue6tONgoIxpPyz0UeXzH8Dfxxp52z9CpX04eQlBhWKyk
Jp1GQnqF66KTEz0nYBdL+AzfITyO7bo0SnUtg2zA+wLMPB7m1Js7GnEG8XjpZJknR01JcMvID6uh
GExhymAX2ZM7HCSJC/OsfZlN+sjxUoDChAI+N4SzT5XzkgwsruoySNeR4eydJIKsVM+sVNQCxBKL
5oloLkXCwip0aPZlDO04pQdRLgXuZNs+2lBGfR6JWGhxcxjwxMgbOd97Ks7E8KFImuTTUBb0NBuc
u6LlLVoxiHPyEixNh8yoyk9NL581+k+ov7odJTVaSAPbqCXGxYdZt7eUxbc6ZJQ6O0SIgwmFh36Q
ItNlOJSvI+ezid5swxq3P1YOWlxq3wUCHixJK+PSdcU5GytS1Nv6dXJmwhIc4o+zOS23CEyqVVBG
42poC6oehgBmQQdeKbJfdSgf6MfViBk2eU0NXVN1OsEIabgf6RlRa/R69JmhHOPDSz+brN6HFeoB
rZO/GBrEGyUtv8jn6taoslCtNSPdKlYxOtq/1VAjgJzjwu9dG7VGDpiupMBMIhW1SPCQh9mvYdD5
V8ZEC0KF3DiXzaWYZ5+0rkvmPkYOBVZkzi+uIVD6ZgGqe21Xs79NbX9rVe1TnNXvxRhf2ixAQk5M
M70T5pXVDPE/cPr3HFHioQI+4ZjaRNcA9d1A78FzNNgUNoOqsSCyKJqVTTEcOvizOQVR31TfxU8k
w0sWZeNBm5RbqzP5IY/6McmdG41MnihHwmsgckwiU4NBP+AcrDDH2Qo9bsvRX7Qge88ywintcPqu
SLOt5PQ2VbSl60F/DdMK7nMdv4yKehtFvemrr5UiU7j8IcE2Bm7qPEY+X8c29DarfYmhJQd9ICkQ
kfDXCoJCvZ0fSPX+hVC2RkW+1oPgzlQV1LQaai3tVzlH5dKpJhelS8qz24Y2URIz/ZAILKXzqmVW
ciptRk381t3tuKTdIwE9K+6t0+HXtjSkvYIsj6FqvlEeEi2aJI3X8VyrjrBMkl7XQ+x8xHF8Q+wj
S/MAaTrHlifRtA+a5MwaJN2PYTZHp0mYUtliO7rhOTQPQU27rio4cie49Y6RmHeSTFQ4lE4Ah45w
WwEdKOH3UaU5vKeJFxn/ilvzw+iXNkNsPNVaR0Jb2ZKdPWj7Nmf+5L4minE/hbVx00fQNYepPEwi
fuDQ47T89daqoY1w3kA6fSzc+WmySzz8GL7byTq70vkg6+/ZUrCY6caPwxloq5FDLWnpMbJB7Djh
9tbFpkonomg1dU/OMmZzZhUsI8o9WX12TBFItELoFbWdYr/W3vJgqG55eUCY9Gnj2pw4mO2fbB1b
JDoSJCHLMVz205PBD2ODpr8L829+qvNeRJJzsQERh6+YiEKWMrXtu40kRAKoBqulI2NpCvah+JE6
cZw1NWkfD6gxLeW1DUwyihBehpXxVY93QU104mxhm+1z1vExq6iwNaNjb9Ojmy37VPVzuDLJ3InO
02xQEYQKdCWdQ1ei/vQ5p9IKtxXoU12NvCpm6mv09jqq80/Nzc6dqd+gYfzUOvM9bJ/HARFsrPoF
AF8E+eCmnccg3THDfhrwznn9Amm1bOp0OORKt01Zf8xpfmM36BBk8zFPmFbr8eJmxr1ahyQDlt9a
be1bmKdaRy+SmInerF7UibrUYhdTanQOtdixN24rZY58jByDz4CkwLvufBb9ry4CpFa2lDO5bCCO
ZeXXGBym9AsRkx+lyOvV0H5tC8ZxofmNRwqyYGD/xIDs5CCImxmgBia0bTLTfaMtHDD15BNjClQ1
lbmTpggZPheXKevstQjs97iojoXOiJAFwk1YmQxWUtdZ8ymVNDe1c4RbuWXpxw671obPGbovs7g7
uwk/w6F7shJxcJZ1pVLrB0CSOm4Ild06Jk6gjiiIAa7wnpDA4TWZE81YE7y+LzmClwIKlIi2cf4q
qhQ0Wo+wEC+jsyuHaaPCag3wHo1yPjKRfmBuDtE3VJ46dRlJ5Bxaxlx57KdmT5DnPpUL62F8mXMA
ZCxOg52DqRYKmcYckTbabJlQajvXp2kPTs2VBbQMl2+VSgCejcX61lGY8wPTDCL1JWsE6usB2KBr
gD4Y/M7Q3t20u0lC8WlHzr1JgBryPwjpcumpzigwFv58hb+nLclrTB+0lDwP3TIf1aao1pLAlmBo
b7Q2Uf0u4+tnrky6JXT2lAOdEYP1ihECWjijgJUlEoYT/YmkDX12mZj4huUkoyRk6AkLbX0tIUhc
L5pOT+4JdgJEO9zthKL+5z3X63FdRxunx+10ffR1c71D47MHwbn8td+b6z2/r9oaiSjqFO/+dvsf
T3998PWF/e0xaZocda0nhByntepdH8cZFrPD9SLHfSyhv5+qNtWdo8uIxTqBPmX/UNqAga9/+Loh
Qx1E0PIOf2+YhP15tcercqgx7QbBRNfK+civz3F9lPHvD/3rNuOgsE6lTKbj3hoMF/plM+c95rh4
YbMECv2Y643Xx1w3ZsNQhLZEvm6txzKaQTP/+7//fXVI6WP2HfqgOmMdAffxX0+kllbq13xCV+3c
VRYX1QwR1KXlf73NHsZ0LTMk0ukYB9uWUdFfQQ/XjIcoHxnKXC/2IiTeM9/kvV/L6CRuWuOWs9Vs
3lBPJMkTngXyQRGZeJypD3Ajxjd5pz/QPzqX6xre25GVC9Pxp5ww53X1Mr+wIoUbX34hA8MatGYl
fYgfVaDauOGcE1bIhEEBVdAajs9PcnZvQfjNsKnHyr7LHp2LPs6rL9qL8P+b6YSTNV8zECeRFIST
3PY//H6pVcDSaQBG3pGMEfRmYenfxR+SA0/uKeTrkh5xgOfCxe6rIF0HDsqET3BTDu9AIelfkmQM
AOuzvQnAR61bX3/hUIJpYEuAFUqeVfBcPaZHLIMkY0FIxPZGa56YPkyOnNJuMh9PkvqIPi5iboIR
xvAsOl6ETFyys3OBNxjXq9Tv+q2C4SWkmI3O+aG8D7tteb9g5GDmoFQ9FdgWMI7vNe0VCPCIPMSZ
gLHfsFXtlQMh7Afb82wxSuDPDOOeusc6xH7u05NvxY5uOyUrFkggWk164DhKdh5iFJ3EgZJlXU8k
AWf1tfEYgAZ4HO8T5Ul8XNBVdcFm3plA+o/ZQ/7OATq7xCt1V64zAvvqO/IJVwh/sV07G4Y/K41F
7ooBxIe7fbXdM4QdqB0BsEOwk3hc+g2owk4hbgOqnoZADLLdmhJzg6Ek+QD6sWu86ZUIZ++LwjQ8
uTed3EyvBe7RdybwJxik5t0LrNIzbOETPc+Rxi1aHUPfUB6usmB9ATfY7JzNBb8RN68MXKm8R1Iy
1sYl+CanmQ4nal0ojM4eCK9vXeIba299F5/8n+Cln+YFw+5n/ITLMPgW/bZ7MfAvJ6vgEnrMaVYs
v/gAYOC27FcRjtYDUVLW5ke5FC+QJy7/h6uzWm5d29b1E6lKDLcWWYY4TuzQjSo0xMx6+v0pa++z
qk7VmJlBW+rq0OAHTsUKz4hAcKF8k4w6yUf4/m3dzUfzEeDXho10ZzUIo4MFBVBGxfGRIhJmYoYH
rDvf+XQ/qHFHbnXHAeOjF2xPzBzF+ageLtHTmwYWmH6dfTSQ7Lhggpdj4KTtdbTRqTSHOwqpJpJT
9mzTNvVRVoMAf6cI/vCrPD0lYyDYvz0qpV81QnaVk14SxK9sdNGH+y11UCOXjivejzg528l1jv0c
noFTsJZKm2pON6FgmSHQ2Qi/+ENcFvwVa0D9O9xA7hP4uSOWBI2PG93MSFXn3Jkx8PIQxcXIOvoA
VPR/36Wg4UUHdDJG5B/KJ6waRLAGSuogarSLDiva9HdeN700fvMLRYe5jMcJCLBycma7fulOZCgy
PGyfOgu1HvwVmWzf5/Q0e60zevBAElxW2gsQUYUtZLmY5xmhcty59uDG7Nj7VXGUQIIONeAE8Wb3
PzPlN7N9y87JUXfG4rSv35nf7mkn3Kj5cH7jAYC7TWEXiOE5CwIPZ+EBmo6wowtH1W5bzjxMZtkR
DniEEwauf7+BxI+nO01HWlXlpS7PYRQY1DgOUXEUD9o3naYZa5D1Cicv3A+oBOv7uQmSh/gxQrbV
sKvzvIs+KJLQUnil3r+jsfWRuNkB6F9yIM+prgRMjFzlgw8ci6sHhMj4AtuaueJ5DeL46FWYaKEq
9/BR1Y/ydfhXonywXFrBw/Cx2SPfrQNXsRi1yrKbz+4heaJrCvsQObj2Q/7JaPhIL0S6lLKa0U18
6pOrI9VIpyJ9i6/NekIG1FI/xx9t8yk6N3DRcDzafcArR2z5XyJeUmX3RStQp+WIWLTWeNkdN5dX
pMYRLHaEjRZVBvBMqUT1u/iCXjTuALVT/FZ+K9jEVnAKfkstWBFkpb9t7hIXrdkzk6XyGRU3OoBz
XO7x23Cd/NG4MDrrEZ1ZO9usEkzHWHfkRnKJPJcHYJHXZ6ZDvVLH9+os8YgQ+nzLRqdE9xCOza44
sAqhEaBEtZ5YI4krlk/KHrG4u+QAcVDNUw/c6SmlXoOOOzB9WN5A531kD2Ye/fQLhWeHaj3uGsoX
hyVHYGPPRwhUbA7wsKsP9COQ2YhcxqDxoys+RLk3fy1EqsDtMLnh+IOVvj17SjXVZ3FY8VpBYUb8
UVAXYaKcY2/cq9vcq+k7DS94jITbY08I8VL5icJlfvvA5RItpeufIe3liUsUf5HS3U3bTZ/ZeuYw
SOI96y1IaXoFWFJGDiLCe2Rp//6LJixf6cUcI9fr7rO4GSTBmHazB+CadngtH5G9vmNIGqt70HqM
BOYAU2UjdjHrfv4tIsNt/q7qRSPYRcafKwAyC86OABytWtiaUIMzOxV8JHmne/HLycA28oqywiZs
A92H3uGFec7xFh6anegC3d0zrdIf85+ONje44ZYzymMKdayVxueA8jhJucF5h4MGFkUQP5Gm+pJ/
gRmxnefWt4EOo2yH1OfoZqbPsKxX7ZIcApWDyAPTivHUgY8HvfGxPN2hwgF0BhlhXGVF3Maua5D8
agNiZV1NZ/6hBiQGpCy+WTT+mQMP2Y3E+6t/Fe8s1N/YwUYgOijH5gNvI5vNkz0D8D1kzC/jOCFK
G+286Dh8bu6pLIO36DP8EI6Qe4+Rh94lI2iPHkfsoeoeEcKnKp8/yp/RkT7oTAUEN2r3b2Ny2Jyc
2fAgguUvj0h8wKPZwYulx/XAw+nuCN4whKh2bg8RKX7uN3Vw9GQt+SNVI+wlzA0j77I7bhSOXQ/+
4BNU88peh8Geh91SCj/fBnNyBGBokzQIm2g+4dBafQCUIODZ4BLFfike1TE/YtngCDgk5I4enpBY
lvGPw9xmeDZMv56eoYsgFQt+QQwiHq2eBpp6TOnGPiHqZP/6pm4L+6Mj+jRxERG0LJSnscl0kTFG
+4hHrtDw3w0f7SX2Uuux3huuH3pUs5zQA0loM8ufFCcBSuJO1xlR/0vUfOHdVnw3wq3NI3v+Ucgm
ZcU6C6C0xAPoQAH7PCN6lIYaMFLhQgBaK2wSmMsFBg3wqcFwAJ/Y98ZnDlyReA8jPgke0XpT69wV
AwDUHFeUqWbjmRKnFp5o+arIRfhC+S3f2sVGaxyEnAwq0txgu+E53FsjlipUEkAlHdh2pD1uBpeU
jvle+WJv4zwhkJbQ0mdrY/kPPLniCluytTzCleYOO7eZKYwFBKosvAs7Twz56TD8og9+hyMOgblm
40COG58RmkBsHk+d6mhPDXQ69m0NRXwiSPd7PY4h7ZjN8anLHEnzx82IxF1xI2Zpc1xhRULE3WPu
iIKd3T6v9b721F/1V6j36OT+Tr5iEka81xfWufGauX0g4p8XUDGRUebhetYd1ZVd8SShaQO6s3cp
ErfIrEl+1lKB3s2UoCMYcewVNvbBCbsYKx5JPeAlAIqId2QELOhFUAmix14GMqtVng+zeqGksuZA
gD3hKUwfIhwCz9mH8Rbikak+zKPH8I0/MPz+Mx7sfWC3hsxVuWafM6GuAkY7vwgkHliRYZRC6EL5
UZyCRoUlwMDZwHkywWX5D9kLKsOpx3peEHbgXprdTZ32WnTSACHY+nk5iO44YNRyqrLH+QiTCy9T
XFKaQ5HDofkV1FOauEXpfCSiLUiuSFiE2RO6EjtsVjif34BjDQ/t43JHYWqSPbF6GrHrQhIxcyiq
iPcu2SMcMHAFOkFaoOhnpXtehJdwfjcTu0KomJgB4daPXtwREb72VJgJwWEvdrYMzAhGgeUZOF42
LgHG4kfDhQB1PQI6Yc5rFwqNBuYIm3cZNiwO1jvNOdxGj6lU3fNnIbvR1DksDZo3Ae5QnATTY+7h
x1PhdkASBpS6dqT9WO/b4qrHhxnJwfCWp6gfkMLZpTPTdEN6n90MW/DNZqb62qDCYg6s38uVx0G6
EM5sPn040KOK9Gv+4gAMqR0j33TxLMNvVC9D3CWvbjGaJrHg1Zg0hbZYuypDc6FJG6EEZLC32Xgs
KAgvZCgA743i2ESo2jrz8I88AaED85laCNxwSo2gAejRoWE7aRS/nTJ1xBqJUC+0XPx9kUGaoeYa
DhL4l236YT2DYktp+bRjssLRvuv4KQ1KYy95OhiT9LSgd08QxjmiOXR6lmuEF258ohyNoTayFxls
cBiFSA48FRniDyQkAqoc4mgTI/IvzeFPEmvzANYvokEcunQsXTiXm+wRjxvcmRCBH+FjZ0dcewz1
0zQeW8Dl4oEjW5KRL/iaPlRqW181pDFymV9OJVmzf2VUADG8G/biIzYWNL9OaGixe0U8qgOVb2zN
kTSAXZF6k+JxTNM6RhBFTfYL8bJw17y+8LBm1xG7e20lt4h/QjBXvxxJwO6qIJlvXDR7DtBspT5E
1EI4igiY2OvW/DqjJ3vjeOB82vUX1g2OlrSwvQtuVcSvDfVwj7ijf0brmx0d5/iH6DP77E8fdVDt
PuofBXe4b4BeOlRIu/+pVXZwvOxwhPtM2JiWMw/h1SCmYYq+UBbodu0juew+ORfXFMlMauxUZknv
PoVnHNbnZ51B+lSc8TLrbvpN2IWHHceYcbrVyMQ78Euauxm0X+Mre2npYKnF3JOYxHPrdxh/u3ST
6CITpfKxvBTn7MAN7fpnbb8VD5Ba9LaDl6r7Vyp4bDdkehnWMWW9n57mn6G1CWkSecQWeA9dXqMY
waxu3KL7mJmVNRKJniVT9zDdGbIGM7PbBpSqBF8BclODxDxl9HMfER6ezttBMj+ztngnMne/ubON
VdfBZ8FB+b+g1mCyZ53KZxYvKzL36JVTL2BPn9mDdjLh07THYJomeCCd0FVjli2/gO5/IEAA2cGJ
LHSgcOLI5FGL+ifepSvLnXcpSBoee4hTPwCKit/kWlyNY+UbLuGdfv67nmi8pN+iu55wNtvSZoL8
Go/CSzhcyvR9NQ4dtlwTuTe0Qaw0zPShooRAWLw1TIe7QkBlvaZv5OSGh3+etpd/KTAJX5kbFt9G
7QxX2SXSYYMscR92eA7l/MjU6i9kqtIr4aVu9+9on0FUU7yLGPDEDb+9UCv5M0FbE28zpSOiZXBg
NSe29E3hKOk6YlGK1XT085DEBcq16W0ENZBEH/p7h30dDT72P3CZZ4Imzbr9Ggi5uvJ9njyS9lFB
4cpBj8WXHCCkVUCaIWa4vV9a/ZIU/9CleeXN+8mzmNEcx80GC0l7d4OIRq54E7wKWBlHtYYbSYRv
6dOEKaeHzUMb74hmVeUR/ULxXaf2oT+iSNb9MoGC0OceZMQYbLYszHPWYHSyz/bUyrv6hp6I8L25
mCt2AXBhdGEnPGJxvKh2SOWlcaITRl6vzTfCHafpFh/D1/Y+cWCSdCJ5Bo/Z3MVXG4mm59Z4BeiM
yO/nfEArgXLirvCcanHQqkFSHMc5h8O+gVTwGf7Dj806QeuSaoRld1nyPEEB1h1WYqXfMLg3EB8e
T/X4Nn1ynvE2H4WvEQv176/1vwKHPY16EzmbKvyrO5qqdvaRP98qHExO3ZVoZPjA7G2obFk+blrK
OKtWexAXlBl74liqA93v0u1iYGY7CGcrCoa/ytG3nojNj4VLhklf1BmoYcqbA6vHgxSzh+hhmQLc
gBb5CJoxXU9ARWSPZILjuXwmFig+5MW/GXTDmKk4OGwJHUHYtk9jrkwdZCt2/KZIT3t43ZyXzOe7
onwUmENzINDQ6M7iSq3ZTU9d1jG5C+Neh+6kPqL6U79S863RO2HjIQ41u2PxYvaXuX3iqZ9FGsDD
MRu51YvVEgnkXxUHQUMNLo1q4L7HwjiJyxsVulKHAnEKS/hAX/yjImMBwdn+96CER5Red1N9t4zr
3B31LQ7Vk0d0dfZ4lt3g55rxT144o3DkPQYq/n74r7ww67+pjViqP++xTjHxTgkdNrQTOf5WH4Ho
vw/RMGZjhYWJ+dmTER6h5ylkV7D036nTEcIjbvxKxEu2RMGyPuA5BxSeds+uuYc95XO7f+1f+d9W
cdtrr9ZTUz4hM32EIq+/D8KexOuBeY9VSuaPUEbc/nVk+1lrlzCMXeNCpmGWn+KE6hfWgSU34Mz5
mR2Vt6F8TdbGYo7Z1Ql/Ebjfp94mAgfdFBsFt/8iuQSZCIRnuOBitxV05SOGirh4kXy+Cg8cQ5XD
pqqDOKHxQxCFW1C0L6ja+DK+LgiYjt683wbkgyvqJjZSGmEQNrcsmhMRdBjaR5A1/3bA4sx2+0yu
Xj8juPvnTfnFaI2vxFpsa4B80bXbZh+bHnFp+D7c429SF+JiarlskPBjas/Yy+mRxOL4i2pe+J6o
z4SYKUU/ekId/ccvdrf5rZD8kd/REX86gsTHZRs63TNFDZbWZnyTB110RiBmmPYSp/SrBBXuS6KJ
jXoopZlQ8jI/ILXfzQlYEV9UMQMVAQOThR0zw9qlNyh4SYbT9qXDKOKBQU4aLGPcSIXD4A7n6a66
ywERDeJqj0WmfPXPYMlOFDwaqjUEoOY70T0qqHxK9Z9UiJBComZFjICDXvYSkSuC6nAJRiRlL6WX
YXOBQ+T7H66DRFSZblNyhyQ2uQjuND5hCcgI9NJGqkq/k/YKlxWkVXRIgzfhmZooW4afxQdKSlwW
DwjHluk3opzzbxMbbUA7Vx72SoRV2NMxogBTMlKk7ECSFL4v01l5LS+Zy9n2zrCJ6WtInEX+bVKh
yRCXwHP6a8bcNkFnOGBr2FSS7vMXr8S2gvAXdSlO+Gm45KCnbjpJrW2i5FGdlC9VPspscPjuAmad
txmYveAmSWITntPsYmg+L5Z3aL8+yIwMucWzsh+fixc6yYj0YtH8gtD7B79fRyeEVvovRDSsZ2Sn
WMR02V1wdmcmOJUmk8OnqqkougwIexc+nxR7SNS3dATsxuRa5g7FToxDxexFa18xOaXVRjOU/DW7
8bsUdhqCCxTfNYQUfZ7GqNFccmdKQqTVOEYajwhh8Al/NyH/6cx7iBtkEhPD1Pq8lFUGeBpW2ivd
Gey5rfdK+NeDjkFEkwpTcqDWPusfpeXp0b5WAyLnTjkW2qvA1s81C5hwtv4S7fPWn8VlmzzJlnmw
ZZNab9aTzsSsLOn9ujwH/K36yzqStrmxgNCSw9GePxOYoJah/EHHuXqulVfmE0ViPlNP5+k2FEib
bWy4316584bsZIxHzZYy3/hpgTOI5pSySzWRz0m5qrs426p0S/HZUhGxyXCStav4p55/GNRheufP
eZ8tXUHDYYeCFnGWcmRYuSPuC+41jqYLelDKnkuS6NfTAuPHK/CarZ9jjI+chYw446XCSra8FLIa
SHvyK4T/HAPxqIFiD3lxzVOkRPnB7OQ10Rnj3IOFVIlv3HVOsbHJXij78wWXT2UdL7cQwWovl6lb
s1Ny8pFSS8g60s3U8H2jqrmRhenLQZQurjD0iRx5qJzzjCrUf4GCBmBwVjwdb6AtSMNCHEBXQ3aZ
W9BvrRABecQJt0fErsBUCjV2uKvQPcPU8ZsPC2sND4swD3zCWO1F4Z9K2f5sorBJDW30qJNQqhxM
d5u0pqtLb8wVvqTkiqvWFiX8vTPvAFmeS8CNk5qGuuPOmJOkJ7WymZqyV3Oh3OsCIggJ+wx794Dh
5+05+Evs8w4MK39PZ3x7oDiKYuHKXE42NVtuh0mvuFwVi4if8Cs8jsmfY1rD221ztxg8c2noDjJ0
DAHXiLwB97+ivBZtNtn8EdfLJNgeEgpIA850MS0kHiA5KF6RW/tGXLpTeCDZQFGVzYjbZDqYg7Oc
pw/eeHymSyCQMXm8L7fDv7V75gV1yjzaA4+HunBG1qyqOBdfWBWaGrDkC+XYa8FAV0BDzJcmsOiA
f+Mh8mLbwkhsFmqj4U5Hs+5mHFXyH9PjwbJAeA9+kcfOHXKbm3aPM+p+c41kLACoDrkr7mXAJLf+
ATBQol8HvUysoiVrX9T2GnozXV3LkW56fqR4ImQUE56Z87x5COpZAMrpLsZj2tsYw6EvxP1MTCXi
wb2xnngM/C400G0uAkyh/IzCCMkp0Fcq7oQ7zFVgnffpV2vRbtqMgrkKfo/HIJkIl8DbRvh11262
4J6l3PmDWDxN1ol+HfODRzlDqij8RvJ5J3rucU7AfcBkmNcpXOs4bavPIO3jqrjs9URjg2WR1XY/
HJlk/ePwRIM0avFldFA072/wHal61D2qooQtoHR8WmxIUGOgWzpK/AkHmKtjHWuxS+Q4Dx6cEtGy
60KCexI8rZbDdmIN17F/T4GJdVBPofeqZyBtouwhrtTJZ4RU49WDq1qJAa1x3NtAjGWSG2meqL3y
jLnMMbyx9ozumS+53Q3BhS1PsicuD6W9Me5awZFG5i1trm1gIfIC0ZFdkicQjism4Nvw73BlL13k
qJmTZnNX5+A/IwxgW+j3YCoZH7TkyYWz1p7QjHqZA7Bu3NmCyyfVYMSqVcQMfRZcuXWd7PYRNzcT
8V4HoYgq20uywywEU4DOsyy4DBhW65j68egYqE0aGNbO6uUAPhlYdiC+bjV3S6RKt+a6U2DiCGId
GFOE/FjK/1mQHaKBO4+a3A/3x3NlWob07dStPjnlR+uruYbcE4kTkzE5MLCkeVwS978BggzARXas
uyHF/F1Ubbkp+MgE6a7ivq5H3n6bBCOlTBs9IRNJaXhQoa9S5SQr29G5kLFjsmATU1LbDeOym6zG
9tk9bYSXC0Qfp6dEf2MxWsf4G5Rq8bTNV8RCSVLNAMX2tPzYNEM58jLSjJ1K1lZNt8yCq38SZzRL
hVcRjOffsjNVTx+3kUaahZ2MKh/88dYntFA6oHBOzRwrUZH1YfljrrINuI60g13jHf8SkzuwlwPv
osMIespZWBTLcVSuQPqbG3U2kByWifIkhgclFaKrkYc+y2BbPyqmn+ALnRr43SME52o48Q0eddMc
WyQDR8eicQ6G5SF8YURF+QyyK6VyLzusgIo9BP/Ubq9r8B/2rfm1zWvlyrOk0CrSEKXt2cDZolCP
tpKAkVDvDp0H4JJKLjtQSZkUOFdhbeO2LOaBfViWLXZ/UnwUMcH3I7Fh4dznFONeU/2id7LIZXuu
1APTkLtAT5IEWiBQZ4G2Lq4yOEITkaaBFT/0EQBwLxJZPG6f+lApWGkgMs00qKZP4RvECtuY+tug
ZoqQ61NRuR1jSnhjvSFwXXcOGMRtJqGbh4nxxkqyxTMy9B3Dsx6VCN/6IGqOY3xcSmSV35BG2bpe
lBJiN8bJlxXaHtirZEpO/XbQsBZxR1E/KSNYtGn8utkzMXkUTFkQ/5SkygTTS1agRq2PIMtAWxbZ
hzuHERJlzHaaeJN55Eds7VvMgcXKVfjiazNGORmJs5vOLdSIAdmc5KXIaX8Qsqecntmy3QW/WWEY
yJe6U+NgADASoSnA1gbu8Qik2Nu6F8B+vlMR4e2NzmHl8cp0nDi3c45Tu5KZjTT9l20D2c7snEpa
wE4CQHnFdwwXcopB2pVlCTg97F4aNnocuMaDzEvBmU8QDfpmwtMDCZUrS7fH5gu6wuqiKzpzQ4Ad
WBWota2NoyP73R/gluzWkQcGBmY4Kto+mvbC4omUziOnhk9IIwZ5lfGIJjOFHIZbKK8hERcby99m
xGKtH/N35gxLiitjJ1qRQeUK/rZzNiN2Dh5RBCE4D3ho7DwFoBUdZRfaSwC1nO4TQAgbFOedoAX8
Oop55M3Ey+j+gFkr7Eq6sI0Nybk1wRkTm6PlaRM28Ga8K2cfxTK+ZAwJzlgt4kyO+kgHR7Mo229N
Bh4rf1VEEHPAjJ8ticMOSk46o++oviCoQz9zi/d4KUKQzGcLyVfE4DetgzSjOjwy+6MJEbiANUM9
LVc+n8AE0JIhEuPujW82+UdqoyTr5Kvb8Q3yhPInyCJkPDeYQd+B+gtAWlBM5nBuqTCh2bxi3C5I
pmfO6BPaHSIyiNGzeWgWTm1RA71cafqZwdy+FtqSbtGo6SkvzwbbNGt3GNpGBiWcEiHp08Nq5nAf
y944aEi2REqKGUsGkhMfl8SvdRU3gFk5oMukHKzNrEJMAVGVahFAWPtIe2gURb/IhwxdcBQyskCc
YhrdAqSWRG/xm24z1NSxJzhEQxihxizjX1ZOimiPqJIw2Smctbo0IQ+CaVOiC5608kQQpbpP+pTb
UdgZECvmTRVOVdAjuDWqSSK16SeYm1aCsWo/bRF9TiGHTK1wOsdr4Q+GmxLXRJGJpACg6d3UW2gO
GdLzbOKAioXR//55qOuLF2bm5e9bbaYUBDni899LF/hc7GcqN+VGCyrluT8UHfprU5MwZMN4SmRA
lNn/+yBHK0DMv6/72AAMKteo4zQs3Fatm0OUxf/3Qel8Tas4SqalIdwQn/77C6mefpuLPmDTVdIE
2j604wIV+L9f/302onyJaEcRLJu0RPInLfH3aS5WABqR900Ro1mPQgOyU8jaBSObuYX9ZLBGEvD+
Th9i2fR3taYAIrRtsh6Hve3Tv2/+5w+3vwbZyU/++806C4OxJQfrEau1W0x2EGngIv4+oKuMyuDf
5fx9+vdNrW5eLZFO4qzAVooKEYUxlZMOzfb//TBtX/5/3/v76d/3ZMyglVRPfMVANR1jE68cowao
S4N/OZptRhwJ7ADNSyvKHQp8sYEGCPSCqJsccdQ0W9ZBmVunITV1XJ2Nyu9QgsQBUlwBi2nmVt5O
qQyU8z+0jVoyv/ALxYyciKA5VKHVu1Oj0RhZwbSllNBSAw2CeiyjS7m5KirqSuq3EenijponinOE
5B3Mps1PCZUuhHGHTa5meqx7DuRR1PA5z2swzQspUY5n6cYmNNUMyVm8IazZ/Cq651ajIKi1UnkT
aYUg9Y6aaYExt9mkmHrVNEIokqitfl1k6REZrspXVICvzRTu+pnwZAFz6GstohdIU+ikBNTnqsVT
YtR4E5UjrRqHpw5cZU3Vysww56uLIUAgXkwkhSZc2zjhPNA1NMm1EI7fd/lEHapWXQtyn1vMjHS0
wM5GDrRFN8hpjVMWofW+ZM3PPAgc0Cjso9w9YcFOMz0VMrr1HEJwDw2brkKMcxtZIZYQ9LFxPEdL
h0EdTWcaqY9aIoZUE4iQQiLDQIj7pRL7ADx9oqPaXqXkz5VhJIG0gkGqqDKbFAj1Cak7zFM+xopB
a5tJpfL6oljkDuVMtCmiyQVZ0RkLGG3zB/xANDmMEcS/souV+K1Z0H+IhzhCErVS/bxCcIEKkCZl
2n5WcJyrc4LHuKQBM1Cs0kP6USu1HTHB9HXQ0whK01Cei0Z+xlvB0aFCBCYlRKBeMGgNkEcWchqo
87WjYPhiPL1XA1csCBmgQME8Df2sPYicXcaAJ/iMBZ6aAPas4+zd6IlGRe3LSi3tFA0ccIUG0bRO
oldJJzMEx4z3qYxJazzOWAeW5dFSRogSeHCNhlY5ubSF91IVutFU5mfoYFM1jYgrjMq5lOvrOg0g
pGj0QkFZj5KhvTWyApRgFPx6SJCvmTBDMrFmjKLrVF46Rbdek62EqLkWgnPHYkYHPKl6DIg1lOTq
6qgJ7dkwtGmf4XigR5rkTVMDVoXFazeCcR2khHMvwa46j8xkm0TkOYkxUs0xfsp6nZDjh9uWqupP
g1K8EKHo1evEI8JYlhhMGYAZ8EdCcEk8xgZGdQg2OemKFUllYJQtpcM7ViR0gdY+81KJ83dRf4zI
mPZTC7EP2seDMmbyQUFQNKpyov8l/NQUfAyFbMIHPUJC+lY0hjeqknVq6+YEn6Y/wltBIU/6pywd
BJqawhlHAL0GAEnY+GialPpCOqLRD/OokJqDuD71OuTZDlG1Qwk4AppfYI4GKDZ5IUmq081lR+8O
MKSwBQ21HyR9C7+odD+Uck6CtrtPbfkx6TmUtkHyVyV/2GY6TF1LdDUhl/EeW77MrMYvKYldM4by
NkFRaaTOn4m/VWsvKNJ+StDxEnWoNqUF1qNdJ2RvOEesfkycNYTsjXMrcm1aAwzEaGDANpoRCAPx
liYjfS5HxqHAuAaWT7g42RBj8B11gSQKazAp5XJV43if1tqRKVJ85aF8NrF1kvtqvuNl4BsDNDd9
orM2dZQN4/Zd7ea9avbCcU2AaaB2CAFsXtFyMLv7IuZzoIjKqeHRUHIE/R3F2DAPyq82kd/AuEKh
wyIqkqTlYaa/O6HLhsSWtl40VXltLamj8rEmQYuyNqVFClEo65MTQsLSa8S2hHacg0rCJKaK6SIj
/IKotlMp0HTERn9e4L8elkid/CREV3eRy/KwEsjoebVZcynXoUlvoWQ1HptxFsjpXY8q8aEP65MV
rcpRpp+lZ4l865eRpg5QrK5FtwP/s3mxflAUQoRsSv4tMcZqshLfKyeCchpU5oeQrOPJqqtz2Cy5
j3RDAntA/ET9jGw+pJ9l1u1JrLEKyaQYO62RPI9OxpJLZ0lY2TbNcfKEzIhdqahfmKV23Qg1coI9
6fmIYJdgabmbdAJdwEh7VjEuyVdNd6GU/qZzeEo7WQFOW+T2WhN2VlOCnCHZbp7RdmlU2kBmJunH
IRxvPdaOQQRDh8bDViKBOxy1aXJOssZTjeJfZ0jwAyTcedCkicJp2nw7MjRv5Ne+iCY3VrXZn8Ya
TW9jDBpt4ahVZd3TJtIjAxfJQsxfpFEBo9EtV8GIaIopmAMXWNVZVVVCfMQmT55R8GvYWgZ1lL1J
lIcT1h+PyMa9z1V/aYuOGkE2KyjFjSeEhSO/T+KRGvSEi/TSXVLDZvAqX5ALPH36yHAMXcOtMVuA
uAg4VYVyGMjzmJNaCO2h1yAkdTpFhaaX8xv0n8u0zCdUvB6EVEcUfy1gQRDQNzV6UhpkSfyuqKCk
QvlT4vuYp5pL/K5+hiLcZyb7U6lKlMoNM0iI0PfYZGy2h8MJue4nCRpyVLZY8IlmCYDbwYop3ddj
d7c2VdURUU9sLUm21sj8TlaizcocgMro1KlaOQp0kZJmVhpagO3eYnnZTHIojUBN+hikadVTmzMb
1owoDb5qVKDM0/EM63HOyn8Q9xED1rXPen1r2tG0owT1+3Lk/nUYL+tqJeclvphaAbZheEecDjDr
QjYgH5c1PfZNO59aNLzBDf9Emk5gHrX9Syw8TZg9OpnVNcgcjj8JmqzPFp0lsUoG5ARM8xxF43fU
GaEvBIpW73EiQE6rnykDrFXQFIT0mVQc4xY/Iy3rvqV+9FuZcKMxKYK35vqG0eHmhUHetyws4w+j
61w1WntXk0bazVLIEbRmD9J8XpQkPg01LVQzVbxJsmgQGiQ5pOGIHpLwbvqwCNghFRQb721iBZM8
vHPgPOlo+OI1gqIEXrusUxd5Mu1UYxM5S2sP23yrMYnV82wlVZCCg1vymZuUIfhqFOgVS6U92Cnw
n3VEWZuThnnhBT3U5owwAWV9VMQtKgRmPOIGM9cXRULvKrNovc4QcbIYtZYpXUP2puzLrML01IYD
6KA083Vdo+Q6ayg8TCL2woYTyw45knaUZnRcjUV6RcDzsg6Tfpby9gXaOuekCXozhZAuy2w580Jx
bymtx0znUSIUAapJVlDgielzilPt6NKVilmfFwjE9NjqrGJ5LtUupQLeU6vTa83No+6QjmPz0gFb
9Gr666g7POl6S/lCrXlkOQHdKNKlbyT8g9YWg8IkRyE8HUiH0VXEtkgL0NmUA9WyEN1FuXFAV2cL
vqmcGd14IzWt/Q4aNnBgvizMHIusTPtYEODBqrg9TpCMKVpKH63aXIpN6nJY197eFo+eLahXRgyu
pqsbJpeQVCi8Up8XD61BDT42YYTAzpTjrTBV1EHCVP2oiH1dpRB/ixYpyFmcUMNEbfOYIANtsUhr
OWIbU5jgm7dNPg1SEI4FbpMVEvA622Q5wbRQTLiyYXfDLMw8Y/SJW7Jc7atkoyEA+CwlTTrO4fog
iqO0lxGH2JNPK9O6RQVA17MILxJ1Bc4IIIyE+iBlbXYdEiv144HmOj4J7b6qDLTB9EU5iWGGbt6o
UzVLQlzV50CfoB+ZxkDShxrCIc/HmPMqoyaF9qEqrQrhiW8q+QL1e4leTIRn7TVDnTutpLfoLTeg
4KcE9Y5urNmpQ+oWElzJmSeL4cNiZBtfgPZJqOV3UaQuoquS9FibkGFVQhv84DEqmjsTpryCFoRq
RB4wwNSvwxV3yL46wmP8bRYjOVhrlVA5wVFAr4NVQJq56PPJWyvpELYgty2jKw8tZbQy4mZFM7r0
Cg938/VpxJXEUEOtazJFYGQL2AwhxQe1Krs3QUC5TpFHi5glbYN2AY5OFkHJKQH136/9YYX/0vUP
gjxGZ1NML7I6CTfSXYWz83ttu8ZWu+OoJ1RsTHqNg/BUlQaiZCQKxkBXUww5vvOeLnppPJAMOWWm
fE9ZrINrxq4wVYuStgOq6kX/NobzC2UHjfTJZJfTun1ltA0ECqs+hYMy0ZDIg4zk/mDULXtLEx86
Ov1CK4Z+1mQjnEgeJ5RmX1iLcofr3paFiiNpuQJwMqJnOBA6lznIUEmBfSJNRWAUvfKoTmMwUh4Z
MS/7H+7OY0d2bNuu/6I+L+iNIKgRESTD28xI0yHS0nvPr9dg1Hv3lApPgtoCCqfShaPZZq05xzwE
o4C0nUiPI9cnw2mkTNCESaNincZyWxe+ZZwFO1MKX4eQaVUMuBu5WrihWcLOCWKZU0m5UyN7rSWG
0VEn57LwVZM/qN5ypVegdVbvYq9B8wpDbtGioJMzvUqh+BxEtAqnjra8aUHtlRNa/d5IAKGQle9B
CCtbGXyalGjN6wL5f1DS/QiCjm1XGh+HULkJRt+5ojUa9D0Id/rsfeTXY1Ag1RBgaDcKsRlVcEmm
8T5NIxYyiwJwm6fHrK6fpyBbC4nv3xLtpe66ryGyENEGbCULyhzQRAkCk6ndyrW4rYcUdwgKEqj9
6BXMbWfGh6DaK5L4Xk0gGVLF2hnQBghd0020t921ttLuEov9j9JjIzHJugOoYGmL2ojjG/F0r3p/
L/Jc+57UWxbGl3SooMlmE22gaJibznSCaotya6weBiYkULTNb1da3bqx6OXBremY6SfLhaAEUUxC
0Qi/5UOY6CxIELU7IqZXAho+W4pfGLA6p43IPKVMFO2KLvwK8+S7MPySqm55riSv3WdoKTtmVWMy
v61alAh/UulHNtP9ozWl4Si2AuEPHCS4FblbKh46ABuEvXyWqm5txCl7mr5xMkbwZSsN+64jyE32
FRb8wWFKgcJZnUHropjWA3SN5TCO2A5awBGhvknlueYyGxP7iiLG2BQUxNsSUtzEYkouTnh8aV0Q
T4R2Vn3NLOtHSYXcidr6M9M543LoFe446SclkahIR4ZTC6yKDPZ2hYmVRhVwA7ZZiUUfwfigQgKx
8G1x1rl91GBVDwZaj1ijVNAFMgM2VgEhHr1jZxXfIW3Kpkl/NQ+GY6vjQSURUGCk8SzxQ0iRE0k+
4MYxoY8c0owTVJiSdfWZSbigyBMY6zLfVGrO8KqylfO64KWt69ehm6ZTop2tFKcxEPnEhfmRoV0E
qiQIrJhraukWzyEk9aWJKwI6+7pd/P/OZzPl/yufLfsOP7KPf+DZ5sf8J55N/ZdhqYoGbtaicK2b
4N7+g9Bmmv8SIeapqiiZmvbXr/6T0Cb9y9AsQxQpYkiqrpog/v6T0Gb8y+AXFsw3y7Rk6Jf/7X/+
j6/hv/s/gJyS0Wd++cf3f6dosvCbaYF/A/hBaFMkk6ezNEVmWSnzBv9OE2xlmPFTMAiQ2exJbV3y
wmZ9YZievDGISTcVlwnz/rGOWLrpEaVedaRvMEp0MdVIXimD6rIl6eneE/xFPqGO1SFxU4pW7Es/
mjoFZxTLn7oBJkrNpEuly+q2i8OP0ggCCjcBokfmgF2eUxNM0hYZaIoAqdeRA3Bb2VNOb7NkFN00
w2vTwjwRsb8VrdLtxt4nq0WuVnFagvA0GJeUNN9bScbVO3b7jhBM7B6I7xJTPGgw72iHojcsy+iT
fDaQcrDVl/VAkp3HnFs07VWABVpZar0wQtY0XooyrgXB3yiKufRkQLQBKW2jZrznwhA4Y4pIvqiS
HWWkBX+Cdc7vXcFHfdh2Ega62q6qHO+CSryXrr1FSbqkTl7Y8VT8dpSuJYfuSLJrc4o83K7WSg6o
ekWp4TJdEmcq0O0kw4lDPNBtJUSLCpNkJ9TFwOFiJc6LdCN2H0Fr/YCcx6hm7NMEpWYmnUQ/kd2S
mxp4fnnXymxVFDFpqU0AdmBojmrU7quWZO8wDM4EX6FtydVPXw2aU6DqEMNivVznvngTbmkgsYiq
AUkp5FRWTdZuzUCyqVxYR8sbxEvZ/kbNyZJl/6UH6rFK4YuvFEP+alXDgFPeLmkeMdpZ4XRUwSCk
k3EdQ5pyY6rqpzK5xKCVjE6K0MwkDEUT5rEa/MkmbYSroMCOL/P4Wy9pencTggaLEBLqvr3vhkZ6
zTs8OoEkTYge2FdGUIxWkqFcahPlJ3AiZrci+fJyKwGVXbiga0iB7nv4SIZQEzwsPIdQTaysUi5B
gL2g7VJQH6OfsQTjTWf0sut7TurvRsZaQplAWil5X288g0qQrBd7aahsq/YoxSslkWJIZWRt7Hej
2PtHKmKW3Xpji+9Rv/VxXrwwq43YwszEb1dFkqvseoBYdL46oYNKmtVEptjE+pka6YjOte3XjRDe
4yK/kROdUTzHUSrXtSMkBgYkEXidbo3yUoqz0mHiEjUVxbIitIDdVZwIwXTUIZf26vDUImWzPCa9
yZfHTUSUrtkK4mqUBbdmboaGV54MKrPLIcMK3aZ0rGXD2BPn7UB4IYssTfpVL6bBPhTrj3DSmVpG
XFd9BIimfZcjdusjcgwzxA8SN8VVMH1tn5QXo4/MYxwhrYqiBBJ3R6x5Z/zEfhht+rQj/II9gaQa
OB0b/1NAgx/XY+BaU/oFdu4YKMLoZsRJypxvVIwBIw2YHkVjKyVSuc+QicYFdAKJzqkiRTqbTJUy
eU9Wgtbq5zETceiqOdk2xPs5fbjsGxqssCVfo7HcRa2JiQ05T2tOX1liqoAr9AMIbzSOA9nqvd9c
Wq39iUWf1By5QcgRjuCXhAHfKBvjhq5HAmvzWh4UDpdKShs+txYckkIQDmUkuT76Emwwfzw2ZQec
Naa0n+L7N4iRCnIYdUYxL/o137Sppq+7JjoICmQwRS/grXQQ+0UMvIWUozNLIWm3/V7i6tgM2bBG
i46TydcpUWdAJTJjXHbk2xE1Th0XmpKaMLQThy4sGvahnaRcxcJ4I9TCo2OW7nrhJZHbEL5E/CKo
FH1YVXSkshEfOMWgDq3SZ/gDTxljubQG+kNikzFG6FjFROs16AfNJkKwYB/RmS4ryw+/lI9dGLAu
jHNwl4WB1IS0hyCGUNGHP1Ke9xfLyuCeTeZT2gmeowqNectRzPt0olx46Gdvaq9DiNfL1+FoSVXT
by3GcYlVFcryiCUVdRDL/PWlEBmQ3D4XzVyxCX/MZmhc4hYWRa+VdiQMmhup7euUolqe9FeK4gfS
56/Ujq6NWH6rJhThsEsbx+jNvZcw5YVj22zH4UQMg2NKIt3vYmBpLhQdascBU33r+pNI4Z8uRiEe
+zosTq1kPGeBNB1MCbj0VKCxUMq3TFQphEvCXolBUcf59DGUUeFOUvCjTPmwj4xfNjgQM6xNJkDn
NnVlMxaSnUVSezGUBKPgdFK8aLqqHmOoHHt2Sz4JRyEa19UE07KsQ9z7vXaKrFFbaAY2SiLC6W9U
sAprqiIkGiwHTLQ+pE2ZJNOTTg68MmhUeZKWml8rAOcXp3Jfm9OHp2ZzMGV81w2xP1qFBqSPwqVW
DMU1HVjhxiamNZXRgAYVfRJfIwg3u/RygFq8ZolKNF2+yCpieGqx+CmsTNxXsczoT8ArGxzs2ZVe
bUcE/mYqRwda2KBBTLl1tZZyQQLKJgIL5+iaMi4lz8p3ith/TgqtK9LP7ope2a1qfXZUa+2mNDXX
iGSaaGSvY0bJzoKmbyWf+Ta0pu+4az8jstbRpGM3LgmJ2jEobSNfYR5PA7JgtdsYWcNK8ETUoDSi
lu0kAUxpyicxZonDUhvgiAJfTkIOM9B4X8nZBDB7Nq42yblImQuFsZ47oCLWbukpIF+HUG+Gs6YY
okM1o+d0Qd8MVYqIJArGZRHPSOQIFtAg/cpDVbhmoR+Mhtx0qqGrkf4oNM5iEZN4cQScPknjOlZ8
aoaFzupLEQ03AuRLwE2MP70xaRNn9N7G17oCkEmUFhw8PyYfCt0q66cd+/Qzyb641KYO2DbEtI3R
yR9eSYNJN1rj4HdisFBrQXJJOSF2U22+JV8b9iUdhJWWpIii+CTRU15aBTFy1fdA/9LJpfxZV8v3
plDoqdVMI76q6DjKt2PeJLewqbD6qVdTorNHxM8LG2wV4TDoujHBs9NlKsUtWspkoAq2LEyfYQ1i
UIqyI6kTyHE17CZSqN7lRpJpguA9T5zOqu7FWfQENzdTlEcQy1YANFTHbGDYRF1itz6IATGfvoKe
fo3MSg87a4sKDy9oYRDSmxTEORRx6RYj1p50kt4EcoBZxFUMbLGPKCnBCzFSnrXCccmNQl4eyutJ
woyYCwXWlk4Ej4npNMcPxRTRbjot7JckyDLSijB3BNYg+RTdTaUE2JEeAsG6hXFDqTlsOuqao62W
PWiZepdG5rRtxhCHyIQyZmAvaFE5YKAfoKghX+kdcnicTpLwRwqR7FR0pjEqsAo0oJs0aG02jUeW
clocySahhkFmxsgqf6GRkweGCabyzgu00h0EEd1EdpMNBCpDZmKSVSpUFcaIVsWSRRihRDhjxsV0
mgpSTh+qQkXVek+hGjyFHnv/sas6WqlzOIWpVoQj5PhOTS9st/r8jzaHBzoIPP7j+8cPWWNLm7i6
Kv0cN1GpZoG7kcGUx0YoRPm8Qh7SEdPUAdVZPwD3mH+dhY3oaC3hRK1abJlFyu3jq//q2//qZ0MH
y96KkbY9HptUSYV+Vy+W/8dnefydV0rY4/WhTRB2E+vw56+1OAV1+Of7hjX8ikRYVGN/fvO3L/+8
KV9XJtLXiCf982gBpubC93PC6kwWU3897//rp5R8oCsa2StLboH3sdThgfz7KP31CR5PFRdYdFNF
sP564cfP8ipDSGXEJtIuCGoWXaiyyZX1g5VmVAo+uMcv8vkKeHxVJ5TekUmNf/sFCgvyVOarLCEe
cyk1zVzvnrikgkcYezWH4Tz+8aIMZFgMHZtMr+081P3tn8fPLGUIaEDF8iLNoslt2mQtz/S1dk5m
jBOcSA1JY6zRZaK9xawkSi5NnuX5hBJYhMJ1zsmx0iHdinM06OOrf/xMVU08Ql3rjgbrlp1capkL
iXqrjoTr9loBRWJODNXne+evxFCxYvcbEITNa8xFtBDvbu4TYT6/zp9/HuGjOWXov/0s1ymZoxqj
ik760SP71J86AedtvH/Epv75edcNljPmpFtH5Da1RsGOm6LU8vEgK9CvgZRhHdRUC9a3X1I2f/xG
McCpyV21frzhYj7Wj6/+8a08jq0zqTuu6P1DrTe/g6RuoA7Nqqs/eqs/mqwAoDmJCoji9Xost9Ws
MntIxx7f/vUzrjuk/gs33pxHZ9qeIUico4oLDfWm6ryI1sJNaFjUwbWyeyfeZwvj8DJsgf5vRqdc
EcjrdhBSSRJul+Qdn6ftS++49FQWOi1mu0gole0tAkimjXdzu3ib7gmndr1bZWsXOITOHhLwEhTC
kiaQO23rFfo3+21+sT2DM8SQc1ytXiJzuZ95UC+ZsXoxBUc/jV/8oF3xguABbhpljvxbAkoS37ix
3XT/4t2ahPIBoKsWrNESlt6GVfCF94aDjxd3eW6GsF+K3Nh3pe20JGNi0fUr2kh5tSqsWzoBheZY
UGnk0/WvYXlQsxOHBclgPZEg+cXhGTH9T9PG0l4T1tE060+Z1WOKRKsvb8saIK6NjEoUHOJbOhwO
IwFtZ52yP7yjaUNzj0XOkdf2Dknj2wkr9f7cO5wSCTsrfepon8Rr9KHdL8g3ahbGnHG3FLFGE16f
uvG+NSlgLyCkVSNF/QUWaiYFdGd8LPKiCTJrSZHxbb7gW0t1iomEmOUQUCFYNKmtngI0r/2O7mFK
Zgb152KpWweTDfMXDTgZnUPPdngtvRPBxk/JiC96LFyrKr71DdABINz1NkwcIzuy+J9fbDhKNKSS
Rf46qU6Enq1d8urAeAV9FW50H78TaUsr8TQxrx3oPlsh/kWWG+0yG20dxQdlZtps5s08lRvTPCXE
vXiDzf/Ul9yWXcY7+TLDiGiwJaupceP7OMIxU054ioolNEWaEtfsIEvL7hBsBT4pYKoFtmyATQj3
zE8R/hLidPo8LjHt5wRaTb/qfspgmb1zdNLx7l0ZFReWjHP8o7UnJ3jqVmG8HD/X9ZPo2AMj6x6E
Q3Vo5pr2T5HjpdikSwU+T/KZpYeoR6QQ3xG4VagQ4vIgXtsFXLWVuLB+iScEhcH5mpbH4hDgvT5m
z0mxFza/KjdO2b91mwGuhbw2gPpsNEaMwoP7M3BFdwF6LVIEU0VBC0v81Vb5HX4V3jmZP9HHHAOj
kZBjbGizrCK7vQFXBDG9rO5StDEbl5CgAnsqreS7XlysWYNaPEmp65eXOnvj4U21ACrI8VBPcLIh
oHPWJfbYMPrQwCXwzE9cj5yydvkybcUvl1+2r9RK3qVoDfSZzXsCatzmQkqmdfZr4cdBtXyVCnh5
J14bKLlJUfCX019gJeW+Ia5GuqjFgYvLD1aBMb8kTc3JvGXTIbjz4XhKboiAE2vU1waSBJAREJ2k
2gvALiFB0kvuSHHD9M9WBUXwThUQtdxG+VfA6t20H1zJdbUhrdES9oF/4KJMINvTTFIdfgjPljez
M+tt8jhKMwjFfC6LJ6v4apVvtEsYauBvb/JqI2Ilo7BVOTxlGO2F6hN0qsoTaARyVU4q7zsW9x1U
2UxypX5cS+2H4p07hSUgTt3yEo+wGYb3MnsTRSRt+VkuDuZtkrYl2nyBM9KTbcX9LWWIyKNNx14c
WCZPEeTfLyi48zvqBL9iIbbi3qMWSBAw92TsmAvOe0sa2FL9MqXFCDh5005n6908cYbJPuS4dsuP
cGmemsUxDK6aO35xB0NuZnjiNmFY6Ks1rU9jnVqnXrU/lAuOB7wfaBmhTZLfKLl8xekw3G7b2fPY
zRj7xqXEa7jStv1iXB3YFM3NDEbd7FfjG5u3ss/u1JlG2nRLVPB8Ut/6KKBF3oQfksG5ejhtCFu/
RKewMVxWazVmTX6kt37TTxjKHkMTOZ8KBYPUVrZchLyTYTu+Qkw5cgyou1HFcCf1tZVWum97p9Hp
5YX/xMgZ7jlxsDU5Wkb7zFtQ+WPNWHY2MiASw5zRSUZenNGHoXTgXmvRaTAtemtpK7nzzKH6KyB/
S5jc5ILdGSzpzMwXKlW+iB4tn8FwzXCvE7vATMpVLzyrjZv9Cu85k7vgdFtOFmUc+aRLGBXtdAPG
kMen0fubehMOP8g/xC8OXbviXYzSijuJ23F++uiFSgrDrhZu0A1zB/NbhurHyyupKxjLfG8Uyw/j
nSiDhfBsXDAlvOLUfDcuTH+cR8PlAAUf/RdfuEiEqnkWQbiPzoKWHvMwE7vIiZ5nQhULDbFVwnMX
cKa4NpTsXMhckSif4FQ402XijHJp8V5BFC3TPRt7Lgci1jgdyP9dlpIxabcEKIlfH1x5TBfGEqHx
ttwzf5knzpJ14a6fmIlrZ1pCPL+kPB/zgftivLMN2xc8cdDD0lsxKCiueBIOwrO05STx30t0H5Zf
HAT9NltICfdgIuGI8yWfn4/Fxc8U2m3n+1TbFTYa92whXZheyE/T8ntyl2+cxnzP9OzdjAPwENSS
jFGuFTFkcayMA7OfduEuw1rvg2INsp3M+VvKvi2Ma15xcpnKsL3i9HR7i2uGi4U9KY9kqKTO6jCK
1q9vPJg1SsolbaU7hkp/k03rcM+JZ/BJ7gyD0pY7j37Jnk/GGPDK5K4d0KIulHc+DSoF5lCOLNA5
m0AVXsp4f6vqfciE+s4/VDxH3Ckr/4nLPt2Mvo1WVuCCJqBrPkEKsQ4fmbarmSc3ja3i7pwvVno+
vAHD5Qin1UoBuzQ/apgvUmIkuMySX94Wkz8vwVZ8WrfVuvDO9Re3tWe4nBUg9EzZI8IpLGKMqwdM
XeGGVZSw55EjwE7zNl+lqp1IrsyFvldEiGzImo8DiwXVgYf1Sy3eZLXnXw3QjbRfhxv1g4DCa/s8
q/cYU8t30iEXmtafOQT5PjxHI0Avt0XmDboWb1lG9sFmrulz1Te4OQmAxNwBbsKgUdsehCuKVBCn
HGIN4pRV7yl+dNRKCLnn76rWUTt9lwThesK7l24aw6GpBc+6qM8V/hn9qaB9kMh4eaWldvgwb2zS
F6iWGRqGeZCTIdIse2JOjOfzWL5mIIYBi7/PwEiRasDSh5cVC3AwwCk3zcbwpv188KXssURzwv72
kqRUFh2WTYXNtGp2OxTh0l5PTwxRBmWJ/mvYwrS2wrkIUCzpiLwxnfY8TR9ix4xmc+meoBDbc3Lr
UOR37UDkCkSUhIaI5HoeMYVHa7DVbr4MSPkugEfwSs9+LUFghzLhjOOZlbnYA2s4BFyurIhVKIUi
NB4Gf1aunJ+rfyD7R0FJl/6Y7PXvTK3Gc8SOkgvYtxXuU+h0p5I1zXyB7UvGEdb6X1yzs0ZpwfdG
uh6sVX9GrFm/dSQosvLXFpLoJppDOgkRchtczAzm7TpSkSw5zIGI0wPz2PDtZTCPkriM+0VnrXTF
dl2XQa6prsJzBTOHLOFXxiuugAFrFzXtwWmtA3mJvK2wOJDZDqvXzZEiMgowrKBepABGuI2Om3te
rQxLEfeqq4i2ID713Y43zI6Da8sNMESw32F6nTnMcrEwn1ArU3dkkc6MUbdr6QiEnrVBwjqFhXDP
BLVUDsOIQW+V7uuvof6FF6wLF7p7KOeQeWtb+Ul6L1fclIbrAZ8jtKba0cg3WRozIGOYxCviUWVP
xOFcUpHGhbM2Pi2Smmo1eCtlOFwfPlRntjKhdUsiaK/32OWBPltUCP/XqdpxKMxN+g7AbzC2qrYi
pSNoF0GzhM2bIE8/hRfBZm1pa1xcaxa2lc0F2FQJm6e9yIJEOdRvDbc7oHKTJKpFc9XJzKQHB8V+
idjliNH+i1suj2xu4giNOumbOOvmzEPo+Q0LOQuD4YbK1wBdhnrTSD0eQgTVoa/ml2nK2FmZjWtI
ID9pwckNVLeJD3m08ol2lZbpoT9QfKTZWV/EcDmloMgX5ZZOC92TwBEpILJ0SYUlgQsi4Zy6jQC7
snVaYj3lWn0Dy6ftgSQOFY3ao6mcxbdSmC+hgVuZuKf227SCxbkUQCA4KaB1fhCcIQJl7b2n063h
UH/FyYadblAOQgnlfTuy877n/UI7jpmD21Vl5IfUPLwOGo5ocuxXYos19Qf54mJ8a7WlVLgRPjJ+
Q/eIfIrMEYFxt5cmOKEBoaHOR8G0VGRrn9WzvjJyWxcdtE1PVzKHneD4WJjI7NqgfAF/R2dztTQ3
/fGfxzMTnoWAKdypIvD5pxwlDpHCHXUBZt0UgXCb7SOFZYgLouzbp0h/bWE17zKmQeh0QL0tQMtP
5B0Ws0W+DZR8levJVowMoGFNT7Pnol1rCsPqKsLS3HAnQfSqy3eD8ad8J5GJc83OKQA9yBp2YVVL
7epdEFEp34jI0rv3rgoMGaQ2QEG5oZDLFtrVakli/URi32WbonR7mpFwJRcK6VzWQXr39ta1KaVl
TgwKl2W3jvCSK++cZrXbhK4p772G8WXYMv5wKcB9Z6kqEEuyLo291hwrGu3VbuwuoXb2+6cpeVU7
Ow9GNwjeFN4AFd0F8JZULXFXITrYSxBpTsnXpKzaS/bWv5cJW/kZWMwoucM2ShLkuIKlYm3rPbMy
3OSOXM9P/h+ckpP83JxpxOBHhjJBMVrvTgBmkT14hFH3y4HxIrKFQyqD17ZLKm0IDz4YMUi3i8gF
AuBDibZGSmzD8dkDBHDH7SzAQ6ruvU/OsNf2AaMbhHFfYiREIMjy4MN0D/56eoJsg9PJIqbR54h0
G6w5vv6OegFjOOCYLbJF1srs95ZT8IF76CxSIFwVG3WZv1uO5DBmMpnb5d03V+QzP1NksWVKw+JB
1dhhbAEEQ5WCc4Kdjk47hTv6qJaDNLVgf7UOHIk1ChASYVElCPpnHvfOZ0FvnYTdbkw3tDH0i78D
6fwst+sSlJSLjUmjMHdiNFXf4sOwA5mhrGH0KGvc41eSJ4DbBgxnmHMWxNmcpBUVb0aFmD8b9nlG
r/MDLC8RB9myes024EUi0E2lK86pCe4sedsWrkowKRLA8nzzjvAo9sZJoKSwME65ne/EcTHckAkL
dsAqVN6nvwPbOzjZq+EptPH04SWYXvU3/719RlEnBltQxVi714w+B04WdDMYeKCzyxnSV7xIVxD6
OciyYy7vctOuoK4RvQJJEMwZPCn08KFDa6sX1hX6XZ/FlpsfQKPMYyJuccb8YwF4d2PY9Wv0wigK
qI6ERBdbQKNswojxe5dDDzZm5nhbvhfhkx6uuIula6mex2KOP5jUjSn9suoyK9LTF2KF1QpfOZt/
YuuohoqLN7ZOTH+sEIRu3sSkOaKPCqgCLeH5/zkMQoFF0SramzZOFtuHVLMBThMzZu6CYZFQV+G9
+JsUBryJkw1MzrLd968GEgTWtOZLuodQr5k4q0e3ekGjkIOhS9BvA/IvhB3NLHZVtHRotZkIg8iP
XLQX1VyNBxkvLo0ZlKL6QgTq0Gyydi0Ps/G9l7hbo2eWm+zQx9cY8zpxxxiBbMMiPOJCqV/cZPOe
HSWJHfIi8BUFh2qGcBidD64CGVAks4BL22aM3mEbJUtsTMdg3X/T+mPXBGbPoG+y8J+Tjr2nARyN
iAYkFovw3hpQRdbqIQfFNo/e/jP8PcYrZ3iNf8OXlhC9RU75fSV9aVRPVtaaAA0PGsII6Xcfj+8w
tqBkKCgmGMdhK/NxgJlefJDdC8Y41AWsOPZSCWEewMtCrveUA2TKKIFdLpINbSb0QZQPUACxQmCU
R9EBejN6LW4QkWoXaLa2Njcs8m9TCV8LyMVsJ3G84iO/gD/Ey67Hu5kMNq2sY3CCGkbYePJiMlf1
iEzxNy687yiT7HiTmu2+VjSFhG/iDFfkvr0hJKRSpMy7l+DeSW6LlRwA8RVvEMCN0Srfijsl1a8m
urDSEtxUPbfNylePVr6VakrCQB3yac3QEW+tbuFBeOs2/VF6McHSLchJYHsPfI8D2t2aF/0tYBSl
JQ4dHRMs7KNh7UfnuEW9Bo+enfsPR4Bd4G96lPMfDfxao+6V68B64tmAC94d4g+ZfS8xFVwiiG8B
eqdLr7JpEuS0l1+Kz+Iz/7IO2rZiZ09d44RcALWAUt4SbugWGuVisFmq/ET4POAYh2fYfzuujnCN
Ytt0tdNQXIidDrfNVpR+vX1DTkbxUtjzquzkPWXK2iccF3SdspAG1O/eT1kD9tHnwYApKYGiKT+b
YbP4aRZkt0xrH3JtahDebAs2OR1s0efTwpbR7T4bkPfAAsHDrAOabrth3awHtAikKy87Ai/A5bO8
PVhHOGwwWfNjbLxCHjIdMHMIQxeIN25X6+i/068KQP+Lb+KNGtv9gwaQPo+29+CFJRSyXyhwS8Iw
SjI6cMNC0QPexrDfwYvFHEpd/KQwkscLi+InOH+ZfTwwKe1l+JYp/L4r1/zZ20ADM17C7fDElfhT
RucO8WwZ3VV/a1yfVIHP9lUuiRVZGDOFHbCBcIy3eP2YkbkUvDMsbTiQbgdycQZbIllcnOJgDQha
Fl9h8C2JVsX0CXVavjS9t477TWM9GbmwbwT/7M8NIP8R2PP4sldiuADVyBpShOvs90Sviw2M/X7u
NI2tYCDw6mh99HSAHj+zynBXoONx47mFFYxTRmt0VnXJFSXJaOrhcP/7N+n81Z9vVR/baiQ+NWIG
4mXuzj0e//jn8aeNihuCUV8LUFuWjAP/++NjuZI2fr8NRagBzZwW9fjHn799/Mwr5iiqwNQ+LDRD
ts52eLYB//nTfzzy8QttjmP68yd5BTE3ieubppmI/6rAplG7xkdYEsLHP/4j7urxpUbDXrIfX5qP
NCkDzzCwNkin//7z7t9v88/PLH/Oxfrz/eNv0qSCzj36zj9+/ufbv74K0gD0w/ysf34TqwGZ5TVT
059fmErDizy+z3vWZVJRWKvHQ/728o+PjSIU7tuc7BUT8WXK3NNpYXU2yiiKX3MNd04E6wqc3xXp
qFFXrjXNCBw6+6IrKwSspvS8woja1aQ8SY+ssf5Ww99q5wyyWFE3AuabFVLsRQV8tWmY2nWCy0Jf
wHLbkBJFoJnRuGOGjrIRKaMJ0HRa4PRK1S8VWhaWAOQ7mPPRRoGITLS8GcYuiExhZLpdKklUjDvV
6fD5iBWygtgzrLWiIZMN4pdkzmPTa+x7BLT1BLUVD61P3MFcUYdnxZJmC0J0w+y4Sz2WZyJ5b8S+
RRL0Swt2N2tLuNlR+ur7rFOocvRs3jTT2gg1jJwcJGbQJ7DoK+LbiJnDz+GoEjw7hQC66YN46q3R
wifQImGrptVzEQofIrF1mQYh3P/sO3J+lYx9MwMOIXfTI+0uxtYl5CTg6UThGS1ydX2iqENI3jCn
5Q3E5iE1wzNSFTBkYtSR7ADovjKLALPzfcR6hUpBB4O6cAiSY08w39gMOO0K+RslyUH0DUI1kbDK
hPkN8Zckbf0++crmpD9MSCwC5vS/tP0NMvOTNnK2a0XyAfM5KTCYIwOF9UQcHEUottONjEy3yV4M
QgalRgKFMW4Rk2zSlD7L5O0J/b1ikz+POKdDwgoBm5AjSEeoAlZNmGFKkFDV66zFGO69ClWjKj+3
ltuZT/qchZhj9Go1gop0c+dT8yQykcP0WSP6k4hSlOToU2W1lQzWsJgkuMnqsi+oeqQcM4UwxiJq
oc2TzjhMKqs95nj4iXN640iMYzPnOQoVyY7BRK5JQ9jqOKc+WnP+YzFcyjkPcpqDIQmIhNXymhYV
dVCrpZpKiKRBmKTkY2MLWmHXEzM5qHmGYd9whzmBUoMPbxJJOaksLHF7jVgtou88XaqyIa78tH8u
TGbXsdFm6E09bLqYdCL0QKD8INcLFRl8YlIcw1p8mwoAcKVsCqtOYT+ZyvehlfJNnU7vWAwZUmQJ
rUxNQK8BKR1t4Bt7fbpPwPCI5TRCqOwWQZ1cSbYkNXePAM+GIE+PrvQ0J3tO4vA8DN2uI/Kz0mHD
ml3qE5d2GA3/ZgTZNpUUAMUW5Q+ll6/DvZpTRJM5TzSil1nIDSi0UH1W5szRUpM/yi9RsX7LOCWS
NOdwDWXHJDvuZE3ynL7kya1xZPIi+7LRQCEIJTGngbaV8NBPoueg8PWOiF93Frmo0iMglc1DUujP
qMkrhJiob8fSP0yd9qFnyBeGnHU0HbEptUrQOcCHjDH/jgAajJ7SnmIxN8mJOCJ+PkllzPqjwtCr
+t6vp/TRvm9fNYlhjsDcrZboui0pdLeDUYKCVFlgqNPfCmNgY/XM4qZ5qeYUWZCaIqGyKuGyqJ2J
pfLnGDAPsmpEBK2OUzVs2V2kcg93GUUvHWuaHYkJbba4J1IKXFObjoUg3IM547akbR7q1v/i7kyW
G1e2LPsrZTku3ELrDgxyIvakpFCviJjAQgoJfefo8fW1HPHe08trVmlW05zAQEqiSBCAu5+z99rQ
OA0qMsTgkrVOrxLiYt+nP+fReh1i5F+26qKDabBiTmIPcwLBul0GHSDUuQ4tvHTfgr0My8UhjLeI
SeVNiOetPgZV/w47+jweDcji7Ogk38ZNCBORIDsI+e0F6ANb5/5KnQBcpXRcdCZwQDhwpVOCPZ0X
bHDvAbyCgRG55F1MqLBXt89NOd5yzG8XZR8bJrRTn9I1NczXyKfolQVPIbaoQscV1/Vd4sK6MkoG
BiUX8yoskk93enSqCRS6IzBHVPGd7ToZ0uCcirwJeTHQqAEUphvDG1B0CZJ+3QwH3ZC/G5UPXX7p
Pl1BeavRscvEL2fabNU58ZuvlvSENHi6SMKaZ+7fuU5vrjNM+dyTZtk9tn3y2WHUvLPgeqklQq3u
Bri09SiI7KHaFz4J0UlOHHTaNt8znR7dEiPt3DlUQogNvYqKD6+w7c1v4dIuaOIfefcmgCltXBPv
fjWboOuwbCLUP9vFvREqIkea9hZ1tVaVUlC3KoBydqhIVCAjIOyKFyPu3zysxaDqdKtL1+pcgsuK
PCedgvxseAfPiU7UNuhNIvu0SbIFaULfk4jt7UjsVA7EapKgUnQ6dwlmYNR53XVHEcRH2zsR5e3o
TG+kuFCKwxFgVzBfJS6hBToBvJzsFk2192oqkxm7zgmvdWK4UNmTudjvFZ7Xqu3P8B0mnTBee8ye
dOa4tLBfpTqH3CGQfO5YfcY6o7zSaeWDzi0vXZ1gTmigczZ68n1D2k0mbYYoJA68JvocZkx4E1Fy
JHO92Epnfg9yqlNmS8moIDrdGCjoZ/5t0VfhNh76gHdLn6TUieuoxCi012TGtaQgDS7wM9FSAvDt
sxnitbSSadomId5WZRGQgU5w1/b1u5WJ4/9oJ5gNOML575xgdx9l2c758KtM/osd7B9/+A87mHT/
Yq4iXObZYCt8L8CN9U87mPkXN1HL4sc2AjrH4t/90w5m/8VTwjdN27ECIs+DLztY8Je0PFtICx9X
sDrF/mb/+u/sYJZtyr/bwTCkOY60TNuVFvMGbRd7//WQlFH7n/9h/e+8IA28qE34ZHn9OKaj9hCn
j+48Ez/CFdQickPl+g0LDeFLJoVI33bxTfvmpi1z7xg0Mn/gdl20lK8WzI5YODrq64nuYouIepnO
3xT5QE1OtvcMXe2uMLp6O8Vkfvuxu4mvMZODMA4R7BdM1wonIpvOmR6mcUITZ72WYUTlLsF/XblM
zkWexXvfMW7tPO7O7m2Te+Fd9ZaqAUBLBr/J04voMYiPSRwJykrcCLIS82fbZOi+M0RRs8TZ1GbR
a4Cf8yo3PIhhAbmITL3SS992z2n8kKSItedgOMRdOhwjW/6Iw16BLmxhlEWfYysOraN1J1Rc8rkO
rrmKscDYE+mdeX7Ol5jGtxipcw25uWmE0+7bKWFdXYYNjVvIrXnKHCzsLZLC4gwsoTFlJ2mrN9Bz
n3HIfalyjGchiS5aUpOF7pwEZK/Rrxli/CrCJoqOUmWQgr9M3PYmc27GqQOF6tJGjrlFO6jNwKwu
E4g0gCBThr0E005DIKAJiRnN7O0cU7BOg+BcieEmidzuYok3JrzZtTO4N47hyBshsbBNadvvFHYy
OAtjtjFFY2+HSWZwQm16KrrfMEPImGuMVkGHvX8wXYQcpYcrIk1eXdsLruJp7shWSimr10i5q4Vk
9EW2T2KpL4MaoZXV/hEDduZjOTaN7j20ql+48mnfYLztA0nH0wXVKsUsQZjQ4+3a7mbJc+OUV9E3
D0LBUSaxfYsP+2qq3B/SKjpymerrqQ5IXhvgvATSOhomArNx8XGdGPNT2McISii/QyMMQI1QdB6R
L4CRQpXQh88wtogphQ+2o6vG7AmgK9xkyh1GFo8UKGFO+lHTbjMBKbiAL4jhroKvLkfw7PFvlVdb
hXmYGJZ2OBBFtvdK46PJICSCTyFlDmBFEUXOA6DneDQQ5yEOVzZOvbIljDAcJ7DWIreu+ROEQR3n
SZhz4KTRsRJyozsMXstunOyenASd7TTIn10cZ0dzqpFD1Ehd2qaLNktnfseMV2/AtfhAa9Gcyeb3
WIb8ydQ+BqIikbYNfxYGWDyzfFxicmH6Mrlx/QgpHLkmZZaJnWmbYJIGhzowLPfFxA2HK37bo55S
ocFHhb52qGZxU2mvGEE20wS4zn6cE3LgonK8DwwKTlYD4YyQ9HYuIDIn4VM0Gh9+QoZZNrEkdrz5
ZKX2QTZotITO8OnMdlNb5WeB4nJpJVmUS+hwvoSsYSSWnUiRHdaxvlCWA9mY+9ZcthferHPPUX5L
0vFclYm1KbkhoaOUbw3gvoqp8TcnCJ6UpWCXuTBnpYcfMSi6S5c9B5m6HkPz4NaLJB4Yunb2E34c
SA2q8ctE6XIWPt12k5lEDeQeOy9ztT4lenJZ0u+Mux5YbFgFm7hcCLaBmnk1YIophHsJfSq1RTcB
HskydE+N+8bkbmGpGEOXG2h2yYHTL+xAt9jBUylM6hYy8cjgsiQFO0B4ExqjjFIeJANz2yeILRZK
0mbl3SPtBkM3xcXR9rgZ4bGj8psc2wYXyXyYruwAPaHdBqeqwBgRXLK+OcRqujJM7g9ecHDxDB+V
vTArSAvwSM13zx/b7ciU44AZmUWB81rltYUgFBNZP8yUxx1afJ7lqWM/ZS9DMgCob5PwSpSEpg/t
aYZasQFp1r4soOHNsXvqPILq4MBBmF80DQR/ztBA0hFO8W22XaD50Jcqimh1ROuuSufnOneI95Kd
//B9yZE9ZGEPrxg489BRl5Nk2YBDkRPL0xl+1MY3z06am9clE3XXIa8iS2+XmQ5c30fkDItEbDvv
vdG366B3WH7h2AkK+Q7Q6miXBbQgWwcxKZOGWwd1uckwJYvxbAhg8tL77RbWg+lJYg9CmglKUmkW
C4KWKnlbOgfVVFK+dpBxaSmkstyaEVZXWCKwMoWPcEz25ps5JM2OSTmYDbfFq2sdo8onyQPFihGH
lJuoIl7Z3daJnM9GlC+Zxw1jhkaGnYNOt9Wl9NVCC00n7MA4IINlyR7sauZU6GiThMp5dOzkhqUj
XfWm6Y9GyXXMROQwmMD5mQFs6xaOw9LPe4R45uwU26phTVQXOkBh1oFWWIjC+0Zh2CvsZuMEnES1
OFSB9aOJcwV1ZSaYOMZ4CNnk1JnjfI5tCzKSEAgV/UezslgZSXvZe50x4QEaTgtTz71T02xwc6xq
4dZnH0MnxzgSkB8yJh4ijO4VsvDSjnduXN9P+XKqUk65uaSJE4fJzwELwE1kmLu0p9GfUFwAfCdp
4ejmTODcFkF5NFqSEB3LgrsUSL7mzh8hW4zv/tCkG+Uf7DT8Fc3yOZiJA3AaGmleMcHYo2zWzO8Z
TtZt50S08pfxYAXutosy1CqoPEQBf9cj+M9/92IM4b16gX55GLPuznLH12hYKJo1LXmI19wUwo0l
g0sn0m8hb7ArU7KTUB65LsUW4dw0EQy/BOQKIRPdruResOnRezC2zQjEG5rWFCPzGqDicPIUopMI
xhOB5u0bBOAC9y8wzPhsKxrUdcN0xI1Ifkmja3gs36pheIE8BtJygoPVcXJha7+pwhjK9gQi0Uzt
U1RVr6pHnKE0HVNW8pBYEMECbPHOnP0GmIs0w3DIYR6elxTZRGplFCK9bjtO0r5EHZElkQUpMGIV
Vtd870iiQT9hdM4fwGo8l03zmxXKHvPMBH9cHKKAVlbuP7mBlyJ8Q95iUqPGwwUghbPPJeEKxHrN
3Kp2lLoqPGJjgAtQ1kmHM+iy5wjMkHNkZCdURRfk183YeThgc5jfWQY5jyaq4NpscoR343RWdfnv
m/U5MYXjnx9wAjDlFBT40z5vzvm/Nr7nQ801uWSNCM4GJqrUo1yffEFyuTjz00CSfdEU7TnU0Ntl
EHjTahxTYVLR8SR5KOuBYyeK2CjN/m2j+h+bTFOA14frDzxtuVg/iNHZtPxCbSwJqoEGg/aNzF15
al2r/WM48fUP199YN+tvtH3z7gHS23099fUaf17z6+WsOmSUrOesPqXN25IK51wNj1FiBich7exQ
G/iwo5ImXxHC2l9/QS6zeQBtdJKrV2V1qfj4Uun26Le5Pg77FAsqY9Ym8x14StpxowqJqWXdXZ/8
2vztufUV/vZcSLhs0Trq+Lfnvx5iTYP0n9ImqsD3bOPYIOpLo5K/cMi1GAHQr49d6b3k9Rzsxi/Y
sP5aV8zwH+rx+jXnk1ILs32+djGNLwVk2x2edJ4zZUQ6jhtoqNM/zol1728vqDIo3EJqdPy/GMzr
Hhhr7FF6sz5MWuy5SqLx/CId/yEfry/4ZzcKxaudVdrpTrNpNU2te9kyc2jzrtCDSf97WF1SeWxt
lxFeXyq0PXy1LwmyKyKrpZAlUwcd7Pq1/XEb/dlfj30quJvT4g+3ZjmhjV0NU6v16Ms6tfqPxu4m
qwvzZC8ufgtzNXytu5Fmh+d+dPAamF5Kdq/rZbRupEz5Fmp9RZVeN28hZOnyREAXE0kHR4OLaJ4D
LiL9cN0z9UN3SFFdro+DIc1YiXa7sJSCiLPqh0FN7lIlyAjA7BznrFV3PL2BzKyekHWWAIh2dkeD
vQFwhYz0wWqv0eRnDz4hDJ4Kv6tQ5WdpjEQ2MZXeZ12j9rUMoRvD6C7d+qmsHG8PTeu+dOpo40Ul
aLRqZrjsHfLnrJbFnAD1VeEShzFO7871UAHHPRO0xs/TI0b0d9vSHohebJ0MCZC1SOfspeZt0+fo
YxNoI60K0pM1MYuIMuPkU4fbtKLNLmNPgdAaQhrZdsUIKVAodpKldQ147xxKVCpeVH8zKZMDKLMv
/TT8GGwtJalhS8SRandpbqORi+bsLMaSbPngCbJefVJgNeAqEOjbmyYJ4H0/b9Hhx2XX3nWQ8Cii
iQiF3OzeBD6sN0YFGuZDcms7zAgtRaNnBAtQHDPYKldLylKz1qffV5sUIylDy9ox/Xryb7/zp5+a
cIP7+r2qFT+U8uuNImU60D/LG4FMaN1dBr/fV5N9F1acaYsPn97Sm/Xhnw3Lkk2QZ4zz2i+ZspxZ
0HDSiYnNg6gnapRBj1tScAUaQ3A3ge/ery/UjhgX1z2l3amZWuDbTXdfPwtLgAQDWF+0sfzPRi/x
zVlc1j/s9V9/vcTXw7JFHGnPSbFtYb1jlwjjHJp/u1u7wnVeRDz3ry7vupf7KZoNMZ5SSrScUKWz
BfeqdAGaayQv6btnXOXrc18/+HooVIAkRJVRfehLef76QZTNv+w2NbmR8HLrpm5rd2MxzyP/kOO1
Hpe0lskhDd1LnZh8h65wr3OdFyD1t7F+D8IHnPynJx4hEkLhp0djW49LpuO9WiDaN4pIAUZQNrMm
/9sxROxBLbAaA3KSAI5UV8qL7POY1vbRZ+Lk6dY88/LqvO4FNV/x355zbQuX12ij6q9cbcTnY5R6
+A3G9SNn6tJIQSJ7uNxXRZKcjAVwXMIkckRApO/E9sCnXPeGgmyw3BiPkWM3Z1fU88Eb7CML12in
uDRQiSe4Xdd3sKw3xEq/t/UNKgCzcNFMJDD6v09iBgdYO7cOovRzmhstbOafczr257EHylqbNhEn
jJK2SNTepW/i6M8KHZrxMc2i7rI+nvKJQLw2DKivT1GSo/dDfCSjZT67uZpOfvbRacfsukm7wC2O
vR4RzMJQ7SVK5+oQmPl51M+tm7bLUvRRHG5Ln2Hr360/6OnEMnKs4wewa0aRPgPvHxecW//2W/qF
vv7j+r/WP/9/Pue3Ma/19Qrr3vp3X899Pfx6ma+39/Vc2nCxhhE1s1amL+HXK6+/LLG+M2lb3/vX
38Q5dJfFIiDu6zitv2LYGGqF16EOAmRwXuZ+ONdDJPY1mRG29i1XYCJ3vTarL3pAM/TZR/EqJsaQ
6sl5fbJapuex62Kkeqk4LqThSp0CUUVVsnUVTRBzPWXWM3c9T742k/RvVZhg7l9SbPjjfUpT4OxL
CHCJz/A/0n5EjaMN6GUFPrHT43CdSgYTkEP1eX0TphoeR5tIWd+fdxFIaqS7EvtJWWOO81Fc+oWV
nPkIleq6s1M0ySl2FWRiYwxTWHjMQJPZurPyLiDUdmFRQIvivL4Gozjt03HxuoOy8nOdx8MhAU2n
urj5n06GC3xK5//nn8X27a/u1//6KLukm29/FR//+R8nIob+KxZu/YN/9AEC8y/Lk9JyfdeR3r96
AIH4S7i2sIQtrUDawhNfPQDnL88Uli9dx1/r/F9IONf8C3R8QJoEeDkXaLL4/0HCsdr8GxLO1C0G
eB224wYmVAiHTsS/9wDmouuGUib+uXGyV3ru+DyhkrWlsemboAI+mr74DF7XvoHmMAFmEdeeLvna
v4jxSXaGhouD6QegBG689n/GGj/ubNM2S54ToLLoXz7xqCdHJnAARTBlgC934Zj3M0BzqdHmDozz
qfadS22q62SgWduPz6EykRqWLAghzD1Re3TuZ4kVtqV1WY/lOYmSBBiHMYL4CmmBjf6jW5NNoDq4
UhmuxohlcaSQLaphOnka1e5o/o0Xut0+Us7OqCS5W5TWTmUmW7xi4jUOUvNbZRc2UnECiNJoufWo
7qQCGVpYu859U4oPKUhvaOPhI/E6ZODKu06Cbjq50Obp3Ed7mbd4uEJoKm7lGBfXnY/92P0YE9oW
CQDgAYLOxhsJ7iqt6TlDolc77o3t9sUbTZ9L1SbUgpb5fgpL82T13Ql6bkPPMyOsvLLTQ0i4FqBq
cx8NGJiUJ0++huznoG2YTX+jiVMmbrppginZDrhxnNlLLqqW8NbJzQEiNy8XImqObn6aO+LbGxaV
E80cjfuHYY2hhwAAP57fhI4EmHU4gNQxATBZb10dHDCRIDCRJOCSKDDbSQ/wDPBOHqOdDb3fjY4f
aHUQQagjCcY1nGBAWDuPFDuqjMmlss+9jjKwlodeRxu01S7VeQKW56fUhOWFiCXbhkcfTOQnStYe
LOjcT8dByBKO3aU01HU6GcE14o29eMm6MjoswXSTTzgelzx+g4GnK+kmS4fMPnckNLheBZHZS6Zj
Un1gpcWjEtH5zXCHHMy0/1FKoh4SHfowkP5glaF3sm0w+yRgoJgnCjJ1VIk7XgPbvNYhD8TbDAP5
EhWAXOnS2jaj8LdFTMnR0difTEdRZDqUotPxFLUh7z0dWDFo0b4XEWLhi+En04fpmLsspqKlQtjk
XTnV2J3Aj548GQWXBSPPjCu6qsLXav5GTEJ0L9Kjg0PFikEfZZxgh8ZyMS353z3DWS6z8pmgwpkn
2O5e6VCOAfXTdWp9uoqk5tjow51Xop5TRohziZJuLaFbC2tEWIVsARW5eSncuj/VgSLLq0O8DJVs
49LjQB5RCFTt78bUEio7FD+iuRsRgeSE6aF8PGNwsAMJv8kO4bXXCPKThhrfOGOqKMj86KwR1YLx
bdQhJgVpJr7GQMQmimLq2AO42twl9sQqoitfiPFYBmIvUHABoITj6Po48KyIpUiGSbubW+/odc1+
kvjqxUDMSp8TsjbmEV7N7HuXuxBQBtQFhLPMPxN8UITMsIhAc6dGblzWPJNC2JhXNu4Yr6UL3oSc
NYT9WYuXHMcUm2Fc4Dew7Zw4+/Y+t5dPNyT6leCOKEFjH0xgHD3zw2edJCqDfKAQhlw4N8cpLd55
37RVMnmqKwDRJTCOnU9knCerCpvQsqHAPbGGbGNSBH5MiOWzsDV2bUFyzbAQr2rGzwU37Ssxd5im
8oqYig70m2rRKD+oCmvKEpIr6YkpuzUeogamWVkmJ7vOv7ntCJTXE+9DHLP0IR9nF4qGuHKdqTJn
vX2ickEUVk6+lkjvVAv7igVTvXNhLJYdLmOtzx+FDgh0v4lAgegmI2IDeZG88jADCW3E+6CBGd8V
3+tFZXsGqmZTpAk6IBBCbkO2u41HNK8WqMvzby8iWW3KgCYS6rEvgIrSQVE/xcT54058yqajEAwJ
8rX4oOuWH7JSLScFDYGFGHFm1XzNMnmk2VG+VxOxocBtbrMe6V1ndcbWHKiaUjpPYt5yNYz4gFQF
Zq2wcUPYHh0Y42OhF09tkblMNZkYW8cPEL4kgUwBGUiJE70w5u4JybhbVACNoaNen87zdZrG3JPK
4g1o9bNhhhdLr34jDylFZNOGNIbXZuqxBZJIZKXhOVeW3JXA9eO8jR6DYnhohtLbL5Ojdo7rZbuh
b7AFxAOmJEhtM9k/gJ6wTMjWtL8BiRheZscPz32KwrG15bQdZ0GXsibaIWzd4taUHWROGyy+27YE
0kloTpW73IWZ6nZ0eK+tkIDwycOGAKt4viPgoOJkh5Wf4Enpqh7TUCSDs+/iAAD23iG+95wtCyqE
NQ2JcWC77UNsd0d3qQHJ05CYUZ6YgY/musXMXcaaydmm3XlAhi0GhFuAC1kXCwxMNQyuJKQMjPqN
DGsjf/ZnP98YQwO+HWO2H7XxTqKBu2rnadj2KBOuhE3uRLdw3NRiaVxkld9CNObmG3b7UaibpK+v
0RO4F0rCahNhfhBEXG29qUq/jTkAwMi5XepgPNugySHcYl9LCgSQyXHQZXdhdBYJoMyrGdmb80SY
n1tPoFbrCsgWFLgJKAcjssb5V/E9K14MhW65zQyiM2VXoHMAVjgliJ58JYOD1dMXyA3iSUtkkjD+
upMXMwAnQITI4+BE8JG5xbZ/09cu7bRHI0EoGjsO9fwkegplTHAgKQAHEdbDZox1onGP2wYFZO4J
69oLGxShaerdEG7g8tXvm9qYrglqIgZg8E59Vnk7MULp4l0W39qEaUCQeVsD5X2UG48+2oeT2flw
hgwB+q1f8uuedHFEghGYNxCezdSABtAL9rVyDAkt7R87XIwyYiUeLZKKyZBTf48iImjDWhAcGXfL
1VpB7ZX/m4oa+ksaCDqN7qvO6mqekAQBKM2p3OXt8Djhaj77PaTCppIAYwID5xWiGFjtOvCd0+ws
audnmiGxTkvUyE5NXDQ3saOJ4twz+/m8bpa8t0hSDn5lxQjjwhvejSVEtr/WJc1Cf9s5WhNSWapz
4S39UbtjxQTQzY0joBRJQHOoz0oAcaRsdK2PHYEMGofKi2QcyDw0E4aW0UXGvIN09dYxB6cWh591
fZMTmmAuR4GKQdfDp95D6zVk+NLaZ1UINMytiblWPYeZTonSTYS15mlhK0+rGUm57iZEtX8NnA/f
kS44zElPqUDv2WvRQO+tD9dNQVPMqRME5Naozuum/dfebDvGCWe1GsIEDzRFiSp4cEKThI0wzE4D
95MStDpeIMpgZYoSoPJMjGLMX/eWW9+tb3fEQX6IsYOuqYVrGOK6cUawZ1dfj0UUS8yD4nUtObu6
jjDUUV4eQ33ZT4nCZc5ahrFVDSfUzOrQ6rW3u5b/1t3W5fBmRDGRXkMBybRercEC4aOrRejVDTgF
ejf3WsIWFmJr16917RP4Xk957M92fcJyq7tFNxjomvxYy82cnxg6dOH5a+PoFfvKJnPNYisAn9Oa
p6X8p+6uK0DeWgbSZXg1Zx9m3Ta7r6cyigLkF1AmtHTJaD0W3npY1mPV2t61Bxd+bz+VqlvOsafc
c0h/m8J6SghzYseXdUPBL760/mfTE7kajxV5V6YL8TFijVKVDanFw7Txmewc13TLr02gSLw0yRjc
Z8HyXBi1caapZJxR4HDOJVyfDeLnxaAcuG4IAlM7U7QfSLVGc7OMzXKIwW+tELC1M7VuVgjYn73S
BcJpLra7m4zuxxo1uW6kVXK79EWzZ+LIvQ/tIHd1TMRpwycVSX8bKhUdCA1Br4XO+iGQ47xffzjo
i91pgMV0zUQS/Jpk2Wu4m1nByVzvE3/wYho5tu5Zs4+9SunHQxe9JP4Y7dfvaP0uECKBBdRxmnQy
HulXA9ELU245Dco0mVgkAeqgyL+dv+0IobhuteFB12bWX5HIPZk2n+y+wdO0nsgTdw2ADHND3DET
An89IIzj6k8nbz1KEHAH/O5pH59YTvw5BOunXD+vS9DO+euTc9umLqPiU0FGB4IcgmNM53eV++i9
6bgeZWfdW6yIpUvslGcrnTSK2c1c3B+tTnKwB6iaNPaR3z0bJR2A1Ceexl4W3PF+90Fugu9Dppjy
cf6uiFjZ0WfBFVgiXstUAPVpxhz/tZk0DkBayUWXnwOXCDixUDDDXWrKatrYifcwxAiGISE0RnNr
R+GdEqzdjJiB3u3PUWpBGrbFyW3dh6qrHsF6MmLSenDRIgAXpC5VgLQJyptpuEnL8t2S1gv9YEJE
DFSw45i8FuZLGmN1zP36ezSU320Zik3qcAlYRXqr4jIH1Dzdm5jCqybdjxPmUNDUqP3pWYjBgTjN
ylMxe79itrPvJc1Wc8EzEuX9cQxnpj5yeKJ8XF+IhLrpnNE/Rnn83FjoxPRE1XRpWJsQIsmXY3yN
TIIFfVkeLAeE9jwRkOA/pYTwEFafXPw3gzrBbi6KI1Gb44PXkyI5+8O5dd2bXL1P9r2/PNDbJroo
NsBWFNl17E1vLEiQoBvGrdFHmMDcIgWRymrdR8eXFQVGn5BcmkgZfGPqMY08FJV3s5/9RlNOr3JG
+Kby6FfbM1kxZvT6Zp9d+97kbyY5HL20fvDVCaTzobFD5NO+qDhc3V0mSWiJJ7iTbpHvwrG46SuI
5Dp4y5xeQon7povEzcwko1OKS8JCQYljIGbOvJV1/UzVEXU/5VozZV7lZ1CEugparfal/Wq94akV
/s+Bg7DENLP6kYDmQHiPKs/OfmE+NDmNH0T3u1ot75nNmnpI0XGlY3vvhpLuI3wMopkgLeXJSz/R
whjs5zkMMacHbUlv/0MpR217h3gSOyY1vO3vCAbcxRVGkenSkUHEBf/ZJqi7gi6I6S9pjaV33aQg
h70K9woSUqtJiOn1cC3WZvtQ1LT+QWukyJsp4L0tdvYALZlMkEzc5DOoBD8rr9G/H0kaPHfFfMnw
pWRDFl0N7vRe9tYtvMnnRcnHzAp+BKIPNzjuNku1eCfTAUNRN1gfa5gXJoaibByvmJMelOi/031+
4F3SrUM7juTHJ42bhZeb5/vJKUl5wXpDpUR7qnW2bbJsDb6GCHxN7jJxzHbm0RoW6jWDkMBfIMG4
cFA8F9SLUwR3ydR+p5ANuiiEjtK231UUh1djC7vHFhh6fR/tjyL6u5syODFJkxzIfPlBdjOWNwt9
pHHqWfTIqpX70MdbEDfDLxPLPQ2afofUDKrOwu1A9BZ5CHl317c+KQia5K39hBFzZSNPLqK0nlq/
RPkI2xbOcbFN0Z9sHIUJhqPWME/GJFQMI1ralh5vFx1nErjAinY0hEazOfiEVfdp+Zk3XrIZRP3d
18rOegh2lWV9dKAIgKSjYmOKRQ5T2AK7CvJNX0PFigYM0C7i2ix5mLOYlNJiwGwyHJwMpGxdxMHR
zASuDWkQNNoY16YdXcdmifptNNM7SKl0BpVzaD35EMSKID5sN4jqgSfk5ACh1P9kZgGwph+aDdeo
tCPrPBUvWFruWRcv15YLMAzZCuqd/tPpA2SZDQUJ5fyaPGUeFmX+IOa5gvzoXnppWxtI1leTj+S1
d37TwZHIY5Zp50fjFoT9ZnLhZDk+fDsCwEL45xi4bFoLDcpeXrs2cTfIsHwmSuquLanGFhn2M7Nz
rTMT2BdGDbzxIYXAubwG6c9SjWTjqjcfsAW+CdMBdeiRZL5IQ9x2uffNDFDU5gY+vKSADdcNxyEb
sOrHlAW6wsGx43+C7Af5IlAwksfRb1OZEIjuWTiS6u8tFetrbmvbZOLb9CL1Sdlj3iudh+5m9dEM
w8eGe9C5DJrPOB+xnYQMn4X6iKmiwC/89GlRbY3y2jcJWIvc/B78fLYlZYw2W2Fed6r/5jbkB7kU
ELiR7YuV2Np97wf/gyF92DgTBp/Ac88W8oM0/Z15Yt6NJNBdi5GxMWVO1rsO2Up+S/Vqn7bEU+cM
aVxIrQADirhIpiB1Kk29HIzoXITbyg/urKGHgW1wl2FWC2LLHG1ug6TuNovxJnvlwTf0MQZrMrtK
HlTmFbeiJMUZQRiGoX6UG/6Tlcu7nIX1pvNreOvu6GwHd6d6dFfTxnLdn2qSJfPMfkSC6h3N5UP5
XPKFFeyDCoy9g6tv4/PWqg7fvE39HHNIf26q+EdlNjD64as04GoHonOdpZ3vQ4+oxqhIlh2RVhBH
EXtduc43sneTq6HBK57B6qhMC6S2LR5a+rqwLbP02HhHx2nGa0P4b8Qy3xiswtAU02ws3acyIxqp
TDNJsZQbWtQPdyEGzV7VhL+GZLEW0+0caZE4ZzWZxYclHedr1xk9hi+738fnDCfvdiLrJOEusTEE
LAQrx/e2VNFr4iHqbWFI9Tjd657utvUQceqTx0286d6T43vmZE9Vf9OCbb8a6CRs8z4ONkNPIzkJ
0BcVCxU4QQAt3Er8K8ndPBzISjTPlMmA+Zkg5NAIQtVU4j4hRiou5n6bu68Z9e2rtee6buSAli8r
4XWV9RNpNU+4hbDKXckOTg9J35saveiOWjC9cMhoc5Ix+EefxRTWl3B0zYMM7QHEk9A3w4lw3PyG
YW6TxX1wi11IXOVT+ZgOb0l3Ce3G23VMiSAthN4mdJxnRaKbrDGLdjL7FYSogulFqCO2kx+LNb0x
b9pZUf7TRG0wIgq4D9Nq6wzMW1Ry7+S8n1aOv6eYLPGI1NDCd8ED0MAL3V+eN0MBgCLPQvm0mCyv
ki7/wAjwUDW4/bu223pO+lbb7ttCxWNbd0TNTS5LTRS9V75v3NjJkEJkgIk+9XBq+E64DWc41mXE
et/oBV9n7GL+rzYjzkAULd6DAwR8gzl65xXOrrOCUyjgmttEou9RRVNKGosXZdkVLda2ppjpnBD8
FpQ8+ss8ESQUC/ebtP4vd2ey3DiSZutXaes90gDHvOgN50GzKIWkDSykUGB2wDEDT38/Z3ZlVtW1
e81624tihRgKpUhi+IdzvqMl30GG3aMMSRlMK9hWBbE+OSZZuoFu5Q8QuacmVzeJF65ys6w3DFTa
Xer+lMOA2Nb8UjWL05DPsawTses9aGy1Gf4ca4n3FLZUuWbqhDpUJy4GemCODePGV3fjwtAibKpL
WfgN/RVi2sSyW1BtBRpsxMjd6fq1qeKOUROt12uhNXzNdY5Q6hT669d/P2B24HLhcqU3rioMUE+J
RUj4VTcw65+AIQFK7rVnCzjeALidsAV0JznJR3Yi046Ch/+CfurvhwGXNqw9IgQr/R/NJrdoD4MD
kd0E37+U7wGjjC0h4yT36PXypHfdGBewmslgcddZOnBfqTThvYthCfRsHU6jfuAXuME7LPfX503v
PRPOfExLxM92P41McigEl9m1NmNcoR9R4EGbjs3I9Uvf60hMqdCBMixTp1QPNBJTlfUBJsEqVml2
ZN0FDEsuEBz1QAS+AFqMKzT8r4eiM8mRFguEMd3YX9feU2Q/WV1BpZYWF3cUzc7VAs7rA6GuE7pL
rJGpZxwi3ThnGQkiiX64/unv5ypzfMCnxNrMB7KEmmc4xdGMj9LDQv3n138/KRuIz26BnV7LOApC
X5vcqw+GS3O0THXC3T1iWdS4GQl5et1e6HGWkgEGRJXBMCKhF8s22y3yfOs/F/U1ybx/rtsdvbe/
Lt71dygRdAc79J0NivNm1SUPge1rbFuPtdbus+BkCouX6DXOn7KaEhPFqTbR1qCOi48+m8+hDciy
zEenXLkjESQ+wobrc1nMlfP6JwtPORIFjwGn7L+1SGcrXUU1YSTwPaMBiL/6vH5xfdoh++WY84lB
qwBZqB+av/70b19S8KJoqoG3XRU/RjXZHLIbq+UFm1r+c324Pj13XXScqse+XdDt0iagNy2yO8tJ
+JKcJIEak4ecIgHHj21hqOR3dObFOnn64frl9cFTXbZRzVNecycmrqhHCfHnf/+ffgn9JnmB66OE
17/H9W9Ia4IdTcmcjDnBzAiSVQOUa67XeIJieq5VpcwfZUyzsvgwJNIEpnJGHow7+8CHJjIKgRvZ
Te3cYbPGZF8x0jYGptlt1N1YgtCTKch+5lPxSQ20Lux5xAtDCq9VpQBp5EvVcZTkxO4kFejpJTd7
Nj29SXoab9ckSTKKZnoJg+XhkLbl1mJQsbNn59zR0XSTdPf5wI9rjGTzm9Ba+s39EjloOpr4zNC3
4Zljk1ovlTV8GwWvwBuCdhVnBu8CCBw2pRy5g3+KdY6IPxD8ZWBhUx7ugv/d3k9MAf9frcfd9/gf
p++m/Z7/WfGBV1P/s384P+0/EFMg09D2Sjf8Z9WH7/5B5eFgpHFQqmk5yD98n9Yftmf5foCkiJgt
2/lb82EHf7CcIgiQvzEdy7T+Z5oP4f+b5gOlh2tyfbVC/Ba+YwXmv2o+hGpkafdYdtqJpoyw1tul
oyOPQ0Z3jALwdEMwgJdtaxxdcjEajC9GWpantuw2fR6pSxx2T32szE3WZRCc2xEbB7ooBlHgraeA
TXBWVGS3Thg3gt77cCiazlFqkvkyuTtrXuxT5HoMZehfVejVe/stG0sYB201c+9n9l2VFOToHOCI
9GFJFMKMYSC152f1M7KyzyaoskegKaTJtv6dLBcanyZ/FRWsvJEYqzPbh2jTtpSCRWYY2mDn7Pui
fghk190FQ3EJ6uV2dod2z7lC+jxhMCQmsQUUGvmGOgrP4u9UoteIUcLAIxQ1wVCe4Zw6p0Xa20ft
Pp7Ke7JXo0svnS9y0T6UHWIuM4PhQWX5piZ049gVQ7CC54XTJj/5OStgU8BmvW0gkFXC5obdGOmm
NZt2E7TUyfmEUmGuYoNYT3nJWIvBL82pquBbRyxWN2GclfsmHl/mvikPctwHERstMfKTa480KLoB
uZlT8laryjzR4rzFNVNHFMaXhpvGKvEJ+AHGSOjPTZmAKOeWbsgkRRsLpJwqca1Si1qk4oaXDdHF
tfx2ZYyq3kpolZkl+KpBgg0SYj2EIU/zJnIt4eJTxHJgSSg+nJR5N/0nIp/swA2XP3ClXrVdB8UW
VWOVjavOn8odaRhUllF+LmzvvQt7ubeJBBi76qkyU963UoNhGswxA5M1pwQB5ul/MXq+sc0iZj1B
ZkFQzniunCpaPrd96Lr5YArejiasUepMbOoGTVtuXrHZ8qEk6F74PW0b3yP7usPSL68yYQztLoTT
ZD6L09lvnjt6ZdqdW9Ta3g2InptxJJHYmYEQzG7ExZ9BzxoL30nk0xa8gNzPA2/vUL6wtX0Km8Zj
oMA2KwVIF1Bd2APmqGXk1Kg56FLLvkGujzsAPpVeefTuqUqWVzFxqDVOsecYnqieoVFEK5PJDMOq
jJZ5UUc7GdfZFAaYacpltygMjxaDbEa9G1EhOqBbxa1mG/c0LG9yuSdw0z8XChiH3xWQRBZa95Y+
cGLQk4cQEdWYcswP46fnvdWZNTz3xg/XWjL9oS4nh4gc1NLQT5ssgMrCm5QvyVvfgvIhSJyt4Eyq
mWODeS1FtU8yUb0q7MF+jE16Skd5mCo+AgQI7rGymueYQ+EmiAhkYEe5s6KseRQRZNjGGvZe2T1W
TY9WVkQQ1oiBBwzcLbdFkQerxDM3DbqSfYSZBowF/IIcrFlU2ftQecBuOHgIrhhYqRiCbKamRC6G
ly5hzM0deGLZXzbptkOGz0LjYC/FxgvEBy03vkkuJCm+1nlcsE+xw1/HD3Np9Os6kO1zQFXj477D
zUX0VNTPFfpLFMhm2397VRRCCWb5OLp8WydG3AKGF+4jFA3LBMqNgTQmrAGsXZG0mtXMZbGlCbAG
uceo8jj5eDVYMNLhlsVnOuh8tRk8TszuzonVJW8ZohCA3sGm4ePNmKIxqit6JAM5Uxw5GTt8OoNh
9QfndxxUTKdHPucgXA7zBK7ZbyDwpGFxM3dkI9R+QiCAPzwXhRWjc6uX7dBggC2q4NUgzR1fpbU8
sl0YMebmZv6C+Dggvn442iVQ0wTRwVb6xEJU3wGMH3xE7lmYBiaw9NOYmEh7qNs7KC5HrwUqJar8
s0HYAnllNw6pvTF9g51HZw1rl5nfuhH5fdWpdO1g7VsPU1ltGLtT509nxmXl1tPfNMUBAzIJAXdh
ShWoItzn9CCB9NCMj5mzxVxBqsKHsEVLUkSPB3xWDqVkeQlIvt6NNvoRm0NBUosfkQuC5YTuQReg
+lvmvHdBCf5rRCK7cao6wrDrpysSCjOQWi321zT+zoya9lhfVNNfcTLcxrUiqNkwhw0ZSts2mPHv
GeW8GdmQ4SkHVDw4JG7HhDM5hozWsorvcpNZvSddF55v8Dv1DXHjVWIgm9l7b/HF3CDFEzv8APWK
AtMkiVztbackVra0oSNpKzgoBBjS9oBhA9vFA8JMjWIwDnFTP+a+U9/7g5HeSERQELgg7gh6/XDx
H0ksA6jIX97gWAdh1OSPKIkY0nNXMSqUA05sRI8DgtfQztTZ9dOcvO3gF+4/1toiup27ZNqrXvyG
N+TeEJWLIZnenhmVam9VK3Ht5FyaOk5PKRhrumlKYDzenLaa3knSJOhhcfVhcCgTaCYM6lbloFVd
+r7VB3IXZu2dM0/d1mB1v4UoQG7YyTAIwUoq7y7RziR7IkM9Sj652w9g9vi2qURi0PwcTIBdQw7L
KhgmamhT5bu+mVh/VekTTIr8FPe3/Rw3e0ozXjDOxFYRel127Lti0xjX15Nx6ZPVUHdi04xgyisC
VVy8gfBxloMzIEXPJp0aZr0XIg73qEDv2CPMIM9eRYvwcAyx4iKVAUfGpcbkx3IUYxdPp7temsvB
8qKvwAH7IOcAQMMYEEQ8EnuPSfsQ8n5iZM5MtH3pU2cEQMz7Z3/y945XMIgcaQOwTP5cRHDhNgTh
l1XXag7I7ev7iYGyIxnf58OwyZVB/oSEehO01m9uzI5lzXdZr/NQvP6uBOg2t8ge0o4GxCqbd9vu
ODC42uZRfdNa+Yw7oRnWpNp/llH+o3JCaMqUhfpWZieSyQcGTaOmQHJH5W8m7ua+VRQbH4eDtL0I
bhX99dgRXTuH4NBTHYby3qYaKJdN1q7rkwuRy3eQLgiEJo997fDmrvOIgQ3pz5iQaudHbQwahUuE
axq47nEK7hvIIreV5e7mBHoNIPWWixy1iaEvnXKbhAJ3f320BFPMhqXFbKKk5X1G++CvsKZWN8bs
8YH2I+s1T9lbJwjHIzdF7KhVWt03Lf587BDh0xx0X8HiPHt1NDxYbrZr2ix4KuVzhegFsVLannMr
Hc9jnWAfd28q7s0l98Ynudi8RXkXslIp7H3c7UAthtDS/fShdpiKx/nCFZVNr9PUG4Go+NIEdniT
K/tXFsnlOa9u5qk1n/vplLUxe039MNbZyzzN2d3ot8PFYVIGqzIesMACofZM7NXxEhHR0YAUSlEW
uR4/qXNq+WiQWOtWjgDYjd4UzSNvhJL2Maoh68+VyU3bjS7cEqs7J4q0npjhG/tM/2KCPDnmjg/J
NGO1KZfOP9qRcG87tbx7kxtuiaBBrNiP1hO1Mkbe0r2Y7uxeopxhnbTaxz+fChNoqqMpzzMAKTfp
nEsec3K0qhoOVSLNTTsiNpuJ993aRc+wLummF8vg9LWKKNu5JS8hmZwvl3TyTUJmgSc6gOjqq8U2
uBGTkLfSrHGP1156F5a4jdwVGIzlhi6awXTO6QoUYIQO0EOKTQeVQys9Bn6FKpHPbXWjAvSghEkj
Q/SGl6IoAA7Yzby2a2s3CQfJeX7v92O0NhYUGCNbVBlb8aFl64DIorvYuBdD1bav3gQ/rCHdREKN
HPsopODXalCZvhbx3ByQCGOXMlRy4BaX7kYNt0or68cIXtVJRrUvEAQQuUZQQR4VW8PmVpJgRurE
vllYecRQGjJoDVV4lrAbJu5aRwuaA/j6aZ/T8cd1ciD9eF96vEMIsYuDbER/R8PxKON+VwJjRBM+
ILTlZgd8fwWlZdhmNejiJA0I5CKaEcOnfyknWezGtEFK3VVq75bxrknDGduT9VlwoYDPjEsAdBDh
AvAses6bTgMuYo26kGvDCXhHWB/NGoWBaI4CUeMxuLAqHCsgMybYGbOGaLA1YPcMVyP7aDVkg1qE
JEcO5gD+hmtfPDdsz74Gc3S6QhmM+qYR/kVqeIda5N5N3E+Kc2IScIzyUfenPBw/W4ZQiPjUuVGa
/iMIYvA0ICTUqBC6qcny0NHZwj4glIZQQCpt6Oe/ywQMF7nragv07xl3/F7AIgmoTVYBAYrw2IJv
1+PcMOkmyxaKZKvqQwDTxCjHx0lDTibBqQv0JE3seeW8xS4bkjht94PnVRtk70crBpjSUMVtXJk9
u4n1FtR8IqXGqwxsFe0A4Eo0xLdyQUUbDcUznjGCpKIPdv5669Y+Dxrb0s7dL8Azt8voB0hwJWgX
X7wFigY1rxF7MZ0kyFGjYFKYMAgA6GI1JgZZ1bJ1Iccgiew3oYbJBBorAz1NEaUVmDe4JmpeXQzq
QwCiSSHSxBpN0wa7QqNq4EDq2yAsijGglo3T33Vc7US7DHulUTcK5k2d/PI1AqfTMJxCY3EyzxkO
rA5QzmpoTqTxOaUG6ZBcRpum4Tquxuxg4SvXIeQd5PNkMOkoIQ3lSTWep4HTE2pgj+AmcUEiDToA
mE+gsT4RfJ9Rg35CiD+eRv+MMIACWEBeChTI0XigHE7QrIFBLeSgSCOEPA0TcvTyudOAoRHSkNLI
IVioPykPvnKM8MARwWt4Bx9f3sGHVmT67SXOdQ5sGjQso3GUFHnfgXuBtbY4xqurwUcjJ9dqUlwu
EIBxxy9LbnMNLN5MWVu01Fwk20JsjLiFLlen+d7KS/Q5VgIJ3u/820WI23ZJ8xu3+SS6tzs7SX9r
q+DEvJ+yQXjJnRT9iKK4VMcw5frQK3go/dhPG0ZLMIIiSupAGYdKUOXl3a1nqFuANdmRIzLiCLVu
IwMRmm95x95Cly0tJqizUXOO9uGL5dgKo4PxLbP6c9FwKi7A3lpwxgKZowoboZuwxdfiqNC8uOor
aIDXk+MtD6VScFqZ5Bo1v5ymAWPobfZD38P2oE9dUM7Ei/kupBWephACoTvaGK8TbuVxT9XoRI59
lk77EIveWqumeK+Iv5hRvRhNVe1IVxLB09y33sFBybQtGqjjdYKgQSt8wODZq2Fp0b441NlLzJZi
2NbKAUPenoucSzlVmGVe5jpOVqLZpMPYoXeiwSvaEBsJmg2ZSaCxrXWbq8J6vEOpvKdxfeXO9XuY
eQlhHj7CRS1IZwDY3nJyR3HPiIrw2w1Q2kNbhWzARlRFhuk8l02ES9ChJF9MdgZi+lEkprnvu2lv
WUzQmo6kdDbBjsBzBePyI6IAJ+o53FOO/By6ChOozY39MauiD0DU2CYkmxu7oJlw2civ7MX5GujD
+6xHY+7V7drEAmOVaMcCEKggh4kZqAjetdt0t3SUhrR+2wqe4G7o712/f+6a6uwVU3ZgOl1tMqcl
RtByH5YJJEcGU2ydgOdOW3qZntIANlQenUjBzVeV/7H4ZvOe30vHZK1ZsTIhoqnbLcZX0jGWauMP
+KFkLFPn7yWUKGuE3BHay4MvtdMBFgHcUq7QwqM5wEO2C+AFrTLGWVuwpFs5kcNHR9kCpqdoslG8
j5NhbOMi+1wSWmZhMoqZgYxKvXwqe3g3zNcYo9XRZXYXZ43v+se1i8sUSibDvou4me2XmI0wHBMM
J+H+2koEbcRPpWJM1EvXkBA0VT6UiHg6JcvjKBjbGFVv4GwKuPaB/GjZtQI0k2uqiWbvdLiMdd1f
ZwtHkYrOtGfuLgJ+6SuqQj1DM5fGZtXPKYNd80AuPdIVbv3bVpFegIyAbI7O+cyMgfZ+xLsEhguR
K3EHQXn0i2fDct+amehsABJQHhWWUU/gMKESx2mPHNmMSZ8ovWdIYcYmHwctvFKAhRx1mQM/PvdZ
+YA7hdt2wj6galmdpnV0X9A44RKa5T6O4q+RVfspaotnp5+LM2zZx84bb/ohETdNC2mqo/GGis3h
JieGLiEqnKfSxiXEdp8Z+XxXtPW5RYZwrjzNea3UuIPcfIqiGnpPaeGKq6fnFIfLyDHSIhi7iWd2
NoHlnv9XLx4sz9Fz+P+3yfSM47T/yv9l7fDf/+i/1w6B9UfohyyXQu0LFX9bTYPwD9cXPqId2/Uc
B8zTX2sHO/zDckRomaZpe56wzH/CTXp/wK4MKWEth5rI+p9ZTW3BUqEq5riSx1//9Z8uGw8WFyJg
HYKN0RLi35YOtmcniF2i+DRO20zqlVSuagBK3mQcGbrcRmF8QsbXnArfuZTgK4AsyASY3WNqFAQt
jdNRdmjNwwaRj+mTBVuE1UQKCNpk3BAcWHYJqAksCQzsANla9pwbnbsdp5JJnce5Hpk0ptALjqMa
vxuxS61+wdf710fy8OfL+Q/ZlwQeA8L4r/8UYGv/r9fJO+WS6I2NgRuJCP51uTIht3VzEXjHCDuL
DkzZTWleQs8HsR9peTGEchbvYewTOWo2p1gjDDT9C/tNu+FkpHK3zFcZ2afFNWs6O+6lS56l56yB
pOhF4BttDa20XrzO58LYV8/SMD+popyH60NRkjvphZO5jULoXdwwJzEeU6MksrpWazBUEj7nUFa7
ecnHs1FUxxkV+QG5kdqCzSYZJhIjuxg8s1Pq/MxtdP5NzuWY3/dyXQ97emEc4rE/leRq/7UTbvWF
i+Q//7gYj38/HfqNxlHHCDA6e9OGBJfYWjt9fUhSGIURKNR1rm0T14dB6wfsKKKurqxd5HYYyyyv
zHbc3d+rQ+2L76Ei2GR2WAtcd+8xCXusDMJtppfwSc97JjVlIvZM81QbMcY2D1VOlQOUmvrARc+A
kCp2i+XLcsoZsctjkU/5aRmTYJeWxRPY0uhUVyURrp5db2EEaV8+X4JTDP/p4fqcgf2+dWb/UJcy
2ad2+zDp72o5/LQuj5CahDCWghFHVXDLywUxZL7FN6+qfI4JbNXAydA5Kfw9p+uf6J6sU/sDD9Kw
6ywCRzwXN1QsC+5A6lDHi/ZO0iGeohD9QsvpsBkNmgagOt7asZcQdLL6KXJsM1e9ylW5MtvWo9nx
1GKKXcmm/Sb0/GYlkqHeXh9qD5eIDczgPBi4hvuqRYFS96/Xp64PcTzxl+Vi7MDaPlLRUM0VfY8z
QT/UwW9LS/0Liasudj7qHMZxhTbP5aBS5uTjsSUzKsEzSPKVa+GEIEu6Wc6pHfbbQdnnpmp0fDkc
uFTQ9bybKMC3ExpOitN/6GXqlKoc6+trZSBehpuVHbvaYf+fkkZaS1wvCzKa4XwlVcQ+YrZqCDDD
tOFr6GXlLpKZedL3765cvCNOtuQs2WHsMI1c4qyx14VboDJ7wJycEgCT3xZ9me5VGG+IUgwOInTH
FefGwc/QZxrFhI7IDPlPoz8JN/kEFc3oipvCNBqS8IjRNRos8TL66J3e2i1RAFqaOm6PuAzqkbb+
cOtmDqiIC6uQRVxlL3UIfTwxvGnrwWibRx8sKZqIxZsyPN/9tOUeTszLTJuVoIbMQk7RckgsrBbk
Dgi1C3pyEp1wggLLwAo24UbU3WuTdj+h5BunqT9MTPqPUTCtZe8P535MCkIN1HNcz8MZRyDes3pn
jPJFlUsAohB69FWb4iFSccpg68ZjCJC3frfHxN4J/Du+cuGTxUmzTgybaBbeIo7ikHwMiyuepeQr
ItpyN+XQWIb4C1aof1L6oSDObTTnI5TDGnQPFe/1QskNUx2cciBexFX7ZSofW7/3NyVqsJXjEBBe
ygv7ZryECSLprmI6nwc10ZzT5JLpic/Kxg1rtPZ8qmgGj2H8ktTIUiZ8YF6X/w5jsvtmeFp5xKhe
DN9ZZe5YAGW7QGTMQscEyXP4lvjOWlqWtTPj4hWVVHVMxpodYaRAbrAtnN0kOjHnBEifeT/ZsVAm
1yBGEmUIGr78MtI0B8p+YWAOdwRaYNeru6pXWrUdfc/+sxPLD0jnalsTgq4PcxA/pyJt2r0XlLjE
TW+ring5xSFh1g1edXTj+M3axnszvIXfkpydzHc6joeeQXgLdr5PMMaQfSGE1+7iVrxGqcG+34+e
fPu1tVDmDEBqUJ2y9+SAeBpYsAlBKO4iZrXml9nWuNO3ncAlZGCCDxuCN5PchOJn+ptF9e6dhY3c
IXcEz7RZbWbivPlwRjd3Dykyp3XvMpE1bG8twwXR4iwOym+6I3XlcJb2UzE50wa66W2Z2O+QozPU
vm1af3sziYaBYYGkzdC3TPS3lnRvPbdmfderddv1NRHMAxFX/At77vw7yzYS0AV486N8WZDAwDKq
TGgGwqp3uGxhQOSC8Lc5/JyyapcaefRIY9jj2TdRCrrDfU15DDn0qCDr7zIQfq52DmFupJkTtGcE
Rnf1fMhKlvZWSM0cFfmmStUPYSV0YazkMUKEGFUoX5Kh+fQbcjTBAxJ5OBlktxqsbtNiWNC/eYcs
rnGDjvM2MCtI7UlvHapouZ0a2plcEd5Nfn1rA4G163baLkbI9WgBstGl2jlBZHsRqpFZCFkvC8C7
ajZefBzSq0UaxqPX6r/PvLuKaaiol3VANLvhfUVRzP/XYAtaAS/A4/utrqbrHdL54LPc73Nt2XRZ
oPlkNPa4+gkYlO+pSWU2PsG1x0la2WqdBNHD6AnFfLy4dfyefE54GA0z7W1jExTMpWxnd9X9JLzy
RYKCEPkPL2T/nXtMGFLhMupqmoelmoFc5zRXtDsyJ74CXsDoEwq9TP2jaTZswPu6OvfDh9u5r6nu
dkkzgGGaclhaDi0OS0RY++Gyr+IGCzfjkKrj46/TzAbe5vU7hfDfMTE2qBmqtaJioxO8d5OniPid
+zEO3pXEDwMDvd/iP82Rq0JqeSvCmmkNkAm0e7azFzPaOj/w3zIR4udg5g0XwLMeZiY4D0wN904V
vSUpgIO6Hi9qRPlnD87vwqcymVPS3QJzl4VUZNQ0/WauGEoWljtvWl96ACLJ/2h/o9dkksrUIeui
fRe4RDz19lYy6WV/5FQ/q5Y93dixFEm9LGShzureRYezjwsmSKVBCdxHOBnjuLvxQ8Ut5OKIUhy8
uryxJnUb4CLD/63C9QKYarRIKIYP3prx+DET5DgG82tQlcdg6kmR7I1N4zFdydwFU3ftn31Mtegj
f7Uw2eh75ZvjMp2sIdl5TnXbFRZaIaOVqM8Dgkxze96GfuL99FcNCFN/iRlCOScp8K6h253WPW5+
CHv5nvKPLDW8pqXLA8S+8pbUUNXhpWnKzyAMyBmnds/aX3zoz5U9PJKKxdKlKB90ZijcVLlrRUYU
VOholMtLe63z4owYbg1Hkx2nwvy56BBSK0/24Cx3Cr8GVvJHfyFlSDI7LKVpIeMAhpVP4X0cSYL7
bFz6U0bDAPhOzynWgS2/yaizVOw9LlPgbXopbo1gvA08ADVVhwOmS8KdiHqiiQJqqfxtLuqV4Wc/
vY4AvcSxj4PR7Tp+5Q0oDUT1ZftgVRFZfWPskoTSQxCpzX4fsZ8GXcr2WeBIbmBI+gWYB9FUP7r5
FwxcvGXSu5tVyEgNRq5eCrwIMb1Ok/8m6+i5QjOiOeyfHeLSnb+UzSGcXmtW9v7kBAd7jvZgEpD3
053jglj7zbHrOYNTWzJbtRhjoU5gjaWW1ei4SHASK+V06nbuLLLtaE2oDdvuDgfwIeZT3smgkOx2
202sQk2Cqdeu254RV7wqVd8xjNxGsXBXpsXoGRvwjSNjZhVSyLOFCDsJg++q/zm24oX7zd4O0TR6
bv+7FsNRLcxTlnT0Vu2ykLe+GL/9vhh3cQkHZsQtgcriNqzis5E/LpTZT0CL9PbG28h0ebJE+pQ1
JSBqM4aE6H4t8r3uIUqkEWXQICDAUJjGbv2UkF5gFOYL604WA4E8mqIg7a7OfiiTZHFvIAAlDiAS
Z0BiZy0o6cpm1+OdXSGdmpOYz9Zaztz368cov7PcI1zf7AZHxedo5U+NZ5v7EqHFvnbTW+g9EJdz
70F0zojGQnEdVjaqLA3OWxgsIeadMqkOixf2u9EHBLaonNV7zQ4ldwkQQv2WrcHVIBJOjyKHCjwz
5llHASNb27SqTRoPxL6FCtZGpsdCFJJxkL0wmn+03XE8NtbDmFOPN7xmt7HZMUufkE/mt17lng2y
sRa0DVGMohmjfX8iHgUYZErgaksCWUzLjedwYy+ZtQXm/+YzWJ+I+osqSNm4HbdNwoueSgciOdfC
zkQwFBbhh2PXDLXB0S8jkRE4ikEu3TNEehVA8FcDCTDrJna5kjMa4I753RuH2Q5R0aHX2PfIZ2Td
AR82nYnOznhKIrPZTWoOUEo15W7xC4CRDQtGpd9SroUes7w2YhESTvjsZItbgCE7SnzvvjLslNUD
NTH0+rugB30x9QAtRSp+ImGbtrYl7uXC1SvIrbMy3JfCs2/NJvgCHvzo46JZg2xnUl3Ahsnzr8zy
3c2Quu+uQx6imWCLDSsC3i2M+ZJ6F39r6i6SeAAkLHa8VjXxuIXjVTt6M1wUznDHxXGJqRxji5jd
tLsrQD4C38Q5MP0m/QF8FD6QWFivCMsY1LenPhm/6o6VtzEfQttJ9+HoRqtcxuttl6XQhEZdlFiO
Q3B28QVn5iYswy/4z8jJaRErchM2Vc/KAJVLaCiSmbn8Ccs++z0k0ur3WLTzBQhixTzV2qQti4OO
irtklE+wwZcbueM29+YHA58ZEwB3a7U40hNX59Uv3t5jc7Ni94PmWqSbOmLD2vSISpsIj2GapUfw
5Nk6MUE+RCHUD4ZWOOFzSnhfcyFtN0+RmeV7WHvdHiIjJtqweYRn8SLtNCAGCdFNnj/Vsv62PfI+
6UXIlRNbc+f488fAGn3VZj4n/fhR9MFzigYKcOedyCBqNIV2k1QhW13vAynuyhxB0MjJhzgVGW9F
u8D3pXEofMnWRj3zgymboIFt2yB/M9sRTQjzYKh808YMKPK6iliSrpugd3XvaTHKYxkT/jYbYstp
LGl1qaHjGy9nxyWjWYNd4rueXg6XUd2v5HVphnoFpuB6NsmQBMUOc4mruzHQXHoF2lcjHsn7o8J2
w3pYCS/INtXUMz5favb1MtuBX9kmVkYgaoJ3vIiWO/2/8ligOCOxNM9XiazzXee+M0HkcJ3SdTfX
NXhtxrT9Ah01easMtGqhUZ2J5gpWwMMK8KTImaqcioHTgbKgZ3eML7AufU5//UYi9foR3Aw1AFjT
93AEF3TgImILkdcZTffEJcD2VkaILHSBFhzlDL7HqobYiSYEl8rvIsmfa9L0kuLbYBbAEi5DmCTI
M3LcB9cMq5UcumDluQvRV9j+qO1fM2DlgRu9hDb+vykMLpIicm037CCTKno0FDeyiewml7ZozRnO
wjj4hVUMNsJTyPy8z/BKsDdYqxFFhZmh5pcI7VapAR/AKZyQ7GpTDJokjGIktb9SK8UpKMhXdlCN
0f8LennuE/E0TZAweN8itn4UkZhm2yjCF+XMzN1I8DTrCXyM8qAA9TZk3sxGLOTCYY/acFtjPsdV
XX+GghdsJOlTpM/IeEDzH9bZmeAZez9HCeMTwQ0pe61j57UYrHw/heqmHo2vcWy5x3YfKb79tPYP
WAdvGxcE2XzLNWTojWdWk4RlpOVlju9rD+BDiRY3GkK+bTyIPrprpoiB3biLIGx85Dn1627J5/E3
pUViqCcMLiirXNRPIFf+D3dnths5smXZXynUc/GCNBoHK6BffKDP7ppDihdCMXGeZ359LSpuFzJ1
qzLRrw0kHKkIyYOikzQ75+y9trn2kVhViasI5jOpQ07kt3gTo+sVu/zn0cixy+NpdFkoWfXkKrb5
7GpQ6ZuWh+iMdZn4QxgBFcoMt4AJNPi/2Ff111xND1XrB/s08ZNjpmD0apBP6mbfqOKMqIzLsejH
vTLmZygTj34T3eDa65vQDn+WUu7sooE3PFkPVlq9yFDexwRrWd1LYclbo4OEx242sqdwxvQkneSx
Nblbenb9YSYesnpDYiZ2vww9J4SkkwJhAe47y4lkFqn/5lPdaF1Eq2o8EeSC2Kb9adQDVYuO2NnM
Dl3R7ZXW3vTlXjOLn6jsvxQOtcQ8UnH17XfkTQYIfUQHVOV3bdeU2161T3Uunn3jUSPSBWSg9qtp
p4sLP45rEXQ8V8+4STN0j0hAvicY6ZyZmLqeOZJRa++jpmOKawhYEJn5jQ3beohwE3dN8FrZ0QHw
okMR3TFS6qO7BgJqbP8SfXLF/kWvzAjeQ1Pd+VSci9XOzuUvTcsei+V31ob22S7iTdbxIF/0rYZj
iFXDJ7V2YryuIgWFm7ukcsMnDQcPd94PQ46HlLN4LfUL/FpxMOPykLBNXee163t1rgwPNhAyBc32
0jIavLGmcUZ/nwokHXF8TygOmimihRi785GRLS5VlNmkcouo7enqt9oh0NRjRK1gVjqrdPyi+ah9
weOSvoxrrK6IJLJxfB4AmpKCDT8p0BP9FnzIJDIbFT0aU+IV1m40rUfBcDZly+wmAXdphs3H79rG
S2fjjbS6BN1KUu2SMj+CiyRWSiR00/XmRLZSTjQMH2gyD98zzOGrvku2boFUpByoze0MfQD+PHav
OjXddZDVC7Im4nIpvA3h6ZF8cS12NMz77PVYptcqIV7R1OZvaTmigOQyWkV9LlcGpYTn9uUqikBw
qDn50sS4FrXmofJTXLskGz6O0IfG0Ya5RMDs0n3aE+33tWizZwyNhRcSACnZ6661eyKxLkaJBXrK
6wgWBOFcblj/aMNArWUkDSJ8xnAFDNS5+Gzy2WvN72OmxoMfp/IqZy6Eyp1IMJTzSQ3BRstEfCEd
Cm4omDAxsYbwBM1a94b+hBKja0kXN3Vnhy8w2qZmMKz92Zj29T7NxvYazcyYZ4Nk286xwQXoe32Q
F9El5c5If5khPArVEleRTjQqQZMm/N4mTVsCDrtyjNlP025WsxRkAUIJ7UhoIfXLwzhFuFIf302a
8qlAxqcBxsymMCKLOdGScwbzjmecu6pyfq4chk2QA9eY7b6EB6bGTeZaj0qQTRMFpPbF8bFs8+nE
LpnH19QBvHTqb1E2/ihpy+A6s45Omd6lOSaqfu5Lj3wia+dAMdz6sfOttggJclz/JXfNK/j2byO9
n1MF5pNkR9LBxgFFewNnwRd9x+PejFcussMLlklG4yNPwaJ5B5Llr3oMAmsKx/ncuNnPeLLQo5t0
pYRLRSB9IsG1Mr1vNENe7IT+HO1rL4mNdMevsm/JeXtAxEaslm0SKlINV10LX/xci45uOb63cVWd
69xl3xvgX5cj0QROC4cKZ8wtHKbDBLJOBkS36ATRtGRNkBsEmBDC6sqMe1SFk3mLKodRv0D5iHOE
SCynYrsfKuCCgMHiWE4PU3HTegbZsV5291Gub/Wa8FS7rTaWfghzaR3y+lcdEEfFh/djqOJyFxcz
wwxMjZGhnR3Sc06O+2oyE9kh95pWjlbNl66xngdhFjdVXnNTkDHTsQ/PdrrOOCELEnR5BaMmaAwl
mpCaO/QGoL89kqTG89uyz7RmG890u4JbtvrhdNNDMMUP8Fku7Wy/QhlbAQt5TbTR2lUDnygEairt
EQBd9LNqM3lfiu6Zctk/wlHoZwaUYyxXJGRDUKKkH7FyI6buCpzksB60uXuQRXBH62jY8SgkVLQl
dL3XfM+a3Sdf5eEa5v9w3wzRzyjJ9y01Er5mlvghKV6GCOlAwS0JYuw9T0B5LdPCTTSM1hbI/2tk
F08G/k2SbUssNugTOnPCC+RTceiJvJ8HzIdUdT1DMGyLfhR9KZkSeMH0JZiTUxvQRJ1L560zTLgB
4SYEQMPebvJRNxI5zA6ic9kbBjkRE1FeQbPWB2qgbFkn+r0ge/zQD2cHRSHtS3JvSpfA2NCHVZ0k
4bYWaJZwe1/GYdpbVuBuXQhc64hU9S0iQwwH2bwvEstDNRgQLTZcB1KpCKS6WkcNS/Aq9isIKVjU
V5jpziWpTo58aKSDlo8WuL1Uk2EybuaglGu8ny4Yt+an1DjOMC69oo/9ja3LC4Z0uend+XuGnJF4
wHBv+sUJfMUr7AZ3NZCQ14F3KzScFpXZhHvZ2XfWMBUMl0D8CCO2GeQZGoBMduUhgFEgEXOAcNmp
sVjphOoWRrZ1mNkZnZzo1yVXf86+U1yFuziCFmyr97GEdiTKQtBKhLgR4JN26p/p0Me47pCQ60IR
pK1J50raYZ2Z8gwL4iFJKPCSyeT2jPubq7qvARK5vpnIytDcL1XWvxfhEJ4Tpt0bFTPtxIvhmZyt
Pqtq5h4lzZ1W7+mXF7eEsnlbNf7OXVw2JvLQ3mynA0mmxaqHv8uHNz451tcknK9RJlOP8Vt3NCy8
xiwlIskrz1GTwFRv2fsgYyxtwmvSxmA4tHOZI+oucBVFL2U37JWc5IrGYrrpSeqIM9ozcbf07WcX
AmITSi/xGdfbY55s3gpa1V/CXvLTSwyhDiYm6rLgmunlcGpbiR1mSTgfSJEsh2rro6HOFkTnHBUN
KdOVsRHR8DAkWJSSJ1AC8zaGRoM9KjvhMxi9Vg87HlSauJ/IObcn9ZykstlDtRObSke7p8HUFwKo
Pivfd7YN86Z1owKQHPlyld9sItrNqwgJ8b6Ej7qKneyB9Hc29xYEF8AkC1XTAnFWJD8CGBNQibSH
lvhyzosT3DlJOmwh4tBsJJulTu/nTNq3OSoFqmvnwcpYDVQ0XyUFIQ/tDieb4xylIwgpZ6M+joSX
+0IEX5L2Vne/fPbm97PI1bXR4ECbfsthFzBfid3tRMfldl8446PZA6ltfdpyQ2A2t05H6z9N6TZK
tFvT9d2aHf9ZM1ie+7QNL1WZ7LFvbXQ5VC+1Pa/hUojdkC/JoKRCCuec9licOvUzCd8HB2y3zt2E
5N3cBpDunULugwV63RlEhE4ir3Eu4Ahz48zZGcDGCbVXm7aIXdSYMENc3fC6L/Fc/srrji1ym67T
2nxTVpH/MO3saGXbbqqLSxw6mATMbufMRrWrNR4vZZ2eZlK54GWG3mw5FEU+W++BmJQRmpHgcZGh
oFlrs25v+gJHdB1pq3QYHgqfx087IiW3xiXlE50EUNhvzgSmsu2xFSDsuiRaQxt+UomHvfJsAUb0
YpBlXZfAlaJwYLxBsOmEdzMtu/5kJPOu66zk3I2vdd40B529EcjYaIvOWD8nGWiNLKOvBzWVPDbp
tqeh10JKUnBhzqR9pWUsj0M239tDMm36Yf7GbkODOPWeEoqFLWSZCoHOCPQIP2IKcFfgPEpkzOI3
GQiql/2N3aLnaDC+lUPsXG3a5f7EgheT234bfRTXWt/uKrkVxP4yW/seLznATk0iMAZLWmKUH8aS
FqxccXSIDwZ8wrTBjhuvzNOHqJnvZihCN2C8MaUxH2dczd8YV14cAAg/kQceqPFYzIItGtJpwwan
eZim8AxycVNalvMNm4PFYoJ2XsckBV2BtQ/mHSXjopU1PX1JsmPVWDFra2+2XfPxGdzSSXWpI/5N
YvLsRnc3NAkw0YiuuBMhrRMn0sxtWrkLBbbcM3VnaCzoaueQlujzEBdt5G8qzm9WgemsEQBI2/ic
jkby6OhHbDvp+eNF0+LsbDmE7dE13oQl10KDhoNNbMNUMkk3JGQzQ19IHHVBMR9lghiJxgXzTE66
SJ0el6v9NSocZrfhbN4pveKpyVwR1QCTiKbST+1ovQZtflKELmziMLjlVpx9yVI+a6yfjEnJhQ9a
Cx3JMuk0mFeJ3hbPRDeYE9YYTZEMw4aLLLOEJ3Mz8s5FfupI4lNR9WR2ExGmpdI2dOqyTh21hqaX
a4ldZdnmeuiLFve2tkZ9gprUSca7RMBHGVvwY8V4s9202CWNBurPHEhJItZMTj/HfGZuSR9zgBqz
NRXTAxtAOeRui/x5Y17Scdmg1HSIpDGc0KXMO5VnO6jJ8TXQ3AfYLXSt515jm6xo3LXEQ052i7pn
7AcvWiaHBby6Mpm2JIYeVONX148X3SGcCYoQutHoIEuUvYVJtE8JBmVJysD3p+L6S8iOyp6wWOqg
ddZViMssd/1rpzcmxLVOnEN4JolJy9UEk73OQXmsXGc+zBaWHDOjFMjz+g7i2LJZJiOXvdPYMgGZ
gr2b58Iz0BNMwXyClfoSVJZ1FmEU7Ji0A0vT03fXkpBs0hJ2EeH1ixdKbMQQfykYbE5pom+rXpzH
kQdTUVYH7SVG7rkq8Tt79J2HfUS+90qYPjfZ3Ie71BiZvJX+XTCy8w4GLOWG6ucHM21dlLHmGZ+h
A216/u7iSRLypcRfn5baWs9LfGJ2l53j1oW6z+djJmoX2Zj5Sby/C6gRauFWSHKzaq1VWAmtsfxl
JtEPp9Jdr4Ipui2dWm6taHLooGAnCueiRCit0Q2zvqWZQmgDIRORu7zTNYc4VaQoeeAQVmNDQ4vo
LrXq0mVz8BgzeIyhCLEt5smYPuN3HK6IvwTINGEFNyYhVHS5e6D2Z5Xhwc8YdsmhzyFFLc3CYvIK
R4zrJov3Jcr6XUO1ABSZgVpU8yNd4HpitL12Du4IbF7ad1Oj7RrMfhwfA44qv9YD4bRh15yCWcBx
ZEnAGxlu6pAeStnWkk3dhpBRsdMmJ4UmNnKkYJ5FhhvExLOAMn2vMdn16uIBLf3sqSiSex104Eab
8jfbfTINRkN6n5wL4EYrP6e7QV+dgC+LjLOvWSqotukBqXZ6oOT3D23MNMaAVDDVviC4vq4fHDK2
4xgsgd3DUAGNQKPCOg6Eb24ixhHUyKBLEn26zWGqVnF6XzQ5ldIYHkPkfDsliSE1h6ZnCkrRa6P3
w6EzEzkCDUGfCANq3+zE1fa6xf6hi7RbZcGs9vGGo9Ojbaa79raQZfjU25DNQCXcy7HBrG76qDAL
8EGd1bB1m9UJTIO/X1reYxlHBMbIHwq7E5qAfN8PhbHLJdZQSJPHODdeEiNOPQr46aiWl4//kwvk
ubVDLJyzjo139BmYGiOxygvb9ePlQ42BNKGHZk+4MXt5NEb1Bw5WLIhYKg4GPhGBi2VIPYU6LG+r
hR0Demr5q4+//3hpxirw8Fc+c+iMfGM+0aPCe+35RnMXLl99/FFAO7rq1bCPF1VbJBEOLSxemeKd
r3lmLITOFqaEvZ0LteGhvGB4eUFTiAAktnTqMJOK7yNkaOEwfcCYXoBeTUd3UZ/lWvzk1Ajl494G
kL38kVLEI/z/LYFWwiV+5r/1tv+SswO7MGqi9/zPYTu/f+r/aqDdf7jIjBVX+O94HN5w+Nm0/+ff
NSX/ge1G8B9yZ+O3QPqf8BXT/AdCXaEr2yWOR5FS8e//RmhzG6Lw5Q0VSjMieoRCJK2M/6fAnc/y
YHRiphSmNCwHWbVDaf1neXA01UNXcImSgYg7Nwoxnbj19FTN9GkWY7C9OCFyXJW7qca/OWYDFAiE
F2RT6CFdjjAR3uSwWCgbSCxCkl1eXca2A2LgZ8/cX+y1BmMD9EFj7NouFEQXr1RZmex8wkNmMIKR
bPjoVh9tUb+lssq8pibLAEp9telqZqT1F/fWhFWyc+oGwF3WskN9JeVw9vLYxJTQGYe4R5c0Yqdd
ab5zntXQeSNuC7fMuHEXp4Xb4ePLC8yhNQdRZe8Vkb97zLlPdYU7p6bBvS50PBu9pN8kDbELaCBR
1VP751r3swVKdOiQSqWsq1unM5lFaYCmM7C2cIPfy4w3qMvpOFYTwJQlq2gaq/FkuDVz7GOp3OFW
T82eiTh2c5oX26jnfrZHZCxvoYGZRDlasJaxrTGGEKaXLAgnKG6QJAwz2OCGhZpsg0QxaGHkNH5J
33Vn0st9+J3YOWJXfp0Sy9z/4Yr+HxTkxif9OBeIlCjHLa4Srjn6Tn++QOIJ+3XRl+WhNNWT3mIC
+XhJ3Ya5mg06D+sKuoi0u+kdByVJBZixGP8+mX99LGj//yjZ/zgUZeqmlKRNOYb+ScouNINePaDS
w6BhXYnK/A0Yl6z3UKAxZ2XPmsp/RjL9uzPwCU+0/LMO2jzHNXALGML8dAZmkH1zE9rpAQIprQ74
0VzYSwkSxjWEbFHjGI4j7KOMTMsagInW4C7yh/bIr2EfaKu+/PV5EPgjPp8IRypHN2xuWBcQ06fP
RBfNkOVNepAhJwLZr1w3CgP9NLS7sSjMldahcLfpPG/tmNTOPJ2RjqJui2eExCZ5B4hlf/YjPBrb
no2dKtLdx1vZPupmUwiUCvHjXx+0uRzUHwwXH6fRwrmBnc2VtuN++vQC7oCITQ8HrerZi5pp38ak
xrW9hjIrtg3GtVaEa616sw3aQFXAfRj5zMngRxV06H5UNqYgE5X/qtOKe5v6Fn3wc+oDdhgFu25Y
qfRk12kVf2uLEkWDaJJjj9GBFXH6Bjn+SueDEyEiOBJji46fFBsrFA9sONstoqOnv/mNlwvj029M
vhC/KQMFJQlc+/PHNCagVrJEJ9GrJYNMY9tWVxElx/AcurM4m8rdqhydiy5kfER+hEFPMxbbvx3R
PaLoLk3qzh7mFFuHcKXXFnWIie+WfCcxqqeekRpV8ZUMHCQ2C4hIlahR89R/V6VBH6mrEoxxhu7l
VvdeFSMQGo2ufqHn28p31lEg0UD5f3e/sDh9+rUtXXcdR+qO4tX5dL+kRuMgjTVRwcN4KlQ3cMrn
W+2n34h76nbVrxzobi4MeBlsh8kesdBqbp0mYO/aoARGt9Ay11tn9POuf/OR/E/HZhiWwPjjQrf4
7PohtDw12xqFfgWUqU6c45wWrwXDjU3V2E8lHtTVrFnbj+VA9OitbJT8eUChAhCAdJR+q7GZX5Wd
+No42BrnKdlCNb/nsgSq3FfuumiB7eEO/GVJHR+reJoxq1v5yXWtuyow6r0mBn1boAXb0LC+a1CA
YLyN0AuWGX7a6Gskffvy17+28a+PMAhrtmEow7aVQyf5z1cirVmgMXYZH2abnC0aIXeymaGCMOQg
MRKadGVuZN7uhpbCwOeLeUJ/ZFThQ5wR6pnjm/+dufh9/M/gZ3H3r86kz+sKeBAOg02kzlbGMvSF
L/fHoD8ZaYPRh4pASOJFV+RE3PTQlrs6yw85lqtD2LrJPuj1k1CutWmd+ho5NAWazPi7I1luwz/c
ph9HYhmMAABP6dICZ/enI4mZlmq1xm3aRj5c5h9NiAVssaNAChmGNQkt9LXD4DjTM6Tu2xRFWO7b
rCT5b4Ayb7bOM7ZyGgxIaDxLWNvCFn9zjObiRvuXYzRt4hdZ+XiaLKv09/eHKA9wfRn/0dkp6vpi
5FHSWFcFzvZYE2gtVfGiCbf5utijAz07OSSc7cvwm9PPAC4GoV+tKLuyofwBNpOc7RJAtYofYQ6s
9XoAZuxmd0JLgw1BoMG6UDLfunPWE0ujPXddWK2LSTQE2bHbcwmQ0Jzyb8/+p2VhOfuA/1jTDZvU
Sf3zHdlPRhJVOKoOuoRnUrWII6t+OkWuGwApICXJbFHYCUYALWx9hGLkHvnmRN+1KegHOqBi872T
xNrf3DPWp93GcmCCVda2TZfyWnc/XaBksfbF7JPHOMRq57S0E5u4iFnrpydLRxMzxtg1omR+cH3T
WE5gyDyJPFWJDlDQ4Zix1K1qRrGbZkRGaxHjRSKvc5BiMvZz2ngz7XfbGdKbzgTEc3qMcX3kAihE
lE/ERPdkLt2Vbo619yIrqdb7hrlz+2NMJNlos9GtwfefBxCqQ2Fl9x1Ybkh99JnQf9E9E4DpVTHU
59Btf4AkmE9J1+HTT+iT93yObQJ2u2zfyYi5jOLIqUawDixLkfDaKZBCWgJzrS2QEvhLzrLPgdz/
9XPJWS7bT5c1ginKI4cKSen2JxMm21V/mB1N20u2H3uAXKzeJFXOM7942ln2HZCve1+BNHf9Pkct
7aYersDSsw20tUYgdkypTRzwo3VwYHJYYcaMnfi+qS/IFC/yn4UpKw8pyxc/Vc2e+9ldBwp8umCb
iftyiA5uiyHcT3xFd6m8AaeQb5i18eqhthdniLspEbnqNQ5Cm+mOAMae+/5h6k3yvhvJtoMklhSo
NXun5fkwnsjEAdU9/BoaB7L1YLU4BTAp2TqypwHJhOBefg8bmiUpEUC1S71gkpkVNCqAVEadHmn0
YwK/ZvpXtXvDBcNY2lDvBmSrFvir+5z0RY64XVU14RRaER/lPDIyt9Tviv1/f0p/Wi+5CVyd61+n
cmOvan/+gHSVY/hPOUuQX3Fb580tIQeUnmhHe9eYdrHVbouB1kXlMoKFFPtkp7TGHbe4Dy2Dhrcj
GFMU6dpMCE5k6NBu//oS+ng6//kScnXWcfYbwuX1c1EQaYKLSGtovS574WroHzM/IGBKZ21HJ0SC
MKk1UYRlxi9mjxQxfPJV8XWK2CY7k9msCqTjcia63pkpwP7m6CjvP13gru4AUaV0sDAvf0abTm5j
NXJEX+rWQu4iJuHroEMDGkMk9EUZrBHjTSdNthMcnchk0rXP5lisfi96IcPmvz4g83dF/+mEmQhc
CFeglOLQPu1K07rEn0V0y340YX5YZpM8ZOOCRnYPeZ9rr/yVh5YbI3yEyDorf6pUlO9m8UbfT6e3
bdbfO9qBsNCy/UBEx0kWP9nOdCffGXLk7HYKwce8Iz9i3A5h5Xr40bivSSdDJYZer6dB3WFn6kMw
mgRl3NUOiZQotcsDH+UlHpsfRVnEFzsuyn3TEiUoGEU3Af5XhzPphUHgrmfVmzu7jr7VcRieRwtR
R1LU5EbG7IItZR/N2Lnr2GEcQ8VxQpyZGul+10kxgGAN8OooITDuqxwOQcpbIeBtPAspJRCN4EHZ
0EuYVg/oNBZpmZ9FxzL2h7VJ4PYu7JtffNzNumJo5eHH+WHWwNzTlAjUPmMOtqjTcpxEe93USSdw
rVMRRMbGCWX8JNw3TnZ4MfPhwdel7zkDQsmgTYBDUUCzyLkGWn2cun4aDMTmpB7JJfKgQL/CRA3E
xhVlfWJB/Qozeb43RxREDi0Ja55IxhhCi4QpOhdIRaKdUaRvjqGNpwiMAvRQUjYom3Lw5PIto1XN
Xo9YWOVsSgRwF5wk4ylDnLqqWH2J2rJZscjLIqTUD3dF7duvs2CcBwIq7KdDm4lfGLbFQ5fG7848
DfSBJm3nYjxmRLGsIba7Y7ItN688BK+ZoakLeuBDM7T+NV2G621OBzUeBz5Jt/eEigVyBzAQdejD
i3fUgJt+rNaSXuZdKTL8BJKUN4EojOpG7FrBXT3nnXaYZQyMg8Rholqcl8BgmjqV+bWBzeFFtomq
VmeKihbgzYVUuY6DvPiIbtjYg/s9lOjZMDEmZ3pAiy80RSlKC/yJspmkLyYZ/CRMCNhurueTcLcO
86I92PXwA4Jhtws020DTUWIhxra7aRAu0ry4SKsJNpGDYnDEbq+m4VnO+DPYVAXwaLpNXxntqqFq
3vb4HFEk2CepPsiUDT7DxtkJWV/0OA3RkpCTJWIYgnaubQyjTdDIMEuTZTbu7UjeC7Nf4lZH9qkd
I5wZMMgmHpGWpX4WEBhT3c3d8k/YztlJC/1er4xT2FM2tsy5Pjbdde5jCutI2jIytIc2HsUkN3aU
OOJQEC+08WtjG2hoiMraYo/odGJbO+ZI5ESCP12mX3wjZ6jXIHFOehXdpSnDz7lh+TLdl4Kp1X1t
EKvZJcRq+IXeX5QxGS9QJZl9iGehBeOLWGZVskGKJNgwoT0OxWrsA+EVdrNL/MA/o9igHnORapoV
de0IfWqyL+yByjjz0bpaMzp/eSPUMbjo2fdex6szS9/ajIli/rscdNSoG6ko7sI5T1cNWpm1TZXs
JSYgyz4Mqo0K8QyVOFzMMLiK6bvN/H5CuHFJ+llbybjI1rVkCqfFuXXWsdtTDBrBDjTVk8TiFmIy
OfcjPiNdYylXOjK3hjEH1tJzb4wX34ZpKvJQv9fGDo4pvzjusmFn9G69lXE3vrhlm6DSm58TA8iJ
k5PVmeX1zRUcXMKE50vYzi8oBhQyM2VcZrdi9gJOE2ODtcuG2XxZImXAw4T9qTepclkNo5AENG4r
r2ys/GybxK+C1JRfchHYkIdjiHgCXWGhNfpbRSI5mB37rkHHuKN05zy59CcMBk1RwvzNMMQyEXG/
F4MJ+jGQuM5jIJo0fR5q8BGPUKlpdUyxOMEr/Ao6g0EktytbyevkRFs2GpT+1fwqax49FVmj+ONo
Tfg/wSvH1AHqB9zsxqssszuYjdbf8LFyCjN13yek5rgOilDKbCqcPNiTe2xs8kliBc33lhM+ZcNY
3/SiaDcSExn1OFanZLg4/o2PMj0YA35YhSObGJrygBkDTa3Wm1faJK8GG5nMapvjEEbhJcvTEx7+
3ZxW91bIPVjUJjNrZY0865t+XcdNc0wHBJBRtzPr4T0v5EuL/PqSxKXYkDdZeahOjlESI222puvH
u44NpkJg0v42GYd6i2Ej9KTxVY41z6rBgsCf6pg8iePrYQle5gbV8gdJBFcW8XfZsRTqiCGASxxb
ycolKhurwmmO4/oe+1GxchtIHYZvYOvuH2t4cqDSTNKQFQToyYgRoRU2KsLauIW0w53OhYEtZHok
cHYm/qkm5V0V+j5A849NZNhqQ8r228aektrpaYrIJLBouvqgONddXk2XoaifIXmwhzb717R7bzOa
N1QsoNTc5DqGCKLimg84AoUyZJaNjzCtPZ4XeHDSGNtHHt+K2jrnth2fhzCr2a4NzEJNJvA4WVjV
WASrrDAfQybB0jhpCkunXtWHWCu2Q56556YHUmI6e1ktCrw5PZB98TrDYjuHjl4QgXPUHXh/RsYW
EFMf4XOqaCkju3av8uRUuk8qpHoA/3nMtIb8rYjlVtdt8I0xOC9KUGfblz2CsqyrT7q9SBXJz/ND
YcBPLc09biOIvYljIIh2n7FuotcM84uS4XHOaHJ1kA1x+OHPgCx6Artd72CKbnXCeajCLZs6plsX
djDePhBQCvhf1iO9JyYsmbWHVNbhtsmYoZAzVm1SgsNKp0+OdWOhZh1nHHjxfJAQaHYOMxywY13o
uVmBSEUfygMChBc3Gr4O2pcxs8kmizDAdNO6cn3rMVkGHjzHD9wF7ipS7Ayt2n8uh3XNCDl3nH2D
YmMtAmmcRbZ13egx6mgzcss1LLqQiZdAZsY6884cyp2dtO86GuSRlXicsptG/3tF5UfbCWsq2Q/e
BCiZLjQDksZ+CYaZuJHGt+iZ+fdOpQhrQndvt5qGswOexjQGXteWVxPuHDkSNfhHQ65jaT2ypUZN
t+CgMFoGOJ69qZ872jDpt2nr5923MgBkgjAFf5r5FjjYf0Y/3bsyeappjawImnvtBqw1PcvAYUAY
seqJpGVLvGBNJlLsNJ9tm0hOtV5Gm2x2dkkEEUKf44rHW65WY0J+PVMB0quEHiEg3eojXpMeDHP5
ZUCqz3qaYDdLWZqjQDwN86vA87lwmKMNiPIeHzDpYKOTtduhmn6UgwmEILUxLpQv8QBFC/UXenEt
9jSX7QRWAA+czRY04lsE5aJKMH+ldYN00+L5jsRiNSBkDsV4xmeugQTVXmW7kECmd2p7pBoVEbsN
5XY6HtxcIBFNUAzhHgbmbzbPIQUc2wriddm29z18tCAsvxk2Ljw7gybMIkcDJrz0OS272N7FJm6m
poKXWMeKlDUbXgqDu5n8rHjUblC7FZrdNfrDleNk0TpBxLFiVm2RmYVtHypp27cIu9qUALoZGFdM
53/F6nUziXSFkzDVyQru6a4LEfUtzSBVinfyty/VpKXAv4pzraXfBUp4FZwnG9BzDiKViz5np9Al
V2TDLct1ra9D/xsRoQ+2kz2Wdr1HV//c0m8gtZ4mR6Uo0iVajAT8RJ7pexXw4FO0ZYCkc7ug+f6e
tGKTEec1z4iqW6RA9BKNjYlvvMEAcrCTwNh8bYosv89ctQ95FGzsBH9svHQD9R6udl2GjyXINEy7
Vn1hBMgtUUHEm+b6K5sjluzeSjZ2qJ7tSGfpNPIdvBb8S8sLcP6cwTxhixFMH3S1fPnxFx/f8vHl
75dpzo+RQ/N01X/87+D3Wyz87x/fZ2cD69jHNyrGh//8no+vp0qPlqfQ6eOr39+IUYskuFE///7y
D//U8tZD4gYE/4Y+iWVA1PEvx7uyyvgo/vzOoi0FVPfliP/5tlMjwH2iCfn4w4/j/Pi/3z/5+5v+
8C6BEo8Ya1D5ij5CVbOcDx0PPhv5GOvRciwfP/7p+P7wlp++59OJ+3xqfr/P8rZBlz+rhmbUFFzw
qzCfbfXsYDVNf2MqvO9j1AGDM74r8l/Zq3a7Efcs2vJwPmq1g1i2p7OP5BXlGk+0j/g/bLj9cGe6
bPDjbHjNQgLqkui9T3IyXWmDNqVF+kDr1TIhQ7cNX4Z2tLnUO3ert9AWI+K+tsbYfwnCXF0cgASV
Pvg4UMKcpU3CdcjQ8+VJ2awMs7/T56Rma6Vlh9oPj41b5ueC2bvtQCZ1s+zOVAcAuAniXEowCpAQ
cj7aQlvov/6LtDNrbhzJsvRfGet31GBfzHrqgQR3kaJ2hV5gIYUC++qOxfHr5wMzp3oqu6dmzOYh
aanQQokE3K/fe853RBLEj5n+2Y0o2cw89UH4wtKOAnva+oe5oj7XpvkncbgP+ZRskIGtDb2ZgJwi
cKPbF1rAE8FMTWcU9+OhMIB8dKMON8x66NQyh4hA6/jTnYSi0KSFvq+HmbgPRVgf4tN+Bwxql9gu
+ssCu7MiMMJBmSVsFGi+dkVA3Ib81WEFf341EiRACsM+djTtMd50nNjWcW1H61bD5dpiH9+ISGO6
2SNIt7HG6E8prW7wt96XT5TfWloBIvFEIsY+uFw6K8/8VVCzmRavhsRQZjjQSDOviJecrTPCCWvt
mVq6m6q+O9OYoO4h4qUutUs5tcG95h/acjzT1/ipEyVR6z1wRFRPpeAclIyEIHvyJbMi/y4Jym3a
8epZgfrRGMEVyZ/cdZlBJ7fUtsMIHJdSsQP2kaX0aPOHBlfAyosDbz9F6moXLKgAPU8wdraD213G
yikAPI3Msaw3c8CC5SJJO5KCUfPb0k63MnHXcaK+93Ebxu3F0yNICMpyMHfhI5tqv91FpT0dAcKG
06wyvjfA3E/3NW2maG0p/YUkR3LSZy0F8oijq2qZ5LhEkeWAIA16D5ExEjnbETrhqu7g97Q8EiaZ
Cv+xRwT8quzZA5XWwwjToQrc6kVXcwcU7oYIC7TRoTPH6b4x0l+wYKptSXp1pLJkN6mFGCJd/5Ig
fSKklrN5VuB+8EDJqr658qeJc8k0oWKufNEy/KGp9y0KBC4amHZExIBcM8fp932SbVC8Vw1yyEhD
+kxq4MEg7KEKuLD8Ns6g3v+ydaEf+KZkJScIN+VimandjwHD0qlDMDw/IfYr9lh6aeBb4qz8dTOk
3WZGQ4vId/7p2FSSVTreF1UEctz+xRTJ7jx4E95CmdKOUSL5Jcsi2g+er8HnSJeEP/TgQQSNtJqJ
tWGze596cG7+YjhHZg1MTrb3VoaNic4RxIY8vyNZd5N0TAR0x2Mj7ogCU213Mu0a7fL86eu0zipj
Y5WIGDpsElsy3d8goaDnw+7Ivmk/C5E/LOMBBZqeXdtNt1YqCP2I7xznEzN4RNdUu3YzupakhJ3h
LaCOQmEM1HXiEqA93APBUusCBBdvbWPs29b5gOnFomFDVjAc4GIe6vy1OSIcthr5DgzlJD0DZaM1
/9KzRfOnnjDB7dLffRQba5yEx6EPxMb1jN9cgON6nApqiMx+NTy0ctT5CM9tdPiaRwCCZWIKn9U+
sogAoLnIiapYYz4IthyT8RIqgsRhX5Wb4pMaY5JxesK4BMuswEUr0c8tw+fYJEq+ysD591hBHTLf
8/Q10Ak1MqvmiIcy26WZcca+sBtm0EZ2QBfVHg6OSp812FZrZopx6LVo1n3NJiEJaMy4AZtNEerQ
aKnIpVlrpeVt+hK0Pm0Lq81+l5r/4OMBWcnInkBT2Jv0UZRtuy1asmdqVTyUeUlMlKlvGBZYnvFL
Wpa5EVLelXH7Fiisd9liLevH8rkhrpjIanwMYNMQaEXS3UxA0aF4FFuY89QzJC90Ns0EQ25cg6fJ
laivKNbis6ZfwDO/No1gOmGNPyNkE3hsCf1TvWJ0PcevoHi/zVZFW7G0nubZRVNJSQGHyHu0ZLL1
rLU+YYJxWs+6E9wBSad9CrCDq9F717qKAwtu2/MgYZo7zqsHllVvAQDp7Rq3PcGgSFxjoV31luAR
30AEny8m7tkDCOYxO0uirt9plf+aLBDAVi9/uBR6rQQmaPaEBQiMhOE4uc8gPvZGhOlfcIeSboTq
RVvCKmsb4AtRYX3JnLTOpr2eDaFboPNN++hnYmO3yS1SifuiPqe980G+d7YFZ8vow9vRFH0nQik9
5YH57YIExNCWEMzNITGNyBRoMnL0lpBPP+XKTAIHwJZZtSsEec2+NLduxXnDTxWIt15U28E74gFG
5o0EOKTMb31YCAR2qLtxgVUYYw3sqZWPpktPo7WLZ9FvNVeD5cvqyVEVgXoxdIciM41TlyxHPCHM
o6zlcxNwrvfhaa37xkEa7w76LrWp+NmqjrqAR5WlivNgl2Jjq7yQEJli78j4d4T8HKGKt6MUYVke
mWzPAnBFLBfHJd3E1dKhGu2oBC/Cxqkn6jRl5b6Oh0NDsKuNA5qF08UcElY5QjwgGi+Iq2GMmxPu
l3S6mraClDDQFLYwX9c63TyW7xFPN6DJnHhXC1FugvtrqvedG8iNUyKwztFHD8tNqgdkE/CMGEgA
dYF/p99Wrmw/3udZUvLCZviMDDwKvsIEAfOHrF+HDgjNio4xDAiXfrxr4+8qLeyQuHB/k5kNbgk/
f8yQ5+96o1EhBqW5tqpf9MWLFsYcMosGP0aRvgEhe+sX1DLSaIojoz1pi3+7ag7RTB48qPCdg3fk
HtMSvhfNO3ET/XJq3IVjkltHVZFg31rmRRvLBFMwebXTYL7HRrr1jzHOqz2nHRp1ovkA8D9tzLpZ
cnyzS+u5hy6LiZhkgLkVHjw8IkS2PtlmzZAdSSao8S6XOtAAzNAqKYO90tXjFO1Qz5GT0XU7N+tI
TgDYuU4/cKThQ9qkjeLlMfpmhb3wsZTBEHZWT15dY7+2wYhNVry2CePsNnHfMDubW22+7+1oSZCT
Zz2hJLFLebbt4KTH1hVvEq/ASLCXTO4BdRBM4biXzBmIA3XaCFYh/U4h3qLenVjZQN9PNna0ia2x
5TzGNYLJQE4EBAhEa55RDUcjvqsn+cycIFv7WlDirc4eZ+MqidZCsoniqYVju7JVFGKorFc93tRZ
6+7QB9qbYSJM2AuwODtueyHvKzk75fjYGwO9z5p+JJN3Q7vHHPBUCmJ0bw4aWrc0pauUEIOsoZvy
xz/2A+P1DnGQ6dUMliBurkpNa9hiG+slNplR9bGmrYTITCYyuL3kXFdhD/efAyyH+b2beJuakIjj
7cGLycyAqH/MM4kHZHlwo7kOE29Bqvd6f/SWB/wnR2/WrT1cKUCtPViyGrclKC3zOBYaxaKEXyxH
kZ5G90WmCXMCrZh/oM7d5Fbv7Y08mI7N1KFAs+q7aIH93h60hQJ8+z+2K5ejA5EZt38D8eNMbXbM
zaw7Sgzrx3T5P6wpDFGNMZY7EnAOtlAtWTJJeyTJlr/wPz62+tLDfgYaFgum1Z+cnpiloZEWnR9Z
H90FalilnB/wBuBbWUk/fjPzIkLFvlFZgxNhec7KSgSf+8fTp3TfBFQM8IfkANOyzspVUM0gsGbt
yV5igcUPBs0I35fP375omlC8TSaQttmKWKCl0GD25AvLpnLWbsP5I/b0ZlMYHWP0KgEAbtON6AYF
MTFx8OSkFYjzzF5QXv260geJYZWygisAPb++POSixJR5ASldHwmM5M+ZIcVANE8PQeSpHe2g/R+f
XM7vvJEMCqfP2SdlhFo0B14hrfjGgO3IQyMiazl/3h4ytgpA/jZDoIXOqlJgxCUoK9S+l8wt0aA2
xM5SxcEUimG4TssD3kAkM4zL5b7LsCpLZR4BBQyrUfPNH5BN5cFP8z1ablABefyzdVttY1Vcv1KW
W8Ih5fH2QD87NHqPUpl4pbWCQUdHAxTX7ZO3/yuWDzu/YZIiA5xLPUPPRIPaaS29NW+YXkXRMMpp
gUktHRwzaSguX2rXUrTSABTl6gcrIA7SFQIoRDRDgV3ZM5ELwFcER/E7rvnneRgfCv+UR/orPBym
mdFAl1d/nTnXrpCsXs3JejNM49UZUrGWQDeAtz1G6bBV8wS5iLwRauLvOqZu/oid/h04mIOqjx/t
VNW9p40PKDBfBXg15Dovk0sF4g0/cfjy3EYrQ6399Gz7J+LLh6lzOWw2+rRGs3Qo/eqk0eRf+yMt
c9PEywuMYOBEyf1rAzkZiEQ5sirVQDvUHZ5lDnXLP/3Hg6AfxdChTw6VkmQ28snCa9udlnFmXz73
ly9Ni+Xiu/3I26f1XnqbbrLf/vJ1QzCgr7/94+3rZuH4QL7sc52XTIWqEgCYsoo1o4bfWG7ONpFD
2zZI38HxpGFHt6lsFp4nFQDJh4E8Dp0e+tqpzCL/1JHEuHEL0CrgK9bMBR804d9HIEsQWYBmaS2J
oZc3hGhP0CHRo20tkzBH25ISwBkW36Zj8SnhM9oYUjhpBDx4T9xyhv67xwV434A6qqaRNJbubLB4
3LmYjceUmJU8CVUwZI+wJgiMVBQ3VZ1nR3DEp0mU08WB6bzult5dXFTMMRr52SLz3NVIPvFOkahc
m9im2meO/R41HcFCDlgsR+pbE41ySGjpvHF748nI2gmXfUzRveRm+NQYiu16Z7kXqwN9mbTiOoFD
bYUO5zsyD52TAMXy4SFm/rRPOLJQKqK4ThCZ7+hEctaXxm8PrPkxB8kkciZJmZW9N1NNi8aeNx57
vhrfdMMfjmBxfhppIbem636R9XD2XPGAl+jqyviX7VT6CeJ1GMeQl5LhZczNnZ4LB78aNkqd4leJ
nXT84cBx9qXsSAKfawZ1Rql+kUb22ppWvCWgTa1F7V24O17SIEFvYMRyVVr+1pcJbtjxndWeP7E+
2JbJWSJJnuE4Xz0HkRPz/rkAxFTm3GdybLYDAQvMXOZ+h+TrW/vFOWu8y3z32XBj+IIplHm8E884
TuTRIUJ7DZo6gYDp/W7qEXrGjN+OIB8mbUfmmGWgoQvuIFDk85PNYaV0TGNnlG+Wa395FYDSha29
Zq6mNosWWjKNnTx+HytKFy0VcNqeIVKP43aXduWVVi9VLodzK9mMmrnvRX9XTXO9dUicXWn2sLb1
9KpZxodnJdcxHq4ZYgCn4EA52gkcpgi06xi0tK7z0NH0DSZvTpqbNndPqsEobzG8ylGSmA65ODgD
n2ODITDJ7b80azbpLminqsWc5ffnqZx+2JhOV4k1XkHUP3QuvQrpPOrj8JYUw3uVJHiWSSuiZ+9k
DbY6VX74HvozgC4rS+O2sMf6rq6qn7z7Oe6Q+AHu1xe11gxzPDmYKr9jodeZK/1yRX3Xu+P3ZNjf
PSN5FuifU4GgTThw/NL+Oldlh8VRwAl2zTuvVJ+l8H/j1qQgdjDNdDp3p3G1xC80MJ+D4X6YzyCj
Mto7LJRzW38p3eXVT74nP6d5Bo9vDQDikpTWj3xeWgEmMwsxvKrAnDgTZYgF/JhbVNKhgGKGwP0H
12W6yXQy0ym4LyrWX6XvJmGGTpg+vL5tl5+DXgQesIEfVU35yfK7J8PH9SCYJtI6KddOBGsPrc4i
A/So9YDo6ZXJ7Ba/QGHOd5ZnMaTnF88FfBIYAs9ZK0mJnCtG/e0p6eUPWegVo/+31M9zrNOkixkl
zb4hAi4GhSvvmpXUnPtkstqdURGyq7X0KNCQG6SmhqMxXawBUycCg0z1+W7o2jt3YrDB4fo+iU12
dQjP2Ibs9qWjyevGzp1U9K68Zc0yHVD1UXLQExvSnh/TWrO/Rh0Zjpm1ofKNJDRj4n1mvX/2RfY4
inEFH9OYyP/L+poJiEbrFycPqxUXIHwv2n9lu9c6f89duuiED9koHnpL+xkF/iOvMJEJE3v7cFUx
S0/ZbMgmhNgdHbVe3kMjP9axs69NOl+E9dTl+EqDyfL034ifqz5gQuDlj3WtngY5vzUjuK/AKI6w
V+4gM/YrjbdncNA/GjSwjPQLYUheWA9WjkXFk8Gn4eiCLDz4r8lobUWqo6hxhnVTEVVWWTUqV4GU
5GeMlm4VDNHHPOrDZgkMKrgrE+3qwLLJddjALfPK3vqkNXGawa2v7aj5goL4ZtPXyRrhcsr4bnpk
aOSHM7vyHLj44jVJ3RemFjTRejrI0BK/iZljzzT8BzAGu779EekRFl9Pv+ilds4MTM1p8DrFjEKZ
FCKIg3bnzBQN1avWsdvWQfMVJxmtQJIANQxB28GPjK2gsb9WAcdTW7wzTLLXY+Y3e6wK2LyGAV2b
qVM9TOpgmsOvSHJ+yfv52rkA1aKk1ENkMzTLq986bVE21+EBJA43JWoClbW4WJPnWXxpxJ4DkO+4
WqQ8GUPERYSgnxRXgp8MjGMtorY6IU8A0/Y6A8qiYi89p0H3FpOTuIJcAHWYbuqKWfKnwVBgj/sJ
4m4JjzlhLbE1BhEIE8pQw+kWzhqvZwbwDDUoLdDZtAigpM+qe/C0h0S/BIuMnkzEY+w7F39y7adW
AfzIUerVyCsIHV6RJJExp3A3/JXofpb2EvCtr4ii5tTOBMHXI16RPhp3cx+3e4uD2MbLU/B7VmwA
fka+XrucL8mUMRg/i9+5Me6LANkTQSesr6bZhB5axtXcIa0iTUUeU0B928lvWrj8wXPkF80TwfG0
UGwx7Cg3003Qw+5yZJ6eKkc9tMzz7gJbendu2ppbvCUJQjGnvjPKoAljwzwHZvEZL1GPET6Kw8RM
bAy89q5fHshAlpvJ4O3Fu+cezcV3oqbiVE+0yPVmroD4cUDM86WztND7u6IPtosNUxWlsad/du9m
qOduD34Pq8ksw7J1lthhTx1TYaEJoq0fuyPMq55N1LChDo25oD/GVnK5PRgK5Z4WoDS356vP4B4a
w7i4EhF9woAL7hbw1LZwJ5yFGXSuAdWv2db23cRmiA28B1hRTyDqejJBqVWHJw9/sz4/+U5O6Ibu
mCe3r02CPph+DeXYPUuDSHVcEVSJWWbu/IxLLpaO9mDVL3FfY/dfPnBjQ22NZYZfE7k22A5gJpPb
K7RNFN25EPMlmRP2VZdqptEhJASSl8c1K/suGapvYct0Z5mde1fMOKuMLt27TOhI+BYz0WOIf7zI
ugTehGyuJ1nBzbFFFHSC17Y32kSgm3JnAs5fyQyg5zhguVeBxnC9lPw0MqbtuWbKr3R6LjK4TP5u
tBr1xE8JzUwCBW6ZdGeQfeyBQHb43ISjjC4/cwfEyiBOii0O6jxiRlMjKiCfNJx5PUeGBLqD6nXi
Aq2DFmAxSigniszITv00sGGBPA/aRzlbCY1AA2gePXNMdAwxZg08v9OHfkLt7vYo75DHyJDbzGZJ
jfbaRHKZ47cKwehGtuxMqeCbLT0mvGyJ+XZpxGsNfUUhpB+OA+oLxAOYKO1jlCKoFJagVvSOcWFf
gVMdDBp/VFAaqAHz1dc5e9wMvX1jp2s9FoCFOPnBvsGfxwa6sf1sY9ixImulO8dT652TbCp2s+zu
m9m+mwWk9Mkjp23QfhHFZqMlhREZL/KWGhqrKHkh0OtwdI3yU1FhPqYIJHhsYoWZ+09bqcs8kIBb
DRCkAig5tYiJWKKGs2q2zQpTC3HWG6eL041fKnLFIeDn0djtJd08JE7Txcui0/Lf7LD7Zh4UwDZo
3xJEYow1k26E+xOZz41K1b0/apw+Wf8tEFWTSn6ANHishbaajDhCyJKj8FIECqSUKTazMxhMLNX2
EnWLAGoNhQGEq+wXsFf8WWTgUAJL0RpQ9XzO0q+icgICjyoaqK4Au9ypBgQ2Msw0wlKsuc45r9oF
4IUlOw5ognX5kcYr3D8rA5QCrpgVVGdG5r7hksmuMh7f24jyI+n7fRVzYJvH7C7IILgOpX0i6nSx
TIMUDCiZXAPCSZxbMdWMTPbWxMk6K3XskOSsmu0YHQkW5K7UC/kIhXqf2b+iPEiowVFcT4xWT1GW
XHtn0A4RM2kZG0RipBU+pcQ4iWzyw9qPEWAVQ7kp6REu17i+6S1aw3OQtycljW1bsWGoyT8kfdMd
dMxXmWMz7Bnmh8IorklbunsCfEAKeQZh4k6jwcb37tkPX/Sp+cEtBKZPQ+vpz11w8IiRR9yp3Ztm
/Woyhdq5vfyssmw89k76iKp4cZtMdyoDSdinPqdg6gtRja8dOS6zO6I6YeYxuTRnXZJSEgC2azdj
QjLPH+3Q9bQVnTuhYx+wG05UJJKgS4Ktg5UyO3J9pfTymqsDq3UiloRchQb3eWUf+hkpTfxQNYON
f9w5+fBQHETLTCWctwJFhOUQQUhfFkN3ZX8as6Ftq9ynh85EYpNOTUhQ/OfNGn97xcpKDps8vSfT
WEQCW+j80jh7HarfqvG9E6Gs6CK7WoS1TYlYGMAzcyorFOa4P1GI0AemSeHbRMsEzsOwhMnfLBQ3
s58+SudEuDjOGGfqV57jzHsHRf+lsR9vX9XJDoVmgKcVTAFi74oaZEgECqikDXjTo5TDNEIE0995
oxvssGFQFWQ+6SiiDoMWhIldZWeP8M6+dRGO5EQiBYjjznUgLL4XvIBstzdrph5rn7EqnznrMzOb
kz2zF0Kvc4pN3DR1/pmMsb43XJrBYjY2uZN+VjYiViQtAOcXr70x2GQcM8C9ZbVH3AGATzl3zrLa
JZsF2LIuF5QABnBMmsj0NNvBs/BhNSM2b2Sjm1oBvosYcPoV5rnY+0FAsrbmhPkMPGZYw9OHXNhG
h8LiFUcXdSwxWq0EDtjeRTObFs92Oy1Zs1iN6Zns7Wa49hYVF3jvgVEWasmoazYiiPrV7Su9nAPt
bUnNnbZcx3b0Ixui51gqVjpmSMjXOO2SihiOgfbbGoBIly0wm2FmQpNjoO6whqCzAver0bsC8tLi
0BFZfjUaenEkWlorw+c58jYLkwQpxGgC68+Gu9SxfnoG6xGg+EudUFHrsLFik3U+YX6MnJF7wbnX
Rps3yXQeWy4SxW/lC+0ZoucSOql+yJ6zGHkf7FYpb7YNeC1RGYWRhspMiHB5ZRhGggz0Ke7EBIBt
QuFBg3PnIS60ysIPeyP5vO0nc7vkTVUHlV0H0/mCq4aiNuBbbu27zkITxJdO1JJTNbwnM++dUWsQ
geoKOzQiFFgsC2z93jasauc2U3nKAug/HQYC0ctpWyYccn2Tct4vRu3FTeR0HA173+r6ZRauOHdt
L881M3fIx8XBy6vpsNTAbjG2V6jSHByU/aOPR/s6UEbqk9lh+Ftys83hmstlwjOHzNqqcBzJNa16
94eIgcPdHrSh/0gSLT6Sd+tsiAG40+Jej9Z05obQ4BBygr33lowa8llSL85q0tM92bYWp53pkWH7
sJtN/bFxpLtlLXFOVh+dEKNQD4GtaTji71u//QgKw1y3wnhIoLeGksD00WWTXC4qfcE6JL39rhHw
EGZyef1orx0dhTPNJmPOpgnKX3k3BaRRyGC3nPnVJL0VAif9IP291xbBjiY/QX/o+2AM6mEx6t0B
1B9k+kV2a/SDtTZM6Ag97x6FAdGJlAnjclIzOzPeCAYwsmb0x40YA1VP37MBJWju4WagfnxwcvI7
phhLGaHVuHtE6aE27VKupVG71FQySBwomgo3f7KlUyHD+cZh54euhQDb4LS+ghcHLbpt1Lru4EuO
7qts/I5jEOVSjLqnEu1rR2W8bifWoNtCRHsFalNgBZCb2Y6jQnO42T/najmN9h5n/xTsd8vd7zGX
YHZPcduu2gkSHMqIQ+kx9aezNkBnvS91kCUjmad7HUrEkuQSDqaNogN8H8/GatyL4c3QMFxHlGXk
ZNL/5nhIMtJaFt0R1wtq24FN9fY6ue67NqJNs40lURHH0O0XBnxPNBHVlj7GLzOFYEjpyl4PA8Uo
C5DUebRNuAQQphjfgO+mkHsy1GobN1aPWMIfI4rWiUYmrjo6CtyrKVgmyKoZPQMWLNNgqcmR+0g5
9FQ9DB0S8pp870B4IIl6TXLsvORzMf9LUXyWFVcTQlrE3oYGkHmxnfvDU2zIV8VlhUcJksqfl6De
MfTO8HzD9H02CJ9kxcpBcK8rWN3tJQ8U+6N/SI3kHRe9CKsRIxpUCMoSvqiW3k6VDkffqAMenevf
OgZ2umV+qHcs+dGlnBVrsjueaV2rtQcOhiAMuXJiRCboA8RCoecVwOpilI+c4y9ajEHQgwN2W8kH
sR0QRaDZZyUXigPfknZrd5R8GERoVZrZZyDU+dZSx0ZCvC6neGQSNS24TIWa7d55S5+SpX3eRs1C
ucjLa+P155RFZqWVn2QrttiI+WsavdzMkKZbe96XkUhCh/Y5ET68j3+sif141Ix83AZj9klMDJxG
C7MMSUOpOVinIkNA4YwB4aPc7b6650ySXFqmUKuSvu3bMCQtbpE63hYejN0Sz6E++ks7o/9Oaejs
28nRr36tf0/TUxzU5geNChTP1Tzfpbab7R1r7tbkoluhRoOq1kGS1m19SB2zP1vTcCgHDn8BYa9n
EMKg92d01jVpPwEJFLh5IaRUyDfR9nM5NyAPVq1H7kk8FiFBc8DQterTqQwAHgX343KFdEb/JQP1
YprVGabAZVwygqNuCaFi39U7+0Dvm0NObzDWo888LlePo7csUlSJ+rISTEHONsuiYpEExy3FHWfH
/scM8csr8Dm7dv62rIfcJ6gOPPJk0s/Ei57rvH2oZvtdquRXUbj7ZKxY1TJoanQ1SDaghQ/w96ml
vLZGOoRWunT2C8pde7mJ2oknEjWNvdlZrJBlcx83sMhR/BBXQdmB75Z4WUXzTWdFDgpI6IW3v23Y
EWdb3TxhmiNpiXzQMGPg0Wen4WR2/mej+4fcDnAHmgdIz9izZPMVCZ9rlotL753nyWdOThwVfuYq
KNWqalmiQYYSz8bmS24dZSyDFDa/7NPFTE0WerBf7l0zE/O25NeZNP95kix3nZ7lK02TQAupFful
nJgsAl1b3Mp+fR813Ax6hVta0Op2YvtSo8Nb3X7zbsClnbkKwrX21A+2xjge+xtVRDMHF3PxBquZ
jQAcsFjJgEUuwWs1eUDoufxvIKrb7RJDlcQgcdbQTtNb5P2NMSH0PRFETsOyBG93g2Hj1V3+mfth
Wg2dBa+SXaXGXxuWgD9qI1grZV+gC/Iq2F7HAgYYObXnarf8u66QWlG6+mExIBVCMtRFLe+kzcRU
EU4WkdS9PNfytYIFDjzSqo4h5N6OO42nm2vT4k7q0zOOqKVLz6aTVGRB+JZEQ0U7pNKYlrgstk3P
ReHjaSrcjjevZA/ry+LTLK1jl/vYxxZOVpZW+8Kjowg3HoGdy589B5naqPLk+PCpkuVsX2rwYGvn
y2k4qUQl+3NCC9pLGnLbNQIbqXxeB9jzWsfhjqufuDIsAzdrrg9SnQto6RSSuReRrNcKjuJlQYng
kavhAT9iuIMhQxutp9Z00hXyNpddvFvaFWRrwClvl22Ti6PGkz7vsGhom7nFfQZwn2vuo+adg54a
vAiMNUaqPQBqjZGyB0xNbdia6O7WUWfrOwPGfEgox5M99q9yOWUVnXeSA7E2f+Sx64zLk/Ga4e0O
izn9HE1u+s52d/1CaXVzytoWFwcGpG4fI/FHYzkjKZkDWsbL9Tje+Ej1YPPb/r6t3XjpaDQYKNin
ej+A1adu5C2bLOvJb5vs4in7uyg/wZhN74xBdQVU0qkQ4hdoenEyH8BTqmNrdDnuZzsIHRKZ1sga
8vuM3gOEQyLmebeXNLGAGXjtPzHOWVdjYob8iC1GYeRBuO8M7qCDnRWbMZhe8l4lYdDliHCUYMSv
y3RN8xB0NtBPfTSiszazYpmeevYtNFHc/Lg1yIry22DeD0JcDX7HU+YhZFNOd7DTsd126l7Q8ZrR
LflZ9BpURgdTu9uiw3F3Q4xrcG7gacCMMAB9YzUNuq20evbYmAIIc0MNrr6at1Mrr2CPMLWovHg0
LJQ3Ncs3RhoyJW2zz86CEzyJk2VIFHR1nTgtPs4IOHv0JH8gff77PzEKxN//nY+/amxpaZzIv3z4
9913fflZfot/X77rH1/193/+kG/684cuIL9/+mBTyVSqh/67U4/fggP77ekA2Sxf+f/6yf9GIDo/
5Vk13//j337+YkJMV012DDT+7c9PLcHjsE7sf5mrfv6ZVt//xXf8CRR03b+RIeTYrmVCZLCcACzJ
n0BBz/gbMd8+BnHPNV3s/WDD/gQK2t7fbMeHkOAFOlBD4Bb/AArasAYdz4MPpBuklS2swf/111//
wAb88Wr/H7A+f2FegdDxQLTxg2C6BK7h/oWaIr1M1+SkAaZTK2e1lHMGo4gQgbL5ZRy7j/6ZwJRw
ZuU+4Ar613AD4y9cNJ4c2KLj+AZAEZCKxl+evK6cugWzQZz3BHMY54U8gepHnk47Fk8+XnLf/UZW
///5tAvi5n+H82AxHrqUp+3eSYRNSuDTO3hia0UzXJwcaCXl/+Up/4os+usf+hdkEY5wgssGnhEt
VT8/GB5yz02M+j0NZfb6r/88dAj/6el8A2YbmhtT99DR/RUSKQqtQW7Y3hbU6IimYQdsZZHKUUlV
fkv1SoaCtfDL3QB8vuLAdQ7KkYgvzylXTA7xqaCnyLQIHi7pq+tKMVAdW3j7c1c6oCcsTJZC7+Gj
6m+RNxirGivYVpVYGWk5sg+vJt54dGJeRU9zccZYpdwR5UN+Vwt6KRvvI5ocbPCIWFxST9JZZCHu
uSp0b162gRwf2oSy1g92bT4Sdm1jzJkAsSvcIjOnBljuF0Jtk2OEqA9M7FtO4jzHu+nF8jnegd99
mrwiejr3qckZo0n34ziTae/p0BlpGRl0v/Zu91OoiSvPYtnFOV1X6sXRYThWPSGuhbOoebw1PbCz
N0Ltd5wjgbsHRhBfBMBdzIho0KCyvgHtn9Om/aB98DKqJhRCnDVnfFMm+FtP8soSd0huGw2J3GAc
PtIwdwVBRjMK38L9hFvacDACHzcPdov6d3yZBJtO03QfetzyxqA+r1JtqxSA97KGe+FCfwitet/m
X8y0v8l3aKHZ806YOBhdkx9lxnmz9v1ybVTzQ23Uu2Ys1Kbrx2jDy7bXWvVeaUcXaRFUxJkJcsPJ
v8AgmxoLUz7d2Hb94dENzlIGeL36zufpJXHx3cbofLrpRREiQlJcQ5IomtDcm79xPr/Eza+qFD97
0RaMv5eiKBMaJrC1yrNy443NR4RrUfPcrVkx1bPc4cVpym99rJec0CJcfk5pTS+6cu5VfXVbCuJc
2BwEyaBtHPpWFC1MwR8xeDXwDTBIVxpfUtcb2xRA1/8nT+fV1DizRdFfpCrl8GolZzBgYHhRwTAo
p1bWr79LfFX3YaYmgm1J3X3O2XttcniwWU3eIDWMarf5WKHRmSk7PjUbo/dk4pVCrbo7EH+AgbzW
/0lwV0LE4a5OOvgul2CYkNNrZelPtx3ryo5BTSL151xTMHtpcBXUQrzTNkSMXXffTo1mUkqsmRhk
osdy/rW0av/kghShIuaeU1fTJTseMXkNitXmhbQ6kKS1WktXHhGrypl6KfAHIevL3aTlNVtddXMU
8QQpiDOJopzrzME8J9Gl0mRkm4WUHBA++Ohu6ZW23D9tDoM8Ia6T4ClONpAYk7wV3DL8h7El3owL
7dgsOm30Cfrmka8FQ6xnjY/4MCa4mA3Nfr577ynJdOGIfMP+/9/tW20ZIhGqERJLoELbxQ1gCVlF
cbfueh0aO2bWLRITV7mkoEhecwh8xopzxMwP231DnO5LXk7XRTXI2Sv6D6U1YxdYgF/XDNp1y4FK
4BB6Mqq4cWcU3zAQ/xUSZvQlkffjgDx8Wk+WamUHslPpmWskQefiEcEZ4Iuhu8BhuEuVwAJOWiER
EVw3mYwL1t1qGwxQD/MYFmlbhlkW+amIYt/YnrgaPbZrhfQeAmfEyoFdCVObrmb7kTbKoDbYf9Fu
QyLh6cxjYjYk+V+p9M/w2K/E+LkbzcRVtp80fCduN7DG60IEjjndR4vPuDPEh7U51C1nwElnEvPh
LNBtY+JfJdQc42s0kj05GKivS0B1NKZn3WX93JIyVlzE5WG7newaptSispjFfYomPr0X2qtoVZJS
bQK0jNK8GTWmRZMHMiFwZqkX+mVIgiKZK0+TAvgKS/7vcoQKYOk2cwgK8MEYiJwvcLaXEW+K5FfZ
5Jtksf4P4S1ZKwtXBIZw7c4THMjoCZ43f81F1Vf1H+E6rMWOs1818ynRGGHywvqZP6yc+pbqkETG
KRxEdZdUwo5p4aL6J8Vs+//zSi6wVb856nRvx+UunK3/HD0wWMO2nSJyibP5vo22ED08D2vrs6ii
6p4wstS8TjSurDGi/BCpcW8rf4wbEnyEBt+IvoPB3chaxoRKu016cVPk8lY67Y+zWt6IDz9Wt+eY
XLPdOvNxdVIe6CMCGJkRpEsPnzY5OmBd2lBq3WWQ+SjKmaszMIFJ+FhRllou+ey7BnwWH2uCvA2S
BHx9YixT9h9S6+eLKCR2TQchGl3Tf4w5WTuz9KXoH2DRtCtdtRwrKuun5PDWYpuAsFlaDp0jmF4t
9wWyMy+Sih+Hwa7ErQewZf19g4qE8LYdkuPvDQ8a7gPTEa5u2qwOWaN8T3dR2EfTmiixrv/Djkxg
iEp6UsYFd4jx8OWuvFl6d2Fr/0i0+F3kmM5TS8fKueZnqMi7wQIg4qT0geaECEZV8wdRfK2K2bjZ
tqoxyqx3k5IjSRBrCwuVuJB0Sn1iKN16mvKbPYllXzcM+PsmQvtndbdsqajvHRA1tjC3CBfMjaTr
KYlYXGUqb6LioVDn6VGvE6g33aWtDGm3idiLbedL+uLCKPWmS/WA1DR5Zo8+cQkjLxtr6nD0mPZ0
b3DpB7qhrrs8q4lNmZ2fPq7CErOhh3Cl8RRg/J3NWwCehXjfQEa10h2SeGKPNlJb5NHLnSRyN8Pe
7bPKSmHTlPCc0gRQEDaqpTuJ6WVFWCRb+UOv4h8rzHb17Nl+Fy1k0kEl8DjBdtBaI04NXK8W9ZLb
x13hywZfik31uzNWvyH7AMWFwgY4n3N+1D3K6yXqSSkY1TdUU55tlGExcqyJsuE0Zf1wykzUMK0R
jMyez6sEwUkf4KGQJkBwkPHHtLiV23riW83qx6Qgs69x8iRNRzN9HQ6j2UKCi52HVcw3BBu4owfU
0hHJeDmzG3ecOggiRcWIReNNJZXNx1mYJdyh/GVcaZqrGAKYFIOJrXMCbMyVvQJBO+EIksyivSUg
6TAcarIn5zXWN0ME8IypP2RtpbkOE2DmcjeA2F86kRYu0YwfUg+SGq0jn8Yy7lPLrWkMMRSb7B0L
35M02gfh0GrPVMY/CLQQz82BBTuJey1uvFJg3pCH1d5Lujira/ugTWZ16tb8NZZYfEYkHT7J0z6p
XrMxynvbUUBGKQ0p0SmaQEieHMsiXD7KFkTGXGo/2tPf1SK/MdME7TcD/BMhmUs/vuB41mnDbXJe
giL6RLZ3/DguGnu60Cf6Kd03q910MslIjDUGnf2MJ8meBkR+Q00nO/rE2j3v/nsRaQslYDH2+vKg
SuvZmdMPxErp5hbHxq4VIHxIRISDhAdbg/qBHy4OMkl+k+IIWUHf7E34k/uVUGcUlM02WkuQIPZo
qClCd3mivyxa+qQl1hbKN8ZHQSQqhnWAVpoTVZ5Sc/xBaStCso6uOv2/KqWrxd6btfRM0oyhgWEd
wIR8RbYOnYrkxhCIlrLO36PFQxUlSnNJ4UWzAHMo6KMeQTIetSRu5H2v1k+kPXFKaru/HY8mzZ1v
RGr4YMfkr461lYYiTL+skDe4yeo5nHi9bOkjn0F6bszfqzwq/lwVONsY8dOWy3laWHJbiTg3IMHp
f3cUC0Vq2SnPS3RJ6eJ7zhxElsA3xeoRL2dlakgBHip62roKiJRO1VZJKLuEnEwABRirZyl6LIzv
uOBid0SY+vgNLiiaCx+3CqHgeJzm2kj9xY5aX0vTr7wfC1JxUyqQDL2gAy7JMVZGRIT2urqdR4R4
9ICKW3DwFhEv/qAw/5dU+Z5qwLFjldA6qi/XKVqQJZPxWRJKyWHrgGl3fCzThWXAQCkbR2HEFh5k
2/BBm/ofEko5uM35F1URklKVXlrT6pyFS3A1Gl3GponZ0ZFtcxvDBtWIUgPfHFSy+roJGd1eYWz7
C09W6iuEKcnVEtq6xJIw0EjIx5ZxRG8ddsgYSego7bATaPogfrVY1zPWo151HTIFsK8RN1cb2llP
me9XjAva9cC8rXSHrW0/6/qVePjvgYKViR7DR8bd23CeTV+3vstY/amIdz4Kg6MtNEFSQlWuq6mT
bzCb7QGFWO52Mn1jOpRvhTk+WQ2tZ6W2NgVxcoht+MeFGvU3kRB1ZSmTn1gZ86DhxxBz5BtNR2G7
ZHdNLhL41tN04Ix6NWh/qwXkmNTW6kBRx/bUcbRA5CLJbU+xmWc+Z0pCXZsOC3o3UGwQ3pSYA5YD
OQ/MBdFrbEWBJmZEBZ393ueK4Qldek4b60ltRpNqouzCQtu0aiDC0ZpwamYsh8qLQ+zSdGGU7Z3R
SC+aET1HF+RFxlMHHBGRAa4JbHSEXqJzrw265SP/NwPWUoOHwxJUHfjdl7X2iaeQiDs5SFVizBEe
o3tWmzHU9DcUaD3ScecZ/05/4GTF/G42IzRIGx/VIWOKO+7MQbgMx5nn2pmcB8j4VOS0DJJhApTa
iYrhh20HWHVfUCnASpi/dFHgtWREPRTxNcPYeKhoqEaFOcGgnL82viaLIs+ZgvbGn6KK2t1mLMan
y+3ek+1EXLln6bFz6Cds0LYuGCWYM1Vc159nuH++nolpb+JGBXFs735HkVSb3J4O5p05FjijDSkc
p+1OKwhyRpkcaq2KztcIpoSKUSgODWRWS/qk6E1J9Doi1SOrmrM+pMsl4FIlBNnTgdhXtoy1zIKj
09FvqHJfIkYBUJqFd19e90RjneqpufQFfmjHXEKVUaGVggxK9BX2VBIQtCx7ZqX9qZTGFwq0p5HR
gCUlH1OG7uevkNejzqlm1xjtZ63DLu1mBWWYfmxlWHmgmlZ7hjLVwtHJy5u8tv/yZQESxWfoCEz7
CdE7rP/cv/QL92ZX/ZEXDP11pRyWurnVqfTZYNxjBE3xVeLKHhfdrUaFPY1jDnNU56mHhek9KMRR
cceKb3nKQY+AO9qpFfQaaNQEd1vk3A7EXNf102BQyUZ9vSWJ5l+ZFnc7udInd9FRvvNtniudzmG+
efcjfwTg7pmMnM+RhdmoklGRv0qzVYWraSQk5JRX1aYFlqI0BhhZ+GVFChdSfFJb1kBvhn9EVD2N
ZfJsVSTdbsNGs2gp2ZPKxBXEompJJ002JK9MdMHgsn4Du6l6oPrqILJ9lX7UjmBVnF5W7jKOWU8N
+NIi5hXw6Z5nod26VL9opoC9JIOGzhqSAgttPug6r6Yw7b1u6GdnRTvF/OMiRXRSMi4bp1rtscGb
GaCR3OZcJTgpSQ91KhTPysugLNo7CU6NOyPuijYxJy4h3Yub8tHcJAwK3SR/aSjvelBM3sDBHmwJ
i2DUoG9tx8demwXdoW1MJ5uvJockeGuSW4ot/1EfTHwT8gGnC5P4/YLYBeDl8GMmZutl4e9YvGr4
uNQu5oy0TZzBdW6JftCvRclcsVWiY4EYaodGuijJgjXr2nLpPt8RTDrBVt8hWhL+0r4RnQzZlMkC
YaQBMg6yX+SF6fwmE22b62DxOCZLkZyLjOPPokvHWlafiql7t6oeSsaCv2csl2tuCYcFBVCLlprh
YuVrkGAqGBSlcqeuW7wlZQnbSLM5iViMyHNmQfNIFM2MNyxN8AjQEtwv5cYpVep5L2nCRYeJ67xo
tLchs84D2vgAv3AV6kh+T3U+o1tmbK3JjXQYjewJo255qFXjprWadqo4BEXbUp+DGpajOkB12/HM
wYxgZqwgEKDzq8Vx6bYS/glNRoyzrNpX0oEW7ZoH1cIopm1SBWdZUMJPIlAtS+dxdi7IhcRhmIrD
qKoPRVsbpxlcgx63U/gbNFMCsRFjQsMJxwrujP/2anNwCneiTMsSqibHYcM2uoSjbmQ5tNPkxJvW
9q1ey7AcIDTaCOygu1DCK5s8QjVtTnJW9OhoNU6PTnN/9SqNWuDjoJMJB+Zhnqa3iPDjnanKWPmW
5Pgrw6otTRza6XddzO6gxsWB9KjoaJL41Yk6DjFr9u6oloUvdFqtrfEGjFnzVVgywhTfTSn9KSAc
4YabMdHm7AqF4aAN4gNUGV4pWN84UNpBw7wwzhcdzVvqhJWVCXdk7VWSyIBC4bzaBrJc6IR0mBGO
+wb5g1vuOXiNY7GIkwkmPSE/EZkdO+Y015xYci+j08YnUwW/eijump2y5AwQNx2iLksmOS9LsIxD
5+nb/dUPWhqS7ITCtmwZ1nHnFBIT0KX7a0Y67TpDfcX1cEmLyu/iNPFyEVMa/TGFMp1jj4p7Dmch
DnUJ0qKfaD7iYeNZIV/8d1CdJ9kQGAbHcnBvqDQV7nlu7vlEx/ebSA+aggWvTEj6pdCkhzEjOnqe
z1WlbFo/NX/UG+mLrNo0zi1PlZtPR+A9mpCbMRaslWP8YUo/6spgGJYRXiOEoohcEweTGWQWbWSo
YOGyAnxZIA+6KAKiwyZ94q1wyhqmG1TNs6RTQDirYritk39XM+v74rRZWN0hJPsosyJ3NGSxa60W
EMKmf8hxDs/M/1xt0w91FiGWTkJ7zuD+g3iP/XAbdauV9PIrjEq1yXAhoST+GgGdssiF2AmTTpAD
YU5u44kuLRrS7SvLvf3S2QsWC9C6uZr/naYZqvFS3tLlc+2cLKSLcjElHAYJs/9tF02hB7gEU+0k
BKOgiAyHSerWBFzpjddT+zCpTDcp9noM/PV96mGcxoJxAICdN2RY29laNSERmg+TRAO6lw/4Zdxy
LF+kbyNCVr72lovoxXKXxIDLmQZ9oyGBkvTAGJOgJU9p0NvP1jgsIkdi2lKSd0b0ZUZpEKGS5XAV
ODoIIQeRiZUqDI5N+02btRNJEMxZF4JDe+UMenjXgUotO573iXdh1+IzF0QRQPNFmmvEw67zazF+
k1qG+EspriaUeiOPObhn3eLXT7N51swFiZ06S35vlBwRLfa8HtdlY3bnuIkY+g7Ki9TAsraBEII4
4oOUyOsxkluMz9AQtUJnAPCgnGtvEWI7vW0/bXVhaDNIN06onw26P7gxb1lsn5kT3DqFxW6Sjk3K
1HhVxeecL407NfXeTHlrYq4/aQy+pbP2skr6y5QDnuqni8TMcZdrDiqVBuIzd/wnZsdnXar+6II/
yCVxcroB/L8BkE6CmmRKzVPRwBDt2Czz1cBhgPCEPtb7r7qmSZ1zyb2A7Kn+S6w8CkSBjuFXA7i8
loryAVKVj0VXyX1hv/tVqlg1KzkBkm5LqJ8BYeg/GQWTa4w7xItTX8m4gEK9zVBelVAG4jm5bOIL
hbIWNtLslYiuXEN/qk3deSYWGQsmRSAqOYI/QSTOnU2QccOZ22DMYmbCdMdexZB9WHgkSYuNRmLk
hb2b7NJCbptNNxjLe0zFHypJ4hTaDx39JT/TbWh0JgGqcNHpn6MrLOk1qeYl7zAfLJ31thpEyZtj
6qklR6ckqScfEGKyCSd+dd5jRuUuxwOHTtiIv/KKZFOg/BZ5RUwXQR850slZkEjQ2PNlvnYGy36K
I35XxhmvgdpvXdDj9JbVQI+rn5VRs5Fz0tFbsIgiz1lAv6sNOQ1R79ymMpTLf9PofFU2GBFsPgDd
2z/zyGrRY70c7RdJzHy/DAVK4ZDLYcQodjgYEVQhF7aLy5hpYrbQU94K217bGxFpjgqPVaEpqEDL
m70l0Q0ZC+Sc1EeSQan2B44llmK9jEr8hNyXBuo44TJvjr8HlhbdC8yLsThhWeqqTKCpth7nrKrP
KEqamykfRk1+LSfoLZ2QzaMxp2/Z0MaI9Mj6IBg9kGo5OdXM6khyMu9GO+l77DW0BdIQtnp0Kjm7
6IyY2rZR96LMn5BTtFfTHg416s9wJYM1hH1OGKmE1Ed7SZb5u5MQV4PiX04c9sTJwKklzaWD7IIR
TEQ1P8wru0lXs+nGXAg1Mlmp+Mxsq0YZNBJ/Z9xLKY0PiEjivfTWAjTBE3JYhX1ElA6VbDun/u6F
8L8R56pPKADYDWbzGhts2ZCFroSvc7FpqvqFcWk1GxefAbNCaqyXX9WimBMoCzhF06hjNjozRpS5
eL8LPYqFatdN0a03EKS1KO5+b10ATZT4cmHAYNry+0jS0mBX/BQoCj2dTFy5tB9lVOpemY9XkKP4
tVBPWcizYISPH5t4zB4Rwf0+59QrP5rguqNyE6lCX7ltfoY48e2ILwv1EAhpU2vk4qLG3e6GkTQw
Z3uN9Zbr1+ar19u0Ltqa0oJFy22zuvbqqmYmttAIRb1kNox7EW6Q1Y5o6Ve4leA6xQuw4qi3TTcl
luqoZs6nMzEmRSnkN4W97LOcE0BmkXoiK5j2amDcXqTT7yjG6DbozxqNRTgAKw26wkcohwKswAJI
dzhBSOs7K7vy2g2MvuEmBXxC2TgtRwVKiFdVqwfKnWdQK1fOJ7xIlXpDBQu772HIOJtUiNoLHKQs
+fYs/6QKFBsncazjaB2V3vwm+M45al0s71AFaF5i9fP191colRWPG1VhoD+nAUECcGQJWERviqhW
ZovoYwIOdTJUdhOnY7dBE0cibXPHVJkflHxvzTdV4pnN+pK4gqRrCIRc4PLbrNax8qam0Yl5ZXFU
Roknmei6zWmiPOAARB0+jSSAo2lMMoJqIvbHvZDmR8JMYNc6ZfrQy8W/QmeXmU0BeJnjoxmpxXub
aaGQnVAr9D+gpefbaiyUkuljQmcmiNfsu5ItxqSqzdRGIRNriD7wNlmM+zWgfuXHMsWE3k8Fp0br
UiUedjRnJ5l9dnU2G0y7jlg10vatIp3FtymmQGxB4sKxkb0vvHKeScSbhqC2a2LHw6AKqdbGxW/Q
WVBbDf1f26ShVZt/JwbwhlrwzDYANQ2c4NWUkedQt4/TtqEhntQaIbPhZTietIzwi5R0ayVdfoae
CKce3yC6iMeROmJnpEBxqjak9f8dNelF6qstVlim9Zag5ysd5hppjKLXiqO3GPjyx5YTrhFlnq0v
dYvQe7a6fw5zeU+C2anT7216pJMM6FGSZyMHZEarnp6lSAUtA6aUuh7lvF55UZT7hEg/KGl7bshd
Z0Y4doe2ya9l00LoU+HXG3lHUDgDLCUaP6HVVS/zQCvWyQFriO4OYrs+TCnCSk6sm+MOspyzBWJo
8jHqgPHTGLta+bKpkuMl5HSzdcHn8aw3egILD8CjHt1VyjPMVwYRocmLoovIY+OzOQYu+iHiRy2q
K9PxY2TKIH8tiMZxZV/wNfenplQ+ix4p4wyqPpy4GyFUcpZDLLn6JKmLsJQYfupVftby5UdlIOIN
QGePKr2lUM+r94p8b7R7M80hpvxBMgcjUQAnNNWHLq6j0DR6TkeqGs6ZxM23ruQZm+TmKPHIeFfC
JjpNKdzyeNNOKIhKLRqlSzU9NzJpeqbBFsrBBiUksz7bWtsnS4eE3SKLrJ3HSaXRaRIWzNQFL52k
5UGfjQ+5PinHZi1JQ8hVvwKFvE+ph4gPtwNCEoAUxAplh5N0x9+fanbxo6YAfkWZvv7/l6rMDaZg
w5XpD+tm0Fbd9b//yvyQv/r9t20vVu399yuk8ksWqbsCsQKVBVTgXgfELLiO9OP5sgSypYGWRXc5
bgw4s5eXKrXFQzERg6pUsRZS2ZQuHCcHBcrq3ByeAFdrlAX6ROPsFSfIpSoGDxk/OCAHP5/MtRY4
XZ2I+AFulkr9qnrrX35bYkk5pD0pH80SPTTddMoTZ33kPaRHucGHlRkIYNNhh1LfeZDVpsF/G/tL
rJKYlzI9JlUlRwDzzzBYx0pZtxC25cz3+X7PChv6ito5AmuUF84Zu9ShMvo6yJrmT57kPZ2E6U9G
6Hw5R+NFxpgbTjaoQDIesLY72iUWOrjvgmuo4e2bm2kImOtXKNzT/FSWc+ikfCIllJSdWhrjpa3B
3YHH3Dekuu9VjkxlVgWpo51EGuWcrKG6lbUIpLy+zyrCjIxUrxXdF2vzzBUsh7e+hrGTN88L+Chf
UftHU4AcnkwSC6NOnOhJAdRbcbP0xWgcpY2olSi5fiADDwU21k1+W7Mg9KC+6x9aixzSjeLNqfGr
p1YwGVHD5T0C36NT2pLglZ3kcnvS4a7gip3TJ4gP13GyrF1C59BXCMU6MsU/tDLTZQxqAdJ0Sp8p
9rISi2wsm0j6oBcmCJgJuJnswLK07jqsnKDirr9qsgoZcHXgm8/EuHWM1eg+GMMdlU5G4b2QVaQ2
BxqAGCllZz9BFaciBSu2/FugWb4hqNhh+TuSDULUeIf2I02YNrcVZrXFoJdXjdgwTUcdgrziZket
tWsLQCJDlzD6avLYhzah7gaJ5z9vmu810aygSeynppnoTDRMcduF0XS2yZDGxMhO+mzAaxDmcSHu
AY3p9KNmE+EBuBIcZnfWWv9kmvFqTMtf0mSQFaX62bCME7M3j8YQzUigM1tn6Q1ZHlzmoXrhJjau
+kK4aC8KXNDJqj+bj7aUDrchBZeixjQsZSXzgDJVRNhEJriOyTpUgJ0kqwSVynQLyJdm8KiM1gUG
9BQaVkHTjIJ8L/rSPmEbBgHcSc5xhJRyaIEpHyeDt8HtXx5iB4p8LdcdNYijns0hWsM5V7VLFjU2
8Sujca0jJuxZculaPbqihyJiRs3kR0uJKp+Aymq/Mu1B4YLkvcfw/aTQh/QMxRif6MAO3iQZ0pOG
y2OUOMDZcTk/9zqjdSH16Uurk5EriVZ+GZx2wU1plXckOyAKrZoDMOm+mE/7+aBEFFQ6T5hrVpF4
nShjcIbm4hUCDne4kTavMQQ/d5aH6rVvGSI1ZB29KjZGb7JX8ldZNIVL+zJ7RTVfuAR5JK+/Bk5F
yePXaGG+1HNIvc8VIoIic+w7CxMN+a6x7siraherqnjEY+3jD1fpcCOPsgWKxN/fZsmqXsFmy/6c
vg8FIUDNxGw9ciRGi630SNa7cUjNbrpGsT5e+z6doEE32nlImGNuf963E9lKTjkyp7KMS6f0J8x0
e2Uw7dc+t+/9hC6yWr+AGqYe0FB6IriM/NKO/2Rrj/ctEYyP487yzBleo1llc1BPwI67AVq+PXIh
pLkm7ApnO/PKJUiFwHM8mrrf1sxGhawsF5VzCY2RXPPzvvyUlvUMuqN+zMwMxkdznSatDos2tx5X
XrGUmecqzo5O1hZPpcFyzAS4pPfqsJ6NFbooXn+U4xLIJzViI2IiqDcoJXSs4pvIsQd4ImiAS75I
ExNdgDVeDH1kejJF9hHRDg4RMTz1cXbqRb2GbTcxrTHyR1hR+0FM2XHeNF/RyiI/jsyTCU47R7U9
uf16jFrLxDORcrLjOMUm0H9Ucr3uGbJ1frmIbzvKaLjhPt1W7ZjQcGg8gyBzAYJKIwxmo1tdy5TE
BbBqsLiziGCIP7eCrcFMWqZ+ZrjGCLEQgjUIBFS6PImGm4IwHngHWK6dYpS5q2zgRoZpXjIOmxRN
EES0ZTgp8BV2FS3gB6vOzky+TvA/4dJFdh00dorPrxDznttvywZ7kMa5RcSKTXFMaZ5bsBOqBfyi
DtLLNYrE2A+mSU0/Vx4+CMXHvEDlkDFY1LN7ZyrtY7zM0IFoirFskwhSt1gjNLSj6eu6jutTTBsB
ExzalkqTo0uXTImrYcUeiBo4IomD40ZiWJQULCWxcPOhBSE50xPgTa4A/8iDs1ZFpVN3sWUlv3bE
QS3ToJ8L8tR90krsoz6SnzykSQmUZMHWIG11mfrAVBChqqa9SVnzbynEPUHIzJ2FNa5hWD4birZ5
Kkr8NCMp86xa+yI2aFrW9GrxrJ7lqKMpkC0wo53pAaHFbLEcO2Cvjuz9kb+YSeVijXqrZ+Yji+xg
ERkqqCmzPp0gQmqhaj3Azq29LmFgMzRqeZSSUWbVH84z8jL8RdAHM7tuz5zMrvEajcHA/cZoPQfe
kdQvlHUKaiNyNmZnPvazLujdj2BRdEjaSz8EVCbF0bAk4U8LSrw6/iPJDrJ3WsbhMrSPy7zFqGHP
2bOHvqsqZVCi2VvzZy8scXVUTMZ6V2RB1dpFSKJP6zvRZq004+Ngl2yejbh1GhXwyIEAFPpED7Ui
O2edZ2axkXzmZANPyhrPltUHcLoFQD7z4bdw5JPcidKUwqRd91YBgbAwUBCMRogm1bxJpsCgPBiF
P/B+AjDSF8NCjltUo+nnMnV0K6sow6X4upZqc+5WygtJWyBLmDptHWICOO3Qcp1KdONjlr1qcVQc
8xU8rqyaJ8fsoT4Y/V7PskejXuiSFDH5va0+HLDpUgv1caGc4npQTuvIfBD0IY3Q7c9+fxq3X0Wr
gyzNEAvN6rIzvNKEJybMjuABi9AO4skkF2tUoEdtedDmRT6l21/8/kqtGPNXzoYGnnsIuBcb681t
7ENDdVcgRtynx3TdoRK1b+P7hNz9JfbaQ+opj9W7/TH+dc7EnuoJFuFAovELA8vTXykX9FvLjaD7
0w2HWvSp4V+bbl0bOmgJpd3WVgHxpweJs1P+xGPQhNle3hdh5Zt/+YOH+tnkvyKjV6g36l35qmLP
uq5/rAyGkIvIzngk7Ia8YHG3zmmwXiQ5kPavAt8bBk4O+A8kKjkvjAjlL+ugXjPN1Z7zL9MK9Npb
IRWEs9fmXvXdvOQ02tqL1TyAcDZv8Svh0l37NTYXFoSN8ME+wiizOimdD1JFU70BgyqGxwvK6BKY
Y0XDznPsMG2oGIogA1oUIoVRn9qvGpLEviwutvUiSX9564jzAu2e9y7SHnpM03d7QFjSM4r8BI06
X3VkWsJtjk3Y5i/lM6duHcQABAvkiqwdNzwkw6F6zV6lD6QEtJKwPfh1OBi+9qp/FepJlXcalPbk
X3/R7s4RsHSxH0q0x/uYYeJuPMF9K0G377KP8bMcd9ot8exH3tzi6n/ncHojQhpcwcvwqgSkSSC1
vZCE0MDSemZXQ0IUUnEqPnKR8apbO6DVBSqMXXUnTAk1ifSSwaDBhDn6Y+9F/XV96CYP1EvFPIeB
D+3KHZj8KXMhDj5Pe+wvdcCwR8p8plsnaGdcm+VYnctX5cF4qSZXN2+Dui9Q+F70I9y4cYBVFzjP
8s16URdP5caRDgSgcLx8H454A1Z6w5krncuTfaFxTCH5kh2KebsDYiqOZR+/MbAbg+qfuLR/pNtM
clmgheVh9fXTHeGkT8wab+YNZCuCGrrJfzuOvJ8EgFzlq/I90+7fQZzG5vAA273/wA7xxgJcaoe6
8ZU0nPQQJUbPpnp1Dgni6861Dku5k7VDdrdld6CSnY8WTWYeVW94aYPqSh2OlmCBcXxMXkkic0yP
K9IxYhFed1Z32TF+nu9SmF2NMD1Yd1E9GumBdOYo9t6Um/oYHTib5nAd33ogGf/EqXRZBjuaJfRW
gxiIE0rQP4BX3sUpQrH5NgRkvD9teHV0bLt+n2yRb7vkOn8WR3GxHpvwc07c7qyFjY8qt/WwKr/l
HxhCnq0bGpf6fcsZBqXs63lA1mdCAMRP9gN4BvFE1+4QIV5l7bHfKyeaPtMHS5n2xZxvE9SjAA/p
fhfI8q4aHwxKzX317HwZuYst8y65jEwADr30J3tC7rBXvroPecOzuY4vXdqDPLioQB13du339mA/
K4Ce/sLS80Q4PJTPm6MHKS4RX/v8uZj20gu9oqznktIOkl/gs/zt3rNPKDetb4XGbbV24q2B4PpM
nbj+wEjsi315lp+1m3NLsgNtsOiw0kC+8glRrEOftnfdl6R7fchxo/IZE5nH5Fg/mO9TYH1EZ3GK
w2rf/HRBErnZF57qZdg5ZKEzPeGL7xp9N8i7qN4zpzsN1lNxg26XBqO0K+707d9lzcWpqXvGZsb2
uj0macTISOumn1i+QIbJBrbEnfX9P9LOY7lxdMvWr9Jx54gLb6a0oJUoUqKkCUIW3ns8fX/QuYNM
JkOM7jvJqFNVp0gCv917rW+h4+yJPDH3LdIa7OOsQCc8Czl7DYMGxGQPlARpHgFikNAJ1Frx5CfZ
k/cmGHiNpuUHN9ZuXvVka05oxkYTMt1s6Z5kFLQjJD9t6q1f8LIZTMQbjFvTqH2YmHfZAX+4mQIA
orezEdol8FUE0Mjr9Hm5dh5JrFSBKRcPCCK74V44yvQdH4JH9NwCpeBJFC/xfUq73sZ4p9r0TKsp
q+6Huzd3GaTCmTivtsKxu7e2w51AE5UTw87autrO+WrBBG6JJqQCTEf0xI4IbiJ51k7GvfHiHtkS
XoyV8ilsS5v5F3Cpp2AQ40ebenbxVKwRA/koRafinTXHzDD1XvRvd4NM3KX5OpFJFZ4C3qUjAQKR
AQwwcOIvaeRa69JFp0CID5N5Zllz81gQ1/MtunNhHbzCDXIepJV0l9dvwTY+gwejakde3Jh/PuXW
hkwGnE3L17mLWMp6x85ZD8V2qa7KfOau4n4RfFsV4RcTc6a1bJkqKT5TGr2CNXO1GTOL6F8gNC/x
qsxsWkpoKgzG+UrY0YJFZd3PFMQyNEDs4eAlS1GeJHMy69upNzeQZh+UfiIvqidrJ4nLbIMJUjMm
+bLb6kuLaSLdCc/hvLI5usv3/pe7C9KZ+Sk2K5019R5OBdqFembES3TCHILUj8SuNvQ4Y35i/giW
rm+ncjLtNmNu6TzdJy/WM2d0aZsL0LNhMs6EN+r8yHGdT20fAnK9D0nldAb0LJPq3RLR6SEw3hUO
y8IMDN/RbQ56tx420axcllMXA9Ay35GJ956c5VP/HNM0eqf0463NDXAVdV6+eE9ZPy8/mHJAt6qN
8i488HQXEnk2Mx6Y0d7xIIZ8CqPFP4WebVmHoJ3U0kqmjUbIqMBbYk5PlLPor3Vz3q20cAvF3JaW
AyKN58quUO6aE9Cm+qcDYq2bwfUTNwT9Grvmu4KdR+1Lpha0TJ5KBIPT5lF4GXjSzZysavKNICvS
b5on/QOwyWRDSix3/0m+9Wz1XbUONaxLlC39FA7Qh7NShKkFvP8h0GyBYIVHMh3xL1agePBs8fA2
GBT7OUEobma3d1q91b0lbgx4ud/EwpIZpcFp29GT1w6Q1hXh2HPe8KfaU3Fokcm/A5vHgY/T4x4G
NpIalLUGymS4inMmJly+pWnHUO+IjACccB9nKymZeeKUhhXyh3oTVZCvJ32ylh/49w0CjnAbNHOi
HZoNgeKjtjKEOD6hj6R7CyVZAHfnzu7rB04KQfqoq7uqmpXmiYukUO84sGVfxUNlAb+0HY6hr0G8
kg4sUMifZP+RomDyUN75dwmeynWbz91jfQ7zJUBFZgztmgkJNyvCAhbZB6xdj03/SbvrFHwqC27F
KAN0201hOKwpznGcQ4Xk790381XesUhEX8GheTWo3dmkkrym23zlretN9aI+ZNGypyOMpvQI0I9k
ObJVpt5AEO4sm+eGbb1W8dJEURRvUsIEkjtiS7AAenBF7tzhmH5mryOFBvcmmgeTo/kXyR/YPZJv
vF2x+oW3rH/Gu4gNK9JhGKGdx8I45cxIjvJdAQplTZn0lCz9elMe6XY6ZwEG4G74Trf6MX0OzKlj
myeX49c6ecKDOlWqaYc3b5dps4yXhXVEn+ZMVt4Sg+2QS9MCBco0euQcVyVvLgG2lEZ3HXW9M98T
cyjmAbavNYASDDrmAx03JztrzUG4j484ZTqIiEwzbh1IRd8Rew5fbGw5xogNEFRqlM5GPKNbOZbc
OtbwHTR67XvTJtqJx0fOtnbQdujog6d+4XBGfWfgC8BV1pxbMfwQ4ztNXv18VnzVW0DGTBm2J1R1
CPKf4GwTUWVzbpnFB5jLxUxbpOtoAYlnZ24zvGAmp+AplMc7Tg7uK3Mm2jTpOsMCoy5JtsqO+kCA
+mL024Yo2OfwRUj8RE0naWttb8CN3lBXp06hQsNEyr+A40HHMzvS/nVfJRYsTlTBDGNJsgnNZfTk
SMTYfr4Ir1n3KqaHhhS8Z6rOLhjCBScof4lEASE1xzOCvDuV/KCHOiNjhWN9hW+fs484sT55Geyq
Icd4LjQrWE67+NQ9mv6keSWZuFjD9aLK/tlrE+2EoYXupEROzH1By2+Rn8nIhUv9QNgPt3a/3Hgc
/GSihxYmMdCPTNAU5fgCEtzBXSKyNVk/1yTTbtO3xpy4m+jk7jOuUBZnpRrBzheFgAf1nf4MF1EO
rOYcm4y1RbEMuA+x+Nq/Tx742tK9+Apl6kQxg4/FHcUd4QWvDxBPzuLiJp3xcoVN9ErtjotC9FU6
GwQkY5f95H6yGhP7g6Kq2ptnDLvvwXdhB7T0Vtlc/XC2JmZNhzsfZ+RJurMe8DJS18u27Toup9AM
595nHNDD4j5kE0bIPCrWwZw9ivFSExsw7tf1M6WPKp8S2sylYebeqQ/CS7wQP8R+AYUQoq9wH7Ie
IvzkkVdvZGWoHwVMfCzhs2qYAixqV14zg6z84WzKs1tsAsS8K3krzIx1jM3Nm+XgOswVTPAXi8iS
jhnKw/5GQi9AK1/jAzHQSsycbqEtrUNxqB4Rc55N0B74HxF+MldRhC76rQcAeR58s/pJ0YzAe7Jj
KfC5k68mm3JE4NiEPptdvjrXB0/ZRp/aM6PzwX9zlqS6O7POn1kbYy/hL/ykt4DowhqeAFmnc0NB
Cj9RX4WtaOcY5ecWCJMZq7++oXUy80gUQOgzD1bl2sMCfy8dx8VmFIlxhzNW0n02XmJNOgxL6nnu
vn+Unp9zibb8jLIPTVs852yM+WuEln3aLdQ9A4eX5B3kjfeF/dV8gNzpfwen5oNNQDhKi+QlOfXx
kjhK/eAsu5VxZI1iUhifdN22yrZfQ/gxXgiHgw0zkIMz7V4qd1YD9SAqVOGUNvVWnIidL5TjXNfR
3gZfKlcMTkYqYN2Jt8NeJT6wyruTDrvFLsADc0r36RtydIsEuSnCALLonAf36DGfJs45+mIMN88c
oXsAUlPx4N+xHMksOVjOJrS7ynN51l7KM8uj90B65MS/zxftmburuku20sLYrMKDODeeC2ZbjqA0
XbB4slhqL5ytH5vX1qYbc84eEagRtoqOdN1wlF70z1zYwVSW2wydZD4rFyItP5p9T9aa0fReHHIS
dN0pGEeWjPZkPvfdxpo1e+ej7c5BuRDipSYuU0Jh2PWnlW3sCVnn6jc6fLjEtdgYJ+LLOIE6wFub
7JscA9ke1EXMCaAmhsN2l/yL6VLb9PvsjlUQzaG17vmyxbJ40NbdkicgbpV5SUPwEY+xNyFRmJIE
UX0pdSE2Sppb+/H4jJfwPeFY5s27ufhJYkBYzlnAzwIL+ShcmGS2scveymfsFDIXT+kgPPra1NWq
hqlUq0sDEXRrRTDfac2sf/4KomyDAzWzZiVpNTOjYEoj3sfQ9DqmWKf0NQlvpusmAcmeA/sON/7P
3w8RYcVhlTNUrHBTSg25WgX7OJ4nB8IkhilliJ6FSCkXRqXxu/VSkEl0TfhL1wSnq1I7ywPcJT5n
L1TKKETb+j4Ug3wZkdU487IGq3PPZGjHPwJkN9OazgYe70FBBlduVanjuNSl/++Pzix2tZrpy1D3
onVHjK9aqRwooyLK19aX9ZWWVrO1YJvDlE9TirDoE+ZxJnBT+flDH4g4F9wlzQWKmAiMCWQsfI4P
nnlGZFnYXsbBHN0jFkQKzyreU5QclGh7Eg214CSE9y4VizZzTUQDEtbnYt+q8qccQgVPghFXbR4c
fu/aB7yGlqmepTl3LmKZ6qmFuzt3+y8lc3aA4WWOsG6Neew50OWSqSLiP+ZF1Kpso1eOiWob2B67
g1GSPjBgtaAyQ+PMyZ7U8tyrqFfHv/bNDrSgX34KQXCyIKAXXflQCUPIGqlO0y56a/WMEmp/7jNB
WVYq0NJGX0i9cR/2rp0J8l7h4gmS/yGR1KNBXNzEkIH7k/dJAoxCtpBzcGjuzNvKfMrqQVuELmog
pxse20G+43VwgCGilTpR9mkKUJCMpp4BZ/4wZTIxLcfD0ecR41hsy6QrVzUuK9aZKFqR1Mai1dmt
2Hv7QsB0ghmjXzp5vWxE15+OLC+YGcbOjKxu0yQcMglzXihAvWgDDerSsuQP4qIVIvkMZ+IjzgDi
7uAfPQ+19q22hYJIhFkX1tFCizgujAFcGNj3Qe5xG5bM6f/5r/97gdH5L8jy96mfVCUUIBBA2X/o
OiMUSFNNE/GSoemWijuTD70AuuhdJCeNYBZ2q8IZSC0wBQ37hUx6VBmTxhLny0IN1pkCDpIM6cff
P/5fvsv46ZakiKZOh0i94OYYndZVWmoU4Lrab6dTZ2LpUjoIqGIIo0CJTB+qXSJe6d8/VwI79M/P
lmTFsEyN5pYqj1/sD3KOWMJilTupoNNCPEeBU6zQl77R3vc6XvhBRE0fFztseDvdQs9JO5mbbaqs
VKtd3/gq42+8fAOSTC4GAXUW3+jiDUihJvbIQwvbEcEiBLkAFkL48sBX28KdB7CP/uQIhGH4dnTP
mkdyJwYy7RZp4/Y3hoNx5bvIYLMUxVQ12br8LprvSLKQ+vTKIfqyPLDBj1iBqM/ePLxojmCqN96E
cm0Aylg8DCwmoq7qF28ipGM3ZJlAMnpCuc9o40dD0dBJctKqBxCZ4+M3pOo1ywgqj5NliRM17zja
IwfAZRKtFdIDkBgHpAFygYGOz1PS+D854QLbLY6rongy0YBkPcrUKub1ZqSVIK2krJsQcpTPfbM6
/P5Sr71TWVEMLLLmSL26GNe9qxJQELqlbcZshMSoQcnJ2xuT52eQXo4cRWbuaCL8LcOQ/x7EHU7n
vrLkwm4K7QSb5tDExqY1KH5XzJiMEqzRJocha8AxWPxFa666QNvh/wBP2EYH3WNERWV23xIeYZLh
iw/aVL+samSWZK9RXuyGHoBGpudLsXTuxdr7Tou4WPz+sOR/6FmsQYqsa7JomRJkznGI/DEZLU2F
9y0rXAcsjqaukUIrgExY02rpY97pUPixDeN31UF7EseysrlIiujJlUCxeiGEEb37Iqv9ywwLOH8w
FxQXWsHQuvdODGb39697de1QVBp3I3NM1n/++R9fVyktPTV8vi4ja1pLUG0wXE2HETslxc1jSEt9
9PS/dtomUKhdugjgqMlMIlOsbn2Xa7NHYeEWVRT1CEMvhoCLsEQSzL6wQ43uiZGH/WykjfQeNaFc
zpeuxnyqGlrsLm2M1os/f38YV6evYmmyKsJ50xmIF+8Ov8l/xmCHoGhWSDJF5sZHJNo/mtAxJ7KS
Tspx5uHLCgGCjC+nkY+BSV1pxMl02OSwsXdf5DbxphH7T6tA+qqMkIKru8uiDHZPxC2bDFZiyk+N
57zDidhgo6RgGjTrkbJUjRiq33/Y1Y1RsUzdYDeWVfOfdQkNKgNILOwy3Wg1JXZdwRWIam3RgZoh
tCVcDZK1iiicB5Bffv/0a/siI2wknokA95SLPUHtHLVWY/aEfuT0CJQm2hFZ3rTBUnKNx0BLKJC0
1Y3ffG3VUkWISSp8H0h2Fzi5kJTvpo/awh463iWCm1fdTF9//2W3PuPil0E9lvGJMmAR+e0GvViq
Znxj8b06JpkMEq+PUQnJ/2JMWgGsFrliUuTSQmlpAfSsIlbHANPS5EAMNoUv1Z9reb3DL3PA1EQz
Hv1wFG0jJ9/4RbNrRPyhpiwRZRfRpTKoGHi99+pn7qIaUaIkufWwwPpHOCRURkdglGs8ZL7zPgLH
TAeVxu8PThqn8t+rvSKKmqlA1RQtJPsXe4qqZbUiAAuyXcTpk4ptfKKSJS4jggIkzjQzyugRdzct
B3A3rpDTNck4+mbA33//Kta1bwKAlcOqJkvG5aKT64Zo9pmS23nyLbg02z2Z+rVRSfRxezIqK2ej
AKzwlM3vn/vv6QTVpImwztBB4ps/T+iPhddypWoowigni8WbGTJzsuRhT9OswY/GojvGRv7+ieOI
v3jm/D5TMzDOa4p6eTq2St8fSBjAHaYC1g1QZnOUfc6K4Ol/8TmqLEq8YFZzdfzlf/wy4gowlxVG
apvUbgaHuCQA2tClb5w1TeXa7/njcy4OW4IS6URm8jkgKSrBUmdovrnl6xOhQxYgpSp9xYfIT1fk
1HWs29mLGqyMPDjx86k1NHWzEKxRc6XEcwU9lqR44iLgJDQZCHsmM5M0BpUSFFmZvp2rAG5ql5oR
sY3Y7zORCAQZeQuAbxS90H1qy0RU4bhHF0SyLDtc8wNlpeWluxiaRRp7MSnfdOhIr0qnlqsigE+r
uZcOH/jMhVXLhRLPZIs8kl5+Vn80poi8IPSIYs4TXDtd+NYaM66ntNpGhLEVmS+SgVIC7GOGuamt
ZukKGZJ0wse4Nl3vpY11EeEqdB2tUw/Asr9FmHiz0KGDbWgmNcxBMhaFpj2T1xkM91ya86VDhTW1
aIA3OnabIEQ8YHbekz8MJ9e/+32kSFc2Jg6UhsZiIKIM0y5PS1E0CArXtJQYYoAAstcemyg5KK18
NAvrnWpEMxH78ICd52zFwX1peSqQphar/zb1tXWfqEfM68+alM8lL3schOhV0om4lJWKaPZIXg69
R2En18Hvu09Fo5OK6Dn1FFPisiPvpyjxVxvhAVsbXSrVe0obWqcCQFDFeo/a9qgRVjVU9VEG6Fw2
cLqDhIZIbO2L3Jur2Agrlf9DEJGi0dUzr8XLGRxiWd3iJTnIVXPEMucWn0GfrBRF+uxdaekIELlV
Ch1KIb/VibTMOlqPPo/dIYRX9f2IUtMcADTiCjwL0/F7ymobzkqjPnq69Pnz/2v0bZmWB9S3s7KB
UCEj56siaw1M3NZoC9aF+FYGje10rGmS+qzIyQqfxTryk93gyfeupt65IWwIr3gUhnSH2wXmjuc9
em34UhD8uq08mDyOKzxUSblTa+OT6HGq+WZxTrEj3ocNCTUJWOKhTh+4gzKmRh79jRFyZaOQLWip
FJ80VJnGxWLixFBL5aJHHQ2GLHWLfl1BLp3qFnXIuNAWwK8/fQTsSDIK5Cwirz0sO5qgjtLaN77L
uJ1fLKCKbKjgJixYHtblFYUqS9O0WZza4ECQp5MOLfijUY0MQ/RytS41xGwTWiVk7VtnVB9SKh7L
AmWN55nqPG0yuomm4K7aqruxiUn/3joUbmiirsuSCRXzcm0v3L4RvFoniBjLAPWuzEQqS+MFcbm7
cbrixYkH6ISGHNmlAWfLE9pVTTzKjU1thCNfPiL4tuxnpkl8HyeWv9f+qg9Jvuhr8LLmI0SAeIn/
LxbmP9wQTB2TLuj6TRIhTlQI6h1pGtXoOVcbC1lxBMZc1D+0eBNhJ6As393D+xt2qSMgf8JYIqvh
VLZQzjpFNRt04V5pIn6LX8kQ52BrqSSkOLU+wbIR3dg8r61U3I+IbRU1ahuyfHEOK8Mqi0I8VRBa
630lW7TeizcYVJMmKk55m5yiukf6owzAYtK330fevydoddxNJQMktGFp2sU5M2wy3E1SgB3FpN2E
X2nW9f2Jat3C1/NtK8cPg4B46PcPvTKmOLWDuzYMDkaKqF/84qxM09pt6shOQySfaAmzsHwb9Bro
R3CnOeikEzxy3VscGAdU1J+/f/zPEfDv2aaKCj9bllRJ17XLg5nrR1miRjlhdVql0ltsGB26jPSO
KN5BvQsi/dBgDqC9rdGTFkBbtFQn8kaddKJ5LmrlVI//mHz2u77Ey591JhWT9K3vH5R6B8ZvHaRY
9I3i1tv6d5ngi3Pp4NCuaXz9cUn74/yTa9St9Trmi2O69xTcwIP5GWDCB0F543ZwbWAoFP10HhMn
Ie3iozykwo5ZWaEdhnANDBwerrGMtXpnoPPGMsaNsrLOv7+Yfw/M/DyI6QqQ83GxuTx2qRlgTcEk
24T1LrSyt7SXTiAZZmImPf488tCJ56ps3BiP/x5fVZEruSKOh3U++GISaCVFjMoxQluo63UfNeTP
hXe+Lm5//3nStWeqiZS7FGJXeKwXSxjHrs73+W/bbqId9IY7PDnaY8GNrTJ9yQVlG6ryIhC1hQlb
QC1ZZQsFp1Xdr3xEgUCqSKNQyJoSnFsj68oixDOQRM7vpizq3Aj/HlqdIHdk8GH7LfABDb53VLSO
NcDZwtTf1M2LRI7gRA9gREm3hpo27rSX83Fc+gwNSBg7zcVns4GQG+NVoW1pwCVUjH5UQGAtiEbK
up62qwqm2wSDJrgGSCQJ0cn8AlTFMbGIYzJb2zgD2U7+7gd4a0oYAU0mtSLhPe7iEGINOwHJ8Ex7
CmaSXMxwxiEKyepk4ZTJQ6RiIu9GgswPdKwaYzNd3CT4xKLR0Xb6YRkIuTnXWuBFP/86QDwLdhLQ
J0zklFrBwbXta1Vq658wlSEVR1M88dCmkk9hH4Pk8N+p66F864D7CWljA+KyprKUvwF4XmTjNeDG
gBsn6T8P1rTG0oxkWurlgBsCGK6eykLXt8KrE6CX87S53q/jAjVaDhDF0ep1mkAiwTT1iTtnrmTl
/e9f4urkInKA9oUlw/+/WEhiNefw4KaRjacTSRU/Wwylk2lUNy5tV+qNjGBL597Loq5T6/t7BON2
U5IsTyK7VWg6oU00a5AdrNNl3qw5Qp1gHqAHB5dRKRoha/K2cJptaw63vsi/J5WxQi/RJjIpfvL0
//4iQyBiIwbNaksl3IuaP2ZdsSzdtzDun7XRyvkTS5Nr+9EIH5vv//MHzlNQ2dBVUxQvK3JMA70J
PVazPnQ+x+ddoC+LC+fGYi3/e0mmCMbKSJ+B8r18OWu7MkykIWXF0ENaDBac/0mURaizjEPYkzii
s2YFSmX7jW5N2opRDpCcpNJ+IZNAxFkapTlEzsHiyDu273zVOscwc2SHsIEOeWApIXC6vQxfW22I
oVAl2g5XyjKmXpgg/JoQZWe9FojjFrLsjUc5JSl+24s3V/2rz0lWYN2BvTD/6dxEPCRDp/pl992d
INUgkcPsraZsChLSRFkT+e919K4CfmkFcFUtJ1I9X/sJApjfB4YxzoDL5YAXRZNXlRTCSS72OauW
ATy5eWhjMsalA+jfBPwAgZLMqdBH+4VJKq3Ke4/TBEeCg2WWS9F8MUz1FKOtSb86F+uKHzd2yXEp
YIMENU204sAfjUXQUNtpO81ydn0ln8yOYkbGYBCV7E2twidLqY5xlr5ZnbjNANUT4YWXqXgpTG2e
uwRGYaN8o1RNCdI6DVL+oEBrIrNqBA9/+SnNds+MlXkq61s8xg+NAgImM4qNVyvgLcjpIe/RMQyA
p/o58bnmMuxFFKedCNZS3noMhwnRo7B2Xn/+2tBjsmV5yllORcVL3wPx1q6qXn33BhVW1j+8fZdH
+8Ipx5JCzM6WF+sE2JIZNuuWJudsnBBF26IP8npbkwjv7gj44kkHlnQKiuQtcIuP2itXg6ieBJ9T
ZtWyYOdFfoTFcT+oRcux1JqGhfcRvEsWyJHaQ5Sg9/c4vOwUFlk4cqaMSEcZLeifDYPLzLRy2ijo
Hse1WDH4RyIEfPBSGW6dBidB6j5UJf0sQ7ixDVw7YEiiyjUSg7c1XuP+XhUjo+4CH4CILVTSROqS
B7dz1oT1SW7+mBb9m5ih1XGig5X2N+448pUtSGIxHA/NNGuVy/O+LDGrVezb9uBIn+DanoH9PxmS
N8+t5Bhkr7Wk2Irdf+mjsUxDuOM9i6mxTR3lzWyqY5ID1DMzun7ZWKlalh0CCtlJFtR7sFRZ1dEr
otXvc/Xa6kpNS9I573Me++fa3UBb7Qo3Te02QNFmJKu8pr4Tt8ciTFZDFq7F1lgoHg4tVJp9wpdD
RzJpxfoYVagjDA/rjHdHFudH0KnPsSl+DrDgAvNRivu3sBRv3Kmuvl5Joi1JL4Y73eXuqwpW4Bdm
mdrY6fa53haIhp7cKtuIon9wOWwlUTfvA3fZm9rNXKErB2s+e6w8y5JmsVb/PbZY8tqqVHPGFuEp
U2LcGWDqllmz1NKZJgRHnPVrbxA/s0j8pE69gNi2TFpnr8n1EWv+JKxMZMzApxUx2f3+Jq9ddvly
XGcUzmDc3C5W3ZjYNIDzvMmhSp/BjS36QXsONJZL1zMm3E+3YkJtydW0ve5aa7Vzn258gyv3Kt6M
aCmmzgXLvDwGZobqV3FCdSnvm+P4flrdst0SiHn1rFrNkUzqpzTWt11o7knctdB5pIHyTMDgZ2W4
B/IjnxMg+wJJs3iKb8zOK9uxpKCqsRSVPemf7nwD35LoxjxBCV1zr06/NC0/RSUDyHfzg1knt5rB
1waLQsyWrEmyzHXvYrAwMpxULofEpjqwKMh1K+CZTCCvzjLdOwZez9/sbkzn8R1f7Lz060VNUehA
q7I1rlB/XNyzoe0K0aF4hWP5PKBj7PCGG9XOTZNbhW/j2tv+87MuxpslBGGgqmOhzIKPVfoOBlMJ
Uhc3HMl/y7sUAJuJrFFVlp6Y74csNTDhmBuzt5i0+gzL+mkk+saqsXDp5xVZvxJT9QyoPqaTTzoJ
uKVoWGZj2m1riKtSyE5YYj0Q+kpFsRaKxMbYZHVx+iEfI9GMaT/C5su+1ESySU22A60BuxIMq9KT
VnlizJO0uev9T1c25laZoKQz1iYebEouMqF/VdovxdzaZEWzt2KgL0K/LIaS2Ob8FALwqQWsphhA
o2YXN/1KqXGp5fV3EFSnpuRbusm+SyCYxM5w1CI6JbJFpFGKSXvqGyBsIiJ5s3cC7se82FS1YL44
4jNRNi9hqZM9WE+EXumngLStbtaIhOQoEGkWOX60H8KlxU9ZqKgkceOpax1NkBG4+SLuUEqL8VuG
NIvKYkkOVrUZ3D6ChZqwj+g5ST4pIxC8wFJVSOU0LddfM4NxgtJqWQZui3CzamHTAYpq+4CAiDp8
qGMOiYqlAgaJxIj/xEjdR5YIK0Hbe53hLSELIRmngj0hhOGZeMyOGAdlmRALZArZAYweHh1G/WAm
B1DnMyXjPGaI3apM2Ao1qHEhfuGG7CAr/LKwBxl+eTIdcwy0/Gr89OAWyUEoK7QUDponFUt7+lGa
0lmO8C0mYfoUdCtYhhNDB3dL4+BsAEdyMkzeQIotz/Y0/luhsxMJtaoBByietqiE1TgkOj0/WL2x
MfUeEylfclwHgKQv0bculRDuoeNtW79+Tg23myV1v/x9ubw6fyTDkFgcFGQrFxdWPS/zqtdZkOTS
mRU6KzJxln1G4gUqIbXX5/VgbfiJN9bBa4cU6h/cXhFToFW6+FjN62GouGQlV7R/JNHaJ2FMPT+5
sRJd3Y40TpgKHVvaiNbF56iIg4DXW4nd9pZdtzWeKEjwMW5dqikpcrpJ5nsHq5B3PrE4uXT7pHBt
xWdTNXSeMVXYy4ujlcV5nLUaHQU8HFGO4rRG/94K+pa/vUcowKXPnDju8MDiP/dIxJ6BRNyKBYBk
k+IjcbLbqiruQ5lILVPfOLFMB0sDluwQRNNCzpzEUsIULB3bjZLP1K0eas9dwxXfWH0DTIG0qUYr
cCgkVPNdgkJcDMRxW8/6VD8pNRi4kOWy7sceYSRM5QJaqdePTiexf1OSwSZlGdG3MZXIOY49ESH/
p1yGCHMaDPjkepEt7j/k2aEwUzTsKqYBsRrexreZQgbD/9WFMzPQn7hKhTHRylkPPis4FPCWIPdy
Enl1yHL9T8fOY91Q4OjNJNenUNMEO5NDKlkFATgFqlBlbFQzOWgIGS/AOEoghCNSiYn8IIUAgXoV
ZV8YqQCTirC5uwYsP8KI1lWJNKjUU9YRPNqj+TeyygXvYOHQluBQ0Hs0Gn1dipgoo8Kd1B0e2yZ4
GsIM+kY8isTxfPoOHzBiBX+fg9f2S13him6hd2OojnP0j/3SF0stTsImgX5Ij0l+jPVo07fiMpSI
q/n/+qjLK1qTwRtOQT7angFJMYEvnFBjB5M4bSvhxs+6ekrWuVehS0GOxnXu798l5nKW5mrB7wrt
0iNNz03mXpcuxnN7IPUvEkHnA052cMM3fua1Uw9VGkpSHLW4h12cevQCWUESsbx0tH0hoMcxlpeq
2huetZEy3i//+/cHe/0TNSr5Y7DpP9UG4NSoW+AY2kVQYAArTlBl3iSnP6dR8VWxh0B1mv/+kT9L
x+U5a9THUutErWxcin+GMoPqT4KCHXSRN1UJOWzQOGK2tAgaFYvJUOnHEjYTWXBtdDTNE/nVCGJ6
zghFO7b6Ujzm1UFgoyoxu+IzjStOpP6wtHqkDZqQQp0gecSItU2I6I1Cl4MpbljpmaFPB5KVXSer
pobJfGtxpZE1QG1708DRnTFXNr4PX4rmbUmY8LGIMMZVMOFiS7HTWH7srPw+EZJ+4lCJRdA88yoP
mrAlhDOZ/ARqsy2u49F9npdAkxAAEhKWTrl9JlM4/i+BCXVCA473+1O9OmoZswqtIFrTaFD/HrVt
55CV5lmx3ebZV9STS0wlxRlW4Ov2sjqv6lmA33G4Vci8NoDgAVHIpKCr/nMzKBuh9zJZj20I1V/B
wOuzhvKtj6q3eNRgdEV2gPtz+v3HXtv96TyheBfHP35O13+sPKJVhAiSIR+GbCEpuJqphU5r3PqL
VFsHpnQXpflpPJ/8/rnXVrw/Pvfy/hwMatSkmhhjbO6WJgnzcIbKfStL5yJt/hPJ/Fci859uButK
hZoUYh2RGNdSVoWLUnnVmgR6EMpkK0nw0HVNO/ORrbtUY+Uiqohxyb41wtzoPg3LXvTwspswM6gb
SrxoxymNiVbaivsZpdCPdL27C1zlAKuyix0Ap0qEyE+QPl0dL1apAstztJcAjeRclpHldcTulTAG
vQBwjjY8VjVIkyE8sjbC7oU8tfCSFWdabNG4TUrc2iS3nX/MJboZiMQ+Ybuz9mGKGykXuG9I4K8n
3LwoGKec9YXkRMxGiSWEurMjLd1GI+OuKknTIxgSKdU80dqXZlBbQuC49kiVtkTutXd0F5JzC/yS
TBO24ArGRDh1ZRjCodId1Mhbj+fmvFDOJifirmRsEKkwd73urLoDMVjVKUjrPXEP2dwIhU0XavMW
/KwveN/CUPRzzavWZMxWe63wSIvC/EpC740t5tqkscYAahoPzNZLUWcUZSW6y4y6esbtKlXODTiK
SlTPWqZtaPieKyLKbqz08rXBa6HJwA1h0Cq+HE/cL11yC1kg9MjYywDvkd068kwqpzkkXH9Mh5LG
FlzpW7buBEQaxs6+84PAdoP4WNS0NTOZtm9Maof834ydyXLbSJe2b6Wj9vgaYwKI6K8XnElREyXR
tjYIWpYwz0hMV/8/yar+22U7yr2wQpIlkQSRmWd4z/skH0VQfUZvD9yqn5W1RHqDFy9+CRJDdWyz
1lnPCLDh4Abxz2vwF5MCNjMW6DxMthtqlT+si1CbMjSVGZ5HQb5BP8WEu07Fe2yMOzvnVcHfgqnO
UJ824b+eahGwPd9HmD2VVMhDBhE1v9v2kl24K56g6qHfYtRpC7WASVz820F6ZOfe2gTCwjy+wvGy
0wBQZLpCQ+twX+M+2v3zi7rWl344E4n2HUMFUx7lH3XHfLej+WLy8s60st0Imb6mqI6VmvfclaJf
Nua4MfygWpU51uG5aTxH+CuQwxeM94awQboi3cYpaQCulV7k/WYf+pUQA9E2rSMVJbg/FWbD0Zmr
oGezrbzoKOPsomX1Y1QyGO3YDCJ3ME4afLxbZ3zG/PE+Grtbh9bXog/IPLvWPQ+bPCreu5Q3Cpd6
ZG75+wStwB34E7LwboDWoPaxtY/fXFP9Fzso2gikAgjcaOz82NXUkyAUlI1y9NkNIKWUeT85sW0E
+gHyMxoRru44l/F+iA7+gPVAmaTzra/j3TBE3/SpNu9poNHdznAMsgLF55Q1qjdjuoQzy2XKvsKH
LNZD0d3jjorvCWRFv6LGUQhWixP32irBVxVuJ4ttwnXc8eITmxUGlUXp7rLUt6HtFuRSnnUoTQg5
VkRdWHW+8E2JDhioYdKXUaDoe+VrGrwzp3j61NZWhNbQ19Z6XaE81ayT58SfCmRIC0vaxmKoiJU8
zTum/ps7sAWLRH4LHX0VOEQzRb9DyLaqxSuOpe9hEB7GEO+nMHFWoVU+qvOkd1/AYL6qoLDLrE9t
0zwbUn4z6fX1fN3HpkH3nz9s6d1zRMw/DP3erzoa5NENrvX9KoyHj9tAt+58ToPQTtIt1UJG0psa
ZIrvPoJDJn3EEZAttsfzq+p2c6Z8Ryf9tSint9/cC7+6FRCkWTqiFZLaH7tqE82ErO2sfDcmZYYt
pLXA3veUh+24JZ/j+sT+Y29rQDzV/sWcTZobv1GW/CJoYUDQQ2fuqBP9xwIvuOu6zlWA5pe8fUNW
nYWLxXDv11wb5KQ7f6rXM3Okixiv5d+t4l/s/pRK6OlQxiVC/LH6XtBjl0MeF7tUApGsimRnl3iY
uRjdr6ya8aqSYaSj5zw5rIFNHkSYh7a7oCrhPkedtzWL5C6Qtbm3JoUA7H1MCOFy6c6+l2Nwi1vm
CmDSc+wBDiW22BLVEBM2zZ+n2H/+LSxqr0Ofb2UFeDWMuh++/O/te3l3yd/b/1K/9f9/6r///iW/
9NcfXV26y9++WBfIYaZH+d5Mp/dWZt3/zJiqn/y//ud/vF//yvNUvf/7j8s3rhwmwkwrv3V//PVf
aiZVqQWt725V9Qh//bd6Cf/+4/bStpe3SLbvXdf+4jffL2337z804f+LJNsjS0O3T4uSutTwfv0f
1/qXgxrHolTDaA8KEk6Oomy66N9/2Oa/uOUJzlFqk8oiaPrjP9pSXv/L+BfdPXJMGh5CTamJP/7n
Ijz8eSz9edHD9/Kvr78PVX+uFSlpIr1Tgxlcql4/pB6+NeHNWmnVTm+GuxLmH90UmlsVFVGvZDLY
038XzPzqEU36gXRsGSn6qfyXFTb53GhgILRuA6unRFq90HIebCrWQxDJ38QcPy8eSo1CNYhpXjGd
9kNnIOy0YG6qtNoZGbhdBi41dzpXc3qBLHz+7u3/xbX8xUMxFsOolNql9J+S497NDB8UcLWb2vQj
zdKPQIs/Ymas0/DrPz/Sz7VMg0dyPAo43AM/vWsdE5Nt5IzVjiqWD4O+rmn247acjvHvrt8vZD8U
TA12HeSryIt+bK+FlZ6DjeZVWfS7aW7rZw9GSkVdEA9oIHO1Tqjt7Y2mgxw11Ru3d+8sgF+z+btO
38+7MM+ElhKlHQt9yY/FHbfPPa3zh2pHxr7RKW4LOZ3I/M+GNp3Hajy1tvsexOFv7qBfBHg8LmMk
wCqp5yKV/3uApxlOablGyS2kpftE7/am2+MmNZzqbjw1UsNRPzwmxXymPhBgz4p9o90gOxxYPzbH
1eiJ50Skv0mkf/20bDUid42lf1y6oimlmUVFtevstgbo6Ow4lJT4ivky3etAw97KpuYbCXZPOiSv
rswep1S52cj+yXMmCMEY5orwN4X2X75NVMDZnkiP2F7+frnge8gJZX2F2rNudlUPd7iRPUEUCe9g
syJcCjhm94WG+u8UOL8ovvNWfffYKpb4Lhb3CCV7TWbVbnSs+0HnQJYhjlLhCPWlGc+jDiBQTzBO
EOJrHL8UDajnf16av9oEvn8GP2yoQ5pHZV/wDJjUADTvjmcxJpe51DCCYUv45wdjMuvnq43myfO4
L12f5OpHbS0ROad1WUGS0KuNW7s3okw/Bp1Bw0nvjQ1OItsai+EsfqH97oARxw4884aTg0FF5yMG
ouR+4/E7Uzbd+AH3joWD/Tj4m6rVz+A28IXv70JdnmxLnspkM8IJJbT+8OPkIozWYrZmPM/ZxocE
VYVbKXIwfCV/R/28FJMyzlmaQ4nrjvU0TcGyKs152XrHsJhvasENmqb8kNNhUmnJu2KGi+A6WBXC
vyuDvr0uKEooJ9sW4CChERrRLjPifBFZ5AC6X9y6UYzg0zYwUp0uQzsyDoXZfWgdgnLcX9FNBZyE
OS0eOleZQkUKBZoTTIko3ed1uJsCa9MmM4b2eHy031KZXDJMi1OL3mEPtckGAlEN/dr0k4/cyT5K
kmh1P5k+t7BBXwkLjUfLad88tRWrK4ORhLmMzHZTDfC3R/NNc+n26X0EZTTGB9u9bds2WAy8LmMU
u2Hsn+GrrB2nXTVcz+vm0QnMDWnKLbSm0pbjlF8MHpPADMUWO97gN/wBNPFGDOJSl7gd8uI8yCtQ
yhey76IFliRoVjqfYqYxQqhyeVvKsVhPeXmQARuYuvyBk3wMacoEp/bsdOA6tTL/aPIWnUL0gT7h
Fv8KhpumXIOrifdgjy8TJSt75KVqA1uPM+tn3NLvEv999KgqON6AAxTnhDmTRWIHlVT+oY5AFwH/
WgR0yBaBNz+OFrAKDmHf608+IKacmm+U9vy+3/rrRwhtnC5VePHpPC3AwmH9+a3uxxtbzy7qIYp5
OEWDutFiuVGPBwj3VbGAfC27WLMOZYgrRfBzN1YCOo5+1oZspZGspmV6MZL80rvMH1jjuQZAQYq2
8Mrw0YJKspga45TAzbT1jnsqdLplEMrHNMdxyrdwlJuYIl/YFDHWWXns8btfUPa6scHropCbzjPP
aFlEHZjDWFu2dXLBIF5bcjrei7B/91SFyLR4sxpcPbZ1ele+58baeHBc7H66QhxYV8frs3dTXt9o
9Cd17iY1rOn4YlYenpL1ZcBGaZjg66I1Q3pAjdo2LQwr9LO6lel4sJR1cadJg7p8kO8Sg/cmJlDd
2nUICK0/WzADN/BJ232a4K4VF83RHnluMoskH2jSpR8iaKoNQOWR+8MCOMIAyfV2rJ3wI1ELd865
DxotY0wtfHS7wlwGrkq31VbixdnHIMazn7FWyh3bLbjN4XzNlA2NvRhlIJg0KCQggEjlfJype+II
G7wbX6XbaXpqZ2LC67bVq6MeqeFyGLmFqtBejiP2hUk3nQ31RjFkpr/h79nHiCJnZMDSlaelTKMP
dO6IZ3W2vq4JacSlL26TXkDH7eq4e3XiQz+xBnpuFyNML3TwO3R7uE9Jjix/IAQePQN3ZiYIttcf
8OU2hCPBA/RnT73QTuNpjYKnbtHqXxg8SsA5BHvDwqEfHy1vuhmn7oi3dYlNUMOo2mZuxhu9ibVV
iqJTl1wbf9bkdtB3jt+vx8Y1QQTE42agvIsnaxhvUOnfepgAAAQwzyJTq0vgFah2TNHJaelUrHSa
lPmyMTpkKZ0BRQOj9bIOslVwOzuhc0w1LkzleSBsem54ezhUZottfzQcyHL3bscu2lbqmCzHYIHe
K94AR3tmbcXbRGhgrjRvaXbtbT1hXwtLGt5XZT9FijmgjZW/zqrkZQx7mjmFjedZxoXLDH2dwIjn
5uRaiWE666pecL0hr8ELQMUPdRzoefbhhAKZGZeGLa7rsHRjbOhbHegoh4plrxuPQ+DfTDLZZIOy
MRPYYP75Fk3dJ+nn2zEPD9ebHxUHmteDJTGI1xSTrkjwWaFOis07VvPthP0dZZcl80vMPvTlupzk
uwyYZ3NK8VQX/rQfgmRv+PiIxvmsK/sZBtRk0G6ssHmpJVckbOONV+fHztfotdfGVyHxxA/mFJtC
eCoU+Mwa+nNtrnTlqWSF2rYWZcwbCHDYYbzXc+HvxZXyehyFGkcJDy7zxHTCWId20K0w3bcWMpkZ
LMYxk/GJXTJjY6HrIJ9rw+sYFfL3ccGYcdTVgDXdaMlCNsEKl7cFgisGNQjbvem99joGC9m3Js7M
RdC/Cz0v1nnNRepTXN8y0InSGyEOOzxYz2YOLA4HkbhfOyl9r+t7V2asoX7uPgr73DbyfsT8ZdXl
DSBn37ykEXPXKVh4/DbrlYn6ehllvO3oFC78Ir2sNt4WLlQ8m6rVNSayzfHNTxySJD/xV5OGUVWK
l2iVKftIhwlqJyK/wE9wZee0i6WKZQMJrlC+j3pOD9lTvHb8yuzyVHTiXIwsAcaEn+ZieDTVXu6I
u1l3MKFtWaLhYCmudse4LG+HI5FUJQb+nVXAWjaXMWdb1Trn0fXes5Fliw7zhSqcDmw3AUcww4Cl
Z6VGUfiMdyVbdd54rEkPNnZFz6XiPbfs0Fym4bDppDyGWHmturB47kQVr92AXp5I8mZtcy6u5kmg
WgyPLbJLVjiBgWQtrwqkRkcJs3tRPJmd1yOQFeztZXtrzt7blA+PhusNX2HJwi0ThzCcxGu4hg20
aTttoEdiH/veqnYk3/DWh/iz1/b6Te4nw1Hz6KvGWQCXJIG91m9rBcML61Ff+SLG88QM7RXlS9xR
ovItpqzFUUMBsKBeGRtnH9NUAeF8aY7ZS8xRutLjjTvO9X6qoSFAAERGBheMG5rB/lFpsHKvRIev
6XhL1tipmiB3U7FvIutWb82nYhBYFb5ec3J82RZDgSW0dLdeGxgbCEbNMrOOBUW1ReOYD87YFNgX
lvep6OKto3m7CsAWkhOa/PAxIQZ5Z/B/5b5TwrEUJ80wlw+60fPDLt6Q8Nxv6DPcALyoN0yswJvo
pn5dADXD8K77pg3iDskKDXyz28QWhO2xym8YqKtZFOnJR7Pi5GdvCLETVCFDM3KiYmCnLasAp92o
FOs86BlnJMxz3Ldu5PjQ5WBsuiFF8VDeN5ZxDFwbSpnWUEhOVjqYJhT09mdbw4d7wkdnoYXYmich
iQk0RJa+YP1Pvr3r89RjWCvauhYP6NfAjufKkeDXOQJ6E7E+skP8KBlnTmiF+VRs5wlShDvFECig
YYZNqq9kVw7kfNguNszB4ViOzbs7YdFrwPyaQsmJNG7k1PZbz2/u06FPlw7FvlXR2SsDGd26dfFG
0vv+C70myBLzgAcgYuqF5YH2YGJz69PldL0Kh2o3ws6tT9atjt1sO2CVFzYQC6SzK7UAn0pOGGgU
wbQSla4grnQRwZ2tDS342rcptxMXdWmrRxddt+0c+HiOiOCYugfWYLa9nnSMbZNkMk/WidZYBmNo
g26d021InYDtjAG1ojiZtY2fQB4dYi+0dtIH5MmpsB2xeg9HM7r1EepbQfiC60q+mfr2a1ZrGGSG
wKDRPr2WWeevLeiZeINh79VvUqMlKOricGtjke11gnmrNN6QvQlgmv2tmFosUJJSoR7rBTqUcuUG
40o3iQ1m6e28MSRALAjTDYydC4ObYFYhJdNdPe0tJpRJHxArYj1spsHCmwjTNcJkByr4Yqqyizow
/6wuMebCoEkaE/8kJbcPa91e0I7sga0C0AoJoXmfcCfqF8as3ZRazfluEmcJncwMNxF9SNkEFdv8
GraiXkMaASXDaD9lHWjFgGwm6btq0+TDw+gL/E1dfwtel2dq8QYN2iIlxsMmlGsyW94zVNgH9qRP
SN3urqFup2ZOPBNyRxsnZ9MjeEuRjBmLpjTfu4nX3ej1BQiDipTLwDwXmIjaZsUUYqH321iH6hlr
Xxz2DjbBYDEGqHpmaM7qHxYDGNk2ycfcyIAgPsGDPgvuNYwpF9hTEAUNGGfktdyYhHZNQaCRO+nK
qL14p60sr2mOkYcdBHLTKm6WiQ2IoocmNFtEF54kv8sDbR1gARK4yrgXu4pM421MVLIlVa1FqqsQ
eVDZZOy+BG3yldnEs5M0DBpZ6cW0uf7D3JJxkqdRLk4ONe9Yl4B1ychIKM9zccvswe3Hu9l1nnIP
lgeVw0q16JJu3Xs1aDi1xJz57HBOLyt8qkvYukuIRk+OSkOwGHlGgFQz4p5lG8NrAd9iGGX1kOpd
O9+EtTeug7j4Mtlo8skv0eQbDPteq6GhEqKiSibcS/nwZ0jV4UeUsM8VJF8T9MFF1QYA7zlQVVoq
Ov/V7HaajX1sTNfqeoeGEgsiRocg4cG3qMBFNOjwrk9beoIWnREue4NsodeZh7f0e4FN8IomYLaE
eq4zhuQ+Ie7bpRUnNRZmJyv3B3RTxi60hpM1TDgiERxLlwtPZE+Ctsnj+EOjQ7xOZH9Ka+KePAsP
YV7eilKSmbb9zWya5+t7IGP4V0pciHiX56D21aJUuYXKj/Vo+mSL6SJz3MKrJp7wTvJBC1qMolyz
ZCubd6Or3eHSqnDBFKtn1qHRQ9a9PgmzLVe+Sm0LkWMXhgsLVVp8xklWq2S+kc4LQNVmoZUAZ5iD
Y9o9xXhswmO3gBQ13WRpd89k3gbc6gFdTr5MC35C/WlVUHTC/utQvtgCXo+cslXCPVJY0YNPSQ9L
u10pvdeqd5jANcYjA3EcGW58sVSKDioy1fHzVeW365M31JlT2dyvZk6hIuH7Rmx+dAKT35LfxE6U
Oq8v91SeVb4LpqTlhk9jcRfk1HuM8cbLjUfE7ljXW+OtlXBiag7otHzFlX9RG4YsUBhAWNDZbdzR
EAt86rhJuTxaTaLjZe2RQIMgmFxPekRW9dO1mlyH7HSN86p5guKZSXqZ2hPAD3FnduGim+Ho9Kxp
ldT3JSG7NOhWQPI+olfjBIBt1AX4MdUhFuuKEdeRCXMH8xuhFa/zcGvo4/K6amdVHaPt/q3qEMde
73nPqm+qPxfaxsPYXrav6UgCojbaipG3/ltT9ye1lah3NZrlTpTOBSHcJTHeMJdZhq1Il1lWsM1o
95Nl3mLaM63mmJetShB9y+oJx/HkuM+pjN5wBZsLqiqNMENO9T0tVQyX1TWBfI3L5mf1MoWmasps
ilUn7hyPYqarRrRV4VK2MFeIWjlIXkxWRw1Ddzkw/74eUR+urr0Bq6td8PQ43QYBc9KaMZ9rrf0Y
q+zEfPJmHkb4Cyx/BplJ7hEGjXWpLVUDA7lkCJTWPCQ6Ra+++DyBQqa1Td6hCj5OGH1MNlUNRpG0
JdjLPa2erUGQ6Kpb+/ohpotnoC/PsSOvwUAvsKtFwiLuxpFbsK1pMNGwWIthfHAFOIJrYSF6zoD5
ItHzULcM3HhhTALe+ZhxV9zgxrQpzQzvCCIBKQ2M1Rzq7ClVjzwDJKAqHpafXwAa3vW40ffUToSj
cmvuSnOEA6NhsNpSnBuv5bNkCx8W324vuB3wm5xadnWfi5OAe1IvcWyGrxQP13UzrDMJZEUaBH65
kX/ueuP2uh66wOYtBClYxiRUE3YWIhffnJlx87SeeOS02yBPBKX3Ca3GzuuARtEgYPm17rMFxnd1
TbUDBjEBKx4Maox9Sc42jRn8TG5old5z3vd1+CFCNm4nm2E6kxYJL903gzxlSNqmyrTWuB8RHxh2
uIx6hjdVRO1Qhb1mWqEqlWUjO0NR4dvGXPTKU+cjDRdco1jXucapG1N0K5zjoJEeJRG7gQiJ3grE
Dn0VUpyKeEOcjFuyhjAbsen6ubKkiyuguxQpA2OAfjtG21r25KB+54Nei5+YxPC3yZ7B8WKDc5q2
MkiQdQQLkSCaLDpYREF7ZwLPcZRhVp+8dGEJVqhli8mc7FvR9MbdNfcsZrGOE+y6spZL1EExbbrp
OCQDp1QgAUx0UCNpuF5cIydiuAst+84e849rlUbTeNFNFq/qirF1oXve1on1pYMCfFlQmrwedoSK
6bqGvBQ7pMZYTkKaTAhPJ/ebG3ktbyfXMQ8whI8S791LSXmbHNPpKoKjpApiVUU1urG4dqnP9GtG
jLwo/IcyyV2ca+OPSfUCKp8eUmQUn+xRfEgmeX3Ph4VAFSG2oo+kesgnjpBkpqI0l5/bubuvNFLv
oMRZc8ocNlSON8YZNOSA8c01Zy7w3lpez7ZUEEZ3rnivWw0AEMXqWZWmTIeFWVipS8R4T5VhQbNa
eY+jAgz9jQb1kB9JOLNkfmkwz/SAA2sejiTXswqbqgUeuffXaO76QpW706pybPZmkjwqs7mv3nSr
44/aGuBJMNEhc8atV331aTCCNL1lVPRL4BBuVzQBgjB7dePKW1mRFVBygKemro2wiSSHel8WYbZU
d/2YnuoUZpTmZazKGvPdYvqCPzXBnRvfzf7jAKibNyAAwZORh3bCLA7yFr9PioFBY+7iIj8kvDSG
//a6V5EUNNO3wMLowy6qDen5Fg9zNjd/ksvazz9XdXcIK9B1OPOPHreWU2SbHOxxVL9VmSY2kXMf
9OVe06svc+hhdOqS6wZde2ztsNoXqast2C77lTNlNwMs+NtR7+XTpOcvedpjQuaMO7zynUrzN7Mz
nio/0tYu5btlrDNcKSecp2SpNed23szMHZVB6+FKbtVHxJ/JfVDasLWzlRyBbeh9fdenuK5qWQ+Z
wey9jZC46VWhZCC1ztpNZhA2JHK8b2NLP5oYH0V9NG90j85cFQQ9IsHhuZGW2OdQq5Bxw9yRl2JQ
HFLvxUFA5eTMJrSV9tph/EiNNEyQP3r+utLTTzkS7+0gFbgoGMyt7RQPxeChs8cu+CRq2W0Kc+yg
Z4juwLRXd3CYrtgnPUgHc3QP1w+BwWfyS1n0xoF7AWTy9QOW3IcumQj/dV+j0FFAju6n6hFrIXG4
fkAZIw4OK2cIwxKQfMWfz4r7LBbgVHptnXoWL8YYqB9E1IthjLNg6rCjQshuB2XYXAnU4ps2y95a
XTMPMte/FBUNhSyJjTXiN0A1g5Efrh9w9//iN5O/Nq0aOoEXff/h+r0Ef/t1VKdfY0ytcONksq8p
7AN2z/bh+tkPX1oM12OO2xzisi5umCrEB8nHb1grEv3wvx+AHMMn9zGt6euAEk49xu0+Aa1aBtXa
0Xq5s4Cas/rroWY2jl3Aio9paD3lQ+RtBl9uRmsEjBDFx7ybzMP1A+x269DgMgEKKYvW//sfEKmT
dZZS0TA0yzhcP1DuN//8DE8WlPqY/xlUKlVtEiMeVmtcP/iwUzkF9FObGvqprJMQJDilwSgQ+6go
3GMKU8kSDXRXxotIHJH3aZkeQrizTiXDMfmoV0+6aNT00XgnDAkaN82SPehbpsPiAii1ByvaKxrr
0TE0KJ2RXq1FEsVr3y9glBhOu8H1Ak/B0+QrbxCv44ZSX1Jorx8GHuP61Tg4YC7Bta8Gv/C2UvJ0
Qsjlp9nKq9NkM0LkldQprt9zlVLSl+LB1u7HFNjOzFBnnYB4muMvtl5m9zFiZaTPmBdGPdX92U5t
DiKucyuVfvr6qVNE3/BoNtfCbS1SAMPCvZDPevUufPc9XbSbPrQ/ewNEoXQI4Hqb7hdNByY7+ml9
YxfYwuWQU/wYeKb6cP1s7KMnCmfzAitSoq9WHw+hyD4SGu3rlLbh4fqt6wc9BZ17/axqOvhMmIow
qJ9ne5M+g0lN8uBErzzBx7TnLjfLDgBvZt9Njwj1YUSoD940vXEc4SbuzgGQr205NE+O1mGUX047
fH3XplrArlqd3QRtUtrJsc7bkNsvWHta0W2ouB+dyeA7ZggvuXZA8I13rmzSG4dJTZjIfrOM2WpW
Ua3i02Y9dUZ4aNQSb+MG0SMuQujDdWNvx495nMhDnwpPR2XLbpOpjaYMSsS10t9adp3AE0yhslUm
1og6OeU2G827yANV4g0m8K9N5aagKaz2hp8VBHTI5FL1p4SOdD/JvXuZdNFNit3IMp4Z8u1nTSeI
KN7qmseetrbyWOntRh4whJTsaykxxvVTZN1MdHlhsqYUAeA5iO2Di+3E4frZ9UNgN399GTuVucl9
j5NT7ie3miB+4K8TCZsHGaK/Prt+zwlfhpAxEarHPufcSHmcYT78rKu4xD/B69am5tio9tvXyeCy
xi5H9NQ/VFH8OYsYYLXGBpRIM+2MsHsxU5d3HhuoadLXKTczhYchPAYxiHAJ5hUHr+pY+Q5FOhHu
bVKeIgPaGFf618Czt4l70yb6DnHxq19XZ5zfPqUjEaMxWbuBuJTM10wOk0kIH07Wi5MM9OdiNKSz
BjWroIbRahp1D/tVNyGs930LxSW47SDbb7PQrNYfFijf2HBYs4Pn7KPJxPfVRUZmMOonXDTWacAE
i9t+Tpz8ayu8ryQmC8dwUfPK8OtYB5fJbpaj256KEEOVklleqqabUIv26gXo5rAlLvNYEmNkbeeU
WC+ZCG4lZmFEye5zFw0riixLHO2BkGZUUEf2ttpfGpZ7p6yo0ka8xpn1pZn5I80cfXgjx9wgGbWI
KDUaTv4prOBDOZH3zIT0V8vtvlq4iLa1cuHDAz8kgmNcFBpy3nwetPQ4W4e5NmnGmfR7BZb3zlyQ
zOL/cszL+DO70G2qR81eM2hPuXW1NaV8MOsKa9lRQruEkJpj8La2oFVTH+aAQzO9pBfXL5rHkTmN
NdFsc5wFFXBaUR+J2Y9/VnlsDSZaqd+olxGpRCCDo+QCUkWQSESdXft1gd+Z8Ch2eDA8GqAbpUv6
dK3oJX74oUpB4zWhwsNjidP6sjPh6/Rpvkyc4dz4ILkcBlwS5BZ6F5BAWkuHRMfUyFvshEnB1mUK
tR7WlkgvsQ8jlWCR2iE5M5J7RsuLhddTF0CzS9SIlEBSFsqQuZu1py12du3/ZlLrKvT9m9bf18kK
kDX5dAUtw/5BX9TOc2jLlvKVVTq7YiJXqQydceKZcSl6JG6VfyXSC0hjMo6znPqEKjX5NNSkmS/8
KHHWLVE3BYrYWOQqM7heypAyo42dmTXsQ5N0lpBHlYXbuzERdJkdkksZkG9XDoqR6UNY3AQyISbU
3R0WQRU2AfGlTISxaesvzCNdRge2JNP7lA6yzcx2TcifQCvXjgIZyz+LkAwl6PrpoqAhxfAJ60Tz
etG+E125oRlOHiWRXZMbZ4mcqElJWdVTikfvlpGeediFfrMaR/k7BzbzF4/NhDOcdptRYESxPwxf
tHbv5JT6s12lOt55QP7FAxnR2aHMoJnOXWlOJ4FaZBqNM3OUe38YDioLoy0KuS7EfoExf+IIWsrd
bZP5+9Gm5PPPV0j8JApjxE53HTXCgz3OT+YtRTMWqS1SbhuPZxkx17D02nZYsA2TTE6qvFYY6bIS
TDOFProqJGP1kH4oMUeM/zaTVXRHZOZtSjJitAYXS+VyXob60y3xMmryS0apkHtiY5sEZWESvZZt
THD7cJUghrrK21U5sKvtu/pzMrkulDeSwqtOgzThg0awWLlZtDB7EnkzRQjO2NEhnMebVD1Lz4rM
ZdvTihubDFKszYA7lLTc6U9THr0zhHQPii47qYSNOs9FNMMpa1qmIcZPpioyxqLeOyDXEXmUM63H
xpqesjHa/fO1NqyfxLFcbKxHsINysdX9SbBaYesLH0amu1ikzpJZ3TUaVbJfpTdp1E5mt0oVBVyU
Gk0Pi3jKV1iSmndGb2/EqJccB1SUPTcmMmbc6wY1+bBjWnLL2LfNIUw9Z84zNz9EIfWTxu9PdkAD
uDLK49z6+abX5498ZqTdQZWyEfW0uRabw4iKBdOyyzy6hK2GEM6gXh3z1qmGYhFTJEsG9v6GHEVH
o7KwcqIuk4KolZi7yqX6RpmhbCi3CY7QddI9DBGNqdQYcN4os8+MqrDzkLznTEHjGiaX1cTO0wTu
awbIAngv/x9lfLj2W6X2niVDtaHmoBldtU6K7g1DC9VlyCFbUIBYZ0OMh0lxkRCIlrmlb5mvouWl
57iVwu1NLFe1RuJwMxT6C4Ee9SoqPjaludRsjhpFLjQMvGrH707XWnullZDc031Uae+lye1TFKGx
KplfNHrCvcCeaYykJFg6urI2bBGyMDJctMNWy03m+JO62tAuAd2ZVPvqYlrJdBiQTS3TzDk7/Ccd
gkNYDl/tIcJsBfdJW95idrKvlEhAxJwTjS92VqO9hjnrXD3Veh+W0TtjoSeZKpcUAU/QkDpiADme
rcBBrAHDIB06WM5l+/Kb21VNpP+weTKsLgyMBIXj47z8d8VqKNGY2BrudZZ6yeo0cPkeMZz/Tetu
CjchaQWohiIHDFWpmneqYYa/L0eH0jDUXfYb/e7Pim/f8jkksAplFbG3/vCUMOcAfAbUbpc54ZcK
73bC570qfWcDvMpm2gdKcVYO/VlJr3IvuwR6/cnynN9cm19s7uA/qLAxIsGwufuj9FzGsg9EUca7
LmLCa5SsKgzVkhYuUIWeGaX4W0Oq1s/Om2jovzBge9uq+oZQ+jH0FMt2AoSWB96zLuNn046mNZWw
YBlX42+UuL710/uI5bKlFPJYdGGUpY6A7w5BAmybNvgQ7cZUoafpoqOsWOl9i/dxYKpmNmn9nAmX
KdWGMUz9Bgvg4eDqdrNmKJiqc3yc0nhYS8yD1ugn3KWpqlFxjhGyZccr6qxAR1uEeaX0z4uWluRa
H3KSx6LUmOT02/2Qji/5lJQrfUYVa+a4DgT4xPua4599ciFTP5nNk5ZmzfpaEw+1mNOnmXdmaq2o
9PnrfqCwln2qHMxis7qQ60rGETBagOkoK19Ebm4EDvri/3F3XjtyI1u6fiJuMMigu00yvaksJ1M3
hKSSSAa9N08/H6vnnOlWA92Y28EGCpK2WpWVSQbX+m08Y7YjKiSZ4S00cwwi2uxOquG2MesKt7wQ
yy7xtM9N1WZUAQ2Aq57+Zc4Q62rmYcUcP6SiBZia62kvMQSuzjMiNuL7YHMgL0Xx7MVooyIzn4Pc
1I6ebt2LPsI4rfd72zyEKmsOZesCaJeT2tV2E/v2Ul9qr6qeCGJgOU05rfK5m0joTCjnScrg4+b9
P+toIqSMy/L/9/L93dGU/OCw/lb8xcz0x3/032Ym1/iPFGt6NO7nNcjYZAD+bzeTp/+HvFLhWRKH
BN4pG6X6/3Mzuf8hmg3rmo1zmgTq9Ub+HzeT7a2ZzauXhVOHsp//hZtJrN/kz8cppgO2BEkCCFY5
SRjbb7dhPWlTB+YpzloonrumLq/hMgCgmvTUjd73SUzNSe9LeluyTt+WRrI8NPUcn70FgmH9XS9K
95Rn3uOcNZIIjfwL6YTj+eN31pSBgYs434kq+iFz/WdhtI+lptEZASblL6LKgpSF/mSMxBjB4p6j
1LYIyGW+11bB+Wzl4mDWRb2mAnwllt4+O/bw1DZt9IDR1XwNFeyQNuntiaxfxOtj/sB7fUfYNT1R
44gY0w5hRjy9QSzY5+G5w81gITR/kAYEYajvwVOiR2F9OC5oUUysFu3eMjKQdfUh504k1XDQeaiJ
4rlOCZ2eQ9fYJlMhj4hxoKscUz4SoZb4Tmjfh9DQnnNlMXC2+uMEvnFOLI0XXf+wy2h8dnI57heV
EVGRw1/UxvwW6TpSn56jxVHWsJG53TCUTufOIHQlA5khplAfnvOoOiBL8C5uP8WoC0ljCgdtOfDx
QU9RmXBz52EtY16b9oSKL6AoDxU0b1N081F02nArWd8rGRU/icN1Lv3Yes/uYvu9YZT7YYDnaFOl
P5RGaAfjqopNBmTuUdIOF5ucEluPw70hc8XcLahQL/FPOWtKXzdzriTuBSfBqYhNoHgLUL3kr98U
TaNa1Nzhy4tFaJgjlLQIuzZbn58ObiGy7/bCxxJb0aM76uk1d4anJdSdJ2vs9rNtdDfU19OWChyE
z6NlPaKQ3Q+WUte4096yecG33nn1OZxd6Lr6U0RAylkMy+KDdT6NtUfNjEO0wTykLgkIjoUWj7Vm
cNeWP1qwXWXQMD7r4t7SNOWjv0ICVoSc8ybXdvWvtZG/PfcMFjtcdWsSAhODxbzw1+ee2/bok5ul
OY82w+AQskSggbuYHSE4BNhdW9r6jpaZPHf4949F0n6VoaIuTypkB5Re/ssySkb/+h3/NFHxiqSO
GV9aOBptGvrWietPT2INBKbS+jI6e1E8HrM0VzsLpsXPqpEJL5dHHQSCe7JNfbe333Kha2S0Wedm
EJvaM9eOFPSWYS22XZa79zojhwLpSPQ2yvFis3nnMh+/Onxum9ZU0Yv3A1RsDkjonM9DD39GBLzc
SJHae5orw61qLdIuBs0fCGalmSG+QoEHdenNKET5DyO7wnPtIQ6JjHY8moj6NtJh3+usfnlwZnUd
ehz88+wc6wF1YVE9iEza53hA0qCLDmNRE003qR87M8y/a4xDgU5Tzd7W4msjF/US9WsLROyc6ah1
fVcfwIRTQYuosK+pJqIr4yn1HBXa2r6Kuyvx5c/GrL2N7MdPbmNurUb/lBpKXkqzPdmGJu9LE+7j
UMQ+QJ6787wh6FRlvOjk/KYYEdSkH0U0Pk2VoQ4sKWRxqkzShzwdBd7zwzD+ykOz2wOdvorG5uZO
1jALk+ZRioJu8+rX6R1yDqGaLrZSyO/yr3neRdtkLKytzLwugOn9RoIyBiFI4X3a958dG0Bz7qjE
gw8OqtzLjhoxXRtnTd4i6yfQ8nbZzkt+li0WIDdCOtik5vBYOP2WwfHISyoPBJE1W3hdaF/aC616
nC7T0hvbEI4P61zdH5QjNoYY3h1vLP1EIZjo4sUXIpJbss9mX9ecS2yp8sxEeHCdtsXX4tL1Y6VH
sRKs0A2EPgt9r9lAyFlk23sJcRt03aL5lpYCM8L+oUXjHmks7bDoqAVakp2GOMGoMqtdh+Edhe3s
lYhZvRz+wQgRL6Ao85Dgd/DtbAdSnoHzX/iZHhYnfJZA2lslkSe2wr5lC86LrJ/ELZPAET2K+DWz
h1G7AyD0ZLIzQtSawvg01DPaGu4OX59DZ+dQ4GhDHPhG6XXnWNcPpWtSbR46sPmKstMRPQUZH86m
Dj1cXlby0AhP23Tuaw2PcCRqTjHRht8sb0ZAT3xhU4l4zxJLDkz4rPVsxlns1FcSGQhy89Inq/Bj
G31j4ZXe3puGCl9EI/y+d4f9JOttWbUvbSemJ5fSc0fjCUCe0nydAdwLORVHTcI3T5X1bE5CPuB5
rMRiHlsTUxaZOMRI8HOmSfjCVP+ptAiX1MxiD2qabGtVlpcZt6uYfNHW051mAlR3aXGrkPcFoaF7
27BIPpEkgVHMrrgdcP0FSs3T1olBGdoZP1OFg6ZcvRgxEawbbUiK/erUmV0G5c6lH5YotthveUrV
U2M9Rw2DLSIdDEPZIzNJuy0Ifg4I6obTJDduSwrwazTM32XVNwdpRncFlLrpUNjsV8XNBFG2r2X2
Bpg+cK1x8tRL8xbrBAQNsbYizM2nofBe296CDa0WPBMFJSDj+j6UjXXW0TYGaUnIV7aQ8Bu+OP0X
UA7lW+Le6ZrHCDShIeijDsEKKhfP7rY0cRN2qCeXMsZTFWeatR8r+aNKYI7MHzkl3MwMedDX405a
4tdIdCYHY4gqn5JrZB5bb70ZizC8xzaljIUi63QAfWD98D/OuCqV3AySIaN1zEs1Dd157lhRJ1T6
ubDqkxybNzKV1EHLfbvCaNDotPXmZR00rkTDVhfuRg3GPp2BRil4NY9qvXMNOcNK2Mu2GrGOUYMF
2f1koQ3Y9XrrbGDfb91YUNu73pG5mfjUL5Y3x2lOVctA1QBRHwbERuVSVo9DE669Fs2lmitUaB2p
EDw4bCSE3c8cQdMt7/udcHrtEBrVLWyEe0dj591dd0bYF43tRtJ+tyF6/TL3Qc1r24TLuuIR+JHM
5IhQ6Jg+2bN2ltXcnrOIEbZM4mPnVbPvrJFztYYEg7H5JSSb8FCgYUC46FzADZC0GIGjNBUUUWFc
wxlRC94q6JRYg9dy1TF3Mc0V6Wjt5t75NY7cf5SGLAHlHfp5KMyf9kr8pwgitpKUX5/oUWdHXeoS
MJWEvgqt4pRFruWbffRObGzxSCwPkS1l+VUPKe9uzP6xdFJQDQ6TW5NZxjnpF+pTMSpd2B6OGc0d
x05HmtqCaxURuthV+lcWN0wl6tjCF5h5dmoz4ttGOZfnjjDgHVTVN23pZwJi8av0ixPdnci7kvfD
QJbZ7WXlYMCFOx5GDzSdz0HcGm4w6/h36l5S0Iso1C/yGQeQqG6jHtdXwhmId4nGb30njQCld7sd
urWrKkKOSE/zxeZM27kUoWJzSkdfH+Zx1yIACXI35gEhaYbGFcLPpnEzSq22jk7TZLTCAecVIdwn
gbOPVFw7wcfvxpRALelUyZ5HDUQ2j9jnzIgP1rLoh9rCwEC44GbIIxqTmzAFV+AsF8QoK6C5R3Ay
S9f3RBOFn/MKRfk8oGPvCOanvA+hqkLDtFgunlaoXrLy+m0zs5YMLQ6JIpKvc/NWQeVsy/WATdaj
to8UxPpikQbGrXQU/fzFzJf4YrjhgNNF7MbWQC+o2jRA4sEjvsEyEsdPXef+JG2pPKeGJl5a5By9
x9SUMdIytzTvgk4e+BVxq0zxwstRhyJNfk6R3rH2W0czjfkEJzvfR6TWt5VAqye7FUIOu/1Yo2oe
1o89QVJzQ7r4KR37KuAo0sFNkHV7t47a8tVmKc30V6LjgYljko25VgEtIbziGBFmysNgET+gx5HZ
u0TexsZW4ybjJgx4oaSor2/urHCYOYX2xKMLYbBAcqnfdY7dg1yANPIJv0YTZ87R8vKvDh3V57UP
YYnr4qki4o7mxZ7iuLyvmTvJtLK86SnRjXYrAEluZgbQn2okBLlRs4MKNF/xAG09OgcSr+zuGF9Q
HpFss4tXXcjHl77Q30ul+OtazAJGb9w57oIoHfKz6j2Lpz9SUGOBhOvqxtdI4V7lCIN3mLAT7SmL
BcOxrfLyxwLZJM7yhKgpSSzMSj3P5SpZyHtbsA8nTIMBlGwLNmTKVfs+HeIlXBPzjOhANtRD1iDk
q8auC8Cpq41RERWWzzY5QHn2Mwxtz9eIKeKvInayo1ge8fzDGxgdKFdfff24KnM8AvdhjC+pbj14
VV3d43pVhU5WtTOs6XvMhuSrril3ZaMbiFiYvCs5VxD19WeD7Q7yX0HRtlZ1cpNS+ENhy2+8Ml5e
V4FIMdMHvZ3mezXMyD2zOcaeAOK2Hv0doej0a668i5FiER9t1tAqoAIp5LlllueyMJfAKapuT5zO
eqUvB0/Lv4e6196QKfbEOd4a9zjrab01U0ZzmJEnU0sU6obsHGnej6k39JNskp9oKr+z4kq40No5
CIO9YXDdraogOKdGZcGIf2LnxWb6Ni7Kz2bLJRVPd3jIcSvz5zbJzBgx7LAXyPeQ5dQWUF1Ens8w
iMvQG98FHZVaJD3fnA1j21eYFeFjFkgFrC5Ognd6iCXmA53ZynLjhBoLGxB5MFB+xO5jKJ2IJw/m
yZaizIv1hj10vI2FeAKUPmkCBVwWFtFOJ+cjI8Pzk1Umkx8Wa+Bn45i4ADEDkJ/5WHa2e5jzftmX
qCsQcEBma8RmyAZVal6DzjN+8KwwTz8cMem3bIgocfXo+Cyo9zSNfjkmOsM1UYFfayrTn9POeKZm
EIVOnV2ieXQuJm8WOYelgcs9olB+VUE5kYJEl/IXn0pyqqtUBPka1BQ1R7mIcVf2ELVG25ZHK84f
+1p9CpPS9o0B5bey17vAs1H/CQ4AL6+/h2lrXqwe5X8rnbPAG33rDkNRuNdszGBgYuJE9UZrLwD7
17IPU6JznW/htDiPVmjkmPhWKtKw9KvOzL1La2brSN67MiWrsG3irVVze5t5Ij8x5T5nxLA7RnOc
iu7GDJCS5EQ0cdI+zNTaojRM57sOkCMceiuxqJh+XKBm4dpk/8+uVt5U59Hy0iD3prNVS+sqqDH7
Y5orjBAxmIquWejoO8tmc8B41m06ZvdtrpvJ3plb76LjOBuJ3iRCiy9Lsm0QkT+EMbbdRhmIjbvS
d51SP9gFS60yxvfU4E7CME2UAbPVZMXa00gX7JmcsGFNxCqvSbUCX4uXMSsA3tAqjOW8EUcMEMO5
KakDCt205Jyy43NCc8n541e1oGNmSLKTJzt7dbxqSLPL+sKE5h5MIR6SRFdP4JPFA0QXGxoHgR8p
JP8Gf4bVoP9mhiq9c6+k9wllRGD2LI+EH+6gqauHGkXVJTQ6kgcHMTGLEjF4ZtRPzwVyRb9xFcmx
+hKeGrJ8/BGfs8uIrn4stpIVqrz8CQBUHMTci63RaREsCP3ICHtlEX4lZhsncLzeWYXtBbJX7qm3
WCMGp5582Rjay5jShhuV/Rr6h5g8R+TKJelnXhluCQuYH0S+NKuBKUFfVOfnFOwhMtG/amU544VM
KRH36GorPHF2YyN/GFfQS5vM20B0PpF8drRP+ih5iRB3nDDEIgtN9PiFU3q5zGX0Ts5S4jzrteM8
x9QjMcoXiPNmq/EbpzP2PMYV+W6pnxjmcNbLjE2l4WycVbAK597QoNJHZFkDmNlQ7lHwGffeDZ8H
NnZ0d546EB2Af2AqtWOausePH1qZ6a6MEO7NjXHFcSWuH9dKJwQJwDl+bqO6Vzh+Nx8gZGXY6XkB
yghkaLyH9kB0sHCzQx0OD0u4nfVivLN9kcybtiehJnosRndmXnZUABjIGNzq17h+XZxmuTSgAddG
s59oHxz9mmhDotP0nag9eamvXUfsbVxekpFjidhj3NaawYO3ydW+YfQKLPKEz6UVNiQ+HHvLi67k
MGxACdOLYyg8b24a+lM/VUHkooSpIn4kkUzTxiv5pFq3fcFrDP0w0RjUNssNnR/u5CwcrzBZoS+N
OrlpLd6wDPH21dRVFejEBQREW+Ryk6DGXYbwKYcSorlQNoeMA52nLdEE8SJ+FrlXndsxy4I4YU3K
BqHtw94MCuXRwzp1VB4bM6VRkL/njy+yNLr9Mo7P1mA452HUkdrnU3/4GEBcrTktUZMHbTshmhQd
33wRR1jayG8LPSN0sOS8MEBilAiQrvysvOJpcurzWGimz4n6LTIh4RKw8a3BE2rndW6PEfrQAnps
5GC6R80C+yF/x+HqHpKdNK0aHueGb6wlI6J+bSoyi2hdei3yq4FYF/mWim55IcTV0vBXTppz4JFh
oMbnBK3T1r0vHd2z8+A+9g6Oao/Ak4u3xEiCEpMo2eqhia3yPNXtF7MS3N/eeP1ggT+MopZcTtIq
X8I83X0skmWbszf2mDtcAJ22ZbnVqHVxZVcgH+THb2eQ1NIuvyXt8rPE9Lfz2s8a7RYL6VFH00yu
YaQT947JY5PTeuErZS/7pdRsf876+LCUpw+P60cmhDkNx0rTKf7ShseuiJOrFRVf4kQbmTy9b9a6
4uWZn62j9FQMuJSSHEZBbRs7DEKe8qfi3FJ/hW6AXV3WBnhTyEWbR7bPyguYB1Wz46BBAs4xThhV
h/85gXV3LKPes8cZFGHixhgzbdszKb8q9HioHwn0Lk39JbJQvrZVAQtflfr24/NndJtxFi0eKv3q
szZ0xZ6YF1ahbFA7dObMzeYn9CDdw5xntwEU9OI5Ltt9ZFyWDHphnhO5rbLWvM6FuxP9KPeaV0iW
CoDMJrXATDCSoh3APcaz8gHKdkxJUuJ9pCS60ad7W3Cja02FiN/ugtyef42GXV9bTqa2p3tIgHRi
PkBwF+ujdcrJu5Furg5gSYroTQ7Cpnc4Kk2Xpu2iCagtxMLhDrY/hACVVWK+2CPrzFQ5BcX0JIRH
vVP7OPkxy8R71gTKgrF8+FaqmkMy8+LmEhm0N5zasOBdiEAxmXSS09YkOvk4DuYXN9WXWyPtpyJP
G/C86JMVWxYfrYfxWAPd69A/Ez0Uvqe4BtiHV2193lBRXeO6tOppExbAXBvAds1PlcNz1wZeckGG
fzmFqC9aFmnPPeSOXaJP/wBT+rD+Au3xVE3psF0GalcRnG0IH8BaZBfqlH/CoCiPEe/SxmwYraRd
vptNcppnLM69yXZRaJpzsuouD6hoP3hoVlcUFJVnFKImK8V9rr0Yu5PL+J9IJLX0Djo2sI0twXfA
33sCJuI26Ct6VjT7LR1RPLcl5w6i5uJxoBkhqqwTk5ckxFoNW33IR2ziQEFKSNJZa9p1ym9xN4xv
Xme9lJwcSwERpcKrie2fmJcowOyANzatPdZMUX11jRFPoFeM24KUKNJXI4Yp46WrhHeMZJecpx6h
RTgu9onr9MsEnJWAgn4g9ybXtSPr+mZ2yVNrs2h7S36nso9flEbsx0nofRo899akC7vDWo06NKN2
7suWrOp1Ne1NznBHMW25CnWfkY144OG/ouizSui6cXQFn49D6uISII3Ox0sOgzTDE1FcF5fjC4yL
liRUMe7GpK+ENSYiAtzs4+d2llQLUVK3tShgPTvrFzS9VxT0Hb5GhpbYmB6dstV23todbnDpdMLF
+O2GHRZg0Spet1ufFUkUKyaAU8uz06PFbzXPyC/e+qWwtU92SWVR18QR/Rujfitrb9fHHNVdhyhc
pHHQmr+I4jMPhTO8kYXigmZItqfaWbZjZ8ybrI2cMzDpPRxlcZrSqr60yHf0uYqI77XfdC2q92VZ
KdCDKXxsx+Qzz//vZd15zyknF3xJ7QSSifKQLrIlS2nKXiD3fQ33kb+oYoWPPDrZ4E03FS1tTC+D
+Tleuh/pWhPCVCROhqLoQWJB3k9pP269qdhQWepu8k60PMdpJ5TNXAdqKvOXRc9PteHmx07DhtdN
PfxvCMWaVqX1ygh0GLC/bMdhCLcLYdJX1TfgM0Zy4l82/d5zl5fWZehXHrQB1q4DoiT33qn8ralG
Kmp146WW7y0d6YETOfp9UfXFG5NsVxtJjr7CLH05goKZS/dqW0W4M5sKsEOM5lkY5avucjl75gKj
2YcuHtLlS1bb7da0vlD6afNIHSvoWpqbaNLGAz0zoHhDvs8hA086ehkFrkkPHnrADjoSlvayePIe
2bzVWaZPn1GK/grThXUQ1O3iDtNO5yj9UlTGU6TAbtKiirfLyIOFj0jbJ1XS3gdU7cAHF+4OcVUJ
euEw7FLC5Zlql8TtN9kauFLE7tMUebbvDXq0Q1Vd7SiSnzdKxV+0bsb4imAwEFmG/LE1tdOQOQ1g
HKek1zFh2kXi7qawrr5WyB8JqFvG4OP/5ZkJL6r7wJjFxdbKNCghH/1qYZ+Q/WZ0zfmhz1nSVF/u
a2u+kxozHBF7G9cBkaOy5/HOfZjsudVJrMI4QHZo/xrG32ptRlskQokOENCEnQiVPAjrVVqUE3ke
s3xfxBiisPp/tsr3OY4UXFsJCB7KkTOijs9RH9c8+/PpPI1sjDQbP7K+AcJCAS7UYWztfJHXwu5I
MSKvHTGvxt3o6A4R6PllRk0EZYPeJ1kUA0ndtA+0XJoXXfwyPKKLVlo7VUz4Xtq/hF3SPLvjZ2Sy
dxuT+6blGAnmxP0xZHT2NMnibpAcdc8UP3lnwJy7Ni/vY190T5G5BcD3AkvW6LYXA4hRqF+Yi+yg
qc1vhaG/2JHtIWT00l0wSXSKs0fM+hzNkd9N5gOBPrsOleo+UdGDsvpnaQxHxfKxxaaNGp/L3La1
9zBqZRBrIoUSZpWoLXZyrb127La8l+1OaAf0cc5parl9Yl2c2W8S3jZcHiX2M7fI2z2xQfQJPzqp
6pAAEE0wD/m70EUE9+CvVIotlnEnCgqvRK6/dRqjOeS760+KdoU8GaAPNKLni4rIchYSSurftCox
uGUYXWTqq8ryNvZYX/ScbNE4tr3rx6+iSLuk7egdCT7o9cDM6FdD3/FljFz8F6AElhlCidVxBLXP
l49ffXzRllY/DYZ2KKiavEVFjjqsi99r08T+2mZ1fKvCkRKBYUagsv5Zv/7Z2A6knUieE7CtyP/o
YsY44lTEIzKB3z6+IEWLdj16nD/+LFxmqvY6GBJHTuqmR666MfovxyjK73jY1e1//vzjV0Inq2YZ
GhvV/47AJuCUvnLVybLLi6Rk8TqW9U8e5ByxtTOvM2Tqd1pBJvow6Tv+fcePhh49M4BwUBPjC8aS
6idcnm/GvHZui7T2dSThg5bStE6BUWAsdbMVa7SfnszLlnhhLFhI4J5ToMnLkFSB0L0n26bObpaJ
OhicCGEH3gcWf6flOvY1DsHWzW5JAUJmhvbbyOa1qcrklezLX8WYfDLR37H5n8CTO0iJmeW5Bsrp
ZhO1cQL83sizmKBWKDjB4dWdnDKHnh7fi+KrbQ/fBORfHzWCIpa9ITBNZs7nTFjQanFLa6F9oUbd
IMDIZGqzqZSNi+iphUdNLadHuF0rfwE52wi2OMdDqId4f9Y8jL5W7Jep/o10qnYTv/XiuwNfxCYl
MRZOtPPVOqzNEJGXptKbaRSuLweSkYo+I7hUUWfuKYPY9uEgZTk9yAa7h7S/LiKjMJKuwUXkSCpc
5zGzMyjeqrlZy7BjbUVASbgK2JoMc+hoTzuGYbXWbIFEx1b/GAKJU+we4mzN+pt2mBBkfzatykG3
wnygGBqxeYHjddnFifkH0TB8LTCL6HPRcuzWWx4aPtCxRfAM/6aerVthe0hpeiBd43s2WGRzWcR8
DEvRBVpoE1C05XVYgSnSaePMRMp8Tycvx6AQr4M0bSAUOwl/9FJgmx2sFfNw7mSB0besvutP0Zjv
yxgSeSAXxOrWs1fhml6S90ngR1vvC4rMfBJtko2snB8LYaC4INJsH7so0ivSFvPwEe6YItPOwIae
TvXObsKzYZK410fetpXu7CO/mbGBWy8uNJHndEA8+Eh9J7Z+eikJoQ6saRutgJ6JC6VH60lq3CGP
zDkww2Jv4yX3Z7rStnrfnfjbz+OA44pI3LOhZmoDi7Zh75LPMe7gjbBbfVupAQiUJKTJaj5TNruf
rJG2RK3+aTn6gbF9Z6Q6KYRdeuSEB4yPd2hd+QQKegzypUbbadGJuFg7F63p3tScR88ZYRQizFED
iZ3REFVb9kx8iOa9b0AfZVgEJkGVW93qEF4lP501y6UlLAqyknTOSQX0lUVBF+p4z51mb1jFA6ZG
37QnG5Y+d3ddqr9BSn7lfU2qB3PSuMBRLNOeRMSg3kHQ99oW1ppnTAmMUrVytTkx1Wt8PiGSiG1P
p81kpO2ROPkDO2cBy2ZBwlSA9ulgEHA3EhiFj4V+xntLIijPP0v4Ve15AQgaDxxjjZs12+bZNhib
22FXKEluTlLCG8o2KFoiE5ccYRL5nM0YNRD0ttpUE4+KyKkvpFLh+CdwDvN0QiGdn9e2CNDUbRPk
TVvlVj7Jz4+lq6QfEr7gLxq2iwRaZ+41yUFYwJUV4FueMG/QoTjwxIIBBhH1ZvT0712WYlyrGe3T
JoMQxkKmVe/odE0/rwDtF2LeKcR8LT3jkOVgKQ35kQGE+zP2oWJDyk0pf+RRBrsyf0PZ9C3lRNs4
Vh1tYgQ1JCHYuzHU3+oZyAcEY1NP5idixyinfsl7gVsBHTyxSwfH6a5lDlUb2gBxJLriMaK/d503
5Wh1R4rtMYAyxOvumO6H6q1B8uKPHQFJ9dI+z2MSbcwCJWVJxqKV8KHaur2TbXpksfusVPpdxOQ/
WBzGRTNvvWSM97rrvczTuTbDrwYnUUAUyUS6inzSgetjF3BZumy+SfoFU0hM9JTxoyqjT2u4oqKP
YaPSiUG9XN5yL//pDG21r0oyaN1jVDVfc7uPApKaoBqWS9mQMQM4BBjRUHqZd9Zu0Ia7aMlCUVqY
kMaif89D1QWZhDevVEnInv2OOuAtKofxaHfur2HxfhJPILZ1pu3GxtX/xQn0IVn/qzjNcUz+9+FW
oq7+N219Xeamq7IqPGGjDsir+1zZ9JmhGSVCaozMvUFEBrCEITn7w22a4adLtWvKoh/g7k22kmwH
xJJ2vI+Yjv4k9r3/8Sr+3AUgfovmN2gocCwaLgwbkS917b9lV8twiZ0YLuGEtcw8Niv8ZXtJt3Ni
uQWiB8/PvKtn9smKaBHN4MbObkn83IaY1QRz2bhQV9hSv9H1KFGN+elfXuBqr/v93bMdXh6mAI5C
/Tdp30DCXt96UXiSrHkRXhimiQJ9+pKQq8kLJ4dmnMgHg3H8SBjNbB8b378VcvxNY8zb5Og6rk7E
xiSK//YZChyAWoT08ISaBpJiScmEtKn4sd5Km6EzWz/MiujKsMyyf5E3rv/0X98AHGQun4xr6jT6
/B5FX0eeU6EOJiBhpaRb6EKVJO7WGrHefHSwRDYq+tYh8uyf33pj/ex/+87C4vzkytVtaf3enybc
UpVFlltQUEn9gOzr1I1a4IWtOHRRsp/HNXS2nV6Kxf1FxG0TuPKOB59pL8f1tzru8ilLgxnXwKUp
iKFB6EB9UDNcLav8ltsM8Wgd/k2e+rsZjEuad8rVXccwJZfM7/LUOQfyoThMEgPbgK9oy2lcYZoS
0iFITTncTQohkWYcEOhJAjb80Fgy4lyh0MN6mHeoEtVolBdCGc+ORnBo07fzAXfTY9VV3bknf6Bv
0O85praHN0ZEvrzno0uMb6sgHKAmNjmCiwu+c7Ryju0DRSvUE8rYQ01fGbzFyz9/Un+/Ol3LZiFz
dRr9IBl/i98vC1nrvNP2qQc33rTcwBvdrLf10H9pTSbBpAEAFo763Nipvvvn7/136S3f2xGWx05i
GUiC/yq9zUJjRP3e2idBZFKxTO0OkSYmEicMnBU2/efv9vfjyrUcCsYty8Yl9DfrlN2ZRo1a0j4l
hvZzLKtXNN5/eLxSkRNxFf785+9nrMfLb/cAYZ+mjpWJywpM4K8/XlrnNcgHNYVpGDrbRFMkzTZ7
0UqaDPsV7FgpgqQE9o+0p6qihjQ0TJ62pQsIuNKjNcHPRzOqnj5Eo3nlKb8w2apGHEMU1+5SDqyl
i6yHqK1PzNDevxwfxt8PUJfqOgpR2MTWErvfPiAyzMJ5zGx5ipXmEPQOfK/a5i56lyYpx5sOQmhf
TIgw2+PlIqjqN14+gbGtcsTRRSFSkb4TUlGVSeqNl9K+kpb9yUiq6GUpXsP/4u68ltxWtmz7K/cH
0AGXMK/0BG0ZlUp6QZQcvEuYBPD1PcB9ou8+2n1b0a83dhwGq3QkslhA5sq15hxTNPP+f/7Q/5vL
2ScS0zD42Nnvf//MfRPEw1wLM6DVQINfMO0QHuHRKACPRlgZm3KJlqAVHhX6HyIjjf9mzeNKdpeg
XI+4ut/3Q5fmLa9dmMGDNNqU87QyPJQ7A5AKw2KaH8phuhidV2NX75h1LZpaOerjCo3fn3J0f7dZ
L0sZBhnbI/JH4BW0lnf7N137oCcQ/3yH9GGHXI2HemheND93rr94P9efOJVzw1Efaq5W/eHOfvjX
/v3a93HpEHtoE/HFLPy3a3+ZdXl6GetBretf6AnWKEes6V14+8LKn+eEEbQlClqg4TLC0VNIwfli
1I+dr24CYCPXjG/ScA9zX4nbYAV07sF7yHojyXNbR8CSdgmDy9toG3eI78m+Du0g8nvjBIZkCITA
Am8O+r4TpbPCD0igPJraa5REW4s+ywrDiNgVYNrQ3Dpgz6vc36R28TxY3aFv/PLEUGKxf4rJBC7H
CnawcaSBk8OQ68TQ3vKWMt2XBnuZUX5N9egZ2nJLrHtkH5URHiIQBlwom4RU9HOUms5eLb7QqNaA
Mg3T11FZBw36rtKK7FkudFCK2nM7qJm5GKl/dsuJKu31Gaf/4J1LN3/pouzet7HB6aw0/rA4/jcb
NtZmjqzE5ZgcIB6L2d8ulxJ8WTJpoQgiZXunORN7lAbf0rj1noZOP3kRMoxsQjMAhh0LuugWPvor
gWDiqM+S4TIt2KhBV2z2+R44LX0CtIwMS2p57BvxCRIFeI1+Nv/wxsU/73iyrVhlcaH6nkUE4L9f
51E+IFuhBgweMlGBxmTWpl99FIlvRSG/etoU5LlwL9k8h1ifcmbSZX/vfBuiVM12ioQGviWDPJQP
5xBmM91nC/WgHMGKa9Yxi/BLOulbxLRqOzDl2+NRxnJUM2toGWsZ/ruVAidaGVphAxRjku8gUw+M
sb4/KquOc/+5uOOYYmH0R3Obmwk9ZGbL0KWtp1FjFpLL7yR0VqfNmBMBAaO1PzR08CSh8Dvtq2fV
mFKKxNqgw+Lno7q3+IRvRTgCZsYNdqg6dF7CVF/+59X0d28viwiMBIE7jgWVm/hhuf3bVaE3bTwP
HltY7h18mj3X1u2aLXI2/EX+Ag7osFsai2o0q+wKyJZrrMcYUUTmE+4isz+s7sY/tlSiuZb1FQsR
a5v9+/tpkpbBpZxmKOZCHd0WSYXrbsdKl1fC2JH9P2Ud6eduje4ROtQunlGqly6DN6DKLZmWRvyH
Svefqz5vCVeThSHbZ7f8faXzZhNNNs3DwIwTC5kpCEL6FSFpA4AQDNozJvI619GnC/3+6egQ6Fvo
g3mCj2H9IUzI+Ee9v7wXtMaGTngnG/Zva36BOwfurj4FIjIWhI4oj23X7BPGgHBl+KWFpon0lbnn
pnM0Y+P2vDdN1bcoywGQNcWduX7I3+ntTcNpl8Nkkp7mcf76h+vqn7uTQ0GxHEowN3FA+P1oBvA2
GZ3aVYEmAUrindSPRaSfUceCl2TseKABCwcRzf8tDP2D5u+bilvbT4r4rCXP1owJRbniUxxJeYQ+
2K+k9IpzPqlLvBsR+j7XzVgsnu8rvN76hRWiODGxxHCk6q3ZswxXWVtvJjuT27nyv4Rl95MYpGLJ
HQp3mt4V6Kzq0t/EJYJwkdo0FxdhddyQRTt4AmWh0+4tlPp264qjaCz4xVPhbjuzIT4Xs9BJxLS2
UabtYNa6+74FmToYbnmgWWAhD3KA+VVlsiEXYLpxTxM7OKuA3miIvJHUjAo23mm0GAs/Hupu6nbD
VNn7xwGkYqCH+tXqzjNuSdwhpXOb4Qpuhm3Ru+YnY6KcT7PoE3SHL3nLETdK8q1md8YRB+cvqaMH
GazZA6kgL1EMCtbpe//2WERTmoYn3Rtepqb/olcz3ghtq1BanRNDe25NaPrRiJbCtaNLVH9m4J/i
OfD9wAEO9ThJJ6H8NZYo2FOfSKaanWBdzpFxNfKEPa4ID60txj/UHP+8+IXBSR+/sS8s8Cm/bQRJ
iUMGNVcbJJnFaQ1i3FJD12rr4QHeATJnLjL97+9+YXDb2y6BjNywv9ebXaSb3TDGMvAyOB9aZV/y
fvBPqVbmQAudZDN71r7rYIMsqqwCM89fegXRO94fUkfN3w44QAQotUx2QsxgQv/HPVVi/TAaKWxG
09pr43rlmZuILVjQsEX2u8e+YR+dOLxodj9tFr/GjLv+CDbRf0szbRdLxajMU5ckKb9RiNA4Nskq
QOg4agW1k88of46fLMZ/mwplNrldEKaydluNo/mnld77vb1k87M4luNY/CyQEqhg/31jt3MmlTai
7SAem2TjabERzIXQgwJwWEHmLV9jWTSCx7OszNdtPSVH5YZzkBJbQOt7eeqFSJ5WuVfku8nS3mBK
z8HjIaGKR+I+UnhKAWyI7wuirJg+VVQGTTcHJtHoTdN10JuQovd6Y22yDAPFrZ/gW8wMU1LHChKR
wlmJ6/G/nuooUzTIXYQ5VFaQxt60FU77q/AnDXDjPLK/t/2ayKxQwDCsYrIEBmRLuUWMqsgOqVYz
107tMMiRa4dezY89Qt7vlqcTZiEGEkG5PDye+RDVIV6WOo+4kylWLf2pFB1mGZm+QBvGLR0SWsZZ
lMxpx96bno7MZoxfmp5Ni1UMxVzzWnQFQmONXSA2570bf4qLSOzdBjsbswT04pqTrEwZvz6cmX/Z
r9ALYrkjm0CM+IH6ibFMndvNHQK5Af4ktArQhzYEPdJUx52FTQsiRRXB/4JmOqIlMRluPKfGYLyW
cb9p0bJsxzBjVEAMMyg4W56IzE32Oav0eio87+wWJLsoAXzfhqCzrKOTqu92Cl6tjgDy5XYXHzqM
Yo93yQz8UjJ7P0KOS9a6W4oXsqmTjZ9xNXB8YTKPRGjjEDZz1qyqP6eInzhc1EjuTdgysqPX1JXD
PQwbcugj3d9HaIel7YcveP7XWcM9pGuNxb7U1tomhpqD2s++kDSe35oUwWwFvngNIMU5Puw6bFva
KlKMrjQ5IKYgvQuTHnZ53FoHrsEILliMeNXSyn08Ss4LLcdpX0TVrm2/4509gGw2XpUN2DtrIg0P
KC35qRIFiZLGonYSZ5GhPAO6F+8hPKZ7nFskZXScn/wGBFgWOq8IxsxtirpmXxX4ITMY9p2XaMx/
ojd6RDesVrShDPvg5bFxNAv7EHHYR6M+m1v40sGUqDWjj6xsjPeyEG92Wbx7bYSwtI/xleKKP5q9
3GkEph2syMDKB23V0bH41zGuPjmYnxHOUjuXub1V0k4ObbxVvGjay/HO21x1Dvb4vzqUeobs0JMA
QlGpYyR7fhhTp0WWOzb+q4m+iyEM+VCC0u9cjv2tMmAZlRrRDp5CXkWY4WeUsM1+8LiMHu7iEIXt
3QabvdYSJ/ku4w89mp293xr5XsXo+yY9B5QO0RpbK8d1XAZcr7P5NKOMeVVoxOHbL6ndy5d5018w
8histrqDboTugtvDI56h3d8TSdVvDYC2iHNID22jn32hlQdrwPcMRgrNHoa/rQ3DHxd2aD2jF+Dl
ZwkmM3c3OpzLlJiFte14+Spl5117GSPP6mhPTv0CmSFa17LpGZ7Y+dqambCW+aI/wnpLWAohZlhO
ERDkBzuqfERD0bL1ThFiWx0JpIzPNEti8IysQq3ODVFavbaTVtZuOlQjm4EB1sUxwfyC+zv5gHov
XAoDb8BCoYez4KT2U/aTHKPohLavPutJsihTMJzkCCvPPjmHhurOtHrzLQ1If924qbUjSMxd51oV
Hb2hpcp0ouaVunZdeaX9RMWEZcVvL2XXG1ff0lI8Ec8Yd4oVZijWmLYFZjx0Pg0Ve1Qnfv4Yqg1s
LN0b76kopzsKqpgrAJyzcpudsGPvrkWtcau5mRqOs+sIMWaQ4INfGrgqGBrtnIIKDCOGZL3+XtUj
PblSvWamH7JTTtOmq6MbAmLvJcu+szEwYW0tD1Ivpx5Okk1kYttEzGvvO0wWQzgghLr7o9ES9SKM
nd5M4L7jMg/GPDoVYwC7x8Va0n2AnpH7pLCidVRnoLWRJZ2qynsGyQq41/+I++jo45MJMh8R3IT4
fZcw1l45uQHJUA4LIvpT31rrEbfVKUFNfhiGOmDKmJ40wRYnfRHiAanRNbo2ZWXNkvKsZdGuBvZN
Tq1/qzqyoEapy32YpU92Sauvq7nxq7q0N5qOJ61HYX4EV68fo6n4xJbPQoVGlU97STPy2x5DEvq2
NTWxjwVpHDY5w+B91BOABl7rMU1Na1REtteeajy4yQrOqtYQwkv3iuB461cWOZvJIoUFXQAuaTGK
bYJqqoyYdyOcrU5TQbnchBuntL+GzWSuoCGYu84T1M15dkN1z68hJUiohfTABFjh/NL2UY5RALfY
fGUkSaMN1NGGMFB/F2Nb3uKKKfbh3OCV8EGeSv1i9gTZc2xBqwaf5qakhZMfWSvaJID5xFVW+7GT
G3IUvDMCun5biSreId3SCXfjo+9yAgeabDwKq8FzvvzTDIWTtbHQWpDuQDhzx5cHiM1lCfVYg14a
M0ohvfUj4om7LSzx0rBUFuTH3OepKvdq6NR6lg6GkyHD4hP2HkmIurHlkwRI6wq8lCQRYBlJzrDn
UOXNAAF1/83JrkRLul8ceBstjEn8WpW9Skc1vKBSWz+0v1WWMGaJxUfhOqgK0zw++lq3bULNvhSl
PW3lIO8cKX+YSXPwYFMeDX1jU0pxMBp/IOfAfVi0T+C4yGuoDHGwe+imWXQ16XHfzHYiQ6YON3mU
n81W9w+mLPT1bCG1BTFJLlukjD0l2rZPZufQYp5YubQu6cVx6ojJaXIm2gxdO8DB051jkTXw3xr7
5TGW6TsrOzqaJO4sLb9aOgqObnDOpACe7EVsPUYWMJvsXKW2PJpZzzg5jDBaD52NME+NB4tXMYpa
nYBi7ZMoNs5icE6zl/9outS/hsiCLBo8+26W92a0Mn6McCJmdu6DxAg38XwqJ7++oi9DUmzX2pHJ
M5AXXYLZ4+NIgDTQCoIgMKXPFZmfF4F9wpgM79xIZ+MRSARuT308nOUk2a+8poi3cm7PpO95BJtC
kPE74o+XYUhXW9qqH7JN0xjGZkTauh2h6VJw+OaWeT6aVl2RzFnHG68wnmq6I2n/XRe7BjGCLUNi
/9CUrOIQVKDQMdzbJdZ7p8b6rhYLIw5RfMLSYlAXf0NaPB7qzrqjaC03UyprRAB9GHDIQyePNXpt
NJ6E9tvX+8QUH0loWRcxt4tRKT2aev4ejsreMQ81VnGB597F65PoZXeSrvPi5/U6s1MtCJcwUKfi
BJrV6qW0Wv3U29GGIeq07ia7pFncHgxsvyal+TO9vddiMvVTPqNXUWF2BN4qGG8PwxawWHxFTrJT
M/ZmACXu2eg7jCdqSAL6jwYReqy+tAULDszi7mjJG8u4DBTNoxtZv9yATnW0vJgFpMuu/Sz8G60T
J0FAmTARRGDJ2K9ph690/+on5+kBOIkyd7w/6lBE07vct+Iz9b7FMo6kW2s6udW48+G7zZCm3QhN
Yc/FOROaZ3f9EZFHu4ksb3jSfHXU8TVful5rUcILKEPCIUgvdm+pbsu9VhDkFM4I72AWIFRpk2/u
kM3HUfU4Vv3iWRoZG1qhveiw1fap1fos9zAgZ6Ewgyfh0R+b+rkkaM8yiE1k54wOYc1rjUP2ebDa
l6Yge9pQ4TPdIvRQdWbeBkzWtIcAzExpi5gv84pDm3FqwduENW+YT0mrzzezBzxA3Jf2dbLyG06k
3tHcX2EM1Bht1QfnYW0jze6cSKajzUwXtMuMo8xK6hubayNfTFU4wNoa59HgtOps4Q89OI33DTqA
iXPs1HRMyeZwKoKsauqtLXwL4wZ0p79EwC1wAsSjjFMxF61AaKoAjs+nRpjb2K+JpgJzfkxib2QU
0D95VuF+KG4wf8YW1OdtGUSII5/rJTeQ1eSYRB7247FPMaiHy57BUWss4iC1351Gox4sWyTJdVsb
mw7JWtDWTXKMi+keNXO1s+05fHdi1Dajs1JVOtyjgfgPkbbW1Z3ZlSXS7ymJzXto2TdfQKMzlJWf
iVeH2pH7r6BTTwnyvkvf2PQvJvkk2rp9GgYUkUM9gzHn/PC4bhWa8LWSMFzaHuVv71rj86ikcU17
y39j9/G3YkIPj9FnN9UACQb0sRvp9nLjq+k4a5zzOGG/2b6yT1qhY7DUzXLPb+Yz2YmCGd1C20zh
9PuoQ0tZRE8LUqYGULuastEG0GSNL0UHtEBlA1k9GLtpG3ovufclnAUAFMN/UeBX/uKKcFvLdTuT
7PMYF/QmtieuNsyLVcgYsQTc0toLWTSTKxpnaK7K8VjoHfuktEHUDNCmlyjaqqceyBuiprw8m/f+
wrUlpNU+s9VM8CFMBEh1+YtWhr9lqgKHVhZkTpkj+QoGrohwFNYuRaR3IXZlh5gnOxUMm46d253N
MW6CkSGLJ+Sdfw7xbzohYc6yet/5SDVGvdP2cpq6fRXqLyUzgNNEQ/rR3prb+Hs5MMP1cb6uij5M
z1isWZpN55UR/Ksqp6vUcHXZVHBT2aY4HsExa20Mm1Di9TT2JBy0BNXARGhTAc0XD07T5u02XFxN
WPXbW90M7b6MfHxWhkcIRDfs8Vd7O5Pm1ybp2w+z6y2QZMPMNAHlzmqIljWsnLRPOvLlSHAycCZ9
k3vmlWHZ+CUXWFCmXZHnDqUtkRKhQt4e1QR82WV7VV2XBeCSg6LLq5NHWkXUNdBtoxFHh80UrLKY
hz0QSR362S2yLdLMMsJJaEFdYeLsStHKJyulkAxT+W2K/YlSG10WYbGAKQu8nyZzFycZSUBmwHAa
os4KikTQMKsEgPzKS86iIGxrji5jE6sdJgB/JRmVIAEHc+IwZBUxn2EJ83lN3wK72aiOvSudQxKO
1wjB5WE0zV+unMSl0L3z5OGLaG08Kc2UqkOMLHOja9ZXG8Xx1uFEwaFpmNcDn9/BlW/KY2kwLbb1
XqnnBwiK2kjnxvdXBmS2B2YCqblxDadkNTSxvGiifyUbC1BPJwF0eg6pUw3pVUNk5ARB7UJVjWcl
xsDjDBHUIMB6lHVbFL8ZVC1HntzUvBnKa585n3N5LgbZIrkOXhF4mW/f8OWeqj4fEd3a0Z3+/ZLB
22zdKNI3nYusctLi5iybmiRR2dwMcuA+9zs05ataj+StRYgO33TtDnNLjII4RUPMbx48xC4U1Vcl
+T8+rIdCgUQd+/KWYRXaGBHqywZXxSrzuremt14HbMjYjCZgJ/baTUMwYTCI1qz83wotxoOWm81F
8ZqgtMWbVvlfqVVWje3le2y1lLk0Nfa5LDHQ5OmlacGeL6dMWU5/NUrz2rGOJbzk1mD0Ogv2Ln3p
WpLoeW3MmIK3z19C66cBjAt7OKGx3iwOBMmZn73wA4rit2jEM2O7KtzGJhFZucGxfzQtb4vN0tiE
bRftcLYdItwx2Wy1W3uAHRP78QXn4A/A0Fg3aAysHKMRRKPhCEIwjVvNfM0sWmKG0Ts/ZqInv2qz
FV2quOS04xmvPlHjbeR8sQYx3MwkP0rdzU9pUzxHkoOXbdlwX8LxiUh2DQWWRpAteRTrNqm9Y9KZ
p7aPpm2rLPExGInYapM4Ollp3TiLnrnkK6cdj6hRzI1GSs/qUcFVrK5GwvQiQXXMj+RvcgcIozuU
aEq6aD/r7q/YoB+FKxOjd48sQE3cqwQurWOX82ulWHb81npvudZXcTR1R2seRpxVWrn19WnLMpHs
kk6dzIkR6GA0179AkIuADPjTuElDnZxki67EmNr5xhV03kMCCIehR2dcVthZCJDRi/TFJ9kSsg7C
QdS+e68hHBj9W722tJA09SR0MMykF1xjZOCFcwl6B4vQPI8/XQc436ynPh3BMV68gsuC3v6o00Qe
YIlgPR/mb9oeLg+OH/+qzF4FjjLVerTiYfPAd0EVgJ00ItuPzK4OlEmz9iGaZFCcBQ7Ny1UmALqI
aNzbrqQLy7HOK+t2byvKbj/nOMUW5AzoeUuM5atuyLZmVJXB0GUffeckF0p5cu4di72LuukYV92T
6nzraLUuW8qkP5qmdPKW7+lyOhuFEW0sUQ67SA1flC27nerykowwQgLBr8ut7ykOeuNiUekUQpu4
1Q+PHb/vIElU1bCTnLYaC18Y1yQ2VKB2Y16od6c1j4mN69nVr5hodTGSOUWSHksEeDGsGsBNxzsS
T3flSialutyOvUnAIIssSZztadb1p9nLjKuSAEKIHcSxrRT3DgdRbzns5F34TSqoCZ7suZobIBue
aKuV7qs0sEF/rWfP2efLMFHHm8cxSiGnr5o98xPrWGMPWs0QMw7hjLHKCJuv/BnmF7PfdklinFvV
XE01OkdtwgBOL/3uB9VtDbHFoVtEsKnC6XJMM73dtEZNUp7TvtS52T7nMrWPhd3RStSKu7w6SthP
IovO0qu+617ubevBbvYe4gQaFV6/o+NrvDZsVceSqUclq3suYLmpBDdfyIaAwfyIpHl6TnLwFoS5
LfqN5JI+5w05S06fGxuWj7vrTOACVBOtzZQleo4n50wlOkw3esgbS8LwSKGdPqFZZUjXOBP5hKrl
bsymm4XLDeMwoXv4IK0nzWOxtc3WO4RAZojzxNHIWVkwiliu3AYqDFbffg/8FECXKCMG4a29rthy
8WErgppG0yWBuGdf00za1X7ifFHTDy/GnaWR53VNSee+6nDlQ7/82guaJlP+2ham+ckcZtym6B/B
etQnUww/OPPHG0xTBTOLOb6xW21s0tPOLaCSnYVre0VbG6ZCZD9LIbYzC+dLxWI0xV4gKJrI8bG/
1WT8vaE3ePeMmkwWX/4U9Duj7JNXeta57/X4YrMgG2jKzmbP+MCj3XIQ5fwTJnOMtYHkOVTc9lsY
fuFE9FrQMXquIqDUSZzduj7XmWQk026OYwymKgHtH4FnLWmna2k4vcha5/bpJoHHu+lJulQkn830
pGInap/weL2ZlEAXqz5rZqLvDYI7CNOJs55pUPOWib4lLVw2X7zFihCqerw1TaU/KaN8x09X36eq
/VX20MhMleb7TGnu53kyF0LdrF2rCe9HpmZ7Z3L0OrS9T3K9pbXXaLz3UJCqvZuHG8tNl3CZDFe7
ClmrCE7KMCY12Vming7CZKYBSGLUjEUGPw8yWeLvbBpdPlnIsVm+qHT8HFbauItB6J7JWTxZS2vE
mYaBapvDXFHJ6YqObrqaLGUbbRzp6vbTp6yP7Psw8Q+vbN5a0yiq3bxjCN03w0uMZfPgDDo3x/Ll
VIf9i+4fbSfXbzlh45VbGZ+iWG1dUy++SKYr+xxMxU5WRvfJbYojhf9mcHC7r7YhXmWuRwg1oCK1
D6OeviigJ2+xjw3c870tAbEi77JzMSMj8wtxdDvoU5ziPac7EcULfJjXxgFCWgMj6RS/A/i63tnu
n/nv58/7sCI8b53xH/v1Fq3lHm7ViRyfu/eaf3Z+0A026xXBGopcshKSC2OjTUcFkWySNQx1sfVZ
haEDTAfwxvKsvFuiXtCx17CK5QbV7N7ebLfX7fXLFWfZ6oMkgDXhU9txa+5E0ByTe3If3rx36xfY
G6re2gEsSDtnjUeUL9Pnptv2gtHHNit23reRcdVBP+an6a7u5mv7BSI7w8gMTxTxG3JN4zokpr0i
uHPXqz29fNyrKEFwkOjXeComIgLj17ivdy1ANNxSDCr72qsPgBCHfZj2NlZ86RPEMGlHT5VXbHfV
1evjL6oqRm5UZ8vc2vqWUQisKGc10KCZe4jK6pxng/qoamAA/ahVlwnJ3b1X+tsclbtWDflnnqQo
k6qIGjPJP9NJXguJBCETcYO33LY/W4NDxyyl3EzLk4Xho+RNvHwGLr/CYzPt7p3a4MgM7hngqvDl
7j7hq2xq5WxEOzXB46Gx6yZowH3+9aUbp/QRa1w/qZnKwIXaFoRNK4PHl49nWcul0RfF2WCcFjD5
OmvxuaBzu2vMsQr82qmYl/Psty8l05HDLIZNSiZgUBUuJI84ang0mJftxtx7fvzJHDpinQhJh9go
yiBMrbPLgHD3+MOwGsqgGaKKoMDirJSp/e37denShMODUyoSAx8PURoW3Nw8/N/vPZ6BtVmWffbs
HNeysbxmW7Jfh3PYzOvHWxdJzbmSme46MmpsOH0dhG1U7aeOWJWTXpv9vgLvNgvxr3+9bZPyr9f5
7XtpA8DJkLlcMyf9NJdNvJOuiZGpjZNuw4YGEUpryoCTT0lmXQ5nJp336BhNlh4zxiHEoNrM9b8/
PL4XuTKnpVedtOVTfzwwj6V3mvgZj6MzgrvRkEhYOqs++dRQtmRXBdnyQorx/l/awf9vgfyus9Cp
/99A/ue4+vHz/xzb/KP88W9Q/r/+4r+g/K7xH4apmwbiCt8xAe0jlPkXlJ8/ordq6z677gOu/19I
fvM/+BvI7hzPQK3lmOLvSH4abTogK8vg2/8LHL/j/iOeiSGfhQyV98D7Qo3675KPRka9LHy/OmgM
P1ZmFH+diLLTXwHkmHs9rO6y1bvtZEk2sZLcWOWPzq4qiRshZWPX5+51mSgUd68ZXr2K9qRJkRFx
xLGSs9emGfUbbsDsAwHCBUDZTmk25fklLggDrRAkJ09N6V5V6tdrocb9YOBJ9wfGkRXZv6hJnhGt
eYFRP3U0twFcZizGeAmNMDpE8GtyUNkbwm07egV5sW4ySre812nEXVzp2QRb9Pq60ewgs/IJuCdg
EZ1wzMEQv8Dxnkrta5XF5LoR46SlztUv6Y81M0rbDr1vykyoGjKEVGb6C2KwwnnpXuucYCdzNO5Z
nh862/0xTO5G+gXzq5Z0OKe1D74FHQk5cmbaG0tT+0b2r53Na8NV993ip5qmZ43W4hxHPydaQVZH
VSPIfyIzxk20F5cIFPK1h0sWAthu+TRdkjCJ4nhSen5JmHdSehz6suKv1BvsJEdNTQy+3SuK2hNy
/FPl63c/1N9iDT0A49mQqkuZO1kYb3DxkBDJbdtOoETzi+ySXwZxRL6WfA5b6myvfzVj8d5n0bYA
mNMSYOVd6XPuizG7OFn6YYgZoB4/ZlZelDE8x3p4NOk2IMdi+AXTKrv004xGZDqljtr7MguUnwQy
1UiCSS8JJw5hJBdwT/Sy6Cz1u87uNknlYilXe5JNAoMIE0UXr3Kd92Zqd6423fXZuXTTZz0Hq+Pb
8S+r4DpggnACbncMHeMUNiRelSCY0yJagSfqVsxCDj2vXLXhTLI20vAOE3tnvWdD/hEJgIVAOzyD
vEXB6IVuc9muDDMiCDa7LL9h8nLfejLcszn7Zmf5ryVvnL748/Ix1tr81nhc1Pb8ajQIb/XvHDFj
mlNreB37CSmn9IxNXmbHJuthxKlnvyQoV1bqNDs1ehGTPoDlB6Oh7iOTuH5KAuJUMoNItCX5MOYT
rMeTEaMFASWaxPkvL8LfpI/9GjH/TrezyxIFtVyTc0MDhhLRFknAIPe7V5sQcrdjNr6SBPOsavsd
emUwK2Nt1dlFNikJX7zGRI7fOFn3FqZKpHAM9mSDha2HorYcURzmH64+nhybFg2/lRitYzas6UBe
qg40KI2CRE/el0RAiSZtsrpd4aaBPuXo3bIAH+WlmBJOUaA/5PQ2UogV4PHHdL4nc3bJVLdrUq5V
DYwk5Ot0BKQxPNt5/yq14jIsywEVWjy/+XP/TMFYReMzPII36eQf7fDFnzomZ/ObS67g8htcgu20
PFtOMh/LB7Ncjwvi3k0U5p35rQUrMBiwHJW5Wn6k0CLjRsB5dO2DINtjpTXzXbX6vSNokqqKMPpj
ZEn+PUpHfp7Md7EagypW4r0dmePQ9Ups7xve4DlmTQjt/qXX2Iy5trNsPC3vLY9Yy5gmvyYAytPZ
3KdpCYqFpaBnlOmIfjOH3Ot90e+KNv812vY2Sd7VAIY2GV9NrMHLxYQ+Zwcc+i3soo1ZvHV8Utbg
vo+cVldwq950+9hq/ktUw0AQaaDBoK2snmV6vrvIe2Ixvha62HTltl7gIv305qZq/wiXD6vkw4u0
z4MfPZ1Bu15tqX+PGT4mYbQZzCihMnCuCLe+I2r4RB4l0qj0V1dOJ7M31g0XsxYl2w4+RuRcDdzB
Gkih6mxVw8ZRxm4yu0MzZ4jZnasthte50e+1vWrG5ak4ECR7sr4BpX/SqzToJM1hM79wRNyBJyX4
JOaS4JPmrLOWXykPb30/n/y6e0WQsptzPPbhyGwvuyz/05IEIUCgWVxeowP4Gh0UINbvbTjeUe3u
pE1/2OQWg78ANHbeSsRSy2KVtNxWs9Ej+IvywHCH12XBtke5DMxvPjtbl85vRlp8dE3zyQzf+mJ8
tchWANg2fjfjn20CuWp0rsstuawJ6EWvccrvjpuoNbnHDAP/wRB57/1CtP1P7s5kOW5rzbqvUi8A
B/oDTNFky0wmk70mCJIS0fc9nr4W6N9/ybLjKmpad6AryxbJzAQOvmbvtSE6nrF/vdQEGPNMjJxB
7q5YOlngE/2WDpeoS946vkdWcLrZ/SmaBHstzeRWy98Se+T+iG6a6Lx+r1wV5687TpnOyhrMiowA
top0VtbIVpns1iFGp2Guca4EVD0uXwGvpD4cWGgDXSX9NVtjYAEMPFtJ/TZD9dkZifKRhKTI1sTJ
ijVXVutJmFVHIqQ4Ym/SaM78eM2hNSfIXuTS8rh7zOJl3iUDiO0IkkLWpy/5hLisTOfjXOZHqE7f
tDXvVluTb9MU5WNQjHPBc7aT3MIA9IXkd9ln8sO05ugqycjS39T7P3/39WfzEs/bMe/YNJiESyfq
BloVm4s19+/rd1+/gLP9f/+oa+uPjVYzbw+21beHababA6q7Z6Ysk4f36EagoDvIdkD0jZQFrjAw
FbjY1ZXD1y/jXCuHHFzBhvXa80raXWbW8pCHNlOZPUcxFIKwIyjMwn+xz6Gd9tkAYFBm4CKUaD/n
yKEj7LZ2Dyi8MzeKJfkLnrhhSUk/QOXdtw7PAHgLKPo+TVABKcqtuYB8O3fe5NSi9mbBnxApK1U0
+nlLgFrN1vpYzWX35y89QchHfrhltwjavYh0M4qixOlgMkdMkDMpuhT4RXzqryfWsJnxthg2YcCL
gU3MemsKhQ1eP1iHuOi/sdta1XzEpqL46oHZsV+eeBpn+pM5ic6roMW5uWSmHDc4tDqsSWHBhQ2z
7COT0sNQGGdLrzrw1oxTGmtXVvNLX8H/W7jNk4bDg1ugmPtrbi9M52eXm82fAwodjM2vmZx3t3Li
2xw2Stn6FsffBCyNBah4EZJ5NvLxQW3mB0hk54w1D5Hr28UgzVTfSWNz1M30N7Gyv5ondMuyVdI1
zNUFIwzxRQ34yZUTJ1yGyZiWjH/TzzrFb5Y9FGJ8CKzpTKwZ/icW5vEnsM3fGEKVXwyhX98Zc5is
GcjLFcv8xdYHnJ31Li6DXRAql1mr1tR6c5/B9ON8odCJAeJOGYmRtnleS6WfupnLn/bBvxEH6HZ+
dtSu317TDEvwEwD4x1T/9/5gFGLSiJsvdypj9vWsKSJE9+QY2/KVXMsr4/Y3sM3ddBezLwRL/FJT
2EbJ/Ft1+r/9IJaK19NC/s////0HCbXCjizwjbv1wzem4WpQmWTS0RLy7YyqTc26q1jzhmvEEkqD
KLO/FsQ7ENuKG42C1dZ3cQHZUjz/57dI0Ij98y0ibQ07t0Ja9a+W3SoNoYLjBtnZPS2UzKQlYojc
YpeZxpEilBmPnvbvX5d3hd4mzuYPKrGHsL2Uxqoamz60iAPgqzxkMH4Jt6oprby9p45Hl5bMSLIo
Q6jtzHzegireriWIaY/bNDF2ETfAWqXLHXdKNl3zKDlYOQQ7zdgBJvOhYHlZWQP/H66ofX1Ff8ks
eVPz8AuwwRf9vG3YeaLg2GXgtlMd/QVRltHAmIRgMDls2cyyn8jDJymcP9JFfjYn/WwjrxRac7GU
/hpU+Wdt93z55K2Bh88zzFV1MTiCqwZFLDv8jP4vL6fU6ceBMMGy+I0p8Rcrytd1iglLJbpOkQ31
V5sa22w7L1W92EGF2eilfOntjJS496/Kenpiv7T/zx870/F/+dx1RVu7dgsQ7q+kEHtULHpT7szQ
nI9tltwn+cYErpqU47XlwbdB/Pw2Txxq62hX7ocH2t1DrecHjboeFcteWe6jttgX5WnJh6tt92xJ
i1vYJFwMMgVpNswXVFc0EuptSxZHh0jGLFA79zw6xuJm4TzsKcXWrzvC7UOuZgz4ZilA164g40qw
o/ygqBNCYkh8Ynka6Kpyg9VWErHN+2a2CsijcUt/v0WJeMJ/vonbdysaKVMQx9omaKKJAHeVIHdI
qrgFRsvYJwop76jvnNDJQ6Lf+4YQeEQ2p8AKehzG6YfSEQRKJaWiHcr78LZIpyfcIQ8M1NyBFowK
XHtRM6rjpvQzQ3tlk7YtM0KyKVpJB9gmRnbO5/a56eePQaUcK2Ja9uhaN3scNgTG7wfeY2Rb5Kvn
p8jSX1QSv8fhkOvzzSQln5Ja7dTQ8CzUgHOVvSlZcIAfhcJuqjQypIzdzKk9dNaLOSiXtd2jYjnO
vsTtaog/+ySAUSDvOXajQ13cTSoPLV7HGnlim+F5BAqJj9wTynAcLfmDkPqzAFr+m0v7F7vtn5e2
QP+nrJSMfxjscQwhvyTxaLe2b2tLN/GxK08iqJ7Xl1yY1a74zWn7b6e+Ia8UEcycoFzWf//T465R
Z5zY+sxhm9KQtTSm5e8fqf9yywoT2zMuKgVXoPXLN4mjOu1Qyxc77NaFMxotQ5xseWimdAtGxRWM
gu5Sub4uANdnq/UnRT62Ufq5Vtlrcn3SmX6ssWeANcWkhfgH1DW0PYOqvwgOQsHeAlbhsUV90CbJ
u2XybeohZVGsHHQyDNeDOEWD14fq04ADD0MjKmtw+tWcn1rTdibRXzU+fxIE3lTC47qOLUjBj0lf
JrSFvYl+Tit9N2mU5G1xMsR1QeNq0OisPyRywkNtmudZMx9KhhZm6A9W9VgxYbBsB0f+JdWSkz32
D4owXkJYlJaZnMipPEVq6EvtfFzbpg7stLwILzUamObGcQlvrYDRR8u8QG3okpjuAZ4rn4lYhHgb
FT7QPcYEavxp8LiQZnqSOD0NU3pQV+Mnn6SVabt1rrB+O7nhoBkS46Uw+4e8bfy0Fi94m9y1KbEn
kHz8LCzsHtYTXKdf+80xKv9LgcMlBqSHrkjWdeOXCWShViQRznmxU5AFIlMb3BIfD/4Z+iZoHKSp
p/KxxDDkwq7qHAkiKIPpfTRJ95gbMqAww7mhzRtoDXvdPPe6dWg7EjCY0tOhr63bMFzafLpGUnjT
WupNbSWvOFTRunWM5ORzosXP0OTeEpWvD7IFInvR7/U42JQM/grEmL3KmVczAhi486lG16IC48y1
D4zzeqrWy/BREsciye0xDsYPwcmfc5gJrSQlje80WwdJNyg+pq3CcIHpXUBeqG0NV6UHHIUzMy+/
rU0qO6BDI01bks83FcORVuu3a4L7OhUzq+mpjuQLDR5SX1djWLZWY2S4eCHNnBMa56IDI9yTatJe
82H8mPtpuxZBRruOLLQXO5kcE9usGeCOLccn0+AV9yG3hBawhj00nfWeGtKV2r3z/vMH/S+nGIXb
+j9FI2n2y9T905EyhjWah3EodqNVeC2GFtB/zDXHcbte5KRRXnTzEFThb64v9cu0+BMXYz0+Lcpn
ntCKomJ+/qWCrXVt1lS9L3ZdZDyxyT6tzzmrdYas90eZDyPLT8HYeev8bGV7IxHdNRQ81czghQmn
yo2irQmRi+qxY96sRXbKWLORyfigFlPMd3TaxBY0zlovWQxKUSiv040itV5Ifd6MdXJYj4wxPvWS
tCWIZovAUoz0Q5lNFZbPH2FgniMVpx3DvQShWF2twSHy03ruYmo9JwUjxAIxMwThvvbbJD/NNt6V
dLyGFD3UE2W9fKjrw6jg0yQI0hxhJ3TpCYm3lyfLlXidYy44N9Z7ONTSt/U1awv7REV+Shb5hPvc
a9N3SWSnWaft4++mcedH6GBQd/hTkx3WQkdM8rHjsm/pXFFV93V2xp1hGcEL80Du2MF6WScU4QCY
Iop43OpnAuw+13EI1GLczn7xvazt7ZBPgFlKTxk/URdsujE/mTpVx7wsH7nsawEnEaknJii+eDov
ZNPyFlPVGsXbgoSjHVF2RGiWZH0sHLxgRHfbm5Z2N0mxiQJpxJF0qjImsYk49xMaoVmc16k18eDu
Om2a63Ajzbq/DuHovT7WF21rVCypcsEuc5BhtTRJf12f8ECFDuNgnPEiXNZ/rtT5iKIhZlzU9PGp
YJw8TOYpalEJR8vkxPjHygCxX5fp2EDT0zpZK+kXkY4iMfS/mti5f8Bl8KGUyf3CcEbp5XtcqJy6
PUNyGSmWyupAWZI3YKsnpehpNqM3XeenkgxOaKav+QAGM0iIEAiPYONe1klbDq234e4tZOOFR/gx
yXh8UF1W0T2yF9Ie+VrZ/KRn+ksSRn4ZIFBNl48h4lFHNTEU+UEacADbzBFtmA4gDEJxiK1ws87a
ui5jvFj74Zq5kB6qaj5+XfAsPdYyMuYxjD7eW08vnamAXoD25ymYVeJsZ523GqPUfNyvD59C7+gg
DfK+BgLvPmSJuf56wa3T14SHajXRO7Q10xr4gqJkvNCK4Slb2PBEC0/SmsN/GbZDzdSZ43idEy6/
JUqBjPtnlU+3aRikl5scIv8gZs1aUqu6gQxfzB9FyxuJMUsLHplzMfDo8fquzajV56Sgpuxo0Gly
I62z5/XCQtWImAZvpdPBj0ful10zQC/rsf31BYT6XicUuE38SdzsR2JJrHSmMw/vezu1Pdm0Qicb
0+aGeRBs3btUUgdMP7E7xRLEpYFnTtFIOlhXkrumft5pdZW7Wt9fckGTHq74VKOiZLaWU1HGL8o6
RTIXbhMy3JqNotZvVUNCQIiNC2ta9kD4ELvmktkm4WyjcyZ0mfYzIpGNyOYxiZiE9/dJNz/ZGFuG
4RMxSeWW3ODr+RKtCRBYjBCfuuupburd0Vc5nNYz5z6U5LNco3lczZ8WVcgwPmky8vlE33VYZDCW
483y12d4xtY70NoNfF6vHin11udun53I4N2s918r7HtFux/Ya2SJfFm/2lomheraGsN8v5Ua4RN0
uVuvilTo5/WLwEXEFEGPw2RAYp2QqtNh7TT0dnggC3hnlPPHnPMDMLfPZ0g6trLZNRVVUNlf5Zu4
FrKnzOMWEwjHUuWHdfuZdf0DqNXLekN34q/S///sulxB3P5TWfAv+fVF8aMtu7e/7cr//Ft/Bdjb
f4BuY6kAVEWYAA1pu/8KsBd/qNrajVi03UBybDqGvwLs7T80S8eSKwvLVIBaU2X+FWCv/aGDGcG9
gLbKUDVd/19tzI21Lfmpnlg39YDlMAXqpsZG/wvg81MhI8+GxslUKsdhSmx7CVwzIHLle1ETAU6M
cLZgcLESGY2VZKcsD0l8iefHysjL5DOTBr38QZqulD0C85zCJwzjKrbSKUjG4E1RCzn9Yao25QlC
rnJXWKVNcIU+j5iVYVpIyX0RiIms4TTNXuJOVkgMZVFqkpIcZ8kOMrAJjMXkq35XU7xJTi6TcI1k
hHTDILVUkouYguubxc6Lyqm10Q5vZkTT5lEty1FxwkjKH4yq5yZqRprDbWsHEXOmeojRvY8LVv4k
T7N3KM2IqMs4VIVniYoY2wxQDvS1vlCnZRsMffoR2kluMF2Qs9Ilp5sddy9Pi4GvctCe9N6YMR7W
hkFgkB4hqgPJZmKD35gWK5H2GNig2qENDQWA032bQtrmoU9CjcLzsBuzPaLuhAdEmoNEAIxvKlgV
c4I20hTreNJVKAXjXAB5jsy2xYxDcNZ7h7JbciY7SNObShPwa6A0K1Agxtxus23R6jiYDZZH0msx
D2OyKUdpqBwbgwm5XuUgeOIJ6RDqklljSwkz7SUm8qt/FEkdiPs2GMXw3eiU+nHq4cgrLVSWbVVL
WuKVAFnjzWR0MIhCQ+u+5Xq/AN80+xKACShxS8zYiguBiqFSBHGmwYi3R2I1YLu4pcmu0Q2DCdGC
ktZtc5kU+dnIpEc9IX0FYOUiTXfsWiaaYXMkgSec8SoegHXF0idEBouQl063C79siW24xImwEnau
eVTidrHYDuqxgn46Y7o8ot3PqEqJJRmKS4xUVPqcwhy3pAxhc0EqEMpS4ySdxF/Q9XyBBUFmd2Ye
EVgokS8xBIndZeoKUiXKJE2+y0TUEGVWlJoJNYLl0c6ylnxxOrkJAgDcuW2cJiuq2f8BXFY38oiq
Ga2EksSkwUX6+rzRx6DaI1Adu0NjW4Gqu9UA1wcIedxqOUa/TjfCu6LVSj8cYFqmuD/3ct7GbqvO
GGDLiDCTBp9JMYS1h45xhngPu2CRukedBskJFQtHO2XHGb+ncUM5bjuygsw5UozS03HXb622k/1e
K+dNUY8yWJ9AvCvhbD50sXgVgaxuqxRmUi7jtR7snN5K1xtu1oT+Ts7EkQpDbGFHF3uD4KGtPkz6
hmVK7U91S0M6x7npIygQh6Wt+5uxJHdoycnZUxM4tv2QV14Qhcq9HXXRVkpi5ZDg38Z5GxtbAOCs
s7swPCDOexh60MBWORv3g8TvIvYVnoo+eysYnvppYiL+tfM3yBk8eAe7Km9rrX3DZLh8L1AdkPWj
TGtzNtwGsgh2Bdmmbt53k1dMU3jBBhB4k8lkUmZkd4UZlb6NA/iUmfrQw9E5bEdNx9gPo55tqNwi
gBR4kTI00VuLtLdvmjmkO+wl4aFPZLQunGxkBeKXliILEPrcKs2Nyjm7sS12vzlh2fDmVUGFl5RI
fUzl0QyLySVRbMFSbFXXwUIeIuUYJLGY4GfN8sJHs6fiOQjjoxnpAEyWDDTmooDJVmv+aTa284Qp
KRb5ezvn8p5MN/OSm3niDlAziGLJ9FtoLfWWYLBkY5E09NhafbPNDEKKKNlNP48L+RFVSIga0ghO
WS7neMfZjfLzF9ekSlB2y628TQmj9dtSGw6RXhB/M/Pxn2crGT3FmqOnrmSJU3XgM/peC7ly2Ida
FRkMRmPCYoG/C49+NIXl1J2o93hGG9r5UjDvR1tBNop9ljusZJUVEeNeioZ9nwGZfrCko2Yy1O86
kjNhB0FhXBaxNqfxHVn29UYzxggNN+LTGXikX46MYOqG49wo8t5X+SujYzRsMGq0aE4O5x5zvWTc
zXmuOGpkzn5vUuzNqq75Aw8FlqSLdSYDctxnHWQSBEUB6h7UFCNRHm5rq7xGRtV0AYa8zdMShHxM
ExSZanNoNUT2EaiP2ykMh0MSUN1igOswy+PDCpvR8AoSt7ecV9BA5nreIjCfadaNaEvyx7BBOZbu
B6AzO3S4BDdPo3qOa3k4xprRbcWoaH5tGiRHNCw4Qyz7XpL0+SGe7WWj2SJwFdz/iI6QuNnKQP+s
Snx2OZaTuOZRpiJEh3rALrdcAfgN5B0XJby+71ryECJbkl0Rh/IGxT6wm9GcNn0wkHQ60sQOfC23
M4zZrQQI6rLtR6J5g2rXKaN502NXBv/RCcIO7DXCS4dpkGkGrRqaeCvEIRqEiwLuPkqIhViak9Ia
4mZI5RVIz/VeVz2oNovMNRuJtzemCi+mM0G9C6xh9szZbfc5eRnKOk9i7cstFkF5UZIC2JAEfj4c
231Mq8PJyL+tysl2DSRJ0G4DPlVlEI6dSpPft8srYbwkY0qB2CQNfs8Kc6enjZAntAz/SmxPhEkw
PfHMbum2sSHDWTES20NqCJdoGpoti30aCnmEERYaukN4N/4wDZpNrnMxVTAnsPWzmyJVmoiNTjFc
JdMNrx0J86Qs0DGFaYINQdJDZSBLSNFAKUFHVF3MqcZeD0bLxxZQutHA9irJdfilldkfoqZTtvIy
WBs7SoebFJHWrkGQ92JQsO30FJG3LI3KbZkPNSmnk7Zeod1mzlHVBVnKvGeAlpCQ8wQIIKtdbVB4
D2WCKyE5j74cLJ/a2JCqYFozmuT0finJ7YxSbHSJpjd7LSJlDTcOYo7Z0L1m0lAoyiQHq+Y4YftV
OIyMSGNSTCoUV/Dkib4fb4eMT24B9MFQZiKPRyb8i1hBxp7Up1uZuGXfroAQMAldSIbPM7/raO2D
vJk3lRYLxhEMhNNVcSgNFHmDWjPnJCPQy1sL11JvsTPCuolACTOeMfFgHgm+Y0JHsHKp18p2Ah3F
68gFPAxr9BhMFl6IgNBjGdf51Yg+GW6x8NvGls7Ab8yjGSCKs5Al+iKaVQJ/KqJ7obpy27EYVc3e
cDQKX9IpePeq2ki8eTC/xQtJpHqHXF/SidbtZZkHb0OiVJiOqW8rheqBMdQRPYFuJlS4xnRLCs3Q
06AiL8EjoQwjsX98TRHYeFt7I/ImAEH7zEAjOsYEjsWpYWxbwRIJFt/gyT06HyJgcs+inmOCLIt7
S+fuRFoYuO1AGDn4oHATNlnoagVYMmxvtRObXHxGzy1fkr/iY6zuXSuEdTlIJCmFBlFa8xg8t4AI
HYBMiFYyk6VoOeOWjhR5p0Y0mFNKqmxYVvp7ohL/WHQzZoYgYW81aPK2L2J4pFUfXFomXxhpynEn
rDQ6xB3Rn6g7ci8KsmAr4467jpOBmKlmZs4jsdqNDVR10n35b9pUfleCnlStqQGlMpqaE8wLA0u1
C0/dZKg3gVEAyl64N9jZyiSOJj0diRiLJzMJsk/0ectrRhxJ4pGmGpcncpDtxM9lmcgxUw5N9dC2
gihtm4t6z3gtxugrmII8hDWxNJjqGLpTggATiVCrrQIZiVl9Y0mI66lR5HLT22FeqVyTizoH0H9H
UiqqA6lkNspSCCQBwtqvvvP/bGetsR35T531+cf4X7u3vMIQ0Pz4W3f959/8S4ku/2Eqyv8oyv9S
oat/YAegQzNUNOpCWXfZf3XWxh8044ph24QpsJ7Rfuqs1T9M26C60FhJE0oha/+bzvqfg3pWjRwN
ALRl2bI4I/++dKSnmsLaEuS4h+02jc2TBprFin3psb7JdpD5F4Cg4sDAsqy9/qF70z/Ch+4Jn08B
MMUGu7YBWSGk56469gFzeYR224rHWANgf4dLNUdDzZjpMUVeXuyr4Io1wlM3xZuWQKf2lYTNtRc9
Kt/ro+2JPYk4yW9Wuf/UEa2vER0RNHyNScWvwHKIw7Oi5tayY6P31CvKNSKKvba0SzLqH33Tf0oS
VuUqjV+NWLn+dEFc/qnlIQbs76MLfV3m6nxSgnk2hf6vgHIAhlOdhNqysx5BIcuf5bW51SOXLLYN
E/rAYSzYf4p7/VqS7XyEpZreSxvrZN+TJrbcrhSQO4XS46Y+qG/5edmnd0gE2nPcOONdX7nE8Zzn
N3z1LDCMe0B4C23vbvoon6Ib7SJvK+tHCDidLMvlKf2Rjr550V9BzAFmKB3GJsYJg8EiHEcCCfat
fswfBwKZwGVSbQhfYONcHAUODqH2pL0mTnuDw2cjf5+cQdtRO625zMKTQM17IJ6wWrnKkX7joHn5
t/KRRK7oI3ng5Wym5+IT+wxQ9E18wtLVMwt0hrfQ2o03/W3iy3DAf8y73EOeO/sknKaV86keETV2
NqW+tJdDp31nEN0LB1/fe4tXTPekffMNeXOu+s0jg4VMd1TVZ20RPpS0zI9Bu82Su/mykMx2Iqex
sR7Ku/RHCK8YW+ipfDC2yxXoZPGMwAm3eIkxjtCtm/mleCM+iKw1ZA+fCWa2E2zDQTmgz+fcDsMd
9cw4rkY63HWacFLdMeeXAcOodiKAzMkUv5DvdJnSwBF3zbfxaL6Xl+C2K8/qPXNQi4zUEsMmoD7X
vsZb6ZwfxnN4wIoaXszjULo852F9YoV9yw41obyRE92VnvaZ+KikUS43+Mud8R0+UjpsIKUkGMjc
4AVlZMWk4aGLTjSpM5MqtyBezO/84rhs9U3kkxzKkwRUq/GqfA9OPALM0/JCZKjt5bcEtXyLTuqJ
jNWVVONJhbusPQgWLCfZihvSxDDAsYB4xjUJN406KvvR3OH+nc54P/Vb+VUdfOMa7gXWeoEjxaXd
QENh0x5jJ3RSOE/ihlpI3SVv/b5x81v1Cmvdegzf2SO3x05y8EQ8WncwfLi0KxezyVq47M0zwe57
Sh8iH8Vdq/tS5qPCeB83BVGeu3qXvQA9SxwUluzzTvbFfiJvquy3onInHxw1d4eT/RjOOu/mUU0e
ktKtbyE23rbZhqg2dks5G0J8Ey/q+qGRkUVcgeoQQ0Fx9wZjw8sQ6Pg20kMfHly5se/gyPcOCIXK
pToH1Q1/KXbMDyK91hdobgpf7OEqhyQBFQ5L6OQ0gyPa6cLBtnyGvdzvoxMeQoUgyEeNpgsJwOBD
uQLiNYR+iNDze/YY+WQKvkKLybaqM++QMEC02s6Ry4L8sfs2e7t5Fz2SDS3B7IGwd4tcNOwc4yF4
az+llq25QyUy7Odnnu/+unK7Y3k6TQ6dcrOHJ0YYLHHmqmPdMlaz74ZT94oxAzbB63yVn2WPokd3
5KtyS2f6n8/Hf+q5cFPhghIKc2IYuL8oDNGeWMZoqvWuDVmf2ctWzcWzFbe/WYT/4xC2+DbGKieV
edipvwo6m0aae5nqeGcoqFj5FvY87edw+rEgGXTmvHPlpeYR//9Naf9y9IMMXdm9P42tWYMrwNst
Qzd1sTLmVxnGT2NrLax1E/M4cC8pf9bmOKDQLxK2bOG6t9akb4oBOcTONkH1lIS2zmTirdTGwgug
Xg/sN/ageR7KIBh2i6Vyq2XlsukNNPPQMG7SfqJplxoXRhlpodqMQ1MmR9yaVGvTqEq1WfBtwWNp
z93EkZHBk7RL/ShrWXJbLFp9o4+z5WmJOKTmBhtp+6RWveGaglp7YJxGaFMp+Zq1XLs8J0SNNF3U
iDtVG5hclI+dIfr70GjVk50VR6CEg5enQgIcGzI07NqbiaC07bzGYgZy9WoP5Z4QF/IvBMiJD5B4
bs2AedOY7N+mHo57jpWgOxAvqmw1edkLeIwbvE/kiACPlMygd8emAdIk4fsccYArMGsB/lgeH3vH
cWA5BZv/ulGkQynntWtF9rNaNWC57AUPEvu+vgF6po7MZOJSvk/NQD/FQ02s2EKjUKrYpEtDOqTW
vDPq5s7M4tSVITISOL6qpIsVNm99qg8R1lQ3IX/Z45LDVZSxU/9i0avSom/1mgTASS42kpriyUtk
cepacYL1V3hCHnnwCf12brSZfFz9HXMfws7O1zM1d4JekA7K2MKRO6Pdp62C9i+5aKX0YQOHOxTG
8mCobyE/r1Na+fem1El7qEyeZ4t6mwzdCfNZ7nalaWzU2HzqGST7es6DIpgRPiBpdVYSqdIQErmY
5r2xhPdyRRMK9UK2oh38lYsyfa8n47pUkrbVw/kZgP1ThSspugVZkPu4cK5TVNwnQfgAAud7Yk3s
ZLmAF73Hedg+r7/XRx+ahOUvzBg3BjRjwpkVDx4fLzHVdwOPhAL/u7GYGqJV1dNVJl95kpDyl4Tn
qDIeY3U5SVA5XX31+lvqgaQtCWyULu0aFpbJMLZwOOUW+Nr4BN/SJZ2vJJ0+tDbS9GPmUpel7GGq
1O+BmA84HqDPAkRm1rOV0n52TDyYPCjMC8utEPAbkOLzwCcwByx/eXey5aTMlVdVJGeO95VerbBQ
fo7UI3IZMmS0LeTeWz8zOZDwSf+ws3Aj9N7VIsMbCwHfMHM7q97pF1IveYISkCMWF/ugW6U17EI6
WSVwyDkF97rvATfnEMIC5ZsxgBFsZCel8CqMH0n0tkz3y8C0ZxoeLahxthbtEWBvdGZ7Il1oOGei
FXlOTrGJ2qQxjxAqdGCr+S3AS0a3YSBU3xLrQ6PptZtAWhkzIQY2zUvKedwbnR4AlsYEPhdKvVdR
u+6SvF8ZeHrlGMrUH4u6ucKxDbZMFUNvgjrplga745DR7oG0Rpm8cZYdFualHeyFAzNnBgbBFLgV
yZWWIseHuYw3omWB/vWLOavqIYvXZZBqM1hnVXEJOhA+hWS0XqK0cJsQ3vtjJKfHSR/TgzDfkjSg
aP36o9h6LgaM6GWcZ8evPzEiO/3zdwNhiaZOoIOBn0OE8A6YZQ9+2Gi4cbqM45PmnVz4Xv0B0Fba
qARc+pfYBVcCI/HaQiEVLiVAtWPndyrvYPHG2wE0Mhfvq/q47NTXpPJbrzllJ/Q0b7DB2iM8K9P2
7MsCmI8N2ut8z71f30yRO32ShuUPVAg32tl6dco78K/yqzRRLUVv7Y2+mU697ATn8j0/UrLLDsBK
9YXPyHyxju19tGNgpTtCcM7fimorgF5BVGfGqfNGucRSjYy1WhdL0gXSlEJ5CvzOPFDODtD5MpZc
e+XO8ijwUeg0r0qLKBkQj8NfExSILqmfxrt1sb5b+/pHPLxGi5cmnt65OuzGu+Gz1nzjaYRR4hYM
Umy3IEqYWCcSI8/2VjyV4IOd8GI505PYiq18G28Za2FbZBlo32mf2bcl2Rau9b58SxZHMEn21xFX
4kD7THnkgSs9djsmV5W1GY7oA8rwkA0coLZLYLMovcbY4jRlFhWqzHd2MODgnRLwobVHRd/DkGQI
1nSkoLvyqQHv0fkGvFAwMTWkEJ8dagXzWHfQTpkXZKsTL++u5mw65v7IdHfD/F6MHAg8TwgGcKfa
I2CaUNjwOeu2lQe5zjojAhcaRSgk9OZFrbaaAs/ALcHeorVn4Yoi5VY9WPGeX04FLw9dYuAY1gbv
kukBJ6Ly5f6atx3jJW2n8n6YN1MPO8VNIjRFPpAiRCCxH9+VvFtUlz+Q7WjNsXlfDcfvfJl28mWc
oxzjt7Z5SDGPhjuzuI7DfrJfpTNHmH02jIP5KlX+sOOygDjHWyxWufi9OOvf0X3LqU9LBlGnGVDH
4KGkZrQeMJg0TpucLZY234Fw3S1PwS39E2SOnK792j0wruN7h98ofV+Km2o/fKcnK+B1/9A28dk8
5W996cLE6p7Hx3hyY4Ltz9w20L7QLI2roKx8BI9yT4wnUl7rlTtAe89p1hLcoRhg+dBoN936sQ59
3TPO6aNBqbp4qnI08SRVfuA1z4zDw3GHZqYjBIly/QTnh3uSEkryGYYK2XloUhfUqqi39SNqmjnc
8zL50mhRS+WlLN3CciwLPRYDSR+fPG+ioJE8k6Jh3Chg5Y4BNg6PaMa55JPa8DXq1OMDKqCWP/Xp
U7j8N3fnsdw6sm3bL8IJAAnbJQw9Ke86CGlvCd57fP0dYNU9u86J23ndF1HBkuGWKBLMzLXWnGNu
c8OBWJr1R+lLK7z4IcTuDDHJxnDu1Bf7OmMAXDYI7aY93W40BaHPlUv7XNrgWD72qY8C5pCek9Dl
ZJP9Jhg8eZPtU3bCZ0NtawSYfXG07MuvBmkx1RyaH6cMN+Yb1xXh3RPoPXIVyo20U1kz+i+ixHeY
qNtTtCsYIAK/f8u2neFwGKAAG73pJYbFde22Qe5IIwGPhAHTEHVUdQMomyxGk5rB8MZTTUEO1w11
9HqxszQvXvbRSBQuzqQ70T0VeXFI06dhyykPgKft9K9rrsO0JXl83zrKm+KrW+M529LMec/lzcL2
scc874vngr6CZ56OxJMsj2PuTXc1fLy77J565h1hFgYDRzsj4TNDt0Kz5pi/iUIOd/lF4+cOb9rW
+uBvuKfSxfUTHRChLSRb8Vdnubt49r4s3ekaKg50ODjfRenLl+ABrXEHUGRDCcjYjzirh/YqvddH
/RFlQ/dmMbzffER7lA80UjgmEP3t2UiPWbWBRwND2xLuB1TWt79UL39hC+3uCvzmp8kvL+Gl+bWI
zWxSXQEssK+EFGsct56rL9R4Z1ZY7Ulc4uf0SJSvegjFAc50MGP/3MzyDmBz1e0r+c64187mY/mS
IysDS1YgzHMDrjqEVL8pDSIaKs1eeTPbw3KlpLuww9AKoUaMv2g3dyrKAA9BQWsyuHDW6VjukqTL
8567GMOOtLwrzWveFOEJ9FdX66J3IDV9AFhDsItIN1d8Xqcg8vlbSkzB06nU9mriUKQOdBSgKZ5p
q4wlh4UTVaXyu62/OFXYpKN0J+0+epLw/G8U37pXtyjEIrfO4PZtQpnZ3Qa0dew1xBbtI8YIDKBO
MY4wj+FpjYePDelSGw4jGEKGG1fsuezCV7Sol9syp3nhIf+guzImG+UjD3cci2xvviO96JDeh/FB
KF+R5CTWfUiaywejyjE7Lg2yNHQSR6sCI2OcWfz7+RCmR+T0vcKVLv1sBsYkaNWSO9Yfm+kANFoM
lI+zF/1SXiXbpSIYz9n7ShF+U640QAaxUa7ZfvHre6XbJJzn7sMP9iUWAyE+7cHvz8O1fAD5qv9C
Dd46+SvKZssmCtqxeQLGTcJWxvoYUgqGQBa97Hlaswk5hTtoE232ltJnU1FY7d6Tj8500qvKufR+
eguCRzhSKQfQveCKTVRXb9zeW0B6fYThhsl2ASP9q34uP8rgpL1U8UNyZ1VHVM76LnlfD56SH39O
BBYAM4zdBlrRIbkuYrewUbwqu8rXtj3GpE1EQ2RHmCAyn01/BpgeNdta9ftva/WxI3V3w3ojJ5v+
3XqUl0vwyDzIC977b2QUFaeAJ4iNOYjwxuWNEl7IX3lmdh3clffkgT9UEK6c9NNIN/WP8PuPiv7G
z3zIP1VxnzOmpqhjBnbG1oMTi0P4I3tefA//8G6Qt3q87w6xN39ovVs/s6oLYrr5qfTGLhDtUSUe
2EXEznpBJATyzb7SUPoE2PDNJ4q+HcM98omIFusEIQoYnZcx9sEp5RZH/YFJnQ5xPrvPv8XCKdbL
v3VzU6T3i31MFV/yMB4L8wLSebgbjH3AtjjLHxrtlkz7GhaZ4kTeaOHbssZ+pGxQGoofUAB0sChs
R42VjmFKCo844whUxw2Fumci9WwTRptbBcXEeaZAf4MNHJwb8dMSlBe5zR1/08weNTjBPvzmDFNc
Gw4J9wIXd+iAuCwPZuc1OMtSp3pPes64G+0bdBLYIj2l/Nj0z+jDuY6jp+E0/DZ/jR+IvlJAhV/1
N1UjYDuMOsFPa/gTGw24QutAL1l/DacNexaZ7MoWYcx5dvNTzmB2o7gkv40XfBHvTYWVeltKvjK4
1bEbNmAyvQVRg+Jrv4lQgJixbXInPGrnGhP2huUFDfMley/2CakvTvvVVwwqeWj1scS6DkTmHF+t
bX2xrKO8nb6Hb+vCVSmFTv60nKNz8ct+Cq/dmfQf7QvO+wvESq4CrMgv0+zPxY+Ca0zfEJFE6QWf
vShBmvvTL9PaVowpgOeitbO40FE5AUsVRHWHqqNNs3xckDjQhKj18LBQxUZoLo5jmCnH6fYNBq7n
IQeILAOU9eBVthg4+O7t5na/20e3f2aOIQt5CpsjKnvlaE+E3P91bwKggVXNd1nYoX1LovtWVpha
TgL1jkxyH+tMVzPIhDWpeqbK81WJEAJMBb81wQqKuh6nfIIEf+KNnbeDk1cEDMDyvI/tCLCFxWOz
wVVIWi77g8QOspgy8SFFrSF0QHSkDgDYyJNg8TBKP1YTTlSSiZsFqEBrWuBAG5lmlK3T50T05HVJ
945KN/Lqvh0flRWWS5gNSDE67DJzQqdjsOXWQTJRCTePLVkhTNStT+wbbFxShR5OuGbWhC6TXNXF
64w1FlqlO6mwgUU8RaCffb3WNDBBwG/jsGscdH+Nj1gm4+jJVljWZfdQczqCF+7aNvklDeoiJ5s0
yrWWcMmefb1KFxop1niMkuxeWmFhg6wEeAPEu8GEHuxmdUj6NNoXM51MTUoeqhJ6QGUeTTanAHYb
w19XWUgtRIcGaLYM7rM4+NCIiDl0KmatcqJ8Tlj/2kX3IeiMYdkcVLMkOPNIfX3XVTJqLw13xszw
1ENVRiUyc6jIOzLpRpugKRNFAqieCMN/a4anoJreYN2q+2GUmJN1hOokn4x8YbvZyrdWgX/UB2vy
hjlJoEIhAqUBkvRa9g6/igNAOtjwRivkpssK4A+mhyW8z4tCf8sJtZZKBvNy915gbIDs6cZJ8FTr
P4pUAV8Js5chguQxEuFBT83+gQd1VNqp2UhSQOek4DGQjOTVE8FFqiVR+i6vaNqGXTeBeq3l6GcJ
dNpIVEPWGog0DtEuoJdX98tzbWrWrk+kFgYU5JYQKC3F1fg6r7+M9JQwVWaHwJmcDjS5Bg2CTANp
vqbYkhMniOcRyezkivY0RsPtAm/ASdHubxr12C+vYw03pYguBnvoQGoO5pfytesoxm7/Nk/0H9na
pwqo24q0pJZ+WmzCcYdkd4UTDKx2lp86WXsrpnSHq8eAmK5xvK/ZdebFfmFVjtAShzwC85cStK+l
Ph6inIK4KjiiirJ7LmqgPYWGpcsc7a9mImkl+NIMjsbx0B/NkgNzRSCzqW1KW3u3M+UNTHRLCcoA
i+ASWJfzqQTAFFaUDGrECCWpY5KzM1jRTR7uH2DHQEScqejSqN6WSkwxQ/yTWpv39mwCzRopm8yG
87T8nlbjVzKx01hFsJ1t+kGAOvQYvaYK69FOBp0U5ucaXd0mESwpmUy1HLVZ6Ubx4nW5mD1SZrqd
FdcGbvjYOAwKG4AZEnqrRVtTbAfq0qQDKqFIYJbZptrWhkEdPxF98KlrClhGxUw9q+v2aibSrWgr
9kXiC5Hq0LeQoAjs25qOXswEkSXSE/OKNQ96VxbM28K+uloEKMVj86zU89omm61VjIg3ARvA2LZc
b+MzeNuEsBqDSsacjY3aMrYIOicB6eiqshnu0LrooSH5lVLeC55ark61AAnJkVZvNKxnaf+alAgb
CV2mgZ4V+cmuX4RFiUZi27vZ2Yyv4KZeiPlyktB6Qop8WozWRfUK8beQt2VJLT0NEQxwSZrJiZjV
a8UcUEKk7BNmDMAJnXFqE/2gpdNjYiHGVDL7s86oXMsoR5/MjjTwWglbNJt56lCZpzVws27bdcF3
ZEAuG/rXarVztDPBAEaWJHjiGKzJ2nRoh4PVqh/RxEG26t5l4wgC8cJcY1eZNRdA137bE4N7+Phy
W3PAL86kfNKbycOz81BiISeH5BFA/2Wqmu0wGkzaOkSDedP8rrKDPcuf5IawnRbQja14SSD2ZzSb
zOyd2ETCkHi369E5KwFRMkvgwEOJM79/GrMNkrPmYN9GtVOg49wIST2R8RERNLHWqtYI4WzNWU3i
exlcjp7h7RE1Y9+pXPMVwSg1GPmzHgZsn1Y7SEP7zhjATDbYUBupdBI5e5iG7n2oknpT59i9QjWk
WOZMlINoKyXpcxp6b47ENRyKI9KJ6zjZIa9G34JIoZQkuMeSTFS2bUSQjs6nRq6C0k7lLYF2gsEZ
sjU7JY2stPPnchr5UkVbrRmHYxaFzzLKsLYcnLTVlW09ZmC/x5Hu70DiJKvZxiAa0+sGcVEW9QWI
gLGNIVDgkDvoMH0hv8RHJVykfSIr97nFGTTrqudxIl+vN7rHSdDBRcl+T/QNZ3GNBV61t0JrU9fq
M+omZq2hRlk1QNNsg4qsMOEGcbUTQtrGFY0+QbaTEyvFXmTVcbDiR4m//yWmeZ6W6VtqkmppZhGn
RTYypSDkpwBPsNcG+Sjb0qrvzWkhJ4J1qtFiP6oo7E2kZeQxYqSKpb7cJwl1xwK3Ug6T2A+KYbim
EEWHxCJccAwHXhJyZDHM+4K5jrPmJGqxSmlozJ9aamNRmvLMKat0j5lwl5cWgWxd71mSIm2iPk1p
jiMAXiZ3RLHhjjj50kUl/VXm9TcC1KIRdZmCiIV8Belu1rocKi4CqQao1qbPS78uzQKdo/ozgjRr
xwxi9tMgybpnGYZTzwmlQ9ufWxKMmexG3oKJE+TiY5tb9DWBVQD63mWrdtNs9PsRvpFbLf0+nuxL
ylMEncs8VUYguRUh7QlDqyyLH3Gm8o5p9Vd1qnRHTvP3NJCfxyaatzqxMl1sv5oyNAR1mHwdroQT
222+H0LjTbPwsbSJ5OqKSBnSFOZG0Uyfl3v0S0V964ZQ3xgGPQFr7VnravawSNIxqpbHJmUCwcKu
a55S8TbOtfEJ7LzuhJbyG64Z4JKk3dLHrzYRKFl/CLqHsN2XmfllqDHRP4VxCPP5JynDyMeib20C
nqESEFo/0V9TJE5ssRatYMXZqYkKwXT7y6xrdjaDSyIizcLtptZwU19BKeaoQ6EAbFSeA7kPT0NP
oaChjiiDHo9KEj+mqNt8BjTI+ixUQWCl6YYigVj8OAtsF2I9nUr6GiFZJargZMDCdoaCN5Ofdo8i
uSQmaVm2cTFcB/SrFn48NerFdmkK7dDmI+Cp9aP/+nTKyhkiPYUrYR4xkyFPEbUOtCP6583ta1Yz
Q06Ww48bmvZ2Uw+8A1iwFC+vOLUFivp+CzptjeKXXsqtj1dQdQdZwu1Xh91BjwY6fFFIUapQyK5g
XHcaJA9RFT3NjMotrLrDEJIRqdF10vGf0MTN/r7p5+peyoWJSUgyDi12ZMCgRNYSty2Mv25AUSqH
7t1WJvMg/fsmRl6gLXq9T1qjO2TrTQ6X6qDX2KZNXX7IyZmAQKgXdzKKvu3Q6+kpq1PtL3rF/7fa
vjVu9x/z/P/DNQcYmP+qKv4PZd9f/+5/fXPWvxRZQ9uHhUQxgMliwP9f35zyL+Om3Fu9dH/L+oT+
L1mWhYnFjt9uU+782zAn5H8BozUx66uaveKurP8XWZ+q/ndGOgnRqAfXR2YIOLMYTP5TehAzw9fT
qiU8bCjjnT12H6vH08474jGLiTY3LjabbKsVMGrtkrgApjczv+0iedeoqkCInCSwte/SRjBbsZer
HXSIZST0SFNJfKzSf095QIx5SNBPig1sM4bjz1CumPy5umYm8hozTBf84TRHBFOacN7OlFteJA0X
Qc97Lv1URdWwTAS2yo25hpLSourED47RBdsWrYOR8Z5+R0jI4slV+5HX4bgi2k2f1VwQe8bG8SuM
RESvQ3s0imlwGrZdV4RAa4MFHSz68F0+dNupr9ItgJ+IuXks7Yw1ETJJSVpapKLwkyh3bEqfSyrp
6d2kE1xM2UjOG9lzbOFEzSt5+EtqFJtMo048dZ2Id10dvEciiS92OUQXMwhjt2PS6ZpTMJ8Scxm9
ZkDam8f5XsuFFntFW6FTSyTJa+0KxbkZyrt0anHIxiYPriYeVhfRDpxPuonnrDur6YocQHgMEuY8
txnxSeQzsTGNd1m0PFoGfXg1SdNHS/6CRsK0oxi+G06PSxu8jxoYXlhvkyMhRcaST6ZgPbo153B/
LJHPQZzL3dRQXwogOoxa5ielKuat3Tb8IKZOtTSbrOFDQC96OFrjCGGBgTPydjY3sFLlfs191Bcp
O9n0OMqGHywsSXhx2XwKmom3e89ddIELYh+n+CEPsqMVaPAiK4kZKD8wyUGHQSlJ2fRR/cw2nWVR
SfZublLqYLXZWoI/UhbKAZNcdGRYj62li/HO68kRusQatTH+fYNOl0D3f396++7tfrev/V+f3r4R
aAntJl073T6TDKjj+TCVSBH6NTL4P3/H7edVt+/cPlxyKOh1aDz8+b23h6ElVofAsn/F45Uf/jyK
Pw8FnNJMCcM57s/X/tzvz6+9fe32KXHIimfJMc2X9Y/8843bp2ES0n+9ffiPx/fXPeHm6kbGThim
8+Yfd/zHh7c73n7N0la0E3RUc2qOnQNr6Ol20yoqM9/F6hxjnOXTGKYARQbyd4Y5ZcOx9ZRsjOmJ
woqApfQfNxAfUjA6TDyQ+pQ0bfHn2evXIKpwWAzAq43vt39z+2pvoWgQFkygIdQO+ti+0pUqPbpO
APQhA7RIDE6RVJ/jqcTaYXMpKXIunYJulE63j0SUM98N5IbxCIxGUlqBIY/LnoCP0esYPBVpydFd
2Rn5Ik42tO6TtN7YeqyeyLoJVVG5bZ+90gck9Xr9ltqpxs5sh1NgQrBCpcBTbaihP1SjdgpDQzvd
PqKuhAwHanpND24FL7DEhbWoiX4KC4k+rsxz+OdrZtR7ogfnP633mJvgF2AA0HGp2JEYZxyrvDCO
0UhKihKlZO6tz/syRYKWQUUwJbaVwk58yqSAnD6d7EAoc6uq6+8bmfjcvz4VmJi21Zi+oUUvWTyz
zzGo863IUQwE9lwcFrPfQVHXjy24o3aW6x1AUUbEIclGWvErDYgEEDVFWiFzNsvNFNFNZwAPHnO/
rW0IiSUiXLlHdSAWMr9Mw5xOMymRWxhxT3kxM1Zab6ZEbTeVQpqOvt5Dbe7GYRFHTrAIYPXoEt3F
o2a4xCMp1Falvp/ich/NBYmT6w3+b3FoU/TTE2GXGfmsVivqTWHyA2GuphsjTsuzKD4MIWenBaPG
SNulafXGJzNxOUmzspzkoFlO4FwoRJiU0Xf9++sLwBwqbSuBUcLXkvXKv330VWsHFOblac72o2RF
NCpr1il0dyeqqB6fT6VeSUob9lXHSEi2ICbEZLkOQ0Pj0uaRUPklyJ5Q9HSPg8bxl3XjNCOKWlml
O63sDIQGdiq8ohq5+LFobSuhv9wurEYQcGJEWU6zLcjOtVbm56UdmPgSNOjfPtWktvVnLUDehV7t
3NlknYxmiaiOCtZo0TTFSXiP9O6u6bPOK00rcMt0GBgFtJ0jkirb9+kM1FIiULMvQ+Vq6kzZSNR+
jcnK2IkguapGpOzUNaNg0gnr3kR6WoJ2XQq4XnwRJgp6aKplfwFF4dUdXcZNst5nbAk3uH301xf/
fH77h4lcIlK5ff+/7n77VOXl8cFIXG+/2lTRnFcxAoP/+gf/+NF/fVgQ6tAGauSXfx7J7ffdfv2S
5zy8Bnszo++4pr/w7wfxj/s3Bag+NVw1tbLSZcCqCd243VhrBsefT4l3aA7/9bXbd3t89ltNI57G
2uJXU50mkJEFo74SNB+lOZugwSS84Yyvugi/CO6tXaSLX8ZifhDlMZz7JOkAgMcZwS9vWAy81bO3
zyaDN5CW5sjjdBW6N6pDVRl2TZCabjVRmA0qKZedlnnTEhOUkmXznmkBw81mb9C9j9sF6xqDVzVi
Jqqb1cNgMFYv5ge8kRNmoGGdlEZXtCRKj0on1QXVcKn0G4HIXaKp6xlhDkzeKmNWiSXZ55l+0uOg
2wF5a80AyBAw36QlFXu06j2hWK6sEY3Sdvx45IkbA1aKp4fqG755gnmixARk7uVNLp9NFc5M3bVP
dCLTIniNhh6tsmF0O6MUdAa0evJSLK9J2fhpGo1OlEsfeUXHHb0jbrfJ2tVRqrp0anK3JImTkV7c
n3p0iDIL4UaWsaQppTLwsu/JKe03xdCiIODWsU2ijfUy2KfdKtMa9dgL6mkPn5iUK3jwrlqj0BBh
gsaHVLdIH+aNJsuTp9QtcIaF4TeGdQjCBNG6hBO8ZgonsGDN10qFeS/xOjRxm+wCtLGbPEXhneg3
glHEkzBmn9WA7BOXdB9GtGLE73gN3s7lR0PBOUvm7XmWsKmpeftmhC0x4QHKthg6ZTrb9iHAtLiv
GlISYwmhljSkT5VqTkieCCfqFuMjXIbwGMnIhUcuT85iBhMzMDpF2nwUL2afGe6SVdtRYiCHof6t
NVAi2JP5NZrEpdHicNMOr321EqjtdtlYYzG66ihxqJhCfO4Iaqy2+lDlFVpzNq3xrjKrwAsAg+6V
WXWWMd2RQ1rRFSBH0epel4W+Z2+D5G5r11yBD3Fv7G2G0zxjgnxEBpHyUVmG7NxxOdJOkd1xtCka
AGhTe5Sor6oDVr3mOWr9yGZK1pU/ptbA9wh6+QjCYxwLAJc0c1q53DX6QIp43p3sxDjJVc9UUc5I
S+AZFMbkdAXjaTsGFC0a+yjigZhHMjFrRXxMyzzfG/THmihtzvHItUTa5c6ElrzROy5Qq5KvtDsf
8/5A5rmCg9Hg+LwAu9cDm1dKW9dk+9mOpN6rNQQ1CcNfKxDZFooIvhHuKOsWap9k9Uyx6LhpOJ3S
EdlAYtjbSOf/tgU+KKRPbr5oScNbikiOoZHFrh/VVc0aHxg/4CM3z+FcrMAFxgBd5pVKeSUmaWKg
tGsLnbY0XBc/D5N+14txp6TwFdAnyZmGHFzeDbTBX2y9ezYADU+GRGYNUedubqgC4RNe0xUQ2LGs
6PHaOCVjzTWMTELeRndfluznqYXISiQRluTMZihdp1v69rCaMEoWqI2hTSGmJuk5pwYkxEk7JunV
YNJIA4UhJwnai1Mhgpu0AflfjFHfDt+YL8n7sZ3exrqsPWvsLhHRqyc6Vu9wTq66bMmMZjuC28YO
78Vk0xKOmswv4g73CrKJnLbqJqnw1Oh1Hnu5PTpMYWWY9emLnpkSviEgT2qFpASwjeb38+xBopJI
3m1iX5ajygXJpXpF0J7XIw7xfo6hM7UpoOxtSgzpkNMjpFrhGp87L4Q2Smfc9XHAsp9Kgw96TXK7
MXwgv9Ei1nTwqozZfiSRiDnMuoyz18RYF1p3Eif5YjJTZyIoAPK4IVk2iEtKuUSNOUjZaJBkjvKA
HA9V0Nh7S/5RA6ARsZkTMhWGBSOImr+9T67KgB90RQxEqgJtJcv92ST0dgW5JPqIvzaufof6Kem+
LMGUSMN27Bbx9EHFyoRrQE9aLOt8KSqV9WgXIBux0WoFtBsTMZwbMyH+j5mDxAjMlVpZnJUezYVt
DPvORg8wwsuLFvOdeGYMCngmEEOz4rVrXlRXJ29K0XReFpB3xvlpoVfH+VsDaEJ/l4U9cwLbQoDa
WCYjbe132B/omwaPLU/6JoQcUQTHAI8BYj/tJ6KFsVG7uN8JnMJjZBxYqZjn2e+iafZNFlGmA3JU
pQYUHV4dBO0szfV7U7ApaV33U8XIFnKeaIIlBvyzazkaqSOqejI1lyx+asyOyiLP7wTjoU0s578C
aCUw7OiaNrShaz1PCERBsEcUiJno96Et7aHVgDIZG9ILe6YLSowiCaFp3jLiUQqZAZB5ElZ+lWPr
oRjTcyg/hGN/lsm1hOssRSHJYd2xyFhOZO09VLOXUedlMFaz08RcOAtf9AXAYWGMyOIK5CzwZXSs
a4VelS6oFmauuOsIPnLAASdw7o0PDbIIsAp7h9aatmz0S01Q0PXaiB+tjhlp1/T5Wzt2saLVqXBA
Ddy1SA56CYJiQ8sffTYOk7vKKgWweOOxsOT7tODtJ0URIsOi/Z0V4Y7kbm2L4fmXsUTygyZ9W/mw
69vQfkBsEcMQ6lxj0reiRoakD28N2TWeRS4cEOE9kofPoufykkAhbfIo5Ii84MGuiLPTfJ52bChq
g/qvir/HWns3VnopiwihH1WQehghda6UI13g1MlClRdRMne2hS6XjbFwjYFlt9JLUh+sySmNHqta
Er2bsf4pSJJH1khjSxXFE3RXXAnPVb78jpYq9VKNIWhvWMh9KmVXIqEL1AW9LK8roBh68IzeY336
6EgB3DBbSHYteLdoeohreKph8csoFrdJtlZd8VOl3SwXH10tpa7eoSAMhvIQJw0RyEm8byPirfMU
KV6tzctlCFZbbVp+FPRowFY9zCOBvHqV7NaQnXmYm203NzqduPDZSgjKux251BQpp4ZqYgt5Ithk
a+276Hbtx7Z1MGuQOIqFmlk/CxulVVZLONv0wa8No/btMKbRjfenkBsH0hFatnZ5hRddbQZIF2Ii
xptBFrJXZigtTOnjYBJEKVJmbCNTsRrrzXYaaPK3TXBnZ9N1Hn900aHLyfEWjl2q+dZS42zPo9e+
DzXQA9pjQZrUHDVia0WU8EkPkqMUADQPumBe+ZGmWOlto+FpbjSdMyiq8bFAq6Mzj9TqN1zVuIx1
81vqyu9QZdkM4HttqiiGGNKW0DxytQS3c2E+PyLYpdUhIWYBzEP1GSHi1hhNVZa1s0LYxIGFZosD
b3dq7pN2kd04TsgYInjrrl+0S1ePRCfXsF7KajGOdRU974RcflSGFy6ZICUquYsZlXpybk9OTvJs
YTPDgzzI6LInCph9MuB8HexUUwuvoxBuWg3AphrjMe61HzWXh80UMwtSu5mQVWjhjPXl9sS5rkwR
QHJo6oMJJBNTKz+pTYscIXv0N+SkLOc+RHXFu/9AXCp9B/70OYHX15uvaWBzulbzgZke0vJUnJQs
dXMLCXm5NJNX4EfZw+k6y1L4jG2FwOMFhVBjZwwSjfxd0ufHbmhjdtqaJFK7eddBt+0xP0Ad1VL1
V09nxtXVBeWeUF+I9Dg2JHhiwxKWo5OjCaEOrVjBrtsfbZifgSHBRgirFU454zRrOFjrpeaJqj7B
mEVSEuBlWWwXvHuIQgdnrb6aw4b6blCjB9nWwEkkCFeLqXuSw5OBPeygtUvvtNPi5SphQLkqISwm
FMQNc6al2mTxnNgTCr3+dcX5Kx1mz1SnwiF+92K2dALHKrkauWzSBcbWEep3umYf9bw7KxEPh0PV
mecJd0ZwRfQESK2zXuep1d2pbF8qe3wAVf1Si54TLzBKt5DSB4BMjOWqWfcyAofgOUUfGdEr5Mhn
A8YLBB+GHdDaAJTE2DwJrF0lRWfZqs3j0uPyRc6bJ4fW2s4p0C4By7431RHx6OoYafR9rQzJpe+L
SwYQH8sAl2I1U82BU9u1dPkjfxzUNzusEwbOuP0roV6mQsbQHaVIlEvmZLak/mauaB4pgjZaQPO/
ajglL3qJ5GzfTPw4M6qOUsroIA8qxL66/TLQu35FyYNwH8vgqromT7v4LbLHvk5nWvKhte2s9CFW
K4ScjWlBcso0hqnfOey7Ux0SxAZxt0+qyZVNmLtWBYggaLLYI3O24FUsMAgW8W7K2RSNBKOttLaw
0K7QJ/eoepDScibWck3f1AY2kH4qd0FLc8Fg6QigkDuINwaOLtfQRGueWIPPlazvAxQVajLcEclg
OcEsJU5mS08mSAT0u8ykU0anq6YUya02dfsxyXdkHR+tElUSBK6crVU9LZmBMR32iDO3SGyZtZHy
otEiDa3F3FJW7rWOnC95QJCEY56VHB1IAZ1HNjluaIt9QDyFfNNgDR7YC9Gho5eqbcLx+rJ7StoW
5EdE0ZMnuCLyAU04tZKjyYjHQlNCW0zW55w8gadB91N3DxNcJKhs6Jra3qAXBw5mw2MdzJUFHbC9
9+ZhID3DN+OZQ3BhobnlglJEtTPVAnuJrQOSibXcm0dMXA3KC+B3gTPYC/Go7JZ1tjrzFP3bBJ16
rMbwPYaG2KVoBiIt8aNe/4AkxfqRDZQYGMhj0/ycwypzrKznHGyOu550Xpt+sxO2CdHdZcKOhSKC
Z4zSBm7dvIw7IL9PTVBILqx10oI7mdBZlv6K5N2Q0PtjUFgvYdD0PMdMoVVbghHUUzzLhXpIiX7a
hm10X5FxxPmN4ZEs185Sfwha1kr70mT4RbS+JQ0ilmZeorcUaCHnLemroUmhyJM4tUoNwA7KBV5A
K6/NBynTAbgxRe6KqaINCG4rTbVvhD8vc9vlRDFNZPFKyHZUscbJtrkfyQlu9EuYwH9pogKHfpbW
/sLZ3CualwJnGvsJjRxTykB31b6eyewfE4GIzM4tt17kAMVO/iTCoMfswrFUlYvXVtADXib0nOny
m1Jw0VXZKxgaVXN2H/GK0eNO2OfvxMgRupPpQUwo63vbuNfq5CedtOuQD0+NNIJ6MBh5KF21uLwr
EwquwROfxHjlW6lGYmDEFKSLMBrAmPET6sthr2g22GT1UABYjy313MBP3jL/qzjJU6vGZEiL3Gc4
+UJXFPU57OFufZPSj3Rn6kUyjrXD2IGKGwEofC1Ds15qGOiVEbNqKQIbeUDmJD1+3z7StvDcdpbA
mNdJ5uzbHVcmABXgUuboj4n2MhqhzhWKf8+Ilp9lFK3XkUIZ1P/D3Zksx61kW/Zfao40R+NoBjVh
9IhgT1GUJjBSlND3cHRfXwuQ7qWu8lmW5fRNYIhgMFrA4X7O3muTfVh/C8L+AAvqEQIuctzxXc5q
PEST5jdu/RKModoRMO5tItOjfhV4P3KFWAhI0tfZzHSiKxD9o4aakIZBkxYjGIIJnw5d/gpRLLCp
drk6upN2J2jM4o54y9olgL16MnsB8iJoxytV6ZSisVgI62nIRg6vts2p2TufayOlCWnhr8t1VH2o
lOP5Tbcwy4x1c47I/WTGxlIxbCwD60exyyw7uRBPDD8YevkwlLcVhwjnteegpA4jqsfZS2PioIwq
3QQCiAJON6jaUmPRkId73jFXSD1EHvihM53MBnNqKbZJaL1LzXkiW+Q20wyJI2R8LVwcrPrkopYk
fybp2mvKk/gJ2+yo5Y99+5bU0XAGQfU1X+LuRnqvegywwhStONnjO3PM5NGx6TZK1Z9ntzypvqEK
WCGgIKmrh68GH4pFW0y8XUgVDHkeiWZ0Rb9D17pyyMy4WXzWJhZ1Ki/FHXorVCgWIryogUSuM2JX
bu/eeGapHyWIbeK4zfc0VMWegN93yLHxMapVsHUkgj6ixGhcMb3EMqZhIdPAPGQMaFut06hLhsW2
mfGip3N4LXBMn8qG+aE+oCJ3Q6iCIxbLQfleFscnLSr2bmzFxzSLOTTq6dPUteC2DT3bT4176mIw
9FaPyyRHwDeUbn2IFO+4lLPEa6XHF0u7bpOerkqT31pJC3Oa4mHjpOXBoXTsmz3Vl9b8XJLevhsL
Sf/Bbm5ipq8yoz2uwOR12nCnxbpz5IyhatCl955KuGbilQf71wGLyTUyH/XhyjK9Djmpd0cEyBdb
ip50h3Lf96V3MW2S5DycMO2yPMLTfbXYmxmfDrkAhdKp61mcjFlzb4fauxlJRKcsqH3tKmphPZWC
w+QiqDez9lqzo3AzejgsJmn3+zICHC+Lm754j8mEXyAZRst1kxROyG7K4HJifYttBWKifDSzu0HB
wGiCBTEahGDONMchrdsKNrWcwNJTZdC0B9c8Di0U8EZvMyaBOPaIZSRM4M6lWop7EuJqKgcm9Zl5
HVv2k+M0B+l2xOVMWbOtevy9Ncq4o4qoDYwXO6DciTCm3JqVfl+401kmmIGr0elPcTZeG25dbBeX
81bG2BzRJrOCZIo+xjszLu7n1HilNwVK6wRrbATNAh5JT2Oq0ANW3li8NZEXPjA2/3CigCKKR6M/
SYx+n7FQ2jU6pHAnu4vz8oLu6yrtwuJSqJAYWC0nrihtFuLCHZ1/qAVJAT03AbMkAptCTkahusei
qIWFdy3G/nOEFGk3dylfcKrIlu9GlG9d9MxMxNwaHNREjm2iOotPc0tJddK+BiD3g9bqX5DVHjTR
D3dxC/nTsjttDyZswgmH3D5oHIK1ydTzBw2JE+0BdeAqTvmzHV8djgQaEsdORD3HB/o2ywLcZhsX
FG94Lqbyk1r6RGuctlryuGU+0Hj8uL3uNUva9sd967+4oYbDdv2f9fa698djYrrYG/SVglOBZyiw
c8+bfE6yRSn2+NvT/HzV//EpSWchRmxqMVetb219Ha6GNKE/Xvznfy657l05JMzSoEZFQXDsUzdk
wrt8xI/39/N5ACleBNzb/W9P2zTqzJopPvz5zOvtnw9cP0nrytdoCPrd+tQRpSe+ir9f5eOl1i9u
vRnlRYT1OgBYuHzNH9+okHC5YlM/x432KeglxQaPWmWcVF9xbmjbSNjlFnENpCmkkeR0aKxceq6Y
Iy5RFDVcdA0dy3nPopg58/0NSDOxhTTinRIzOdjCwsrSUQmbZvUpY4RLOqgOeviNJT/GlRLVLpfY
YZfY4PLx7F8NHu17wH5aoLCDTC2z+aL45Kn6OJnoWWTykPVvfQYCV0LjhfqX3hBbRMtkckC5ag6h
c+FFJ4err5NvSwujmVDlJ6q6rsz5NW2L7ErV8jIY1sFDS3LFFMORe63Qbsx8ZLyf8faaSThs276D
Pcv1BMHnnTAZUBMHhQDxXhz1Q3jlzpVDJDwTQO/WDhkiCxTNMCYBnnh+U0PEiE288rF9UPTicR9F
12M8Y/e3MXRWuXEeuvxtbvh6S1pcZuVA9cGP4Jntp64wmqsQqvjW4aBFwTueuLAdtco9UEhDAI9w
1qSWNw3aCzodbQNr/4I0B88hsqTeFdlGxs2hStthF0XmXrbTF2Q5rByw9LhtiMAr2VtjG+wQ19My
t6pngNHv5WCSwllP74OTdywQLQZusmOvkpBroK66fNfPL1FoPJUZ09uKkWzb9xV5wp+VoAo6ztFi
YCQOLt40WiyPQ6oCIv8S78ptaKAn8VyhO3IPtah4PoyXQaxvm4nKgGVizlIdo2mfsdxQUIFO3QCQ
aNbUSw1T/YoQn6chYF5hVwlSWfFlzgwCNfGG56J5m3ALZG8TF7WdhsRj3xUoUmN7gPtpIFiVjzUl
znpsIGQ5dOXzubhhGNt5I+IFST7rBjg6b772fDGTvdMGOPf7udyNrf08ECw2IlKHQJHV+27a81fa
TOSRQnEtbzu8IS3+LZl2r/kY380TXUsrUl/EqOydhJWKlsdBv7kopOwKSMNv6sP/kSaEYO93lhDt
IgBDJhx+k6kSur5/CvqiwJqyWFGcmiaaLnmveT5QW+DZenaXCdQdsRU8SdKJd1qOUVyDBLx3Q6rC
uSrJmzNPbWMc6KFgtw9DddZzzbu3UNiOkZPfphwIpdM+MhSE/583rv+Zdr+8cVtwOJiuBBLt/fHG
EYw39kSNFtSzm540WMCcJCXxWQ6dM5V0lAYxdVVxFt1KhPr+ZCKP/c9f3hKI8OeXR/2D4IBFCuky
y/vnlxfXhImOAI1PiDWm2yozcAgl0YmZH2Qywt6OZTa4+4DVgVYzZVDCt2/nqKi+/Of3Yf6Ju+K7
QCpqAQQEC6Xbf+IWU0w9VpM64UlVkBMjt7FOqqM9LxgEhzZ56eewJBzJftLdsL52U30kADAEjW2B
Tmy1ayjV9YUJ/VVTuMN1iGCG6xWeloiYrp0VMkyjCNWvAwdTmiV9txva60prjQWAbGzJuMLvmgXl
roz1V9vt++NY1ofUK53LuomXvS6bX/7zxzb+/et3DM+0CHHQXQEQcfn7bxwsJTo36voohKJt5Juh
rcpd4qXTTg+dfSWNTWTNeDnrgbUlADxpVKd8LOjvZzPT9vFS5GF/zMWSIyTz/hRY2Dn6MMJEVAX9
IZvxiyljeFRBae7Xd/6/VtVsgLf87bf5N1Xzzfe35hUw/D8kzT//6Zek2QM9qlsolxGO2AJy2Yek
Ganzv4Tk5IGiqTsI8KCs/QUsNVE2kwAiwJnayxDFn/6KAhH/jZJZB9H2z3NXuJZkdsLaBK2dLXlr
/zx4MlNpYgqi/lL0VjdCvauD5roY9NwP4iD3172PzX9/36r291wkuFf/+WkaIjP2SA6g8m51M0d3
t7x+SZ/k13/2FlDTnpLZVOWnJsjug2wozxl1ww0VWpCj6L66oXmKhufSLY1TMVN36U3+3dX1L7lm
nHiuiq5spvyiaD7nvsUVJakwT1uvSmmw4uerUWI0M23VH0REO8BEwj141ZJT9VIperoNbR/6SJ86
IBY5iQZ3ssJp0ZRuiNOznHx8O9dZ0j+7RXPKssa+9hLKlZ2XSL8aWMGYjbaPAqztVSl2OisxpsXh
UjB/Rv/+Ogw0AizATlsF1KWabMeXYiDEzdC+5DZzegTm+glRwdWkzHdo6Ff50DPeN/aVMg040yNd
HxGW16g28XWWFr1511G3Ap3xvotpF9MoZBhICrDplNHbvZO44BxTCzFiVTwbSXikLK9Oltb/GKwI
V9RQPKYiQfujCGcLUvrbkhBslzkWNZDnkB9q57g+EbvGFraeexyLnvrEEaZCJTVJ46u4IUuMkg3V
cvretPOnd/JXvH3vciGyEqzMswwvSPafISZ7dAophPTNU2Hb713oCUqw2MOnmOraUGZ3TVRHByZg
c14gADe9z32iP852KfeWVR1aJ7+fK/dLX9ZMhzRSjYqQHm+j+vHKa3DDa+h/xlQjTs48mTW1VLyC
3/q4nnbDyHEQ69ZXhk7E7TQmNpn9LJi3UBUXNiok2ADKGehCOhjmuKJoTghvR78JGnFpM5odIOiA
8lTevJlqcvdwM1LYrYX32iMvQnoInX4hbDUVHSldfCt7cDCJfNUctDUEhKN/gIfObLq+uPDRtxYn
JAtdrCoKR3QXl9VtlXs2cTcJBkI9Ar5kW7fziNsolzhjzRyobGeeVDwwfR1cQkPs8rkoiblVBjYl
1ffDvsq0k52bu7bOd1ZNk8KY5cM4IVULmfkaGf5tU06cAmPjY6DNN7ZDA25CtLhRZVBvcpsUc2FE
N3mIjFjPtKNuIwbgraIMqZ23rMnfqAVtYaz3VO+dh6TLvguhTZtInlRB286WU0Vy5GvhYHJ02liS
STBdvEGe2ml+T/ox2JndvdWbBnIMqDNp5t7r6XBlhNnXNEp3Qh/f5gyOFrW7o0zn8qrqile3mnB1
dhhiTfOTWzH1VAO/lWbUcpd0Z817G/XqcRlfqSJaHj+aRYGkuPbqYTx2yt4QvwK2B5jEAf8GwIUg
/mGn+QPD4272QiqvKiyZ6CP7QimH+MGA54DEwXyiIgsYqQiOWOE2KRVLAIfLBpgjzrHPcT6pbRIb
d0lj36cd+JMEQzwkv5nKmnKZChmHJNDiOyclYgT3CiYwiAkxyckN+uyx5JxwkhHmWOFCX1DXiZk+
dbn6lnB2ke1Du4lfTIcfh3hQ5TThdOtcw5Wc489k1mHO71CSJVgq6Zxk5yynRBP74QyxkvIBXNYE
v3QyDwc+y/sc9haM6vFmjAMODaPGw43jiiTLOgvh/IStc3RyqLNO+mnSMCKHTmVuY09eh477xsJu
uDQShFiaHEWAByKx3YcydrN9uKD8htrZSSyOV9JEjDG6V0lvzzvap9NOk4AzrLmd7uN+KG4DbAsg
tipBH8U2ki+W1/t5BZQk1Ca4BCz9kg5KG+67AQkA/XOXVZM+f69yebR7Uvta4Jg7cnq/kuSwwZXY
TLukbkzKTCnUwYn07iiXdxTDld449LnJljAGCpVtKvMbs4kfdJzr9eSaG1c1koql9qYsF0VFhcjU
sFhPZ0Ecb42eNV3lendFQLiCBlmN5i4WG1AOjkUlU5tswhEAs/Q0V64QQxlzRESlYk04JcF+ObXG
me5cJokdIVSIbvQpkJbfzAZgIhuhiyq17/XQvzAgcS+lTE/plzIq3yEs3HIxuDShi7w3YtDF3XOP
GLoDv4/+Dt97M/yIDSMjgLbB/RzlmE0JETC6H1MwqUXm/USxuTr2CtYQ5tl9Z3c/krFDBuW62851
rEssq5cCJXjqxOAWgdujRNM5yhOEtVrg/phxuF8VEZKItA9PbdcDzpDkaOCX1lH7M3DJWwKW7BtT
ws2cxqi8jiz9bRiNh2aaLh06nFPUT8WFZHZyftorD/WN3lm6X6RmfyBtiaE2nu7coPhUC5ajQeJx
7lDugG0Jri4g18GukCUMwXWHZrwlhoUk4a2ZSpS/3Qg/J//uxUW7TXFX9uSSQaK1zl7KuVy4kLEG
/MlBY74GdbCxFM8dOupH5eVApyyUYJ09X+Y2Jhvm2TVC3ecCRJYRfk2Rhbt0sn/IbMRTauqgawxy
VhHEbToik3nKA8EFDHqDQJ8gFqiVEaI2rDX8m9FZVEj66zzySOiggFMaBx5Mjaau6Xt2D0PFLKNs
GwR+NBxyELaURUmOqcl+AK3a36gJtEyl69/rnrBoy4C/ZVcvmH1iTMbFD491VzuI+tAxpaN2B14V
cMmxb4m3aAnRPU9UX7CE0Ztr+obZReOCH8Ct1JKp5NbokGwGNuKxznEIgSZOG+rA8c7gDUMF7e+Y
R4JiGjH6egXtPJPheNfGw7Fzx9egCxBrYoDa9+bwPcRLWTqoIkl+LGfti5Ek8WFsHXVmrkB0SmYB
SWo8jw8DnxkgBrlqaf2mZ8sUz+2IFLbTiyZyEDbuLUGPwCMxVWxVKOioafpW4Q/aWohgpjDvjibt
tKkTHbDlEKpU2tIysqqtmNAxZCZlcb6/ZAM54LtSDBiUZYDbxo7cMpbRG5r06IZQIA6UuqZnbGrJ
oXPy8rqLqitdx0CsbAJyxQixrjfz7w6ltMtI4EPSHcUQvxf8kjVpD8yvyAN1JmytQwYez10Ma4PT
mHtXglSTmsFppBk70n4gJ81cWavQoWIN5zHjdXHS4JGZQAxQkUNlPRTZlmYcTY1R3GutCa+3BujR
2DqUgSR6wEafXqRWGfuyZcJg2cCyEvqpmCnoa6a7OqQoXhXgidr0fU7EW9s4jwGRLZvKGpkyK7j0
0ezuJuVKv0kACE5c33dSTp+0ipazXUDbawLzycN5QObbpG9otMmgf7dGb0chZOk7zUv4MJsGcivX
MOTrcXkuTPWNRA556zmLHtTsDnalPeW5W92DlYwDeXJrGAfgh4t96LnXdRnjvNG5kM8htGMTKgQ/
d6guLb1CO6GzXLcOkKc61s4ZqL4oG/JbWQjkrg4EyGnAZtjMzOmxg/RP2ihvy6a5ScELHHXTKo8I
cD346htDBOU+img5dkEXo3O3LUqOBtoVckx8m8itjaigqODSA8RJMNnWtCMTIjENTN2Oq4ugS7nv
0/o7zrr63CZmjcufPZbJt6YU+snQRqaNxCFThhkmZguShLxy+KxBRzoM6XSxpJI3kcOJDUzkOCWT
Og1cNvE1E+iViF7bMUm/GfMUaJu7TNsdjyaxyVTOoOWz0cLgetLVuE3QMuwHQh0SawpoiPSXpnWw
ZAVTfGyD+X5KoNCNaQCMRjj+6HQw6sZ69rveoQKMTtWj+nwKklo850tkAwW+kUDVXWqQtgPAaDdh
PewnYZ5VNSbXdeBeA4rrlV5e2nIWd2MdbUx9ii7KtL90MdpnYVGyB1zwVNOyPedV/Si9ajuLwjka
+UMr3PluFnO8q+e8hvuRB3SZS4rnBhZ5ctOc/eDOia9s7VEg/dnAMw72RU+vPxP6584gQ7ABs9rn
w81gFOVtMVzCAFjx7DI5LUmsJC2YzYzk5+fmj/vcNPsWh8w4CIHrfdqaXBZDFaA/0Zp08Nd7YdNs
85LxrKqK0bfHYPBFRt//6uN2n9OeXFRvpmcIuG85ieTglH4kYma5Rr0VnOCyKfNwAtnWG+ewNl/j
zlQbu7CgI672Fc9DokbCutf8NLtQfnoNKbDvAAPUvk68EYJhrrVHIpS2TeTU/vqHdROb9VajT3RU
1hj1ZwZySW823ThjPsyLILP0cytIyEpYdvsc3ZHS28+rrWg16nxshhYH0Xpz0rT72sLNpVoIiGqx
5thzUPrrc6wbwcDOAsQ5fNz18wWaGrVtH2nbD89SoAla4usTf9zp0c4tDTEdELcVvmBe4DPXoqWy
7jZeOJ9C/ZKXGWdDlFAB8Drjr91Ah0lcp/FI9KV2C8GBD2Z15NB17WgfRuoH6eLQ9xQAhSYi97Ii
zgqyzgIQKArBeqNeKAFlIOnsq0htI52vft1oy7dkX9JaAqBJZ2aMAW2l1XiEc7jx170xN5fEMoiM
XLXR/oPnML2YidmyVwnZQ5wZnRfSdtHVZaLybelWflmpuQSFMW9CzGpHrgu1H5lG7adFxg+83qYy
XPvMT4j+Q6Q6LvSrrpYYF5c9aprqKMkIVvrQ+O2yWfeyBhIeFswv/fLQQGy7LidKSTd/HXzrXgxq
hgN0LKaNnhAstR5tIXMdfbd+cH4k8qg9qDKJQ7sUahkvvRxqypMjqUt5dojoiB5CYElwHtnI3kIW
D/gC61ngDyIsDutdxPCVW8ShrIGLTxIRMAd+schVliMIiVnlrzcJY2ywWal36Ypu703d/U9H2U/H
2YdRbL09RUm8JdZRv1JL89Fb+5XtsrveXjfrzVnDnSebwiswIrEMj5c1mJgVPlnY+uuBo7Fk2EVB
/hJFC6+pWT7B+oHWzzI+UMhP/dpMaJ/Rb8ZnZThwzRgmgJsZRXGwQUrU9dz6jgYttInxLZAYnjCU
GA/SIo6S7iGyp4S4adYBbFJOlG1TJoR6LMf6uuGc/rU3IWbEWPT37fXPYr2TzL9hh4L19eP/bEHO
FBZ3nqdTRt68/PFsc2vmp1Z8H6uRz1aTH+n/3LVqL2MUJ/5qvTPpCcXJm5hx/uORfZvV/rhs1r31
gf3IdZjqzYQ5j0PCAH9YSTs/rrfouTb+uueZzQssjKXtxqOalFLbToSiuBrmSm4rrVjAajgzTaaz
P/9DLnt/3ERMevBsRpXBZZEK/O6vpzfNVtumFnC99btdv1bP5etfb66bYfnSP27+8RByAZcEeEZ0
uZyLlJk4DEs9EDstbLAcU/BkmW3lt2Sp4gfRqZKLMETUuBooHFzkv3bBeF3HTkKM4nhHCGl/csu+
8IN1cPKWcclddynj1tu55prQlffa+muuveLfdudlzHMbVtIxqaJELDJIcglnW3qFdUyRh6WK38KE
HINCQ3zm0kdn7O+3v96Ml0ese+smquov86DMnbGMR1plMzIyZHEM/307wLd8cJV2WD9ZvQye6x6+
3d3YG/GRMnGzNaRQPz/7+kfZoiRChVJshxDecztR+1vGF06gCMD/sjtqtPaoaXebDzzKBy2FLA5W
oHmcKL8j5GDQ+xMGXcW4zcbkqs/YtOwOunaDcfLPg3A5JskSqP31mJTU3/b6YN39dnyvu11MKTQd
MPqsN0EowJDW9fNvj1uPbNHpN7rUTHCcf58m62M+XqPWK7Ep8irarPfFUcj5hFkIdriFuXF9g+u/
tHZlg4u2HQDmYpi3SRvRB00WAUG8nNTRsvfHzfUPZlo6/7uj30xTLNyWv+Ne/q2R8vR9CVVvv5MJ
873gx5tO7//3//z6r7/gMBBgJB2vtWPLk/0FhhE0WCQ9XONXE4VQmL/4MPa/bFcnhM0y0EsIfWlT
/uqimNa/sDnZ6Bk9V7p4zf+rQHWy5f4tEQcAH81YCz2vDapz/ftvLTmH/BEtGmRxinRH28xjU/n4
jSt/sMzu1IlnxBONX5oGx9oMuWkDuIE4quXO9S/rRsunnmFkvdyvcwEtYtz7+zHrH8blvgKq2WZU
GeHjDqjduPp1Zv8cyNbbP3ddswEiiEqtsAP7mFnEoy2NHmcZvj6aMyoWNGuUAtBNu/Z2QS2h5W0Z
n9bdISi9ebfuroMI4xUFLnTNWHal1uztOiaWdNBOpPNg6h1D6FvuYgFE9FzniLskxLNuPg/MNsac
U18XSPPJOEFKPRrAliEEnvUaYCz9lYniIpoHlpT7NApfdQK4IftVnxqdHkiXOt+0W9MSX/LJjm4m
IwETNTIJtOYFvU2oSK6sdl9V2W0n+jv6Gekum8gxmSC2oHKhEEp2U4aJY0lVJQUb15AwwvgorcaP
F/Fz1zl7CAQBzE76P415nsYQzYdLwccq52snzOKzZqr7MQNmY3WYZQ6srmZyBz6lUY+zmHQDNYyg
fodqb1ANBhnx1A4dM3wkMXFMvGvO2LLR8/wekU66aR1kQ5CPJdnMj5Cl+n1CpXaDlfylmA0WIFhH
ZJCYRFl5l6knzULPXe0I7IfMsRald8nEbj/AuWSFQSxZd0hKMX/SooehS75kY0EPZp6Zk1NMCuDj
UmXT93TQBkJ+kOZEc301QIxbGh0XTGKPOSfgUcQkXLnxbRooa+9Q878KY1AletZuYVogRorca6ut
xqNl6T/QANGiiA0E91l1Z6ZNfW+kzBkb1pKZ1m0mWnChcPAl5QPynMmwtoWuq02lzQ/I3Zp91BY4
9124e5l3DjuEqWMT5/S3xi8GmDG6WrG+H3WXXntgvw3Ls9gTdoPxpQjq7ljFPQVxd/6KLzTe68y6
1xNlfgTKmUOPHe9Egd6WpSqhYPiMN3S5voWdPVHTcdJt5nDYkFd6KuLCOEx5c2gV1eLOsH3dSg8N
xTim0MMDM5QRonGA1bt2l1ywaZe3XFciBBd26qbHsMe419mNL3oYvM1wmm1SYRusArGGVDe494z0
JElrLRAKbHCWPBpx/5Yp/AbTXN533UKHBsSoKYPzRxf7qjHgrQHQ1lM6h0GFDh8NPPHM7UPRDArf
Dg67EfabJuUWPiwnYncsbGDKCbKU3YihNK1q/ayF6ROeZsIVNP0s5mNtWe+xoWjtpEv1HCiHjkQS
+oXgahfjv8e3+sbRAd5GDfFOxDZQ/rCMtgV+iCvNQ4UPVpSjGOdW89IzYzpbhJ4vU5DVE5EW1lmH
W4I0hIt3p/SrsqRCiEAcph0qU1Z3u1YLD/HsHTPwt5jjGxRvGdyfrLov8SlV0/TSDvAOG8ukbLa8
sboorQ3B4t12jkDv5dZTrttfUwd0I5xjvL5DnX+1W1xIBdqNKy8Awmfuh2vTdL4r6YA6cLl4Vxgf
tpZhUSpP28/YkPOjY/b4OSHMdfOyNC9ISfYQf7Rk11XetW4Jfh68Kig/caAvpZqyOkQe1VjNGBOc
7qirnYG4zekUMklHI03Qc2XSDilQTZMHuo0oONRRgdiNFylx2Mz9oMHItAHXiGtBGXZD7w0ol7De
M8mYCt1QxePd2MfdzZRZ06ZvGmZi3mMwQqBsHeKbqykejzNwyoZjTKjJ3s/ZhAvKgKI4xYDBelDU
4PuuYKB426EX34ylrZiL8DXUFqQXkmJkaAGuWTfHJhVED1MYaAcjym6tQqJxtQ3oW9kuXBBbVgR4
pw6IZLDsZyyKnAdQTBAgLsZsl5IlNGrkg/SitMIhtalwyt08kPHOBHlD6wVsez0EZxS9fYFuUA40
SWhXfrdGhpfenrLj5HGeVyc19enXzF5yTblSuQ2h1tYPLV9snhqggQ6ZbVDGIczLH2652FEIcgMi
po7hkD1BT1vE501zKNI+w8UbEU9DgTChGdCmWnCadcZN9V7V4XwMZvMZ9m9PtxFaJoK/YosLHC86
GuX9oiKsLH0XApdwaGiSL92gq9yw1AGBKVNQgqRCw75GS5jreX+Zk7e5ooycmp0800fD2f+17zHF
NAndfcKbtrUyKXikRON4SfE2esMriPUKlNlGaeNt3lcKUIDnJxEUCdOjhYKWayrS7OQYwZemxKXp
RkAvh0g/BXl0kNKwNlZXYE6gFn+EghEcsGMfB0lqIRWV/O4nEYxgcghJwS53yhbqj00BpGPxP55b
nVPSHG1yYKLkfhoT5NfPTd6HoHr48qqljziQqDbSxfcDWeeEdXu4wPGdkLiVzmZzW9DqwM4QPdU5
16LZGAJcAjmmvoJBY0h/SMCxu3wwlzYk4LNEKOPUfqaUcPT66bpSFOBdAnzsOfvsCmynFU3kzKJr
JuPiR+HZ2saTSO6LqHa3BReVsJ1up3R+auy22wM/mC492voZMxGaPdMiOCbeJdosz2k0nxmnb2Ib
g5E06+fGq4h3FPYN8k1WBeMBV/0tnmAod30978ySc6JleX2wLftB0+TRkzUSlJKoXqYvfjlhdOjS
c2xPN04hHzlzXoSbTX5dVeOhIczaYz7zc5MykUjR38Gbf6iki7yecDLJKgiyF7a0OipJ46qNq7we
ylM+A5QA5SZ8MzK+wm5IYGC414HO6roWkA7mFNtRVXHkRd5XCpf5rkrL4xhK8xCgemWss2r3Ks7l
k+ihGkTB9EW4fbKjq7wFq4RYvhJQpEK3eKWwr3y1LsRSDXtUl+cPIqW9OC3hTIkdnuJKHmuXXAGn
rGHWvwd0JBBi0oWKsdhvxgHSAPOJ46Bpb4z5ADu1+jbserkPwWFTRafHaQ+keaYg4re6h+K/qRGl
UNfmMEVBbcTTATjLfUESRpBr2QkG+VpCE8v4DXm6gklOXc0o+npPCe5hLbUN66o270lbCmLH3A4m
s+rUfLATCZnfhuax1nVEFISngtdsRSH8HEE5BV7OvIMth9tYtFs8zPpxbdSLongyqXBtGP+vBy8e
fcc0eppUiR/aEdX1MbodTXj2k2U0G4rjYLaTzDiWNZkhS6GMcm69B5/0ULTdfDLjxyl6BrgMPkTh
7l/fDnbJZYSNTo6Xx/usD+Bn1+M2QjnrJ42xKWwDo9cUEVOn0WDOaYPuta56QovCGn5iJr1XI7QL
L4UyTZeBcQ/8+TJ3DytMFkCpSJ5KaAdKjdp9bkdInYpN7dTJ1q7JwQMDu8Bye1wcMUk2UYBH9qMO
mUPib4NPycxkubXycMtJgtz0ATFJcyT97dk07Jb+LKY8iqRDmyFPmoBQpI7VATggLKXvon3XEKgW
tsKHHTHAdrD6K/LlZ7+EB4REKP+ax017mDNgaEtl3GEe1eUcUmHxtQbrkrjfh5jxIhLlTZHoGlY3
oNm1+WmkZ5bW6VNca9hZqOjiAjDhyST2qxdT451lFPjUhEy+hgAoEOIXq+R00sHwz3TLeeNIGHLv
hXlgtPeMBMCHHe/TUuwzo//epwEKDyo5YTpsJtD73ZiddVWaFHSfKtcwT2FnTj6BAbedRTM0slu5
yVxSHVU5wasuhbOhTY3qtniSliLAWDAHExUVJxj491ot6wOyyh3VzhqJCPXmIMMPw6SvAsLSwo3y
6IUj9FrVXkP4LXPc6TQHc7436uLZNNHCXYlZB1GThsd4KbZoYdRs3Fq2B5OFmzWgTXey6gszCkI4
QPM5DoEUHRi0uiIrq8lnl4BIGugMtnvb3GKO7s9xXD/2Q5Sha3H6swaiYZpdcGnqiCxH89u4e2X2
8JzRk+O0as8Sdz3GJ7A26V4Aj/YNm1jC1MMYpCIUC4VrH3QuZMdWKrROjgL+kGeGr1HsODklnDN7
3GWM5T9Panh090ZNTptHWCDofKrhawncBih/GDMHsl9YkqLUf3WQrpyCCvtTLghjRaF+ycaOocNG
SqN7yHDCfOTsdhPkAR1fESU5JnwT/qD/x915bDuqbFn0V+oHeAMf0JV3x7s82WGcdHjv+fqaEee+
q3xZtxrVrQ5DBiEJIYjYe625aCZs8j6P98ysbuJgRPx8n6P+g4vA5oRFivUcursu6aIzRWP32FEp
1+CpngI3wVoZideQBPl1JKFVqoPh1GfoEskJWUqRYRPDc2jjDCYNhRRI6net/1rHhHmHf9fg54ha
KCeedOu7wC/gy6dVCY6muiQyfc2yIBQ2yzkDQOCMjrGKq6XZJMtCK1ZnSI15uVlV2LfTbDhG9tec
CNaVWYIVqD08lL12UgtdjxiBBY4FV3vhGJVzVzss/1pkVf86lO20GzUw6erx2iXe2oqGaqsWgSuI
zM1oter4f+UgfbtYxoNqIKjuiZXykEZ7yrEWtHySEDdpGD24LJGEJztuaNH6E2Jh1CipWx5GShJu
bnfE/tQTWTo1+sO3mJPRKVh0+xTXufN5i6od/JSaszXXoWKVUnHchgXxAwVQdMYkdJSkTOTQ1vQ6
CNOgEljf+wUmRN2txWGp3Y2ogXMN8rnrQj2WJVTxQ22qtr5cpSYt/uQmyWMBbXg3zWVKBfLBtPOZ
dwzm7zbFlbVqgydlygW0dMnR0sJwH7k6V2ZfBJuuRscEUaejKQOCxk7LL6NB/RlJWQI0IUrXpTB/
hvsqsN6rnlpBnnqk8mVNxMHseQ9MxeoTJSi6InIRyKukETHaTepuOakFYsvlUPTkebVuzmmDKMdJ
BAvNWxba8lBbBBery9r1YbNbI/SuT8A2dBJ+WSx99Vx0tr9NPeQ9c2x/BEQM7IzAHM+L4KBK6L9u
F07FhzAHNbuk47lwBzDvfZFIl2mGHd3Ndn4xHEOsHYGJycqfdK4uEerAKLfv1SLX9G+Au5+cTsgo
eeOlBibIhRNTTIOYEcI3CQOAQwazq/YNJnsGViVDZxKVCuKxuSATSEA5fmfHyzHrX6rnqPRsFPfy
RClbU70fig3VJq7ff/dJ5ziVjQicdRaW1sAnQc+Xf9sUPRmVdeShpZY8q4e4hs0n1Gt+Tz2CxTz3
wykZgVpmJrAR1UdT7TPVbiN/eOO3DjuNpGNrXvg56bLj79VL/MPhC2IJHM0Dp7nQinaa7ABAJ4bO
CGiT2dj4+ZCpimWV6b50Uy3NMnSQrr0kD+5L2dXZOpZnijq6Z4fMR/W8JTtrrepAFRHn+FyfiD43
W/qKf7RhzQmjbYAXW9chVfZuRGYWlXuS2OT3DUCjft7K6Pnt0sJ4VSPUkuGoyCNjP01GgVK3BtRs
/DBqD0MzGOV8wGWINcg/m2SslSXE9dBnOgycnWnyLKO1Q67qw5S5jE78nrgaZgJ1v+/1GYhWEPG7
a/eTAc8IJL6xWZjnSeDVz2GejPMMSMbzYLsUwQJxdey3WfkYhQn913E4sXWENEH67C6ovBdB1S82
iaKyAoNM4LK+S2rea6ihmvBz3YdmGCAFcGE3S+0X4THVJptLDu0SrtRWkyQdNIF3Hh5XeFGwNusz
QjmOPIqjTPvHjV9x6Y3C+94S98lgw2iDwZZBwT2KRDySxvGLYkS65/fGk7yrIgB92RJH67kaXlIQ
FYy1w+3sSSaSlAw1/AQrctDpoM4FecCtMe+aBNev9bOfwWvogFMBB0UfzL/uMMhjCyHvEdQ/Sh6y
G0yKQhjgyWWtObWKdgpW/EqpYR3oDxEJpyXwAhyUVXY/jSffMPkPejO2WRBxa7HU+QZ1D2QIPN47
i+iC0buktu4CnxHf0F6BCssueT0jn5r4+v7y5ozilCAOMqf0jg4htRWEfZuqhUqrA7WiOIe9Teei
lLq8uqesUS7LuZ+NdC/65Wky6HUw6Ei2SUzVsbWgW9RWdQEVQklKS4w7dEIbgDAcoF58sdg5rmED
3HBhqVCGxpfn1zcuNa5MS35OOrW40SfPlzru2mryrwhtHfQixDnqRIEs3XJrtNp5ttDa1532RIH2
aVujZtQq0itbynVIqeJi/CBCGwevqbeP+RJ/CbmaPbYVX7utoQyBPKNQKPszWfjEAC6xbjqkWlQz
oyfMZxroEs5UtOfWJF4/gx++EYxlhrbDcyh/6Br60QVg1lSGiFVdk8wGb9mJ7rXwM9JpcvFCyf4V
bRyt9d6296LLbkbBFNaXnEfKhLd16AUUhJHaOYmRMA4XMKgM81AEBq6BkCqHlgbrXt95zfSGzVwc
NbjhHgJagxiYDc4qakZDc6kJrCYraDyk1tRRhAUV1hvROtKSALKj+whbANlOZgX0YsftYrg3LiWU
tgXZnOVVc8pbYDB5FjykwU0/a+SomA19W6rdpBgQpOuS2TRD+nBHfPEw2xFEGQQWh5To0XH5G9P6
qfndDwsdOCIc+CJamTGgeQ+j+6gPg+NMXAnVHtRAVopWLBopPDiCop8745oYiUdG3W3gqxRofFYM
gGp2ls5JBXK+1nwlUejX9L3AIoN6pbjRZt25AIF4K5LvzDAiii4dYTApR3dHnJZrMtSu7ueYAM7F
p9pgkxiet9Vza3OAiOWpBl7IOBdKXGgX5z7+WvYd/7QR0ujifkkMsjSM2dp17QxXIw2JYSE3okrd
jV6V8w4SHdSbCJRSCCd9EzA9buBwQqLbNOYXwoQGsoqsF7szv8XgKrb1SPM3WlDe55Q4jT6GNm9E
Z0Kqyl034ZtIqQIVs/GMArFu5l2IHHxV9fZzEPsE5ogB8Uv6nNq9vfYTMu1dII0uhs9dlNCsNuPi
IzSgCdGMp5LQLGuLijcSl0fBhHbEqNF21rhz8QCuYi5YmOXW5NgsRTlsPKE9oiPtnkApvZWz/16k
FWnCRuTvO07pJPfcmsjew4QO9DyCtgJMIQfWCbV+uJJ5FIBTBUuBzBYYrMhkCPQcnVqQVYitU+3Y
j9T7/DkxtmCw47VWAt0cDdImubCRyBNr31qt3TtBgNyzDXcJ8RBbMRn2Fqce6vJhHznad/7scCd0
fsYCd32kmydOm4S2m3dWfh4M/mk1iVuMq8ExVdj5ME6s2tB4hRIZ75nrHEltgwbuHAEsysJLipG0
bHDgLd1+JDevmO9a09s2mGbIVIZk4zY3C6NydkT6VFfWL7NZDnRE+PxifB8FROQg8vtjXmc30TN5
oJwNz65TULmvXXaDzyYG+u83gQYLSMu+6ilSMS3u3ij+OuvaMu8SijpH8uXOtdMRg7UMBPriuMmy
7m6KZLjssOTrNC/xtyKyiHE02Cbo7WzXNBFBw6KwgFNYdHRqeBKZ/70LSvbMUrk3YbIcB/mHapnb
B1pTYXMBl1YxjHMq/iJcJ1qXEl3B9ZKMG1Sx7cTcYe5bxq66ILrH24wF0BumUxyFUIsy8ZWq1Pe6
LBrGZNVqQspq+PpzXJJhp5NqZ/EjrULrezx353QuJbcCxcOUH12d2j6pC1vvh9gbRa6vs0IAbUrk
VF9ml4J0jHTQZGbyQWcEcE7XkdUrOJcRGfjUlABKSVt8HJQEZKLRUvCX3nTLDJClKtDKFCnK2XZ6
tgXitrxJdl49TZsponMUVfombzv0rEnESVV4IDxmAri89UK9/xQ2YpcJJEIwvVFKEfdUT/khC40v
dYZ6MjPRj9aDgcLDRrRbfNjfsYlZt2Y1vGs9VMAGVNoRHTWIXeFuaSW7q6hoy60zoWLuvfYX5xio
F7rw4KMN5y6kKjxxztgbAxWzaCGHKfe/kXJ4FgstvGRsmKV7t/Tg3J0hSz7lYCN523cSaB1Iwdl1
IeQwGPLa/3jsuoq2SH428MMQ+AxQ7ViCwQtF5lY3YyWrYvaHhFZCuWfF5+bKhoBN0sV/W7+RUO8c
unelXq7W+e3m5+bk5ks5CXQlMNyQm/Cs/s6QMPHrGuq117ufH+L6fr9tWq10Xf3z/eBi6dsQOPFu
kvBz9cJRiipChT1Xihn11oZEp+cLwpU8NF/sl8nvjolBVqTxoZn4g0I5mfCJKGAy+MfNgji3E3RB
c9uhg0byx4pKEKf2uQfEcqXu0+RFMKduRqZfU1WXK7S6SPBeUV4b7GOZn/98Xm1PKL2neiqT76Zu
qQXOln9v6fNBG+4j2jQGvFw6r+tdP9bntq73/2mdf3rMJl3yKNp9LeuVjhSXjlR28KgQIKruRvLw
av9+Vt1Sj6ln1V21UBu43v2n1/7TpjDJjwy3+C0aWYumr8E0XsrvlBJP3f/HB62qYapwfb6UL4qv
L1L31dNuzaSl94749cZT03Mk0h7kZlAKBOvqpnpKLZx4Q0VCO15f/sdbqLvAMK1Pp/z/W8OzpUuP
/f+u07n9OXz8+E+78+dL/hLpGAaeZstyBYN7YaOEwV38l1AHi/7fyhzbxN8s9TcYoz2dkySinX8r
cxyeclweRbZjeo7h/p/8zo5NCNTvrAIdyDMJUSaGebx+5v9gFUSdPQ1FU1k3EWPUZGicLc4MclSZ
x2OBJFgv1kbcsbkOfAZXMPGuXRo5F5I4aKGazUtQYigdnBBHghYAEjGbLWObSpOjO9dAbdCQS1ma
JJKSIvZhRAN237Hd9j2n5dGmXK23JAnBWst6o9iVk3hpmOZs/QTBtW8U98SxOXvDQ0oZtjfkHFLt
c8RmaaoZUHScICVZKBFEVDeT7snqpxrHnf3sWSGxiT2zSaPRw7U+DjhKzOGod5p+MsDw7qhjtK9d
2Dw7Vg+XTy/fLDCmVjHd+l7QHv1+JP1lGKc10K6SlOr6LqLZuJqdJqNGb3wXmh9ug6AgYm8UxpnY
zlOm93QWvRxKGkxi3+y9c+8yS9cTUoJtBkoptOzC1N966bM2FjLTs0MZhNV7Wba4ouabhe4F/eja
WJkFgcGcOsiUJihy0peHdHwHsgyF1HBb3AJY5cbFeAScN67UK9yQjgSG/WVteqhMkWqivCDGg9kz
Pm3ITNm6SZBWBOm9Q0jDvivzdmshH4z3BpXpXVnb7OzqV98bJ1qq/TrCDMdcsNgtVhEA1vtBGhfB
6V6wziLLPY+pH9xSu3KN8zK3zt2og3Ip0ju77gBTE76CD2n8JdrxfXJySv0BeEhmcFikiAfuqeVi
fULFTyN6FRdZS4nf3jmpjpUN/8taADZZOQRgRiO93Ax9Nrw4rq1UUAuKxybpwOAkczgkIqxXVqdH
VImtfjNoxn3VjOmNNTcJ42j/xs1mfaWRubnNYEyuh+EU3IeJFt9k6dBs5L4pl0R7xoNcZaAuYLFV
u2wc+B94c78PSyYFG2Fm2X1VI35wyu4inkCAhoewLbED97+cZghuaqP8VuAd2VOJpEWe4KvNvIjz
baW/hTYxJ6E32uye4LzofnkkdqUk18JeDQMZnlZL4zwPm7OFiaFcRustrTxSX8Qhbpz0jAp3lQnf
OsM+kgnksn8o4X02ExrfHQH01haHbadXNA51ZKNTu49aM98GxjTcNPyKY9zTL4np1w1aOtEDs7KD
bmVHd3T0VdA2HiKg4eC5WH7RCjjbeQhTyM3FWwkN/+KVJTxU69nKANDUffHEJPRF17VhUw4Z7eCY
4tsynadhDM+NoVF8iBhejnGAvIFwwlcXIczKAXL5oVnxjTGS0pHpfrutDM4hHiIFQ9OOcIH02ybG
qxosGh7COH8zpdksNz3qL3jDEfMlzj4LIuvWy70Lc7acMAJnW6DUsaiRY3J61zPjptO9/mfdV+VF
6MEF/N+wo2nooNMNonOrsw9myPsbHVrzDVUm8liD8t10qgBLSjzhe29JKGnT+hR4uINc5v6bRZuy
u8BP24Mr4oBWsJ3dWBke7L5g6hI27SBh2vS0oKZuoqEkccGNTKkfgSY3yLaAQYordVKyzXIY+CII
XmlIJc/EiK7L2nPX6I1tZjyuR3sQRXLYLvd8z24motEzsfjGg6x0JPklopzxuSCs96ZwAsb2Nn83
fnLNJWWWNILuzremnyjjnac0jO1NnmCBlT2uvphQfUPMrXX3KxY/e++F+ZlzP6ZSwnygDoJQZqLS
4k5gYckFaFOGidf76laBFDuDpEDb8vP5eZblaXlfPX+9+7mmelA0csCpnvrtpnpqog6yayfjXm1C
raIe/2OLPUrhk5WaL0S+e8i6e4N2uL8sZLdHUl71eVMruanuq1tqJbW4voZ4WtrI6mmvRXWIYOXf
m7u+5vqYerV6QmQSvNSDpSWmuF+Y0f/9tn9+Ak19LrXC59uprfx28/PTqnf5vGn5yZm/O/4S+WX+
3LS6r7bx5zv9dv+P76leMzUBqCnRNOvrdq/rtc3wNNNzRvT4935UL/v8gmrF61tf98mfq6sVf/t2
6jX/+Mk+X/nb5tVGsdKTT339hBUGYobiVG0aU2NPq+2rhe3WLW6FP/b8Hx+08kEYZU6z5xT4HjqD
+fmCz7UmG3E8UE56ISnixK6gKWwGzk1SQvQlT4OomIi6cT1VD8gPypOYMewQWtUiby88Dhf16PWp
Dkn/nqTe0x+Pq7uOfLHawvXZz620YcO2ftuiLHwllbQQ1JgnR32bSA9JPHiM+dVNDRXwX/fnGFJn
VMRoaK4PFkE6HFOay+ol6gn1uiCakYjq412Qxj7nAc1lqpH78F6LeeHUD0E18/xzneKroNjAZETe
aqRpxuotyCFdlmzM/JSWy23sB9P++het1KmgMm/NzjT5R5ZnqulcrlJ+M8bAxdFr/TVJDj9F+5Mz
uY0sYP6aaSQmrID+yCA4FrPqGcmFC1XiH+9e11Mv49dABTHAhBEkyU1TdZ7aVoDRR8mqT9+KyG8o
FrVYl/wFq6ptje9B7j6VuLGhiuCDrqSUBu8qoSDS+aHu1hM1XbcrDvMIu9dyTyAn3RN51S7qJVJh
gqkHGB6G40ktSJJhjFameCVzpGHEqoXsGNppSu+ky1vqbtUtxn4AQ6tNREqqxVimBEfNXM3LwSAO
mytwcW4zIg4Yunmkd1BAUAuxWCukY+IwyIm+6rmrRR9rvyrDGbdVWZUlek4Ledbk3jdjG9MWAJk9
Q9/C0+Rt3CzQDtmUooNdClCZsMGBzjkWXTJm1sPCYLOzyNquTcM6CdFaJy3UGlmd0jfKlocgJ2cE
TXPOHep3gypbw4iEyxn7LZkec8NGh1tFmbm1UljoyGwDGYYSHHUo0PNCLpe0EUPhEDZaFJhdDP1k
xSKRFkN1a3RBSuA+P3yGvJkgIWWLcatkQHnYm1yxNPOkbsGRZJBVOjdK+qJ+A45spL24YsACZPiU
1f6nzzCcxg4NR509KsudLvuOQvnwgsw66HU77tVnmGXdJxUOLidl/VT3s6VgaMAwT3nqkDOBEcXu
mx+omCz0Kgno6qT7zM8nPJl/L8I58ua1ldu3o1bQ43ZsKEWqMerMOA/XujkDhYAbQC3x9wNQHYp/
PDZ3fYYmKiT4Sp4NfUHrWwt3nw1R1RtVXdLf7rsiiqlyAiwrYnlyUV3Sz68jd7Zypqqv7FcUH/OF
/AF1OKmvpw64fJn5a37+DvKQ84KjHQn9qNyo6gurW9eFeqxL8e+PnvVFGQs/bary76zR9JC4KWQ5
6kEsH/RLO8K31L9OHULq1nWh9oG6y9WE4WpiHxzp2VJqNyWlU4vr3Rm6MAkkGYwA/b6LR0JblJbg
86aFKR92JfFfV1+pktdcNTbXuwADdjnM871qfqte+HUxK7uJdJ+EEHpphCJcAG2JvGM0f3b6jBbT
CvDVykUUEWo6BfxebV0H+ACKfdgC0ohTG203Zii1/66OX/XY9S6xnqeWDpRkn7j73nEx11Pv1RbL
3MyQE85YL01oSkmFLtDEMxs6RrufueYp0ZDNX9opjXYzymZ4QSQBAUmhSZicNsNUMJrpZGo2DXyA
Grp55wXoo8xBkCeFpG+1zPAY0kjPzpOVXMI4eR5JwJVSZwIkGlRU6sP2CkIrZXe0pVy8cnj4Pv8F
mr4ZigHAxEIi11iH4bkXMKbDmeAaeSBAg0nxBWTPSm34+UtLS831YBCYTk/Eskz0iRuUnBuieRpE
9B+TUVonvymcs5ALjcmgVnfESJcUiDt1VaPfdSLlpAjRt1Do9w6xHu2GqH/tK1/bocQONzV9QIrb
UiJgGs4F5+C0XyISbju76PeirR7qFGWVveBUYnCorRwHRfxc9/2m0YGgggjGpCcIg20XMz1Eenww
qvZoJbDi+wIiEoQmviZamJMdSDOjum+QYLXyATZtfOzd0n5NNASujbXvMWzW5Vh7kqNoYVrMVHvt
lahnigXDbZaTuSda/95LAMt6TfM8unuLaS/tWeUnL3k4SwNvo94HgIZF4f2Sk/oQCjpz+QQ6p6M7
6AKFzVudfFJ5dW9HhKKRIXEmQIMrQ9cXGCk8pp5dkmhaN233HPVcQ5clfAmCLNiRJ1CeW/vbAgz9
ZNJlOiNJEDGbmwpoAXE9YHRuTSRoJP8Q/UkiQLq0W/XBMP+2YF3MS+mXdw11ga2+0AvWfkUtG43q
4Qs9sFkmrW2DcDR3g4cvakL3EMozpVoUmhbSbdN/2i02L68ZSJ7WnyAdxAc6AuW/fcbqlnLAIoXp
Tgix3KMY7oQ30Z6PInwWnFAIQiBG7XMF/r3H1P0QQ9OjfgMCNQC3Hzokc1Bmxs/vFlWDgHUyeiu6
XOw+uRhyTNwDRZZN1nOamYkqmpvXUOsWJttUXBdBZpZw09cucjEdp0GBMTSeb5KuIPkO0K/XcXVQ
eyef5XnXjk0bOm3pr3MpZmWymZ/ULU8BA68P+vIZrZ3P6I2ivXrclH8udeu6UKu519eq+2qraYwB
A2LOWa3823rqpm666dZx3V+fr1WP5cl4jBFzrgvne6rn/bbMsnozll2IFsbWiL9MnoigWm78xSAq
qiEJPRkfk8aHvWWCiG2ELKFp845kmBbLE8a32f8WjvnrUtFvWECibvppcFfVgtBmQciGmbSiaVjs
c8/YUrKwt02E7ICURnNVWwSFh810xpDffA8mmF5j5X9F0eatypmaUjDUYm23/QjyhpqkpqcQ8YdF
ewQl9d1I9pNn2V9by9NXyOmCOxGFDdJyDdF4Gs8foolJPi7dFxK5SF0M635nDM7wNdXO6nl0+zBd
jDE7wd8IAAH3L+60TB92RDs+zgOBtKFqb4u2L1TJ5QOl8GNhBvolzMqQ9OTYQV2JmEDWYz5abGtT
n360fprtenK+jkkoipcmWm7VVtlrHOqxY9/4MZgrh7rwSj3Redp7lNj504gb6uTY5JDlc9WvUD4t
96VOp33yl/faAMpUFEQe1K2/vI5VdFRfYu5GbV22sXWp2tq4Z/bDH4Lx+r3nNpzmZ/jXhFoHD8g9
jXM/RTPVNT7tQk1h8d30S641y15MnbE3sj76Qu7kRn2qfo7QcicuMGoBrM5JAYV97p0Q5lDcxdb9
EM7GpbDm8HOTs7APw+SYr8ieukM5l6AmiG59zyENqVcigsO911qkMdMSfYJf+FU9rmcxfK0wmO7M
ObduFreD6ip/CKIGbr1Mr1+oDJbHdmpy+opu+AGnX313u+ZwQoDtHodR75/jdHlUGxwrJ18Pjkfc
41y5tyUQ+s8f0PGKF1OHTFhD4Nu2fZ+eDCdBDiN3id6efYL7vi6uh/nCtEjXImfnZTGzi9rqEgmD
DCMOsT5wgzt12KkX2rX+nWq0+Wjrc3yOPOxI6uMXxOR2pihfYzrbBrq33VxD5QW16D8kIQVWf7aK
70Vvn+wkMt8mb6l3TJTDE2KM6SFEi/q5Rh8WR8fVki9aTEYOzd76VHFCemg1tLWhnpff48neB048
f+njwt9GFjCcSFZHjdI9+DCWP7cDtG832Vn0zmjL3Cah5Z0MP2jv586jtCm3Q5ueNq42vGegLraa
cHLGD0V0jzkrBpnAGugqN6E+BO+tL6ptWuXjmYmBcUeZOF+r79NM7bot5+4rNkh+7oBscITy9Z0O
SOxzG65YmLY73telFv5mqozkUpTUobNoIa5Evks/oMtflvbDax0Lm5PdXXJombdO0NJQkHtt4hzg
J95HVnrTpsCuf2ndqCJ/i8BItQl/OLitha5arqBX+JNEhxcC86t/wyUCxYt8IwGOP5nFt6F3c67p
or1JvW7hEETINOKj+Z799YFKI9pM9mjdWPZY3mS81yZtRuMbdc3Pz1PrHj4nLbpFsBBc4pgQjdqy
s2+5dlbvZOCeQl9ddrfV0OiXPoj0TQCp/GOw39QK7TzN60aviYczUFLbbe4iEu7027Ln5xkGytRa
1fygpUMpcuz0RxFGFde2paVNXAyPi4dUYzDc+kcLmTRze/ujtnJtncVso+b4PBd8xu2QxNqr1oWP
n1vzo6fKK53XQMs0KQFIz8LQ7FsOJgiNkRd8ePxYatXUQtiQ93H9iGxgOJQpyHWrLJ3H0qWhoVYp
ymldUJz9sMWYbKq0bm4BN45n9M9AHIaqftOz+l6tyr/nuYc++kppBQ4of4lTvXjR3Ui+HiOfov1m
RckK03Dzw2JSu3I7V3sw5tk8MHjS9otrEQ8TUpIu8I7/yDkqdX/QviYaIi8kj1obQqKabEQL3rSN
c/5eNsF7avfgsn8d9CZ+tduu3k3hZJwQIDV3U6vpYBArOTJ6U2sufWCv4H0bD1Mw+IdxlgqtoTlP
fd0/jYJms1ptDonLtf35q0ZS7GboO+cGgEx0mXqdHlkgoi9Ln96o7+JX/hd96K0XERHuuhQeQBUd
+QiG+nEdU7b5bgw3agfVzOSIrluaB6Qw6RGqxrzHCeA8xQOCfrVK4IY7j3YVLX7O1Z7pj8Rga+Ul
sNF1OXHbfTFy5PhyH1Kp+4ijgutkDl5YEPq8N8B5Hd3C9x7cJZ8pvlr29z5vtqbfaO8p4b6bsSvb
C6TE6BYGUwyWLuu+5d4DLhmH/1/GRdEXWNVz1ExVbUe7oBz6t2acb9S2ok7/pSVh8kx/QezbqZ8O
PdJsDlsk8HxqB0Stf5jmwPjiE0W6XdxoOqMNC+/yljTMz23ID6Xu9qGv3eKhG8+GPDWpl8nXq9Ws
8KQavv9fW9rQtw0az/97S/sJ8V/0X+uPpsyQ0v0Hf+LzpX+1toX3L4dNCdcF+ucQHvB3Z9uz/mU5
wnNtC5oEGkXD+rvRbTn/MsGoONiGLNc2Weva6KYHbnsSAO6gtDUt+/+EoDAt8w+wN3UtwN46bXcP
bLhh6TI44DcERR8TeoULjVBuhqx7IxjEJa7759zGhSsmDr6hfRyYrq+baRg2YDkJKSbvY8mZydCQ
398JKqawDoL8VtQPgdDIJFogLZaaAUEnpN1JOMs2mG/npmoOg+5/TxLkYdqSYjqbCBWzuFTDOGhB
ChB+tglpY2XJk497XW8K6wUnsLfJJ0vbGZw8NpPbUT1LrX0Hv3rjhJ6HIc8LdzYiv1VrDMtWF1AN
nAIZulniDq8mH29x6NBVNlcucrqUCBWM8QIxdhcR09FUxbEM4pM3TRMz2RHDfBP6+4J8xBS/xi7o
0MSFo3tLPM+uZbr/BNuAQiDI8EOdLnitUF5i56nORP+srHr0jnmMzph+44sfwYIpsqS5aITJT158
ribTXc/+2L5rFiFWLQTQMEn8nZbFXCO6hNBLjpeTOxY/mhS5fFF2jC9L09i3ae9IsQCpRq6DvTpu
v2RlDN1Bi16pjBxk33hlxbW1x8VyNDmqzn0pjFM2Wt8aCY3w2rrA7nYUseE8QyuzCSCoj6Sf2Lsi
j/JLOAWHPjBDapJDuMb+W07zxzK0l9x6cXyHJHaN0ngSjI+WnhSHJcOV7+qZdyNojwJc52qfP0JK
BCCgtfbdONugpnxmpimxGesgFPrZ6bVzinX7FKWSqDj401b3qxfmit3O6mcEgjEiigw97SqKmO4P
wYU27LwaA+YrVjTumsJuHpbSeCuqpb7ojXidStGtLQfJ3wyV73FMQU4MWrkO6n4+uiVOd7/H3DqP
qPLcrmS+EHBt7skCNgOLwlD4SJSeBUQgwStXRds6L+6JdQrOFoSS9WRiO50jdzljIkbl2DkPDfyz
R3boRvPdA3qD8bki4mrd+nq31RhwrbKBfNClYkqcpuiZtDS0qLD8MPi6K1O44t5OSWkpcf7kRvVB
VTS5oAwrHjQJGbR1sKqNObhvkQx1SWbnUFQ6PnOR3Ql69tt0qkKOeySlXj3f5Ewd79vh2Q316gxC
+BFj/TbuuydQKMtpbqItufDRuTLci98GFsihEb+usMRDULWHyszDo0FAdG/XzSWephHJgG0do8U4
JlndbzuP1L5J6iXRTbRnGHoPdTmkBxym9RkKt1YuzMZx2BR5/uRO3a2ZxfNDGQY/8h56hSl0nd+1
wLMgU+CimiziJHeh/sZIqGs03UxCp41WFeNBA8VzNoOzoX0Vs/9cx00NSWSTJ7Wz54eKxt7bzIl3
0XxKJFTxYJv3rX9Km/RFz+21Rt7fZc6KO3y6uKZQGU4m3WkKjLfofM6lOyUMvD1KV6j9keLIpowH
FFdrYWtF1bhzyvIUTFW/T6GlbtvJbO7GBTMjAxqfAftzY74SobLOPTk61o34NgyZvCS+CQ1ME/dI
bZ85BYn7cewp3YBfJQCqXcdlXm5duDMXvYDzTXGeXCBSOyOdCiaoaUgKKSoCxpi3UxiLS9n5GOIZ
d1KXJRi773rtxvb6RwCZ4ymJ3WjjjSSwjSEMLy2pAbwQA8/+Mb8awkYQAqueRIL+R+umwLRDc09l
KD0k5NOucHr+FP2cbacxNTadrkXbMfHyexKrU+88kkiVJYG5IwytW+cVfs7CJUubSedCoLZ2v6Ar
3y4wJJkMeb9sP3htcHbBeEVxjGvT3pdvOATi29kLQ37bIOBzT3fs2nUUz/ljXfxksNO/oLlblZMN
BB/nhm6Di4PjA74+hwkxrrswGY6NgUZDC0yJO9PJSBoysoG5CEQeMn4x/wyw8ezbWlZPjQgcdVu/
JQ5OsXho0OKzjl8UXxqIMitPhOSm29NLIXCrzBNCmdYJLpFBFsuoF98XD35haXQbrRi/50aYr820
O/bogbYQ35I1pZytZYh2lWdM5nWT5pBFvlUMfhe7fUiJZN6Zc8yfMtJfKxKH1yXc41W8pBHSZ7Pe
8dEPk4/N2kvFxba16R4gv4ZC6Tg1rn7qRcnlYeHEYTUOtEOqPpzmJzCz0mzYam9SyjLLhDun8q0j
NGfCHsZvzpRPa9fyJmB4bX60lvrdDJdvXoRTo2nIerSHx5Zg5jl1HhjgxfdhTGrYf3N3Js1xI+vV
/isO73EDQyaQcNjfoua5imRx0gZBiRTmecav/x7Q9o2+3eHrvTeMllqiilVAIvO85zzHpSeaOEoE
xjjnh6hF+FAFAJ4JiGSbCn2fnISGFQeyuzfMvYiOuzFiv1hWZFs1K3YPCcjthSuwqExJ2tD0d1ad
nK4NXWxLv8j0ncpAWlDTsOrZUi6gW2qsdFjvVb9wSqJmNRWEqRDlskkhcvtZlK6BXpgHJwOiIrMI
h00wokxO5Rrxfdy5sYhB+1avVmMHO7MJDSwXYcaBOvsYA7LyFGbsySQSWrcBH5jYrFcBFxj5LBZY
xOF9Xtxsm9p4es536UCSMQDjUU+C7bsTnJFzLYjPksUH2jly2j2rd3qevhlOXzwyvHzNy+kXowuf
Nj+uGU7MK5nL+ooHPqHMCUi162nawWird2XH5Q78/RwZIxvjySjCYubYc+lw+mSYzZ4EOVQE1u9N
KT3z5vEDWJUyHlzbXpNKDt/GeB/RE0aTsomVywHmIygZOEgsbK9xJ55UODzUgGreOgDlmQQIUUSt
vCtPe2ZZAu8SNK+O4X8GgjSeHcf1xYFctXbZwSz9Jtd3MciFVcz47EmEfU5yoAKmzUl+q3OuBetU
e2+DPf4wx6a5GCHudzc62b4pPjrKUFe9A44F8+JFlaF+DGaQBxhV50MG6s0rvI8AqO1ep/j5nrUF
5kY/cU4kT8S9cyoIHijsjQEQWanSf5S22y8qIDe7aYQ61IQ0vhXOEB9aOTwKuA1nq4MmaE5asbPx
lE1e8FVq5ASlXUVPHJRbRsf0lnmtJa8Me4wlwwigi5UZ7Kwy2BdxL37n9DF4CBa9OX4FSj85gVPs
ywE7gdSNzVQW/rYPoK/HoQEIhRb0g2ZM3Pltc7KzR1yJPbnL4uAyf7i7DRexdK3uF/LnsrDLx1Ch
nODMr/cUBRBSzJ94q3SwJSFImsZqNzbh/JOVVP5RldEHtjXIxaVq+VDkKq8MCB9DGNzt6Dbvs7oU
HFji2VsnyOTSTVHolNrYlR/vHUhpq1aXj21R376hDpX6oTxhsd+d3KeJ2fQafmV2Zk5FIauPYSSZ
AL2E3pfJw38pmlxbFRlIKG2+cOIKzTCGXoL7D4C9zKzfUd1LGC/C3qUZ9Z00fEz1q+iRAfCzv3tU
hb9BylBL8ug84CKxiieJKTQYgR/mLwMTjFXmFyaeUPDvdTrXccgpePduGcY2z+mHL79gliGC6X2s
rSdUsJ+1m6H8Wt1+FO2Z9YgVRFkJ7KPyZPdAxAwuy8XQ9sDA+zfZUzySSnal+dIt6N8xqi+v4XOk
F8S+qk4cpyDV1rr22/LA5pcqo0tDj0Ag2EM/98pRKu/EYjNqoifE0Td4ZL3whoUt9dFuFHoh+zgs
pqrQr7mnBXujjz8LRcNL3RsjZtThtcyxlxYUlLjj5L7jkTx7iO37yHH0nZwhX6F48ZRqgP6bv/sU
8BP7nmbltPoMsKRYmGPCJz5aYu9me8zqzoT+ALDMNMOX7xEnR4+JUGU3c9L5O99/sZ/RK4EgfJhD
/VmwQ38qeg1bIUaJBWcsurnw7gUvmQ4rUnTDp5IhIR0TKEpSNjaQNu/F1jWdHNgMxPi7R4P1eR/o
xQODaH2VJ6AKgnCvHK44M0LdNeicZAN2HkxAFV4xIRvNedLvL9/oE9o33o2cvgARoshalC1zbwhn
ybS3s7HTx77tLpMOg8TkT2QIR39a6Q5pZu55ogVeH2WruChIaRbRq0GAekMf4UWrHUy3csiWGAzI
o5lz/rduj77TEuANKBNoJTl+aw4wmzNKp2dvubZSsA6EWH825aCt0xZujEsEd0G2+F5Cp13VijyL
NfkbZr3Ei0gSrZoxeCihwW/kHAZge4Ju+ojWsnaCn3bcxafmM+hcmtLy6EppjlwyNXcJONdHsjn+
3tOkOA1zGjnUt3Fju3vIT8HZ0Lxgk1FqMkkVXZUD0iGiVdlPwWopNaukU/JCKQctnLEIH+M+2RqM
c7rWZYMcxNGjkTrbQpZfrh7oT4Q0iQJHdPAmGSO/2IugHE7du0YulDrOTN/EPrg/MywXOfWNW9At
LcSNZQ1h9BBRJdH0VvM0RS6xKl+9R0O+G6suADGWvBHfeheRvW0K4+T0wc9Auhk+S/GqVTRvQBxq
wKh5pdEtTRBxvJXTFS7bO63yG4zpC71PfI4fmrXybaKY88oW6OPC1YEA2N0xzphTJ5d5BuGl+bFM
KCGVoLx7TsVVQN9dNhNAWs3c1qPyDh7PLEwX5KtazoCMYSN710LNAcXFaHrQr8IeHHBSJ2juAudV
+dFFRCbbUD5qNX4NVycAJL0U1lLwEvfqwx6sG/fuLWvjV88qsCk10MMH/SJs6Nhs7L+/UT4Nxq4s
4h1NZge4hDw4CssA+I4p15leTZ/WUI9ykEVQKY6F3WzfyQum6vPl18ZpzykI+SBwE9hvrrmn34m7
NB2hAVo7iN32oerdZBvH2nX2yzcyE3t3hKbgpMiclIg6gHWRgg3wMuArVb3CG/XEwvMQtmD3opRN
ZAqccNVVHEfWVj95C4oMMFNXRz8C9HUthsjYF7WlgfvET1BJIrVa86m1HHor12nhWpJLHyk3UMOI
cTp2Bqh0QwOHnjcS3x3dPrm6c7KSB2GV8vANFHGD1tpKvl9RCEWYV2IfAje3GOc1Df//E/VV74nd
XM02bJbUJ42rXGMfxV7mbsDO2GUu+F0dgjqBSKpni75iX+8TaAwk3Ez53A+etUJafiQkABbo0QDz
sI7pWME9kK4nlVx0wp1rf6Jbi8fri25TRE+hNeVByWeqEmOhukxsNJ2iZPbKZpy0nA/Qth1aew4x
hfKiK+hm1r1nergC4A3jV5+910T5nkzzy6ZDlO5QgAuxmiMC/gJpFlDQqMwt7Zfp2I8L04ZNNGhU
pAOv9AKwBJHT/DRKY5cFbJkm09li4blFvvGjNVZ11hIjbfX3Bg3wkEPDwt/lEABto13egyylBDaI
cOFbxoeLIrGQZbMlRiwpNeJsU42gT3zzq9BK9zx3trg/TJQyVS/LNqUcBGXMV/7RrmGmuPXYLUoT
coXEvh+M0Cn9ply0sUXNDyHRZahH5kZ6ajuEaXQy2eoTNan9tU6bXdjVYObFWkIppAdCkdowPvsh
CZDQ5jMAygjXpX30NN+h5Fp169wyyiu8mc9I5s960UBsg8sJlGVa1TMpkj6fGXvh4ucWfnB16tRE
p+nxz7W4ZbBVhos4x3ihIcQvoLGQyU3jXUUtUDEltzgr982Qf5WcdYlBgi1y8I1ryXAtngOHGC5W
vTSoXlwNe00SJLfaTWoaZH6YAeZAXSYU3U0x2CTnOWhY0HKkkMm8cF9vorE4YD77KhouBxOqg/DK
cQlf88yUYOC+ileDOa6mbqQ6ocg+9IpIZGk/lYRSKAxpVrFn6ZT7zON40VIsPuw6i6eca9UXk2fJ
IuUY59ik3pltOY7kuZCzZ7Fwo3P+CMWnioJPdEM3iJ4GH1dAbFl8QBUNwvF7b8/hp72o+OSMstgI
Wr2lJx/g8SCzdslHHhjnbmiaRTakpAZ7fEfa3mk8YCbZp6rK/ZCDaE0a2DhZvdSjIFsLdsqQGu1u
2TX6XjReQXt5ctQj7Vbk3gK15wps7B52xZMKaIBnhd9E7G/YHD1yjzR+AWGt+7JnmEZt2K9+N1xy
qNsCiaKKikcEpkNoaj9DzwJqkIhNEUcHIgU6WwCuGmqDYKXXRpluWNRoPhDWrWrgbrgDKy5pVVBk
r9T4/pp68RVN9XMq7PXkE3FV/UsNZdjNhl+hB/bOqMazFlo/8Wk+TUxAma59drrx6Ez9PJDaT3H2
3iUG+IYc/Qis4qptsUBphb5w++HTgK7omQ23D58DB5WLMJFNOSbs3RAfKRGlZ8uW+7GI9z4JarcG
aVE073kp7z2ngD6PNgmLeZLHu7oTS4t4+xRo2zQFhwagkh92FyxyzeIDxU4YM2ldarr1qQLyirkB
D9QJKQBqkhdp57xGr2Y6Ay4YYuACV0K5SkyILKr4iQx8C/Yi/cypcgQ/ebYqoku6Dv5j6kduKjGe
wb/8bExBumbc5z2lKdGQvQzSzzlIwXeK2Zc1OrpnnnyNAjAS7RgymU832DFHEMOG+gRh8i46kH6R
wf4xz9TaLrJrORXwiG+M+mk4f2Hed8/j5uZyTflqmZYgPik5JEvFB0u5MSU+G+ETtGgsdFy6zBYS
c8Tadpx8MQ+/wRPUVPq07K3JfD9lAacgLxIv0A7iWB1cif6R89cnNGi6og3E0OF3IWKOUbH7XGmC
Iaia3gMFLUB6Fmy8SF9Sc2TxgQa/64zAh3RGbk9336qWjBOlihaTN4qAvui3XNvQFEKMydushXFs
t490xog94KoAjWMpUypuRT9/Iu1j7dJnlKjOg3QSnL24DjiVJ5tk8oAJhyFITUivs5iTlWGxCTWW
XiIqQFSyHmOvbu0J6lXLyRt+0gjxIythD4bBEXdpSp8YooqR9ks1VgfKq9tjwmgi2BFF7bYYp+Ds
eT45F4CRWoUsJQruOqi91AyBtJlcnniq5oyJlwckw9giVXn5eNK4rcwEmGWYlmiytKrVDo4HYVg4
HdOWjSctd8DIPuzA7/eDXsZgAWEScOlTvRXrS3qYacUJiccM8daiTW8y4TRZkkad1DmkmLnKoqWC
rZPPPibhsr/Y0vjIkl+l11nPKmBCUNXtAo9OdKxHY3ZvyR5KAdmIxJ9tf0lFaLCr4Cya7DEMdElL
rAPQbqusi6xNbYaPU9TmyOWi2eMYCpdlSD9d5Wu0bEAlrGSxq/APXOR1an/pzCeXmPXwk7E+CwkQ
C3tmjnWgu4+m7i40bAqFVfI2IEnojhusgygi8+/Og50e1xg+orCIhy3PRbEzh1ZbiSauV650iqXl
ZS84wG+V798Ld04/ReFr3My9Zb240hx7c43S3FKwecM2cDeCMSYEE4Rnu4JDG/qJBfxTPhZ1VJHm
Ehxb4u5nFfj3BqzRQtR0HikakXqCnWu9rp9U0ihWAxdCG9Ag2i6Mcd+MxO8VChChBp4QBUL9ppq4
O5ULJBueMnsRK3BvIqs30mC3Nvr4grkOTkQIurXfmDuyGexRlPqdRS7JN9Yqe2JA3ZX2LijzcR1G
rxVBppsAQGNQ2pY0mb9uk7Be61SMk8SaS91f2OBWS6dw4oOJJsIOJPlFjSAoYfPZj51yH7scwqSb
Wlfdn37UMrW5rq38gkV0kyblM3Yu6FcS7LUcEw55fbHSUu+DGpsEAZCWhs5yO1SpZGsCmiGWwHm7
7F5Q+9tV335F9XgYrPSzb7pVbeYxBj/7XdjZdfL9tQ0vueysnOjtRIdJjFPKzZ4GhxelPygHb/+A
ql/NlE7xw3T6J5UhYbgG6ZBCIij4MfdAhvuHU0WZ4PYsBnslaNzZVD4Mh2rUi4Ue4vXNkp0x1DvD
abnxNY0g5WgsRm9ZV08ekk4Ip33hRBzgdLPBRug9aJ7zVFvelW0B0v/kwoQjK6nDWne4x92a7jlr
wqPqxggKzCGw/AnMrQ5aeq1TbcEfjoX/Ox0/5VidyeKZK6Ng7GeFxaMZrg03YvMttim9XkVa/aj6
his2eZdsd+0BKnhADG9Ad5+r6CS5O1bl7hbPZwMKodjOnJv01R6YHAaxzZ5LL7/m2j03SDmlIHdZ
21hvH8yhf2W6uIZFvqpM56C57e+Jt6ST4ksNVH/qBd+l93cp115ofVheDbkl/UyN1eC7D/loD0uD
OkHHhf8Om0JUXrOGC/ZACWYz1TE04Xjt2P65DOsftROvq7x+YZcnNmGrLqRcz5od4VPk1EoIMLnj
8HgrpHeYvxdZrzPY7iM71m1jvZVuBUV2HjkNB4NnayiIQobZ0U+vpZO9ueZ463X70cWO1Hhwgbs3
03ROfJLE6lbmSOlQ5GHCJCIbsvpY6zEztiZL5GJgZ1Llcp2wSFXNfD7RKeWkfZACr/FsFSyVYWo8
qXG6h3X2NszWMytagXo+pXZBMWH+nIg779qKu3QfAv5q52K5wb3Kvr3On1erIeim0ZV/8oJBVM/t
B6+pf/QFqhYdnd0CRxHCEbCknMS35u3oNthZYxjRYgaipUp5Mgq09cKqyKyM5YOdtK+lArhS1TwB
zEfTVgutkYvInm52VK0rWogZZ79HEitpHpUPtfsAxPACBoeaxHGDJXdLTd9csSpfwtbc2CAAvTY7
l1Vr0d+i3QeghbxzD1GEUqU5LsOagLqDJIleMM99MlVcJvBTlkXj36w2ftRVhjM1ocK+ma3ozA1q
DUhXjMun6MS1NMH3tMFnnjBwDcpCIZO9oD0HrIQV0VWzMZc2Xnv74okfCFv09ZHoyAZE6y7a6a6/
zXoQurO7bVr1LI+ivfkQQhuuEZBX51AY2zAK9m0U3M2IjTedLRPUz5i+Us/TCE5XS89m6lJAbi0G
pkqQmZQHhUy2TxQbbJrZEehmWxolmdu4+snM6SAMs6f5wm+06CNPUD14ptGmSTZ52ZFEriznLYlB
NWnuJYnlum7UM4P2tx6EUCSHIyfsuaNTfzV6fIL6+Duz4HSAmnoYueUXhu3z4UBzX/ZGdmTrcSrB
gph6tU1rA6+zdzdRHwr2L3lq0rAbwrktPhhfv9eD2hkRnrHATLdO/yvDmZUx9qTedzUj6jE+Uy+k
/ZyM+pPGy+fRVM91gO6OGPGZNfZ9jO21RsG53ZQvzDFxCy5k6/3QpfdAqe7vuAyesyzexDJ+YOa8
BxK6jEcGrfgroCRe9W6r5eXdDghCDNzKbvLT1JkD29ZT5lN8I9tfyDC7qVmNuHYrTX+skvo95a7X
suLUBtGbWYBKajRn6Qtr1cXOLk7T28QI1sqZfftmtSljHkDEf+HgHAInWvGM2SvbfzYtnLh8JpZS
n7zWRdnDMaMBIE+fdSZpNs/P0khvEdQfUX55I9Ac37zUCWR4Ost8J9rR73gKp+GibDwnWnaeLHGs
rOIrBEFaxd1Rau2bxU1lUw1nj0a6CpmZxvpDUofvWWoekspEz+OACyhowQ32KjV5krT7UlO4KJxy
EYQFDjl45x3DFL2h43Eqrr1JBGOyLlpqID/zvFT+ofbiEwGaO+LSU8UzZTExEckpBvPHad3kXNqs
ntLQFyO9z15q3lqsyd5jJnvQtUs/RYq02+Zo5/PpqwI4SIOZc5XjDHOTmF9cENHL+WLxzPTm+TfD
oy6jUAOdsDRkaZ6GVFJTQetliFYZieXUGnFPFBt6MKlvuIou2blNdqdUZ91BoHdyadFTVa4bvbgm
zbhunScL27scLcwJKPy++SbHzNqmAxKQMz7RTsI/0dOaIqvr1IlzNJo3wN8/4bTu/IoqhHQ6eUxR
62m6pHH9AxPkY57e3YDWMctxXkf1w3PH/SCHX7kGjRi05KWp40dvqabhuTfKj77ddFV96uv6LRDj
uwN3No3dl0Bxy2VikeBE/DWa4VmggjMW2RZ6zhTTZDtlVfl+aMxVqPm72HEoi4b+1OGLCTFK9C5a
XMowOs7P1JxsPUpvl6wYkMr4mHo6hB2qnBZ4bsz1DOYo2WbBU3+iwhnPtmM8M906u9j6cQccOOPs
QpG8iI7bvp98vvt01JEfCLPuMqPi8kN4kuLGnvdr5P97hqLmctwMxhVAxj1Pqq1vPQxT+EoE5cmW
cgNTfcF0ALk8oM+AZF5UbLDIIlBLdw1d5ff879I4/KBbLuGR4AwhVRLjxaoz/4OpMJ6cFK5NGLin
wW8f3YAsW82VEoTPZmpumi5/cZaVMZ0xKfoLbxCcQ6gfS6TClcz8ef5DQ1rC6vA57oVfZh00Cye1
77lZPLTBxgHMCMcgz54UlhLRTqsYopVZe9AoLPmoT0DT6PGdOMAtCIKhDA81Y8TpxZrabSSp4QH9
VodqaQtEEXqCyJHytJkWJgIzhQxnAiD5Ih55HAz9riK/4no2MqHYe319HTXnPPqwuAMabSZrL966
FhF7vHdTuBrCcadUexXhuz9LmX3+FfXqJ2orpk1moDMqznd+lu4zI5qd7yVfnoCrH1DNMNrlXun1
x+TZj14KKr8N9orUKI9NItiMcrQ6oY+FJbJIgYGO7rIdnR8Z0zTIAtM1SSg5iaE64OESa4ICuN4z
R1s5jFWXUZNiXcA2wAQqI5KLAjCk5vu8ZPr18GanUKSZ/thLrb7io7fA/emUQuY7GOUrD9fEWY7B
rmE/cQBt/e1p/L/q2uQhYMME+p9dm5ev/l/eCX790a/5X3/pv/2axt+UNExmXcJwXJvT8d8Nm477
N8fWmSQBQ6TB5dvLmeWYBP/jXwX4IeyaEka9Y1jKdsy/GzaF/jfhumiDeCsVA2K+4f/791/Dv/lf
+S1PaMDJ6j/9+l8yeDh5mDX1f/yrwY/zRy6RgH1pCUdyrzBUU5hK/9GuaXR22elYH/ej7ifXjh73
Rw/AOJusRQ+cfDUZHp3OOL7ha/6WNkHd7wTRH960/3pV//Aq4DH95VUo19B5m3gvjD/3lnW1rk2l
okkmS9xyw879qXPTM2qqcZE0b28oRDpXtrOkCYB7ytDWvsRgMRQB6MZ5mmgSpPnnL8n8E7BpfmOE
DvvJ0R0BtUn96Y2pNMt0CsWuxQS9iwygYVBpCZslifOZNpF+SwaCPnndbC3L/ymkky/xr9orQ5mL
TGqPHhDCNTnFdmtJunLiZI7wuaCdsd9T+axr/RbZgRs3b0AXFh4zfKfaaX29w33gEQ4fnv/5TwSy
6i9vssQ4LHAH27CuxFwe9wdnbqnpaOx1le11d9KPFgRMzHx5tS5CD5qni7jhVRih4sEkaCm2cUoj
I2UaeVOc1JDNJEbzmpnq1UM2Wf8vr4274M8XgORCt4QNHks58/X+x9fW1E1U9cpJ96TEHr3eXvWW
nuxzRjVbXwfyU7uYCEarfJduS82pBIdu0u1DymNAhImna6pdfX38X1/XXy5MTNE63jlemAuUbO7u
++PrinQo7mZduTvqqsu56YZhcbCUGg9gnGqnRiKnBI0L6zaLtqbfvxC3ySnxYS8yyck4p2Ts//lb
Jf/S8YfB2rKViQGRz9KkM/AfXtJYG/pEEqvb0R6CzTDytKNdpWudNqCzm4TVU+KdETv9h7JPojvH
tfUoyaZOgvaJtGK3oHNyuWQidzg1aKCchkQcRgsSPs3a+LP9hUPYju1sgvVUsbeWsbjboLRPdqcz
s8fda0TV2RiukZJyz1RLLqbCnFYh4/JRDda688afOcyepdLcYVPnOVEZPL1VUe+llb8HTYPWSPJn
kUTGztLqi4VbcJPTuXXBo0Mdz++Qdpq1HtAUNDhUsjv4lhh/DcPadquQVBwegD6bicGmuv/zt9cU
f71PHGkY/D73PY2vJo74f3iDM6C3fpQ27c7sSc2YaX4hq34sORkdzYgqw6j0EQhL1d0Gb7gMmZiO
DBGyG2OTm0Z+jySMFq8yQ/OPbld9VakzEivjDRrbzz7I+dnH0jvG3uQdITH/KkpsX2E4ury/sFhs
0a9sRyvePRLXQaDwPQxmvc09ZBUYXbdYmXd3DKhlqB39olV8+f4v1DX/0NjtrXNt7AnULGH4M4Lr
95ckcC+GBxujp4N2DZHi6NTZIx9je0mAA+/qRhr3DtjVQ+Bdh4XT3rImNbakiuEF17TR11VwdaMC
T/2oY+qjhXDFENLGEb+UDXgwWqgpqTFoFCAkXm5oL6U+K4vgYEzxuXGL+GzKn2ML0B0GvH82k0Df
TFSd7XnArXS7jTbc3CHYhoqk91gLTDuI26fYgANmMwy54PUgLBfWy9T0/Yc0whxatzsebWBOjWk8
ZlVnXEhSIu6OF9vBdSRLbdUVlVqBkXdPfVBWeyFzB3zcADs0L4w9D/Zo1eiMCXoBxN1QuAXsIKxP
LdGqCADsQcO8cKoTSGVpa+3i2vvIuu4ZmLs6fH9GNnW0yzKAz+yAtNhYlv4uA9c4+CUNEEMvyTY0
+Z6M14XxdbZ2NCxsPFX3bumED06jjimVIPhH4/DB07rwQY9cpkF6eeFQUW41rTSe2swh5uipbIkP
cwOB3T/Jgp8RU9II/IKrxRQj5qBkPJkg5MXCFyUWwDDa51aFZlQ0P0KK9U71YADXRtZatg6I51gO
h9HBImuNPOUjzU/X+J5QT4YkOon5Sz3qFgpScIknBy6dwQkhyA2WWTU8YpjE3CaN8DroAZJMR3vh
1M7tGXaV7DvqAom5hvrNY7obhlG4B/37MVTleGtT5PKuSV/cOD5O+NookBusR6GX2jXsSbzOv7KE
fs+mgTfZyN3riPhoF3izZTLtSRk5gOz5Auks3LuKedH3Lyc3U//5P2LJz9F0vVp//x6SPDvliZKs
1Myn0/cftlwd56XKxJpiJLVJHSgBhV/7D1AA/YdkxjlzkzBLmH85liymmJOHs6js7fdvCWA+PnrL
ocYttNRdmgzwWPpPcRY4VJZTf8YCoz1+f9EjeQiScbro85/AN9juEtVwLi3OOO3s2/eXhqZv2jzG
X9+/SikRuPDjkWc0WJtrMA9dGCRP318Gop1qcrLNyKK9qNsGaL8W6cbCoZa9StL0MA1lcXOTHt8A
TNonHzwaD9jphFJ+iFrLfTGoWoU8U/dPFnxuI/dfIG47YGGccdfKqFnkdo1Zvy0AC7i1dqFHBubC
ZAK48sriXZXdMrQ/+zAOn5uRixj+xVIk8sWQtbtUeersDcE0sy2FA+9m+JXkrXuroKo75g+Voi93
yFLt+NLazVHYwCBondjZsMKyzO92YwMDh+aoVdTihUm8iDFU5K7JgKAu9cleJrJc130jSQ3KU1vN
laZwt7axwPnpM9ddjqpiFFv24zYhKb/xe8buXRQbexxyv02Wtg0uEmYRDRmApGedqEzgcMZ2mo3M
gZWt0mrwHuB5/MB3GWwEi+8ujQjPVKjNudYEK40ASa136VYvIsICo/kcNXR5snSVNzvIHkK9v3uD
Zq9731XL4bsrysizVZIwYPKUf05AX/3nu5kwat9PGUIe8SyMpow9mbfItm1uemPT04b39Xt9mhJl
3Ueu5ap+U7rGgD11L6k19Uc3xG5lqAGhBMxkK48D5xA6r/hdtu42Ou5AB3A//BC1mMBr15fWhI/X
9iwStgKExBF6WRdMx0U07dA8yp1hEcjmG7z7yYQR1Ren0K/ddZZZ+Tam3BNEg0vWJtQORLkwwFdL
NzDSI5/fTflhT6rTuTnFhD1R9+iRG2MN2pezk0lOU6hBEJet8DbzqLsh6jVDHK1xM6W0q+KkAdkY
ZHAxNOOnrmUV+9V2XURQnPqszY9RN6vmYUN60zKOTaD6k/Cx1WeUNbTdMcsj7RVVYHRTserNgDN6
SGSBcchlalW24UCWbJ0yCzdCCw7MxjdB3L3ShcJ2ZfDuNAfQC6TPTD/GhS1neC5H7cVvmQ4GQ74l
/OOsILlNN1UynYgoFqrx/jjFUPDPM5XWG8WDtZuOaqhi2g4h1wy9kVz1VGEcS6ZziJEb+H6/j+cy
okIR6Cx8nqxjkbsnsg3uKaVIoKGT2faFPKBmAsRgKJT/0qFgrfS+iHZWW5yxweUX3f0KeqyYnme9
samR+1hWXyHMdxK6toV7y70areUcMBABzrFTLEJJhFfOsYZHCvKMY+YIHscK5wiQFWer4ym5kb2m
8ySzxUdeq+I9dIKXLu7lwaqZ/fWiIGiaEFu2DQtFpPUpy/EOlY0Mp2pGoArxYa+XTAlIPRShDxmH
+JVWY+SK7ZtBeeOWCq2iKPJ9SRsKDgfabxiJRcQrvGr//eJJP9cPResyeCu0g17i+5Ew35cNJdFn
F0lk8tE/A/fedWXFMtCFe6sZePorEexkGL2XwaidGdMyf+Od1armSioQYUiE5OUDbP1u1HqbnD1q
2Xa0nVjlNWFovBuooqtBa+Zd0YFK+Kpklp/7XPWryat+F5OyaFPhAR5JWp6ncm9EpbZRfl7tkhxq
Ag81rDN8eDB1a0R7n/LpAFFwVdcshS22XxPn7DKgOG8bowsyIsy1vRlxNc3fowF0u8wyo9xyBe1h
woEFmCLKO02fSIeHltozHxhwx5DYcV2Q8TYAGsINXqGdko6oysS0a9XWzprLxKSNbRlG9ldCydEt
aNZm6Dh7s3HVtopmSXNUh7ZoTWQ3NQNebWy9zDJrt0vuNDNDXlIALSsQef2KYIl1n7M2yieqOLT5
q4d6uWlC9262XkVEhXK+vszplcZ/wrpRbWD8R8/tqP/GR2gvvNGJHqs25cWN1kcHiZh2aRCwBnzQ
JR6qfhE1XXFMQv6dRHLrNozCV0YTXezaYW9qpdFOCwbwOvMv27YbTjxZeIs7dQwanlGdjIenNk33
seYyue7ts6Ib9FjYslsko+39f+7OZLlxJsvS71J7pLljdCxqwwmcJVFzbGCK4cc8z3j6+sCo7MjM
6s623vYiaCQlMSQSgF+/95zvMMekO0guA26M0H/Uhrj/ZTjNgd7DRdUEUuggxNZ1ltsnXbnYO2FP
bEWvH0e2cfdnomGwT0on3bGaCRGP06hcAqr53vL+U115gj1qrsyMpmWaR8O57oISpT0hD3nWkt7g
TGgJiArfmjV5WICcfxKpk+6GoRTw67NvNRuyUx9Ewfl+737jEOgNYQr1JUIdgHGVMLWTy4C3QgYF
QZifwIx5HMmn8Rgf/+W0i8RTTFfNio2jrdn675s85dOr+gow36ISJYhyNeHiijeWKNIHNUefolqi
18VVsqV7MqtH8pbsRw2Z0FD45U2kOk4/OjgrDdn+7f4c5gqAEXWvvKY0CEwTGgFuUGlvBLIC3Wmr
x/sjuu3yaKuegKXli8HeyoMWW3+bbyo7i7a2IjSCQ8Z4olFqPE0JuOOEWEyyJnAd1XRbDpXBCGK0
5XgVQ3vuRFA9o5hBemPcHMkIpJiqDP4Xv05dy+qs3ORV+oNDprQ6KHNwNqYghhXLv7y1iRS30JZQ
a/gF/dY1d8Ug2IHpwZbW1LDSu+X0UWSLlM6e7UZxVlx/US5Y6L007UFizTxOsxBHdCUzZrPlMSIa
gWCUXEJV2CTHF/OJNHFFf5vQ0YYm2tHUgpvRqdqbUc2cyhABfE9hR077fLzfEMTQETj+vx6HEzpV
FYzzFiMSV14Cln9Fspnoy+9tByfJqrKeCNnroe21BTlT2IUXp1iWlS5ekDpGSBTU3thU5KsgV0e0
86GJmdMBJfmGuuEw5nZMMrtKt12QnfUu/agL+zvC4+CEDId5aWzzatG5L8hFmafgSQzx1Z2jK3Od
NbnKL1R4eyS3TBX5VSd8vuT8SC6RmGRaVgG1TJjiafxWpUTUVXr8rglzJWdhrHEXv9g5W6/aOBjU
aIRqmWsAgRGnoPvDms0vZ3b2g+pftRyUVD9/IkacN3aONCp4CUsfQX4bFx5gEXaAi0dwaKYl22cf
m+0Txcl7uKwwKdP9qdg1Qq82ZbXXJZGJKS7dELGoDYCOsGYBYAsbGHhJfyjIzJuCMxKyw+AQ2EzA
oGjEV9HdqPNxnVfITme4N6hgHCythq+vrX7c9yZEalzCcp/anFOVjE6kTtRr9Iy/TM3BumMlX+Ni
+AVC/64XdnvIMf/6VOgqSO0Drbb1tKRF01M6Osvl8n6TWRt0QjYzWvdXM/N3xh1ZCoZ9kKrFc2pa
TzbgoVVbJ2u9kCWyrVKtlSl2Q6+ISTU0bDqxvo9t7aaROAN6HDz7WKTfR7ejiF/aO5laV4l6Ezr4
KN9W6DibEbwQlhRGbUG5KiJSRVk6mSiwHSoy+ZfPW10OTIfnJbVOkxQCbVJ9JZ9GXGaPjJlR/qCM
Xsb0K0zV7U8uHA9chkKmVLr7oDQiJ8nfrvZGVvw1WAiu/dgi/HF0rbfANq5uZR2KqHXpgNrymKeh
yf4qNF5tt/youyg9RiVbYPyi2Tp0ByTJZFU3Vek8Jc5SfeX1t4hoKPxh5kVLMZVWfQTcvfpiwkng
il3NHuakaA1ZGaR8mAjUjcaNTXtyMh0CjlRq0DBzjPCqpe6mjfT62iaps2ta7a3n8pOT7XKKp15t
y5LlS/llvYHoyVCv9pmapJrrzeLmzteujAoPbV35FBHftjh6si5Z8rsch025rXu9JGK+8LNzn5Y6
m6VXIVtxFoMBbdBsAQrmFW+ijgyiQgtR1ma6sVKEG1LDFuFaLXLBOMKR0xwL9FY7rntcvyzxQMKw
8xjSoM41G5jdoTcn8VUuHII5cMxTnLrTPhak31JLYU5WT2K2LzPGgHViScvDUIrhsXetXTL07TZ9
wTTr7LWIvCm61NVDUUXPCOM32uyrM59av46Rpp4IByHWJ6GlHBekwnWzfTITzv4DJrwKqJeDKXZZ
NwJNf3UnyzhQKJyBuqJFbvjtUzN+UvbgvxYx6QTl9AaHfcAERqYqLoaKRnW9WO2x+SyGBqm5XLdG
wKgoZC1ZAgrVByyojU+KGcf0ygiqB6JHr4mW4ReO+XoyUdNGwvfZFlV7NPA642ok6/QmhjZBmwIP
fhOUo4H5EvqhnTnFznfm1zvjcmld/zfuspERLiKs7wC2ym+qS/3VKF5Ibd9pWARRwjRKHu8RtEzI
UaTCfEyr72pOv8c0KMjH9Ini6nVLHe+PIQ+iVI/Cwx1Mesfj3tOn7w9/w0rlAoz+P37ZXyDWf757
cEiQnIYQdD4hQOWwrnryX5Oqw59L2tDWBkiZTXmy76vM3dfLN9CZOqKPRNdmYZZx63TTLp6q+00f
QzSefjKyPBgY9ynWzlglo0OqIfm3H7qSaU0X9U858vDEjdUxz0haT8vsC19IsNKMRnHYYxqZ9Ycm
czt2mhrhWEmtIVsBvxAQJHXzQSSsSBkFHTYET45XN372jHT/tSa8w/uD60QpthrrWj9Nct4YXukO
znNXM1Zxe/Uuxqx4cf2peJmdcpUHiBP64QC+OsHVpSYwYxEGSQevW4KZLXBTyVuTkskUin3QonUf
GnIkeGsOs4kdazW3KDO0Ucvw/qM1RLr4jBgpL8uE6M35Jx827rRew6cxgCNQetxuonL6wAvoXodw
NrzUtUs2ius4mlmN66ZgBziZoDcUbV0SDOnYBcWDFTeXhft/gvfvuRzJG03kLt8V0SAiyWkNn0hX
c8LYNqtPfk6zwUc9tmmYl52TNL8aoCXfSlcNO9JV1SFtg/7J1VzU0dbc/hiT0HPm1uvn1nzGoVx4
nAI50/kwfyty/wTVRPsCoVSuTSX765iF6ZUlmo2S229LivGvoKTHg8a2ANX02Qfhk03++a+M4I2+
rdc615iH1Df6cx7EFUHq074yG/t7hkSJrZfF5ypopIOtuxHiSmewo8nLhtrZFEGTHHRtQOaYmTOc
EBAvpMVlm8lIDdaWtqE1N2+KckDtXuFMj9yGiO8GiXrY2degClL6gYUkJbrTzk6tBZupcc0Nm/2/
jKrZs6G0DzaEU7Q6+UMie/lCs+0Y0FCgRnGnk8UObkIm9Fy35JAtj5yKcVyXtc61ZcbL0HzW9rXZ
tVsySF9C9gjruGMXHNRkTWJmKTxTtGvbxxEITVt7GoPLFFvOJa4hHAjN/lErYratb/mI+xlFtBxH
bUXGvH4qDfjZaOHMwxCPGgq73rkMdXYhSzo6yxT4hyPGE9NJWNb9dOlljMIys78w+a1DM802BR3f
x1g02lrHJ9BKpIUVOvWuYTFuAqE2gOp+NlXW702flBiN5io8pzDf2YIBbl2Hu7gOQqQnUXMxVDJs
4qFjlzCL1ZBM9b7rps8wbCnRh1pe720p1zI8xkb2TQqYZQR650XBEtaqD7skuAMutXFMo9mii0Em
pK5zjAHEXyXB/BZNVb7Xp+GZTwuCSk4uX5T08y7XO3NF+Aep2U6ne0kg5p3kAOMSka7t2F3PCd3h
puD7Qyz7buuk654xUjWJ7tSnLeDIyjqPEq1O9pCT3/wUznlHBzpoLxoidohDFJNDM3rW9Akh5+rm
6PGCBN4Pb+9xivKPdFbDqbftU6xjU82n4T3IteKxq3y83R1n4GAjsxwZ2SCBeXDx6K8THaj9HDQP
i3EpcJjYmEMX7WbMq6c26m6zndBJt34SFbLNLRQVQ6BRbMcm/AVceOzU0UNWmqI+zrbdYDiebQM4
GIf2hxim8DRjed40PeZKAG71Ei1YjN0FbCtCScK+t9p8GSplecZUG6hqAczcOwdNBovOb3HQukGO
jGXID0hAunWk8JhNCW+HaZrXKFPOZ/06cVG2/PZh0vv6OPXJcwCW5orFST8l5OfalSm244TOJwnL
gnzBtXTZRbo6AGLNjHbhxMYzpKE3dJ3w5obtP63i8p2rPVW4iAmyifNv7XyYoujYGWZ0tTVmzRRJ
DS662hcPUUAlRHDi+Bg2XA6NutXOca3xonrwOFg0A8Z6vijTl/uu6ZKdZBOyDZhKkEfM+0dha59A
VXYAiVzsf27lVXrtr+XCd3LMacOFhx8qW0zofodmvMDEdiLN7VdvEDhZprF2zLsbOY3dRz+Jj65l
hXXyOfdCyUeMG0l6ZT2Hh6DD/xoyn58yRmMytg2vcPoS1ofoQYYyAybO1Y9b8zwHpXNwx+LNlHF4
thqdGOtcd7cpidzE3jUBB6GWPCleYhOpEfmREftIhLxuDtb9SAIN+/9Ts3jQLXeCL0PN6Lc0jpJe
bz12uNUFBXB3HKGy50CnL6SRvcGp6fZcq94YVRBTkBdVsxuX0kLWDHx11dBf0jn6dFUu5MfBhDdE
Timrg9YyNElonPgg85eAb4i486Iv6z0zms6SguJsLDeEIW+mOuhOPsm4u1IovIGMpYhdZ9hcRvIF
Lmzr+ZAsCUg40UnNToFBvEMzaH+lflUxn/DLF8NU/YOWYK1Tn8KarJdGq22CSOl4DclnJPr2Qoxo
fUY8uncGhIpyjn3SAVkAXPaJ7VRa16qamecpAMs+jbMTKtDsFAZ4YvIaW0Elq/w0ajobxGy8aDEl
XyjQhBLj0o0bPYh+2XEF9DW0zOPCmDq47VsWFEwOZOyvbSfBt2WzsNNu1RcLVxrMxyghJ9SnZbGy
Gy4Yd6D3b8q325Dz0Ac0/Zx4wsKkBRj36QvVA97ffdkBXvd7a1wVaClWVsT6MuuIGlkRy+EaWgo/
Ycogvs9bdKjRsM8HzNhMtBkxpbkxXBCPkyjbHZPGeahxQz20y839spNyBqNDSfbO+MDQklq9alV+
dZYxtTnK5mLBaA2scK9irvBxjqhnmmTyEC73nEj7lRRsuvN2sPdDKpmNIlDs65Tn/PxiF9C5zDj1
FGXsqbZHC19lkh7COGOnEIZMWZc0P9d4herMMmmCPtJMP2blDuzL0I7xfsjEJRnbo9vk2ckdErxa
Ajk31715a7hYnyauzV5azF+hA9tfoMt97mR0ydtafGLWyklktnOY1fKxa9j4Z1lHFjlv5LqJqtwz
60I7liL9thhCNsngnsrcypepufPmIj2l3j86wghe6laeomGcToFFpn0YO7BcDfUDk03tERUybFFc
nkLmRp+jCDYAbW3oP3Z4lXhoLuYYI3K2+q1JA+XYU+pJp5Dfk6HaYaxhekARmiu6f1mn1cw2dTo7
Xm/oMHKrxn2JcxcGVLseqF3P+PvPWo/eV0oIVJUoHmjRb5NEL7/GXvwCGPDDKvJi72PFfQHgcKK1
8BKVRrQfWppL9+PhfmT4ovRMSo5t2abFRs8y/5AG5FZzcHPEN8mrWRPrqGhneM1CNcvZmU4hWWrC
mNp1RauMOdS3PmzlWrJurBjG1+cgli8MwMUmhai+7dm77ehsse1j3IkjHlQfLn7sdnQq4nHGUV0X
41vuWr+0ZuapNBUedab+OndUrfmsz979ImwUTJUiRU1nje0PbOvRJasb4U19BTcpZ7JZx7qGocGx
LnPjvIVF0b7k5PhdQkN/S6onm/n/s51Y0YsLvmlJYJFeGLvIBFxRH82hLAVtAe7eHxvImn7fmxe2
+/1hOJnIrKLIZa0DeddGsXswoBciQe+IXrnf5PnwLusk3YxIMMwl/qBzSib3IhV/v5sw1j4M04Vm
c3G831gLJ91dtl33e6KLWD2KlgY4p3y8ihfIPkEIEMcZhAIb/30/j8CUBbURW0gU0oO/gMVztKe/
b9w7O9yuTrKtxKExup9Ji7M/vqdEDEtABMbK/Hi/J5MC1b1rv8f3KI1+SdX4fRewWnGMlgSKyuFq
FGKx2jBXLo+SRYsIGG7uD//cWEuQRbUEWdyjUO8vcH/B3y+1xIfc7y3xmTPwK5hHNbEcaZL6W2sc
3u5fTO7P3V8guQe+3n+Ff3nBpESchZjx7R7AiWmdD+Ied/n7MY1TUjk16OKIMjD6kYajUnIJmiX9
hNldAduAe38e+qFGoRq01Er/9Pz97f+X5/48/PPzZMERGfDnldOFS8B8sKO05wMM/3yK98faPUon
aoIjB79gcBmZR9+sCSMkggUTn5UhyHATbxiUS+vw+f4Nmvnd1ZvyMDpjCblaLvEcy+s6c87Rcb/r
L/Ed96/c78lQ4amL2x9/nro/r5Zvu99rADt4k1Mc/rzc/fnfr1mMNP7MEv1chjT9SAevPcZAlX7f
uz+8f6GL2IETHrSEdD8DO8dFSCTiaurh59+DXO+RsdRFKz0gv+7+MYf3w+3Px5omu345qe5n0hh1
1fF+0y/3TBujYwV8casFw3isypwsDNrzNPV4+Ofm/lwWzuwMNbrmCTbzVZuCuLv/IUHMSXK/mZya
WMOkHpGLAAh34x6pE3qBFC4n5EPUn4uuKRxXRlLvHLssV1NEu88VBB3AQDFcbHuJetEUFgLGzV6c
kdHm9/Yuq6qfWRS+yjy/GQkt2GHcTozyV7TOIY4FEtnB5FGg6SdlscWXiVxP7PCwPvevaaQ/ZHoM
5GZKfiqX/Q6D8Fe74D/M2mWy6OCOyIt3NRmHPm9MMgXDwIOufjE53FaowC5JUKE+ssY3vbIeWj0O
zoEZ7EISY7ZcIs5+YodHh19wBfFsar7Ti2NWzmB0hQAsKX0+GV4QTcaqafBRtJhGs6ky6W5iy0wJ
pSyptA++bVx8E+aB0V3GZTbctdmqsVGXO+7JnBqfPPpT31bMSLuJNLDu3UzrRzpmXue/ShHITTgp
+OnvrZ3Za5CChyZIfnC1Bo898PcEkRdrCr1WNf2YCdvVzIyPm8GsmiDRBKX1qg/OFwY2ActpPTrt
D7XQrybX0YgGYV7gN8kMDI0JTqizWWAZx+aA+Ruqf9QlJhYTse2EZV0CP/pWRQQQDR3YDqmPhwKx
Rczkps/YW/r+Y6SYJwbY9MLc9FdOiUnX3RgEW66Z5tCQgZy7G2igmotTCz3KzNZNtkgd1HNKxrs0
eOcadmJHnxhTLejiZa4Q7rBGMD935WdhewQxA0bNKPHL2gdP4D9F7TUvJmNbZMnadLtypahrNkjr
e/a0aaPiDeUXg0Cb4aAhPR+xzWqsqo6JFV1JHVuJWxvPU6vDBLLbbo024kaL6sLf3mAejFAUw+HY
ORHvXo2HLrZmWG12/sbZ+Re4wXamTwqmp1kK/IMZcHBJqe/92WSGYYTe3EfV1u7EdzYQDaesLusN
x3a8oT4k9XGxfoOlLd+n1sjpSUffoxJoCZroDQpJfztbuJGMTN4mx/oJynRjDUfMfYAcWt7jrgZV
jzNoWuIL4Z6N5t5E5LUWKHd2Qqtgh4ft+Kqn+ANHTZu2VMm6l2O439TAP/dxMBLTBC3sZZxATsBR
PM1gLlYqy6yXOZfNE1P13bxsG+5PBaCq6m6QN5FPGqsQRpWmmj91MPaXbG6dgxNDf4xN2gVzoDuH
wBqdF60LKybovtgxV0TQafkvI+rig8smcUW0LicoWS80DyyJ3MckVJK/oIHk8WTa+fwcApMv6gUA
BhTWo4cz71w0fuha0CsZjNHoTEBNHcFDXfsyfmWh6HF5ctOOx3EkPSUuzpHPK8HY/Fkpw2WP5Q8v
DphhyGIBS+H8K42iDs75ED1GhgZKJtsZpa9zrUrdvePMy2miRbcgdCB4GeeCwSy4xP5UzRYzAsCe
q8y5Ga3h3EYZ7aZ07h9Fpz9Xef0jFJnLlyZ61ZD5H2yzxT8k5HCAlGNw1agR2xRy3MisLreZiwvO
bIyrZGfXF3l7Qvj9Rb2T7GLaiPT9RnKsc3M4O/FbVsaK6p9ceR+mkK8PLwg92pXeD8MKHiqlU0lZ
mMJWsJV5sfTJvOQ6ckXyMuKdrU02Z3Jsrelip7T9HWiqoTyb0nyq+p7pkg3Rg3YV/kbt3SC05GK0
6jyiu9rPM1iJLIOqjlOi3NTQ/FGrZyE41PbXlOrPKCvC55b2fOi32as9nKa5cZ+t0Oa6krxnchrO
WMLKS6zJ2111U9V0JaNCHIMZWo7Nf//vlcVycQz8dmQcfv7nf1imgsllOQYmal1iQv1Xq8Xc67Eb
OUa5T6RK9kTflts287UVmsFXhWjxGUtnvannaWct4o7RbqP/y6+g/w+3B78DF1QBZIJga2H8i5zd
hRHZEdtT7jMNuZPf6Q9OwBVAG8Jow0L2merU5wgCyh0hBuHVdIO1q2cY3UiGXTdAHVHG4WpbxKai
l9kDdIIXuMfzge2quC4q0Hs36t+/cfoiuP6XNw64mcA9gQ7fRPX+z4Js3AypERcjb5zb2tvUkuoQ
9P5VGjOy9yI1PYvYv83Yy0MP2slj25R8zsZemsn3aJggPpvuF4QgqcLvti7eCpo5NH+sXwhULNID
akpgujGPpN1FqyyK5t+o+n/y3Pyju2Vhsv+P39/VcREo1+bPuAvO/8F4MTUxnhlpF1zqckp3Uys2
UdvwR1jY0RBUH1Bl5DCtGvIGUuejtyMuD5gcW7fdFjqAJbT9Z5xlVhLX+9lWH+7SAani8pMzD4tq
WXpjCRm6ySBitbF5JUiyW98/hP9/nVv2YnX6N86txWj1v+Xt68b9R//u37L+Zlq67ZjKthw6nIsD
ZKEp/ed/aMr8m8GZTJNDmrapTAOnxn/7twz7bxZnGrktShg6P8ZP/T1Z3vgb38q1T6fqFLgljf8X
/xaG4cUa849nB3MC3TBcIuVh/gvDAfv/jxYVJxmrDF90TASbZXr2WL5aitJNAB3OS717ig0nfAri
gdmcTD3RUs4ZpTBuuMbI9szm7mgxJE2G3L6VEMO2dMDyXTRr+XmYaBMMs2k99j5ChbJ/JDeUmV0e
P6NEQs4bDdm5WVq/Rn1xISYnkZi/4f9fbOQDqpM2L0/JTKReAJxj1UbSearc2V1P2LqfHRDrcB0D
wqt946YQ7u9aXeonq4jcEwUsUVAVtYYeVjQeR8Z8BeTiH62rXUIlNX5zOz2ZuZ3u59HPlmn68CHq
eoMcc/yMFGqICoVwSfoYK6gNTHrS4RCGDro63JMjIZev42QzW9BYBLp2bl+bTHWrYukalwremy0k
9vUg3WQWHNFspj07Ftdpfpr80Dz0qvpyHTffAL3yZDWmuyyy1BlyQujVnYami8zQVl4NI3p3EftA
rwgBvWX92WXir5Lp1EDq8Hmz3kRbb9IStWbszi+FnUEHsIhMt23zl4aIvSj470QzM7mEKomRDMBD
1W9yZi77fB5u6OTcraOTdqKzfJrZDpp4s9PMBp1lcY6bzn0Tp/hJuFb+GHTjhz9kwy4bgXhMZI2B
2OywfnrJAEq3GVCvuDLfj1xMH82xv91tFTAwx5WdpaHnLqw6+6wpdJ6Ex2AupwqkcwcfqlX6Ed6m
u+rMOgaIj6o4mjHEqBqQDbHt+9L8yXlU7ZM4M/fOZDMGcP104xfGCz5cvyZ8bzuqsHlQeILXjuWX
VGcg7mtLH71Sb0fggmW7A7TE4G3qdxi26kM6Vto6iBNW0WxKNyDM6YgnSFW00gpPki500YjvpcZg
EuyN8SS0I0sH3CUdT4jVuWzOedF16gOgaoUdHA0ohEhYq3RDQajtNB/gdGvjvoC2bzwyuFOMmzNC
ao30W22I5FwuN8xYT4QCR/sQVPFJJCnHfUiDipRX0HAEE7s3ruz6BeKyfsGLmW2aFA0FYVHPyQKG
4sgiAnRSmyEGuUBHdSkB1zaR5U+jQS65DHMeNgxP66zusA7k7NNF5G+DqiEf6T4ODJCTZpoDfKUX
fPxIirQigjI24/Fqi+ktn3Qa6LzldMXmyov95TPF4RT78ezpGWwcY7L7ndOVWwAy3eplGPPuNNbh
d6I200NdsbOzbFC3Kk43hUCQBrHTm5263k/zbYjaU4UM59ERWb7O5PLnEwC/Qi+Oqlar5k1rqpZ8
HA7WklAHPHLgexpZJlsmUIpebfIuaM4+uoWO3jw5AoYzLnqg3kLNL060WdDQLg1ICMEfWSE9p27Q
ynIFvnDuvFsAV7hySWcn0/lphsV3EI7FwR3FJ8QJ4c5AAQVFqkBEQzaY17VMLeM4hK0mesa1Ezx4
P0040QgQWNVFiQMR39XViKLqErOFiuv8GySIalOoAlAdvKjxlZiGbWtG4IEWVghcTMYKXbyF30Y0
qYrYShMDR7xm+eCYxdqRCJibAcyrmN0P5TLbm3MHppuVfUrf3xS26e8qpRWfEZLfSTi7rsIjEmRt
frXdcbwxbsnWqVOGZ2ea7VWlaDEztnfWdm7Za1PLOtDptf5kJuJBx6z4oAbnCZq5RnEPYVCBUr0u
iQmo7J3vQw+DtLDgfcVvwRAAC8tKtSUXoo/jAy0B4K+4kg49ScWbJnOYZNURNrVwaRXqWryPS+27
BTLvGcb/Q5FaOzOku2ALOL1xWpNRQEVytpF05lP3Liau/PKXcEL9oeTo3xLmKa7N0pXJFU2AYOw7
L3BnfR10OACj3kRQDh/drJyvIPLdN8Of/KtZS1IzkQWNpY+EPWaINcTZeLYzTd9N2Jt3NpsKvDwj
4QKq+BZbMLgcQ3vFyHTKaruDqrJt9AV0LR2Faivud6gT/oojt0P3Sqxo0hQM7xYMGzrJaJ8l5nSq
VPKRRvKZLrt2Un4IZiRNXurpR9n7D10IEiXWtI/M6U5lCV9kXjo2iT40Kz1cYGw4BbbA/lhp5yVr
K6ShNWEnxnfwbUaENdl8Z88+ZtfV8OgCKyewOpgA/5Pft3c54qEQuTWSDprXxs+gCN23Kqis/SwC
eh1EsJIQGz7HU0ICwRTdRpFUXl7zD2XHJQuNDVE3/kaW5JGbDTBzhigffmhVoDYz8riTEMCjmjNv
nLXY6/0SrSKtec8OdbD2VvHSpSAJ8iYbvbsXSxn9XkjH2Tk1MSlWb4mzWzGSxRSjPDXbw9ZBN3EI
cjFsFOE+kLHyAJsanX3a1t90KTZYznWQG8V4jGL5yDwlWNembd1MjqFgGHY2uOgjg0mkXJZueazU
5Qbgl7uhbfCXPk1f6Ojk2yRPos/dN0hhNwqjr5mGwhp5prs1k+Y16AmKWAEzbM5zpW3LRH1B9RiO
hTZ8lM1RkwYix6osSFlZrImmPP1eSJwpPmB/YVWMHbk1q1rsYRHmK8w4wFwzhuPEQJRb0NEZBitS
e2b9S6+E9ZSwnT6Qg2ic9cSAA1axUocmLFizydW+bjvBeCksXooonreoddS202sDUBNyi9RoiHNn
IHwoskDCXp2OgpCiPaf7KveHH3Z6SxezaMUE22slSq26SuQtIWPXaXv3ZFSF1w+1S2YjqcmO8RB0
prghOhmbMjiZMjrWU1HgLGrJmygQmI8+SosQmpfVlM1T4/r0pn3/XPhGBykba0LDpP7c5+ER6lC7
jkvaVU6a/qrmiqoAPS7Ooacq48jGMzfeAtE9t41mvdQEW6atLdY4GMROEf+k4W4/Z/G31MBIr9rp
Zy0s8sZJENguc6jFeHABR9Kt2gZ38MpKgtybRNERJZ3SfUzkqofX8W1ga7XTSc4tBwAXdqKLa5Ry
7BdlnWMXHcWOT9pACfGp3ACRQVV0zdZoteAwzDGEQbUoqiB19DZSChWz85+QRfgD4CbSCM2NqSq1
qns9PNtW8avD/LUrgL6SIoTUj1TpQzOo+hHZwfsAvgpB5nPraMVz7N3LCIYeNmaGG01luRNVlWyG
pMs/+mrbjVzatPlRWskPJ6bsMKF1MvBwLoq6cIPtp/bCmW6i437m0KdDc3hAsfNlmWHnZfOecTs4
Vhk3T/g+6e21zkml6Q4JsDwv8QdmCvCpn/4yLCM8tyQiIXybWRScCKoHrk/mv1CsW/ojXeRP21yW
IdVa3D5mlFqjOdBTj7tHataM8MZRMAdHmWCaQboPjQTlixZOq94I5C517LdMbyBDJrPYZwXh37pD
TAYTzJbsQIQ5BsptE1biflLTq9l0kWfo/ouj1dGekVYENW14wChPQVDPiJ9Jd5xbznnGDmtb115i
Ol++qj+cquQVNmUfVw+lCYw9GJ5ckOQ0uxFmxsVeJCaBYHISR0s/MjWU1yq25YZCBmYVrLKVb/fj
LTPLt5DwgqSzyoPqM9bOcr4lMgfSF06XIqpXpAqOEKDydWdE8tCMxBRpIwE+tuo3hkYRXg9Fs+2b
ROzCNP+Z5yy5vmZE5ySH8RtNxIMBCSYKUoF5t0d79th1AV3UjIpthoZiWM3FOl5WlAaDWYbl5nAv
hvh96bGOoJDa8rmJunLZBehQCsu1P8zu2UnonXVpGXm1Xj47ox+sIxnFuypMnxjGxhe+fkxthVAn
wX6tJVDxIwt7lxx6A1bRhNB3KcoGZxjPcYibzrchOQFbdk9iyL7R/0HgoOXpueriisEEZgBHi5Kz
NeSIavGNu85UbpVdTVsXMsa+G/Fm2T2Olwp2TjSm1nNt4NSzC0Z6gtWSADV/q69lMdwMF2RH7bB7
Wr4Y9ZDO5VCu5qycGJppW1TeGa1tjXOXy3Foi/ZQBC5oh554hopie9dZ+UyJUaVUle5BMyh8u4ia
Wqv/i7HzWpKbSZPsE8EsAASAwG0idZbI0uIGRrJIaBnQTz8HxbWZ3r9nZ/ai08i/q0hWihD+uR+3
A5UU1RGTIgkcjEgHZsVHr1O3pd+OAX+y3ppiYOhAdKPqPzHO8LbjHrBxHbFL5fTHU7XaUs2bbfMu
+yUt+KvSrsHG1UQsU5jIkJdADEeaaotxgYXh+6ql7jtjloMRNIcWbEVzGiS6s+4IkKfQmZs4BGFg
8RaIiRjkUfqeUtmOGqoYUqzLAC/dTuevKc7ze2jSK89QtacOruoSR7SvVjD63NakGt6K7nxy1c9m
DYaw5QRcDf6RedmwpXkq2obzFF/kND0RhBgOVSfUYXVecrlip5u4sIh8zav0CYn9bMbx3FZ7x3Mx
7Pjk3bynmkwvQ5CFVTTrCzZwt+U0HbYHzzAAMqXzm582Jp1xCOe5BhLtr2/LFhiMuSYMiyy7ref6
DdKTy9sPp52ijQP7xfyhi2EJhjVCn1ahu1eaMTh0eV7QJHunjEBuYBIk26xf9H5QLjKwUZ6dkd6C
Jqy8fU6hzllO2aW0ZHMyG+fLpHN8N+HPDqrIJXZLO/xxisKRfRXA5DxUZDT19vvCnag5wylVPM1z
xjM+mH/Q6S2cDBQlxNHwa3ZqXm7qVp1GYrrj8hmA8eWHKyit71eljaQcB9tCAH2fjWjfNp6gGLVk
YIg5fgtHzt6DmdAB2P6j1nV5lKYfbxMPV3xWWxzsTPc2M5Pq1pD4xj1OKzSliL1JMjKmHupXYk/w
pJpqR+TWwnvSEXXG6svgjlYKc9Oxbu9DSUDBmX/p5dRx7zwuevJv6wHoaFWW/m0TGqd6yvSxneCC
foc3mX25vIYzujbR+C1aRx7UGhOYtYS3dKF+cnPlC/IhPC+qe1Pe4J5qy+mubXUlmnZgF+/uQ/aj
g0TK2TY4xGJEq0NvkwzK/ZtlJHbaMfvYOE6X70VLx5dgUrNN9PJbpQvgzmYih1tzCUtndZNbhklr
nGvfJJjdSRPWDdQI+t8is3yMyXXajtUBrlI0snZRfHAVEFNV6FNb3mGwlDeMCHOKz0PdwLJiBGh6
eMc1ov3O9Nn8Kl3ghQzxaRhgITmp02EyOysIs4NY5k/brojDV+avh17UdJWlmM1Nm9MOvCTSmMvN
4hcHHF3ZHTeC7kCynAkawOGdSpY6IMXe0oAFaNpct8CptQTTgfTFbbvppsYLPMwQQ+f2SmnBjPds
DDCo6WcS34W2qWiJfeeWe8dhbZy/dpN4/Fvn5L9ihbI3wlUu4IKw4kxEDxdBaTrF0qx5A6Re05AZ
sF0uhyZ0KHungCJIWms4elwzCxKMJ2NRDyYox2ulPgfIyb0Yq2tt4pbXgGcIoDlbg+3gRBo3aHt5
kUtpHGfMrKAy3Gmf1YhUnjR8PsbJaTapxq7j2yQb3/PO0K+NWhAMyp+dYSRPMk/ew3T18IXx5/eO
lebEojQAAROD3R6Y6cuAELOYbvsUZ6wvdmsDm8E4HPfdcGCRAwaJLQr6ux2ByI4hD29nD5oPEW74
Lh2e2eJQJIN1Pwo5BpUOo0PFm7xjKBs3Z7fSRzhRQEfwD3AREUcfEtq6V99Z609LizSO0xL0qp8C
PbUJKpyS+eBNnPeikWadMWSeJyOOc01qoTWZ0R938eYrs92jADXzOHEEtObHwunrjxQhXnUp2pGd
0dM75WhTsrpQHPYnla24dWJn5xRYMsFEWafUhAPoT9gxOypy7twdk15F/RMYOTcNGMIfcMUbJ50s
FIdMNgVEjCvoG2k88LOVcaSq6aliTHJY2gzJv2iP5P3LwxD7ISIiHUdyBgydj451qDHYAG+cKAea
pPzZ07XdyFPtjPrd1P5GmqiaG1byewbt8ZGaPY742iN5aPi3ovpSU3eYJvoJWt2RWhf+R2zwbCn0
mYDDXkSMeGmvmoGuWCAh2/jGr5xsxmvzqeRS7Uf4sFBJy7MMw+qmKAznMY7jbarFWzx09mdkvAND
7S+J7eBdccOTa3nRJVX5mR9mvHc1+FHTag8yVeKYJ6zz7OLG1jAMxJhCPBipQxqMhMfdaK7GSWJC
GTb0p7JvDj4hAFZN2KpDyHu2WsVae9SPTtIiZqoBQiHzst2SWlDsZMliIcpXnT1MZNaQUtxflh0T
rDQw/UuJv7Mfn3Ebe/dyPAENcW589mXLHMOjo6Eea3fmauPLcrO4cHqHYkp3hVLhAeEcFav0+EtS
mi6mkAZFwtcT1TeRcUzIp2/Kfo5o56HGqh5gblqdjvZOPdD3vioWA444htlecTCSSm4Q9LvdEBnF
vmnbbE82zIe4mgYLTAhEoPhaGfNjZXMbz10J0LgfXnGyLVga2rtRql+DU/lPWWr6T7VEIZjQJpS8
jkxQoe6QOUNyTvf0kZ8MsrGBocLmKYZNZXC4ux2j7A2GjT6zXCZBgc7wgD4S0DCR7aikLE4TZz1k
fSrWMDGQ0h9p0BT2eTaJKxvMVDdJU2AJtT6o90Qv7F3Y313y5nr1UWXta0NP9ACRCYVDbYHJ/XGJ
AiFZIn+oiJNzPPknz82ac1U3dxj7ONjqMn+gQOjJZV5/4PQ1nfJZ3nHUiU6RyOIj4M4Uiwvl1mFu
UJBeWSiujeViE8Ij0ffmmTB0ixbcyk04MBUzCJIqr+R8xF6RWswiyIr8HGowh2NNuQckuetUQJJT
RvlDGTgKlyw6JFjl2HEw7hosyVau8NlNMFBAsxJAZj9yXUSFyBsPaeTdeaLRZ3D9Uy+oSkuRjbP8
0WAuT5chLOn1QXxNdENpKgKO1mq36xLnSSCh7En2fxrNmvyuWCZ7s4KhSWzNbVFcDb4I4r44qz4+
0hoograhhkgP4p4TiL3/Lu3yNDWHCrtpgHGtOjpk4tyO7cvT5CyxbEGTT31O/m4PBIdT9RQr2GAw
T/Hf7ya7Gv+2da0oYcXThnbbZhuPHCzXCnwYjoFnSd6JCJe3IAuhexcz29I8yHBNIObVaq2Nqt33
vxPy+sLP63DHzjvafGyef7968XoYpzIyg4lSrXxQ05EjNYtrBe/OTByqmAVQkV/fwTJXz805nbEP
FbQU4u3WcER4wCxEw4snTnODODiOmd4VmHvqLtw7Q/ZWtflXXdElmuropliNbWXC1dF28j9e1S/E
mHvNtVjhm2/LbhuTTCW64R1ofvlFfItd1ECqyggb+B9L+B6vBjNr8eSxwsjiGJ4mSs1DlM00KsWz
tbVX+6QwFIkoqAdbub5Fvh+QfAlyMH+hh2AezpClskPYDzeZlWJFnSw6ZePxZxf7LTVh2RNeZ5ry
IlNvCHUzlyDaI4UKorIAbhoN3AgZ2+/HMnssZ3xkblI6W50AEO3dM+pgtcfl2J6XorhZCWsHjrr2
Gn8sqQrlkrWZrGzcwWCoICP7P3GmfEEAp43Le15SsKPC2ItqiBjeMMhgl4QO5Z9mI9Zn047ivUVB
BV3HAxY9nG3zMH86ZDxoEthyCswPeqIHZ1ImJSeUDykcW0Fc0AMlpn4TRpSUNjMvRFO+UFcjt72g
0CtxZX9W0xWgKVtg5dwCkyjPrkyLvdThpYJ3GphpvUAPz3jzRNHrIAfrpVo6c+VlHB0WAXoKSU5H
RGT3Sz2/+Lltb79nJIuu2otdrn/X3Y2ZzFDQVJ99qKqDY8Xpw/E0HnHTeY6NycKB5NlnrEKv1ji5
O5F0xmbCkssYIzpkxsia3UfyfXaxk5t4P8xQbu3VEItiNYugZnzCXcaluCr2O94E9RqynYjuVDS5
NOj0q91xXB9mXbd7rpqPf9+Xq/9yRmfEDee+yGS4bWfvufC/nO6Vjo9HYwZNvNA9Rg5sRLnwSS6V
dA8WwgmWPvszCfAzPsZl1zBYhX18f5ZUazLaWL1+NOlkIcavStrHuvSss8E3xxaNSFKvqLCy89bN
OLDxdh5H3pQ076Ah7t2ee/svjim+a+98rU2wxfJmzOUjimOQr85oA7eEsupPkQx8eMvLkHEAdp8m
faVf51P6cKUND2AFcsM7ifM3/UvFd4Xp9tDQb4TGOT/066XaIr+pn6RHy8OILDMPj7XqV18qZjjM
5SFakNv3W0HZ6YYw6ktGuXRoqJeYLz17sbkb7TQ7Oqsrewrr8TguRlBMJP8ae0Ux9ucipkJhdkus
gprW3UPPiXdBIWsazH8o2gyZA7dL9AbzRMd1sDFn0jVz9aCyyaR3xo2oRgTdv+XCKjZFhu0yitDu
QBVUSfSYWQ1qRGmSQdDZncSquLCFz8lThPzE8YXUic+2E1Gkto3tgdHx4otV0gAGQfCxnt1ip/vp
K11d1OWxpuhLYZ5m/YFthBF0W892cWoXeYxbxz9EXIhMtxuP9owROY7kEU9qfaZzuTqLVJ77BoKZ
g2v+6Bn2Wq6xJyNXHodxzeM3Ddck2/+iRYq8aLRwZi4sDGQe0hf6AL2VKZdK379NXO+dAzGBM6Lc
igXj3NdEJjeTYx6jNgKDYdr6nIck5ly+30wVjTdzxGdj7WthhhLtNHw6TkqjxARPPdMyi5shJFrE
eRINj0RYZFfnZSVeFQ3H6gnA0IamCSxX/rAnivtar98WRpoNr+HV0cYDJ4QehTm8F6w/39vd90O9
ru2S0PcuddS1EfFlsmJ+vrCiHmh1jMOQfGocXDRRaHMgJg2zHWBBsdY13FUs7oX5cK6YUK//Wjw2
U0BdLx/tsiC6zAUV9xVU/D66o1Y8Cv2IBFR/Dxw6O7gZH/Ssmn+osd5FCXO0rmy5NK+79Pov//7V
mP8YEnpXPNq9g6kyKDVlzifK4nV6sEvCajyxdQ0OcebgW3OcQZ5VYWCVBGCaNqjBZaR49tivxh3d
XY9+ldKDtUaPvjsBhQmceym8W38yJ3qrhjfLK370EV0ZyTxin885/haWJbkh2z/99XTi7Hyb5dkG
Br1RePYNjqegnU1FKeJQnigQDCS0gkNvjq+Ow57Bck5BVEgoEgJCS+6JCDvd4HKXK5XS/pRG29wP
2booUlgxPWtps/WnkeSeHXTMiaDz976NgNWfDP3DFsazTKZ70J1Qbe3wEkXusTHlo67y5OBpLwzq
LltQy5gieMN83+t8Ij+2n4TLcLJ2DxQHvs5DGvH2bu+ybrpQGecQho13s93KR7sFMJHWIUuxO93w
SnYYAcbnaBjvOdk+cFtTW+UAsS98lyhfUv5xTBYI7spbX6yJkCV/U3ySmh70VEi6Fp7VsXujxMQ6
LXr2ghJ4SeBGAxwn8VuPDaenCuwkK114SDC878YwfGq5AmIo1+09imgbUvylV+i5RfW4n9fTeaQl
Ls+xdnurMGd7VbTPnpvU6IMyjh9YJ0JkRWQMh8m2QtmuTVZGM9KnvsX5rbE8p52nNoi3kJ0LIfgA
G4fWbsKDk+n8GFFcEqDYrdEzY98XjjgJpfdlpJELCvWR5AoEl8khxpvv6R3VlzZRqAk4bvqEYj9Y
5AEHE1r6foRp+VPwEm9cNVP3ZVJ7gn8DhMvQfJau9WmkQW53zkXUNhni9GdpYmGpZlrRbGWMEPWz
1TFi6qDkZh2A6wiM4bGiVZgbj8kuuUl9MYCcs60d+2O59TNS0MCgBgAS9qsP2O5o9l/CNI7atMKT
TWiJrssAq7VzTYnsbTtoAQez8AhyN+nzd5ycLvJjNoTmeXR+h9TrMmmLTg53yaB18y7wqz9tFebv
fom8Qp85SPns0z80fh4FKSfI4yipe1xs57dfa6qytaZbcaakpwhp/ISp4S4TBH9ql21tVjt+AMhB
LgKZdDIqFEprywCU6jHfA143gRYMpfvKmyCQy4oA1DUo/9UYEMFWWifzoU/LJg2nR6t7FAPWHQN6
DpAjDngy4kMVlCL6QXChXMcpv1w/87eC34wp1MokgmHYkbocQmzlmWjdPekJPuAFCBB3ZEJkUsY3
jxFK01PbprQOiGUmoCNh/KXDNaJSqc6sTeHTudhEzlX1XsFV6rZb8I0PUW0cxgS5rteI7nl+b3LB
ppjJ3eooOrBApUdV1U7AVfqdcrA6F19hO6JN2BPEMN/Hk4RZ9BA65SFEGGK14pQi0i2YOzgiQBw9
GHDQWaeJSizpgYFrWx1MEtcWIfI325LAkteqEUe5S9A5Xne0bO/3cLvsyKYzkyvCYTNL+PaVmzIs
X7bTTjBA24ep/LTaZ9uDx9uPeBSSCTQC8yucP7g/dkK7gJkQuSobm0tWPmCuUHsPqhQDZSwMhTpm
0mA7ynBYUmbgOzTAMpXhGg8ma+jmkXnjyLirlJdJrLc1HDoVOQcvpzlTVO8e/U+FSxCDVdBrQFtx
piaQyBgXzYJFw5AMm3RW/PTHdgb7wz/MqX2oXTOc1jKUx0QDTkxii/7Fo9uIi0FP8S6Ks+e8bszL
TBmm3Rjc7wYgdg1ZJ4NtDrj3FjtYu5nJ/aXQeyGkNI/c8tikRU4eIVl2JvnnPOnnk8zxAbXa3DkG
zQrFSJZiKR5ILKZbOxl+eq3ztHTtECDzb+s6PYW0AWDwNW3GRuiOQe73JwEqQEHVOlfa2rmzyI5d
T9AvzK19Go5MDx2KoaVN7DjjuYvM8dFoIz+IeXfUmXNmMJpTU1cfUmkQe4Dv7kwC0AKs1G3kWfMm
0uYvRr9QxmvP3uoUEMhiTVcB7HE7PXLDaQnZLQEek2Qv1UL2g5ajijZBRC+qDKrbyNct8xv5Mx9p
0lGjJ+CR8DkvquED8w+dfZ0XklP0LwyCjUMOKFvxLfsciG1bTj0nvQkb0vqnjK6Q+wY4SCNxOXVV
7iEFwXgCtOkW0J1zmETMb6j9Cuc/lYino11iSFe0CHGF0Bwc9da2YjberJJ7i/pS8qKbMOwkuEXr
qciHm6hUJlWWQ7NZQR51U1NBScvj3mVuscV2zgwaM1I9FrvIiD5a66HsyuWlLg6Y3Xdy5Gg9Wpa5
B5FY01fHXuQUAq3XGwUQGnp7QqYDzMSnXUE+BIDje5nPfaB0j9FleqI3msu9YwFSgxgXiGJ9N2iP
KXwOxgqKakvidCdE+ty75ptifFTIDn0Fm6gyq5jP3EuOD3GPRYNrOu8PTGS2frBjFV8YU92OGA/X
aqBk71vmRbnhW+xX4bbvvD0Zj+TiyvacFUSTVxW/o6ODcu0IEhjn/8UgkGIyMaItF8isjDPyPsO1
qfP70IPJaFLfDtmqDTH3AVxsiuRctKCJ23r+SO+mXv6ycz6uc12+1B29eGLwPxPg6fvYp6sN+i42
OHOVIQsKkrhalEPHZwI32LAhEd+fIzvd1c1l5SckFvuyzyiM83zyGjoQ0mbbilb6wskVTncey/WT
OHGGZu2jMeVv4FL0Qwds8EV5XncS68ndW0/X3w9/f+txcXJn6W6/Y6PG3GSIHBSSF0WUb+xVWPh+
MP/zV/+//61Axdh0XDwXP6crSyHcfkcCh1RADp24Z85ub+5Vq54EV8KsCmfcRqT222w8p2k3nr9/
Ff/nr75/+9/9t+8v+a/v+O++RMqJy0Li9FstzYyVpqGXcKWHx+CBdpG5EAyqOpx5cwjrhj7MLF5g
OcXtixzlVwRN9B5e9AiMLKNirVHkrIls1K4o9xI7cuDyVXLAZtrZwK9CqgnN+qysAUFwZuzad6iF
45De8M47sMQSOZo5k/R+PN2PRgM8BrRkuXYd4yhlUonM4TCq3cg+uUT8/8D8+z0+lqCHSWO04ecn
iT+fvN4f1swpqATLHARLZ+dSuexIH1qg+SNK6WKe11bmki5mw0xZJW2PI1S/QXynwTm0IDYDZw3d
bTnZn7UVXmdgHgePK/w6xDb68adVu+YlTDqYlwxB177ofG2OzuL71k9tNEOqfYa1XdqipM1aT5Ru
aLz2xR+h/eJpND86aqkRV+PtQlF11JBhzOz5YOuOjuYsgzc04atZWksGrTpkNRz/cORmP07V1zKn
t5xd2AaFfsUPjS69sBTMKr/juLBT3IiINlK7l5j9Y0FpEmXbuIjg9FjOywgUm1t6wlcIiEBW8ksj
UID9S6Y9eLDiaFHkXa6N3t3a7W32tHxzX6bNqvhQ/UjqhYODcGjHGgvQN9XflvDoouLePiTLAnd2
7RIfeuWcJfXi+doz3q83umntHkcumrbeRB85MeS7vAc21QCUCcKe1vKw+2ocPrjd2mdeaZrNqylF
yHqIUGAbD65aBS5hbUJn0expvmKjoa8JiOJc+SWB0uIBBOVT/N2mvvaqtys70zDpWnfX1nW19q9r
hyZ2so/Y35FTCbsfMlZB/nVo6Wt/u0+Ru782usOxzy8zJe/d2vYuBb3vw9oAXw90wUctXgmfCq+N
GdEUL9fKeDjLS+cDtfbH+FiH7Rn8FJ5veua/f36zvbddelHFJO6YlqNkzi437+LNy7KrQ2k9dUQ/
4viVkGF2UYJW+3Dtt0eUfuxTzjsW8tP3H+Q70D74mYwRyTl2jX2HZkAtp3vEtzFv8gUtlsbJCDef
ComiWzRz+eOxiQcguTMwGkfMDK0spurVJaO/2c7v0jI9V0XP3zug6c8bL/KoHKKT0WsM3jich/G4
cvvP/D2HvI825i640vwLNVKwVHN8y8Gypcmtcsy3bnLKwPbDH7o2b+zUPXS5R/glf5/aAU8jtBxv
DD9supWYYqf902DHG7GI+EyFIrcaRmbSllieae4ESPJuNr3Ye1BqgiaZP8B8zEz80aOG1Mh2YRry
wsIFe6qc5rcgPtzGWfrYY2TYiMYN0jE/jKCYHsuYyRblpK+e8nxgg5zXuT7sPCZSjKZVel9kdA4a
Ybw3KhkT53F9iJtA9/wC1WWUN9XkG0ei2EwcW5KfBB3weMcAmykPc364Vp7dlAuNA/1ubrzHCSkn
YuJYY+rYk0l9yNdb1Lh2l1rQPVvF5IG5I6HOfHxWOTpH3qceqS2mDlXt/0xJH+Dm6sudqfL5bK1v
v85Bqvc1T3tULjpgvHyJLfh2UYa6JTiRBiHnDAKr+i6OXOZWdfqW1vXapAyKjzRFA1aAagb27Whh
9SOGSvyJ9GWEDxiC/ogUDkvC9wLADD5XGgfkB54ZZjvjx+An09nu4aB+P/g1TT6jhW5QJ+1taQ4D
FGT3TtmYgnJag/MlPYedJRgj1A+D6VAVE43n74e+xqDiCAOAsQpfp2xyN+QOaiiaSb+zh+mrEJUX
KB+rc9MDZj3OFSHSzs66LWjl57LgoEhyYtwMCNZngrLITuvDUg1IhB2TxV4n5dm0ktcFRAdzBCq6
UtfqLxbFJEvRfllJBl1r/R4cAFys1jWNDOAfunjggCTyVQKABL/MQLuxmXkO7a3C3/RR10zwaoxm
JWzodp1gw4dbId/ZF3ap+DSoWtwPNHmBVAQ2ECXGK37FYgmTKybjLpgogOB2kcn9qF3NrjkxBxAE
VWtFKy5y3EqU+jOj13OTkBdXJ3CsVspQuZjtb1XvyiB3hiiQo8muYr+PPYNiITBjOaNK7jPZ3KCf
0/KJ2MS5rL+F3n9q/bJ6DD3nJyUuT5GMlw+jqi6+N06/C5ssMwinJf6AzFcBcnPov4xq3Mkq1Vum
dq8WTKV0ccb9kKLgz0QGlpghqm/VybvV+x/26LRfs36DVgdFWVyjTrrclkZnK0v7T+hhRqUtGq5s
q9JdOFjcDUsMWzZZlC0dc/TFJeHvbJH4qDsoQJT1baJqKW9nD4soTXT+k7dawP2qVZ9EYLtaXzvh
PLpN0sPpi7KTVmqviuYFjYrBVb6mBQpwZdP8w0mvckri57I1kdETZ5sw1OeTwcrmNekPWlajiwPI
8Kbr7H7PKbs+ORGmkozm3wqPXB0Kjb9YC66zDQhlXPu+PfxNw5OVb5/ruD6nnGw3Tvnozj20RXPZ
NTNU2DShTX6IMXbNTR2RgDEJRfE6urFXnyKFBmvNv324u4D4DhUoyj9WE59Ui+Wby7u7T0aeKB+i
+H1PQvTEUtgfJA6LJzJf3HPJNP12oqO5GPVx4YS79aKlv0SxQ2KmN68toPvr1DJW9FwXUHAFVHds
br+LPnq3jw+ZFSMBI7fdKlc8dNilsS/r8jZqMqarKWLqAM2RNb03P7S1JPsko8/GW8cU3w8Fd8Jz
9jbGXX1bZmkNLiZxd4r88+bvbxHyD7qTM30l6e0sl/Gquvg9nsl4ATWzWVCtx1TRokVHNH4q6tZ3
OfUpB6/1gbbFXQDU0WO9m2jCpFs2yAjanzpPv5Oszm4iZ33Oa5QbmZnypsmMF6cH34UOUO66+I/p
uesWOb8yDhq4oy74ISVuaYdxcE8sm5cHl6OuM0yu+XLWsRPeDfgB7Hw8YzjNruppdDMsRPAqKMjo
MUj40Mza0lyLLEB2GAVHYkuiJdWEZioW46NRlGr33QL/LznH699k4L/GUZ1/5pAJDDrkGS1ig5ZH
ePAfPWB9HEIuh4dzdC1NiGfR1u3QiXMCGf6Bp2vfo02dM2mXHZ3G7c6FEMEuzuR/KQmlcJTCzJ7P
SY6jJX0dVt5pVeQWuKzEOGJfoe1SuUW2GWv7/0Sh7Dy2gqr1cgCr+uhOSQp1LuHsnOXuc5f7muxH
b17sDB9+ZVoCIUHQPd3hbbHq8OMbgaT9Jj1ZvX1fg7K+/a8HVZT6mEf9c2Q2zLXA/9cDDjgxey4M
zF7Xu1qYj73nh38Dsf/PVK/8Z6qXp1HZJvMu6Smbp/IfqWS4LyYzhi6CYeZ91UNkfvRtOgSZnSow
3IaLwjEk78t7PQM+Wogwb5Hx7UfcjhAHaHA89TK3H5m/6nuPVg48CwRYZEH8BbH7iQ8uYZzeexaz
Nmgph7GHJHedstTd8tzrXeW6v0CS6TPm4PjBIoaI5SL+zNscT9G0FJS8TOUWlgHCqYy9APtneOeZ
/UlRP3XBEnrtLHJ6Ujenjrkz5zNtvirJ/Px/frvZ/8yc8wRB1uIIaLnEZL1/VruVdh9WMb6AY2+F
2wnk984N9aEeK37c1Jo5SjopCMCmuwwCK2s87FPeA4fRhjOLPHwXrtjGmAmFN8Mk/w6wpU7XHJ0I
8kPBvDH4cuoiule7Zlrml2JK7iZRgHfJ8DIaYfEBDW54MkZ5wcPzP/9s/L3/Hr7lh3PX/2EXpsXx
/w7fljMp1nJYsL27eX7CXop8uh8rO/mMa00EMqpATUleCKZXcg+YlLJWIzF+gmVk76o4BLd5fZSp
k+9KxbCV+Sl0trkXL63vULvQFkjdvK1otgXNhXSl7yPby//lV5kTQ3+zu7u5p6HGsLLu18AS6Yq5
fHNBO+yB868jCVK55t1SwY6NIuF9hHVxKiTTuHISr6JLPxJrSF443fSHnATMUcLkfMwxgm/wImHE
HAFgLpHxhurjPhGVyDZ9mtA3xJ0jqCofmi5zk+MMzBzCIZ8c82LF11aB5G4iU1F7pM9Yy/tgBAV/
U/uQ1rjMsiCEZCnbdApheJdvg3aH3wPDrlB2n1U/z3jcsYJazmM34GPIPKehJQeUbY2Wf6iLCdIW
F2oo5ARJiwY7n9cP7nszVfdmuzi/WVqPqJ/hxQXWyIYdhpuuB1mQhhLkvem4d8TsSFwYxZHQJQBs
QoZpvGffbveLQURl3Oul1h/E3jCO6xOfXfK7o9/dWCkpFzmwHY1t/V56rr+hy+QFL5Y8p7FTHDu7
nQ9OhxVzSC2a9qrO3uUcM+KwMj/+53eh/e8rkeN5puPZQAaEZ/7zE8aAh55yMrlHH8H0KLAu20ib
t97wlg/WNVkhZDJq3R1ionXJ4Ych+cGBxULPjV+NHa1RK+5QWD8LB52XRqbo4Anm5GJ2mPTOM417
xDssTVKgX131S6c2XqcLmD1okLTC7OzKR78P4w+MbZg2UEcDWSy3ouMrczU6R3Df/8uHb43X/yP4
jpuC1BtQCM82hfmPzkjDaYylt7z4uHjVfZLN1r01J1Hg5kZyB/XvUpQWnTNRSZUwDFA5iP6ZG829
MfZcMFvdX7UkYzl4FtMfJ7o1wtxdxUobmwyZ5XrA/R0VA87B1Qi5TD9M0n8b2yABGKXpCx+ieusz
E8tafefa8dmqnCNydLbPp5D5tNc429wqnH3jHDTzr+3COOt/eQpM999feogE0vFd8h6oj/9ES3iD
qEkEN/FxsOrhfs4jddu3NvMy6931uu5hgRB4bqLklyfxbsikfhuTcNt60bR3PYEgV/j1R57dd4P5
lM8ZLubCsp8LL5KbBpyiYhO5OE07vPnJR4hN4TqMw89mEuJoNTM5N0OKVzul36Zz+aTplLzKXN13
doh9nzF2XOWvJYO3+yVp34yoS4IkzNIz+M/+yfdoLSrr5x5FaNsU4D36vrrmkOrvW0bI1EnPn3Qk
D9hMi72uZ9zhjvuqYSzfd3DD7lkv32m2EVvXMnmbdkn3iH/IBmmo76ymd7gaFsRDRuO2J1UEC0hS
GDZSoa4Z1Wy72br99pawZp90zpV/EGCUnblZHmvHfFR9XV36pn207RU5gyHqseAyWPsLjmP8kgdm
rRejqsmcdGVyUL1DmmJR8Fz9SycaRgWjSFjy1INj9tnBcDuxkmTlbjQwpBJTjGqJA92r1Y3laAPT
EvaXCWvZHv3jywNruCNNnW2IgJUwcvLwSrPGPYpDfkgHWFS1wkmsy4j2I67vO2EWVGcpD/OdaWT7
xMrKq0j6I5ZT7HsJ9/JwQex2zCjbLPGYXvB0641rIJo7MXXkZmNaB9llLAWvHK44/0EjooaL4LP+
6Zh0cMKlwcq1DB/Cs/VhiTGhkIzk7NcTcKyhLqOecG8Am/uHZqorvs1bE8vW/Vggjsr/4O48thtX
sm37RagBBHyXJGhEGUqibAdDLuG9CQBf/yagU0dZWXXrjdu9HQokRQcbsfdac+EwJVUMwwfTrlOd
dq5n2abuDUBxvQg+Ka31HC2gjdpijNQzPvPiNg2HaC0tXhn6FmP1yXlEKbbSbeZ9KEyty6wbafCU
vvLw30+oQE7//dRiC9uwNMfQDMv9Myo31BQKQ72tgEunYD2bCG9Sm3ABFN1iNU7GZ88k+i4vY38z
ak3qgfmHzhhqr31uB9ATKNwp8JSvCtcdTo0iwkPnclnLSKwihTna1yALtj2o272uW09tDlu/HLMr
szBhvY4K0r2qb1Z6mLbXLvxl13QKJngn6L/haW733TIgxVuhCduLclS/Ps15yJ/xzunbdgV8jtcF
lFMGO0+5CukJaFfED70puw3AGfPKBNG1CgtNozNcvNE2p1LtFFcdoCvU/eyPkanZ1yJtiRK1omYb
yjom4AXrdja2T5kU9kkmkafjNpt9etssvMiUrvkAUneIyFFCaHkS4p3yRb9XCrrlBVhoBhHXNiNc
riRS7oGHoD+xIGRzQvZkz6cEwjLpS/nTXreCU5vHSG6YgtGaGw9wL4hDmX3wpn3ULcp6KUzZfUbF
hlgP6T5io71Kxgo6hXGbT2iuGHjrF6HpYgdsyRvBPg8dL3B1z8CGvZqAft0kOUNzhEmX6DDXmlLO
6Lnsok5RxkisSUcrD9QtMvZZ1DYrIRBXo3cxzzHOGypfQN56Hy1mnBTT3nWS6jpCDzKBrfCMADMe
Ksk4iLMPN0EY4MaC2BhfHAXpGN9gp//DdJ55uvT/o/Ns3pKiffvXbHVrfuFfbB4Xyo4FRccWmkE2
Mwfq32weTTX+oRoWhDF41zZ/APD8M1vd/YeqqtBBDApwqqnajCv+YvMQu44+CoYOL2NOx4D+f8Pm
0Wz9X0PEDce1Dd3GN8Q3NDmV6H8MUYjiRmECPPJSX4mZKbvcoJ3XGSzpE2cXW+zErHBUZp5sv+g0
f+4vD7YqyUQ98s5v0ulYo3wlTuaizwwSbCcXimlaz6cmOeor0+iIi0Kt7TChm3mjdTJ3YUIFnRUF
zOVGSgdeS6T37oFq0tJkDGpG3/sF7bncN4V/1IcKOnmQBaT04UddZ3d5Txt0CrPHFCdSOOp3JMar
+5zYiFKbUJlFKAQoy/r9DWzAYZPHNLQx2T80wXTOVNldSpkdFCk8F04QrdCk3MagfCg1oVgNDOdW
Ausw/BAp4ASNJOECXLljC9Gn6BhOGPtW07JNMJIyV2Ahon9bfeicW+iI2adSZ9zvJHdNRWCr2j6R
EWpvhMmFX09jD8RBsLYz3GFKBE3RMv3LKm/wfUXuL2sAapbNEkjKpm1Ehz4v2ytAHhsnk1dGaypA
982nKhtvEDvdasztTHB1BIdmMJbtTS58GETqnUUrf+vgO3Uh8+mGgFMRSLLyoKvMb9iGzRPDCPSM
iIiGHDlIBpU/kbN/KHBH8EEllhAT9xlQRAMY+F2BNGDNdKFmqrUyYnKC2/y1nGUCNJ+zdWIBt9O1
6RhG9UvpOGdM7fdaVZ+cxn7AY/bYOGAbAxnv3cwCz+Sz3jkF2dWtIEZOQfGQGP16Gsqj5OS+CYPq
s2pRyxR6/ollcyjQIKWT7+H1pEIgP6RE6av71PpnTXcCjjn3EJqSf2niLYhgO5ZbXY0GfKMEP9jW
oVapZzVaSN8yN32vMKpfQjBRGtVp2oUd7cbg1iVTPm21LzNla6XlOetRF7X5iAw8NH/RGV8jMzzG
bUCnxZ5r6rLk1M2PxkO0IcSFdWl37Hh1+BrJii6TXYzbWrT61i6wraT2Wkr3vTRTTA6yvsnzZ6nq
iPRoMaw19ocVjIt77YliZIWMLXPpAFhbtfcv9cHdzvtTqRb7QnVoGBL9hfwB3vaUnqL0kEsFIjs4
xAyBs23diB5qhz6RNmhEiKoo99LbGj/JM74mdQo7QRtTelVVEDi4IDqq+L2W3dbDiE1WTR5rzX/S
c3KuO2SLHdxa5nQmHVEQAkopPo1WPSndhd1q9KwSDQ+vE+9NXcAbdcKCHYL+fgn5S1qfHTDsTTKn
1/SE1IZ1eu+o1JeAxx3cabjRHcqwhSyqDeh5rH8kAFUWGJzGOJE0jfol9a9NIpIyXEOVm0sAI/ta
B16rjswrRHRVO+1ZJjJBAJJ5Rs6ebIl2Ap3JyLENKBWsMws5R1oAl2rLeF/fy95hI9v08zGsyJHR
BxffTZdYSOvN4LYd9COIyCO0d/LibtScirkDHx3Q7fiLD3jJIuOkhFW7SuroHcvbAQAkrcz63rfi
d5YjyhPW3lHwiw0x3/dQRn2y1f34MqoCZtybvtvJnlQWerpQ8syADSUA0OoGhi5hICg1TUApI8gQ
fL83jQYCIKh+xa3ChO4ad/m5rcn0CmjVthrHdB/rpy68SqloIpprbi09epQGRp4GEU3VdgepSJIu
CnkSkAZtKipcJdi94tdeh96BP+BXQ5ABvd0EP6QyHK1UvXdjdmZhomJizvKlmtfQKTE9OzdNGn35
2qBhV5V3lBVCvmR71gq9WxkjQiocc5CNEDI6E5cUYkvu+7D/aPTiTi3716HkS4LVvzYECt4Wqxi/
fOPYxil0c/JnqG/bXfamDPWDJvVNL4yHAhMAOcHOGvNMpWHH61P1zucigF73F8SLs5QVMRHxryHI
j1Dht4ooW6w3XE1aejVrdM5wwDZ22rXwdJMVCcaeKK4ZUuNhMGe3a/6g8vbCsWNP9ZHFJDo+wYyc
Yr/bVdPa/bBizhUdY13H/JhGY/CwM/EmEc0lepce+ZEMs6bcWbUTqSY0toI0n82bT36kftn+TIYw
qN9MRgerxb70Rb91B3m0R6gyfTadiGRA1ld7xqzFEmT/UDBc9yJ9I5NKVYM7dR7VZe0lAbdDkp2M
zMcpaqOj60rTqzsXbz7a21ZD5Jvfpn36hQQEBQXCMrcf3hx9UDfOUJx6AoWi+egapmoLgWp2xYVf
JDN5vSRsy595zbFbMyRHJKy8Wg2l46RxKayjVAlkvyFOtlszXrl2cv+jJ6GEgXXp0Lx7b0XwOAzg
YB3qb32MAAha1D6iCrlqbPU591v8X3qIBdAZD0Olw58CfQeU+XJQktMYMpyQ/ppZJ/Z6xd+Eltyp
5nSnMafCOkv2jF+hph1438S4UnMIAnGLIyy29qXUqGnYT/QGwvW8t9O503aNgxwkIEA0GMRLIKnD
gFF4z/T6FocClsiYrvdzTtiWPQ5f7tB6CsJ2RHsPGHXu8wFtASbelxhFzI5Qnotm0rH54f0v8OxW
AeGfnBoOrbvXGgf92lDc6oW4M6bwCEgrXGnZSheQht3aOuE8RWPPPzn52cXCQVfmzZCCDPkofiwn
dkQVfTMCg2NDosrGNkvOd5jDmKZUO5IYklU2MS3OTfYbcriQd8Py7qaJLM60ejZlVqFW4XH6Ctjt
AVNdMqRYy0Ll6sYeohv1LsjTvVXOSSPGRW/xhRFmPrhDdqxRm7PFXyKNxOJ4sj5JvNlZNoXQWCrv
Lp2GdWkSCha6B5noV22K9qmp0tcW8PeuKJnfNQRNJNJZqypgEonTi9yCXBwjU2y6Di1/GeVni+LA
Bn3Km27E53ycgUF19aWP1Kac6kFPVNeLSwmKJU0vaQSJlY9PflD1h6LncA1L59GGAls6D1GPzlS3
/acEqpVnhvWLcMgTsYpyExTxnZX5X3lekwHiMnyyYwgsIzVnzAaRQbiiGnG+IThCz4Z3vSzx3Qbq
dam/A9xeGTI9ay5CAvslgxuLXCOg4U8xnDNiZjRnxzCYbmXqk6KonL969gQfGXbf8BK1cJ6gi1kM
fuyVCkWFWqS8QHhGqE0n0YciQKBNfa855QcVK91VX6XpfDYhTpCmkZdJ44iVa9BGDMlHKIoHrEio
ukL11OBrWsWInRwdka1oLXrr0sBFMUDIdoIbmqk0bQ6dGjE+SoKXVE+QVQRvVTJdh3p8R0flGqPM
FXRDd43T+ag3AB6I4aknuh0NxDH6tcPjmGMlIz36fnL0VxLUjoWJREVL0/uOQGeSPLGXDn6xhj8I
ofEki+DJLAb4PUlIMU7nvEuln9PfRsmNM8UFdaVYlOJdGux5NDyb8eRz8ipPPgNrfgoG0RGQAWxB
LkJhcFOYlIOGbOcK4tjRGWhgm6j/BhnYFtUZP2JMr2qAg6SmerBFpkBQsHlkRK4YmUNhoICuMG4r
6Z8pPbVrskjLlY91XXXnHmFo6hg7bgsdBUnccIIbw/Rubr6u3DbgA2a8C+L9N5pSZ8tBp6rkRCSZ
I0ARkJVPiTYr26oPcPl3sYJ4ME3Dt8GRz3bYf9IR/xKTNYtm34m8x/iksq5CH3UOnT+ay8zd3X7X
G228R016p4lsN5rykmn30RKmvx6D+hWtLnBtNJzkc1IKL5sYml1kP4s4O5JY9CtsucSOGhEzwtmY
mrNHfBQgS05uNfIO18goP8JWiYgalVeamty4Wo+HPLTe2xStf24T9pPMF7xhzXW86GaXp6xnS2R2
cCykU6Nacfnv7tGyvYMdDmff8Y4TLtw0xIT4HBLVYPyPMhezwfDBCedODwkC928lMgoSM9d5i/Ch
QCMLTSzZkO54ixoHrx+1tX2I9dmMHwYjP49BwOV/7cMvXZOlFzDZoE8TzjIZJYYTIRgpd6a5qsyB
kiaCiQLeyxTaN5KILoFxaTNWDdK5gUlQYxEllm170V1WhbwXiG8xehT7bhIbR3U/jGC8a/TU3Ndd
dRql9qiWDj2m+FJBJsOhywHmUE/Hl7hKAXRNk8zWUhGHPuKYahMLwYd2mygkkw8d44EpugxzzlCV
+yg0+CgFDH1PjzDCqLZxU+u0alrtMbFDj+xoyBlzmJLM9rGdEfN1jqUB9CedR7UGVBcr5gIYUehU
oqsOKeoWIku31gsE3CPnKNelR+G/+FJrD11GFHAQovw7KypYqZwa+qqZRW9WdqlLpCd+Zj/oRvjo
gO0opH1dsl6Dspv14l8dbUutIgtRPBmi/4pC/zOY5DPYgfcutB4Dg/G261ww/z7BAPtVJeWt7zio
FyMAztQx16hzVmimUZ2YHwAODpo2XNbRDX3j1gMfsnMKGhmA0TS921fwujmKU+B0ciy8yKLtExTl
mSzcizamjpbkTGpdFaMZzee3DNgTB+egMOMLX8L6BkyeuQ5IdMXFCDwsSu7EpDeeO4ZfsWNsu+Bs
ct0TlvfRSWJq0HbYe3wLq8UzvdxAn6LMsCzGQGxWlqVF3nI3y7Bgluzr9KFJdciJGQ38cVbU4gLu
50qEG9yEUYX6JgeT5pbl5/K6dAioiddVsKHO+s/3LuaPz6GxeKZVB9+ftzw2AGkgeGJAT4Tj9GJ5
B2cuevS9hqoK4S9mEVG/+fNjy43kSAMw2UDPteJilVXSQv9AWM56nINXlDmUJ4DRzq9Sg9deoph0
m5D22eJcbpPmvh/J4rES54aaJRyU72KMjBLsR8mqxaR9Qc+0RWaMkLf5+9cSVUsOmIlAmBCL7KKd
18CyBJOcD1sW3WzIaJgIcFLstODXWUkIjEkQWRbnm0IJ8k2i7CrK01y8JaEZy89KG8WYvN8Wl1fb
I2gbjlrk4N+LNAA8K7ei/fJ5Q9PQZ23mYd0TjpmLZc19r6WIONTCnEXzsz9+WStJyzW/aTWqLvNj
y/pfXrEsLY997w7L/eVGn4MsoRPsK4yIrezulg0fAexK8HyyI/zsDcsz9YCEhl4RmW/zqli+pOhr
1k8bFJA0Z5b/aFbv7dB4TpPSqp3fxMjtfsJto28z1zfZ6yiB5O0h0MNtTjr7pgX2wgmWf5xvstiy
d1MwQbuo2KzI4fM9btnOAj2YF//2wb99h2UREUe+0kQ4C135it9bLwrRe5JYJDbDvHOQLoCptobR
YMGqGu7SFDXNsqoGyn0JdIO/jxpH2D75gvMK/XMN6lV4jd3IUUBm6WGOCix2wlely1TvZw1ziFwI
2wGZOO9Vy1cqcE2gH+uRvfNdeky+qTWpBPeZILqajANdCmX7/a/zcbW8cnnH//Ex8kwmWgUhkc/z
8UEjnloC6vrlK0OhsvcwIugU/vMgm/8B2Bn/YDAsLoORBgA779CZEizR7G6vvNymLOUvoVf/4+da
BTFZIZECbq7jgJ8/e/nI5dtO8RXOVagUemHhAFuOtOUXL2XOn71rfqywDW8+I5lisj3fruQ2tNOT
HSjsiMuet9z8HK2/7aLfi8vzE2VQgKyzLJaV/f2SNjR3ymPb5NvvrZpXQbMTQX34OcKXn7e8ZHls
uRvMe6Haw9tuE1aTHW2X54xlZ1/+4+f1f+6Cy/1lqy1L369Z7n8v/vH8cvePx75327KyrL9OPUXG
KMpMDWDA8KVSsddQma1VglG/149wzW4VCJC2I74vQj4ds2E2NG9xCfqHVt5NPrW35K5QrqSfmTIM
xDPXyuQ2d/S9rLujSTbEBbXGWxw4RQM4AqhXS40IR+NeVwCuVUq3V0aYCctNgRD+otZqWKLLfTt1
BF5qlbhwu7BbRmN4kp28D6mCVjyz/P9/XsyJaN9Kh0CQtJxQcJxH4uyPcr7xI8lVYLnvCws15rLY
CeCJUT0rkAbwENgsg+PyRBBwobAcCLnkbsL24fBZbtx51/y5+/PYoA+s4uXp78XlKWfZ7X/+/788
//PO0WAXe6MW8XBpDvW0/Xn5b2/3vWjPX+e3R78/+rcHfr7gz7v8p8d+Pn15drDIMvZrsBl6g8/8
v/9oMe8cf7z9VOcB5KP24fvtflbOH//321f9eRuAwAPqcOZSy38vHx+zc2mp+hLmWIZhfVK3+m1x
SSMT2egSLm1+R/ot7RdtqHFczzdLzN+ytDyx3G2GZNsBTNl95/otOX/V39l/4xL2F4D4ZYYWBBAG
58vIYrniy3Dy/7mfZKW1plDFIHQ57/8Z9rfkmrk1SqNC126XzoyZSa737Xz2UrnAoaxhUlMv5zZw
c4zFbAC+8wnOkVV8MXz3dKplCAFXPdgbieMxX6YjRExpqHpLQyeYr0cq6UBFlFv7xY+WYhRkfc1k
iR9/2nIXDfJrRu/A05awwPmgXZYYSexINa+pVEbENwPHhurSMTOvcxWvOurHTT7je5wZQlD+vfTH
Y3WtgoKLJeFjFR2sVgNXvNxIdEsX34/F6rCDTL1WJ2O1PNcbrrELSYxatic+8r9y5jRWzMXPY+ib
2QdMiAnjGAPsrRtGv6aJuX6A/IeGbG6/LfetWjz6ReF7S3tt6bbRsWaFLJv5p/s2lnWyZnZNxXge
11XzzbK0bOk/HsME2VAYrD7i5fL+3YH7Xl42dJ9TU2sdd71szmUT/3TkrOVS9H1/vmBZE0OvHInj
0oyLFpfhsjguXsG+IeYxiaovLOol9mpshoYClfy3Lbo8GOcFtVnGqp2isgaI2212Fmf5JXbRmLet
34OpYDIIeQ+uKYjZLH0wZzJT2reFPJZF3B5G68VXCdVcYgF/bv7TY1Rg9krUkNSp6c3FiB7g+6Yl
946qpA7q/+/HxiogmjCgugwMwdjUc1LhFL3rgVseqEGanmz6Z1ObQGgs2ylYNtGyiIHswcdfCwBx
znD82RLLhvnZOmGtMUm1wRosm+Dnxp5PTj93lyOTZKHCS8bka9kMywb6T5uqm7ePLES5Dyh3LRul
tNytUWbWbjnSvjfRcuQ5cW+u4TDSEpmNMqiD1rCoxn3i56m6JnK8vphH5wdTQbC3MFuipPzw6SR4
cl5PgcZqTx0LS/5y/3vRDex+rYbMn5dVqM7r8Xt9z0vLXc2A9QGRdLUcLVEsHJASztNPUKM7kr+1
Xg6e5UYrrOhgFdTPSofWtJU5w1pn64MqwcgaKpogzQ0fdaiKZD/k0qN/SaF5eXaazxR+jsnImsrH
PyI9f+4uS4UBtMVUFBoPDCCWPS2cV4Myv8eiF/g/q4hAjI92+H9WRDAdLv5FCfH9gr+UEI76DzAm
rqoK1TbnTCFE2D8pRWRAoJBwLdOZJQ36jxJC+we1B1quFEot/pg89ZcSQnf+gStLRf+kC0uzNcf5
3yghDN7oX6SatutqjjBNm0gkDU7VH1p5X5KQjZvGPLDfbGzHGG98dyD4wMTvlwXmu97hCXLenV67
K11iMlKXdBSsBc+V6+RbkzYNxbTA92qjP9ANoEbA864eT9vE6U9pgXtCk4PPUN+e9jlsatOtb0si
t5BxUgPVJIkyk0+zTMevGYAwPkzxddHSPh1TmsCm+pIkEGbs3OFgPefFLh2ncJ9ps+ChIbq56YT3
29Y7/bsLQ/yHVSJQoZisFRKnrD/Vq7BDa1+TrnGYFBvMswDZHqTKNdzvcVcoys7KBZTCpkRJOemA
+fBCTMmrgkR0A5CfSju/tC2RWnX08SaCQ91SpbcWuytB0sIWiy42Ptd6xghRHv77d9fYfH9sUIeQ
GgdpnGmhn7GMRZv7W6SZH9Kstzq47H7gP2cVFdxSBycwWIC0Whd70KTd5PIpZwKFmbOiLcq862DU
zlMRK3Kn1dDThoCCqZRwK+wCuoQc96SygFKPCbi0zY2ApEqJBogjIgtdUPIonAAgNKXExkyPegps
J0NcoYnpNtKqhj5W/ZXBx1mRL3Os0ghZXjEcxz6gGjdBTQe3FA7Os+iDB7tsKXfCfVcnIq5AI2tJ
DKDAOQVhYeLj6botY4KH6RJ+8gRcUhwyxYd9TMLFGsIW104kHkCHcfzOI5X3OpyqVWiBm6asUTnG
OuN1axneOIpWew0izJVmkWVktZ8iDIEJMPV0Yn88BGnQeCE65dSwnio58H9NBUoMv7alPJa4uGlL
Kh9tlyDXs1sTe1G3R7o4T89cmnM+Sjb8OJcVYIiVDOlmIng6QBk45zTl1/VAtFfLmyhFgDu0M26R
331A941XQvY7O4ZSBbH9LRnPQw91KBmMNyc8aPQ/VlA2TpHpgF4qDXzjHaKOrDkmmbMN0vhlmuDE
+ylepZpqdWNgE46y5qoyJn2rhkgszEns7Dx/m5KRyAZAFTRsq03X18+lWbMtZVSuq24YSKERlP6d
DWX3Y+aCJyfwBiBMDDoEjpF+g4mxWmugGH3tEvFPR5n43gHcMlM6PaACdFI02gT9cJHZ7btftyha
MWjRGd6GUf6mWLR2Mzw6G5/AENJep1vaIuhGQEdk/UPdw8tPq/yxHI3Xum3e7ZTcbaN7th3kwH2b
fzZxdCtC3KRaFN3UCTreqOufEDa9TOZaAQayanGmrCdl8gIAd6bhH8uJktCgGs/kj4OPEleVOtVI
IMUuGv0cGQNIv1JDZF+S6KOC+8NC4dB3NUgtCsmYD6nVt/3NiG4hFO1lWNS7FvmhM8hDk9QftrjF
5XbRudlDg/PBC9ThTdFMr+q6C+xH3ixfLxzK58U0rgYu1IBUKrzqNqotTFhK2B3MLKfGV4RrQzWe
nMQ+z1UqQ5ku45KJA/yWjOJfgLqLfn6H8qmPirvYat4Asb6Eab8jI2JrciQRXtm9ts5eZ8axKmwa
ZqiBG00jSwds2EoFNoP1ihOrdZ4Kpkp2+o698hcAqNcaE3Ju6G9KE5ZU9zih2w0c5cE9Rb35HLM9
tRiGih8dk4rck7p6wLg0D8NPtml+gBwqCTt4M0YJwR7SBLT4Oycmz9NVmD0ETOzBFqdG7bUG2XFI
gGkx+rQzp6zfEbPylXPkrRzIc0h+0gdCV7bIBaELW4xzTBWRlpgKEpMHfxU1FDMau7izAaFrCclW
U5vGnDVQH5epfkOSFU4t0qKz/na0nVM0JLexNV67urIvbXdDxz6lcomxGRw7p2ug3bK5HqNEX1kB
OgI62YfG7w5xHSIx8t+FmV2CZ79H+waUfBweytQSm8lHYe5L9fT9uUk7bXyr2FJzpoIZv6WJvZmP
77Ep5nZveKyz6OAT067HqqeNIFaM4KWvinE19cNXmiGoom3CStJJIdVOfqndzk/Erv2cSOyNg/su
Wv8uQOjWyFpfRT6iGcd5dQYU9g5hZwe7cWejZf88HUYVtVOlwVoBklak0+BFLnL3CjOZpNu+UuG6
FQJXhG3VJEiEZrXtrPDsS6iDcdQdhOCUGbY0TRstgJwvb5hxHPJWe9JNz4jrdJPY9rVlF0+BW8+A
gWc64yQETwY23DfVzjEQ4BiYInogyHW8vIOrhbZwYyPyW5UdcjaMHeem7kumiOFajlN8kK6DbZfL
25puPlg6/VGPgGmn2jy8FXKL8+QmLetHPxxOlg0NP8jtRw3uW5w0n2E0C8Y6/VMnHahomUXlLAAB
myHSfb08NbrVXWmgLXYdroEOLd9QfxUDvcQyJTewDjahOxHgYeBLGwAWISyn05BMCgCy/tegd7dW
5K6HIHu3IDxcDHWMaBr7rQuxC0XFMFcO+nIrRvMmQHfjMfWAutadB6WQq0AdOb9w7Rk1fnOifWS4
OFY6OhYbqPDK1s2XZKBADVrprVT8pzrsrnS/c+fAtnw7QILUDSuic3eV2cwkhDCVVV+PaNNGgG/u
aFyVAj3I6NzH5rBRHPs5w8G86qgebF7jMnobM3C8lqm/mQxE4jbc1opoQaXReqMGlHtJbV9jUkXN
17Erlq11mkjmAdIeWGsE1KCOkj1dlPpkzE0xFZMshS25ckq9BXSqYqPFunJlwVM44oz8nBz1XA3Q
k/gNIDTY4ZWmqQldg0aqFvRdXLLdreIrwjCzSoliW410u/Av7ZhmgRJAXZbNthXHPBMlF4C0PNhk
JEIgs0+qIdnYhvycIjCTlRh3FEIfmE7nO4OIcE4u1bqz7bMk3zsJnAvRoolVVwZmbqswyW0mJNHh
vOVP7VtqkRRjsktcbc00vpJ+9zQ5xmwQy4AWCEilxv2sdLfbpH2ZV13rIz6ft4c0zeeg6j4nhYM4
C9VnAl7oaYKcwXX5FGjZPQ38kB0dT3GhPdu1KLe2Ea1ICfrs854aK6Nt2B+oBV0MoKlyoof1Cu99
Wk/44aWfP1j5iAyK+LZVVRWPDkgHTH3XoVUdutG6U4S8iUsIplFyZvh5oXTDmb6/OauOOTVN7kFz
Vw2vWk2B+bD8Oi6Pa3JBVlmKfWf+WN0CjZW4905sfTXxwD4/2I+lHd32/ELLaDzIGnvHv7bwFShu
zRcnqyMkstAnwqOFcbEdXDc9df371MOlCpKu2VHWQP+te1Yp7bUJArHNRvvQDhb562h06RBQuKFc
PQqvyssH2Y4v9Py6C/qae/gJTHXTUaACGwvgj4AV2xrjTjFV0CMJulMsRj4uMKzSMjBTToC4yqw9
QvI/kegoPKWAGFjlBDuVQr/Q6jDyUBNvzK4vLxMDlQsBQdtYMIPBUo3VP9aOMhtW+IzkjvCzB6EA
ih+UKN2EhnMmhcZC3tWwGTs864l6D382z6Pc8814B3SYw1+TB8Yl3d7N3a8oqH0vJwxujUcBYYWU
0eUoaMonDY52jkMo9iDkUZmqd3k+cCEMIqK7aCImLmzuMjdmlmvXrEu0KWlzGBBHECfRkGdQ6+Sg
0gMfBN0ntUS3mEr1UNnKMTXMlhQWBdFnYGyQIWdXdlYRkm4nKF1S8BfhnBEtlB1ay26lVFnPKc0C
5+CH6R7BEcU2fYyyTdGggmtxUF6QX0Y91kEJ/3N3WdJGC+wszPjlSakkwAryvKKh+PcL9FNaTwMj
Iyp8P2+xLCE17rd2r5yqjnJXIVUXTYPKtV3fhcFkQcu30dL2EQWwcK53KOT7MFZmh1luxPyFljda
7paDOOWYibfVXIQdlnbNspioPvMLv1wHjvMyzP2hPNT9dW5iZ7JB9pK8oh2yWsE+aCMyw5htHHDa
U+Esgc5y+bifIbldPPpnwyRpfnn7+W2WpeUjMNHSPFzeG64BJWCDvHZSelB4K0mV4T9uImRwKtur
kpdEz9sH/EUeKW31qiS64uDWqnr03S5Y4e+droHFM2PSzXJHKsbeiYzpyC4DbErRwhtiWLWtMqLY
BSycezORcA27PL4O/SD1Bilqsstcl6NyukfArqwHwCx3RImjso47gOJmxmgO/imhHCPcjlkwhjPW
vDUFaXQiI0smMCqxBmADDTDTdA8ZyCorRuWq8J2KcTu0wiaJZxoRdaW+eGU8AjGd3vxlFNaPbaYM
jBJzD6fZdtSyCqOpPp2UjMEDQACEn6O7VbTS3CYan9+YQ3Ape/OF+sLHVE/JIYP/yOXBpwe9TbFH
H6IMkqGhlMYd/KALd+wAoJioUKyG80NecqloMxK/ADukrxMXJCfWMbaWfX2s5vOs4fS6VwX1bWYY
9VFoNYEpsr43NAEWb2IypWZjs4WdqB0tSh0hQoYbbYBiJnLzwBzfODS9H98S+G2tAg4Zhhr5e99e
whFwLwqDC1gDDuKYa4zEEJwRcDhGoK8Ul9GlrXCiCPsUkkVwS4afTQEgHrZF1AdnOeW/9Irzt8Ts
QKejPbjS16EvyJcqIdPRlvZ0xS4CM1e0+AyBSUOF6Blj2s6RdAn72NOSN+M7klsonqTI5wM0IE3p
jjeG1Z/gihEd3AXvZtGOh7KAwzjY4THxSQsbrKbazJyJ65a812tFl7AEA3zYnbAuxqkaz0BtCVTM
e86WqbgzSds6B0qTH5S+y9aFQIpTNdZpwPKCHryceoTXM0M5dsRlOd/0qoHWCEVxSPi0Z06teIhs
65SUSIGibrhqRqU8ua5/LWMt3Tt62xyDQT4Q7EDjA4rlNNknZ5PnXXxXQ8++jAiJCQMQBExN7saR
uJe4NqHMlsZzRFIDGzHpt9LUnUM4BISPWoHwcmLHwEI9+4xGNlzE9ENjxu4h7QvPyOryuqxM6HJZ
YBysFG6zqZ+IEVH3CsIIpkgpIMuGxAp51kifZ4xuYdRDoicE7swgFcWOSIyLCBH8Nsz8zxYW+52G
uDjOe3s3hgYacs1khWnTS18PyT5qdwq40kOXJ0e9V8myYc8lzHFLJu0DnpkLXBX6AVBPs7XD/Mmf
tOTOBhSk+XVzlBCRKzUjl9Bmh+gnPIXooY4BVZlZvQ6Ni0K+vDYH6iWONdzi23S3RAESAGAk5l6d
mMdrZknCWSPwOymhcvSNY9s7o9fVJYLgrvuCohnedAPasEx/7F1GMsNUA4MY69uaPTckYe5CC+AG
dRMhzSHw2h5bQDbn3TKWENQholeY9j2a4MBT2uSizvLgFqvlta9DlogAZjIBIctqQlGd/z/uzmM3
cq3tzrdieM4D5gDYHhRZWaUcujUhJHWLOW2mTV69H1LH0DkN+4PH/0AEK0gqlVg7vO9a61HOtTst
HKgi3Zrz80zQ8c4jZHSfpPmJaimll86RFBRQTk3d2Ryz/rz0ycSdlRSIxGf0ciH5p3t7ahf6hlHv
Y1niVFCmG9bT6Q6PjHsMoSBnvXejordnrs6VbeQQW5HN+mnN01YL3dsnnWdfWzYSF1OUExFLIRFT
dvlEPMEPzNfqRbw0QkkeQb8EuBj72xDtti5ZMEIEwGllYFWJcnNbmtqWRtVisGFpJyrBInvMgsLA
uL8k3getdH+Bgp7289g3Z4mcxrFIF6nBmlMr3dWRS2nNNp8mr+gOA3aVmr6pL/PUO9SEWPqiK69E
9kSrmQCBEEJkN4anCd1jV58LCC6nOW/POlTtO2qWG5cM4yXrfkQYg9jaI92Nw3qWJFd1w5SsNMB4
NmI5leJqJZIRgr1wuNPDOJEPmJKcsA1VakmKgOLn5wqi94lMML/AkXnK4+azVLRp26qKTjrSItFT
wUnh+Cf3Uusrg+iZ5TSppUFFockJnj+65aiGN3pO7MrsosiyWZdQX0x3o8zmk+mxge+KtNjmljOd
IMIFsYNAjh0GFITlrvUATvZZ9pQ6kD/RtcRHPZ/ICxj+Ps2qJsGLskSpWuppWg7rmY6Li31gN/59
u5vyJFBBaRH6vSiRxNK/W85K9uGs8E06tLaMDPY7JUnrPNAn0QLoIVsYold9amz6I3pqEwxdgW1Z
7wvXpcv3wzZz/zZqs1eGeRrPmef843vXH7Aevr/hj5vkvtIkxAmm+yJiD/r9LY3Dehai7/znD9Qw
EtI2XV7c16mGzp3qG1yF7+/+x5PWO13FJn4BUTsJjcvi6//5gtZne65WswWOxdfz4ia0N50uHf/7
F/zxA9YH/rjv+6Ym+eQmHYqoZbXIQAgww5Q5ctrFk6nYgKkgdhIGuzzcmLSP9XFpH6fiPonA0qAS
6djUcXBCcmMpniJZWW+7y50SnhlgjrzakpvI5s0uiiGwh55ZdFIe8tJ9tIlI9PXlCuBz9eFR8tla
1VSpWy7x6kRbgwciwQY/FBI7oZ4/eN0MRF42+wXFNJ3zlqxASWOBEkBdnVJTfZXlfBTD+CsuKmKr
yUiNwkuv16eywPvDwoIJcrJ0hgxkC1xFeJZYp1vDk5lhnRJZ/ZAkzmdc1Tee1QSR4d1WWvRmVxnk
xyG7phL7SdJ0OyS3jexJGu6hytc0DNl2/6AFjfXCcjHTGe92q6DRUNRuowrlrccesaAmCHurD0oj
P7KiMKh9SAAgSm/62D757d10gdL3GdosgD3toRzNpzQbH+MGBGmvu7AK6SCUISaFPB8/yIbDecDO
yNbrF2H+diWVXMsdbgp1OOjFcVjCT1QxYmeMu98m7NDYkGcnzs6FEu11LXrVl7+Z7IK6NXxdc8+O
hYe/tWJ+2xh0rP/SHsNsjwY3isoH8r/Po/QASBSbDKRzaZk3utU/AwQwYorpefNM/uW9VbXZpjLN
fZcov1rXVMlUTGCwywdXm5+yapAHzcQoJ7zqqhPtoVZo7LJ2y7IwO8E2ig6FN93XC6B9CD+dityb
rAH+GONmIFeWlEzbuDSRkQcJ9greCcPcOCFx0RhgNqPGbsDLn6Thgokb5517Fiy2fKDXXuBRh/Aa
zDSLs9Q3U5b/xNzed83TlE3jJ74oFORehg9hUsYdhOmj1ofXDVI9b/AuXdkwTBrL8vxaddNHU/PU
jQOJjMjVdLo0Fhidbrg0rgVSaEK0i2a2NSlvKh+j11xlA8EOVWQ+w5iv9fRFhrgqopBYV7dOz7S4
i603AkGjiHDv6qRDuXb9XhkFL5mAjIGBZG+khuNPIHp3Y2NbO64e0gD0Bsga9rggpJm0tLz8vqYJ
URhVvDFrC103dqLMdbWdWbGQj5aNjI3iI2iKX0IZpT/rA+hv5BVkA8YKfuoia6HxpLyB9VhSf5rY
C7JTP7mD50/3npJAAprdX06f35iO2fm6DNG6NbiRq/AOvxGmlTKLfEqKjy4xcVvHCp+SytmX5Omy
KTuyl7A3xcD/zlQ9vKCmdUtvPgxqTMd80uczQdK/q2QHe+ahyr1Pwj2a7VDVJ48cDux7iDtCT39t
VcPGJSGhzJPRa1JR9XVyGWfHbjYpbtvAoX6vv1Q5rq6qgGCOd5CORGv3G1WSrcWQkh2yGqYj/SfS
HF0ggs2ZCFFygKLsB6Ejx57MDQpFIHt5C+pSsYjses2Z5Hb68lmr7YJNy4mElOvlKyTlF1gsn5ap
NrZZx/xKTv0jFzwjjY1k1BMdtPveDURFya7JqTKImcmxKhMWQhKXloobNkltv4K+Q4mhCkjSgwc+
QzkREHELWgXMZg7KTTVCgo+VBZ6lOin6No+YufOxpFD8s6Xcc26rLN7NrkHevhQyqLDS0b6FreJm
P0AjzFujEMTqi+YhzCH7CTO/ydqZcpPyo5AODaqRz9UisgrtV70iMa5Z3kgtxY5Nqu41uxW6Wtgr
zem1tbwPQT2E/4b26u4jAXMAfgTmIfm7ow8psuw+IenXGUvXD+3oaWlI0+0if7aLQTHa+V4sbBF7
SRF2MqyZY4PoIgxZ0mvZLDeOVaT+NKZHw42TgBxh2JPd8ud3ThK4OJ0bYcDf9px93oTsmE32g9Kw
+YX4b1pLvQXoOW4HnDTkQLZ7gtaibaMeWxppIi+4BHWTnp/5ObjshgGsWINyI5eCPVbv1C978lar
KNB7AHqLeif2lA89Tq+yvPoQSz1dH4BC15QKzxeY6wQhghABEQLjxT5g76uPoT59NHyCBGVnRdOe
h4TSTTcRIyQ/JRnT+BNI/K/E9ajR3lUofWP9mlVKp6r9mVEy2NU1rQMqMn6HuTO25hKQFQnTBZsZ
YAxuNS1hBNnOpAaLxs7CVEfXOM0+jFzPt1Y+UxFMa8f3QIjPmHYyxtBasZ6cTDtjvqox2+g3SjEQ
/KyZb13bJxs+38LvWl5TDmOuVPCZhHC10qzoQWq13gayZsCnnXffBozEEiFt1n+F+UhjDauNJwoG
qokLIlQFinTl3l1M8EUN7L7D31bhY9hLw8sCvMW58lsgXKRuQGentxTJJEq+TSGb5yy/yUnUCgDk
6RsR+YZR65e+b+QGP+826wEWlc227vGEGf3FU/HSI2gVPslVHkNCdFgb/v+FxTQecov/IKbJcPJW
xb+jRUxY5t/RIuZfpqFxwegG8CTD8lCs/C2o0VSDABGbfCJHV9HVLGKWv6NFDGd5xEFN46KYAW1G
6sj/EdQYf9mahcCQABOEmhapI//rf/wrbLL94/Y/Mzx1djT/VmBwBzElOrqaJf7EWAQ6/63+hwJD
DBnRd7YGry1xznlFBXucWNE60GMosz6PgowACTKtxrwY9MpD5moGDi+qhnFWbOAmjUSRq3y64Snj
lckg+NFjgTRmHokcUk6qiQTNNE+liITBUuwYj2VyZu6uVSvzDZBf/ii6d9moNLRaOk4FbhPDnQNz
0uB3enwwbcxOs1F4J5oCQ5DGrEX0ynZOtW0915QIfdGidxWqYqOnJ358Pfs+KKYvdSKiMWkFlkNU
9vqQTiGS7eTyTc1YORAlonYH0/HZo4pP5k/09yFqax2wATvizGJIX2+yAoVtjqLH/37y+sB6SJbv
WM/Wn7KeTSWrL88iMxvTJTkhn3G7kLfcAmGQmhfn9QDCDmvvHBKBBnrcnnT95BH6dPo666qgwKnm
090bqKKChwh7kCbznJ9pYdFa9jzlrm8SZ1eFV0BOYJi1KO9dA3f99yHFMeyj2KeVmIXYvUOa5MHg
LUUCS6/PiZ1c0c+dt+11YVtkOrR6ui/JZGHnUtzqo/th1ywiBroOW1vNf+Qze7o4qV9dF3aNNzl3
4ZiKQI1tAN2pWzKXlmw+I6DCrvKzd2NK10O+Gxol8zVPzgdMtleGa8FgEL0TmLLRL1Gnaxc5TibU
go5mrxfZ6i4VZKCTgHtUXMy+ehsRgNlr8ZUyfRqlVl4Gj80Ir+YytiWcFPMsUqO/Cqd+m3b6O6Di
gVBzm7Yu2rcLgX+Dr4kuDAyrYjQXFmH8AwLLJB8eJorMMvOmK1sSLyYsQqwixYoveIi4Ors5341E
zR5G0zhAcS+uAToKuDhi2BtjxBSvZQPSETFOe7NR9tJEPkMKPLyFYrwiGcMk/7dDtiLbM9Z+60rN
E3vvuPPz+phXj7x78HqKUB+YJniCndruURfKXuNPv0zuZFy05VV3bfw8KIv5MkHCujw2Lwc7KW4m
3XLgNc9PdpQi+cB2uZmycr6C2zZdjXbC+2Hl+HaVD2fuot08McGO2pzuram/2D10Qb9ddpApq+Zd
a7f/um8UPwmyv066aIYPFRdnRffUw6SInV6iHGVv0hFcrM6IupfT9c7vwwJdJqQ43zAAdv6anKeZ
/OYUHvp6S18U9RnQTCp6Dk5POimLaWfbiLvZip5kwvKOa0M/o0/4AvtIPiyNYd/mkRYYKmn0CdT0
XRYN1ytQt7fmmjWPMAO9AcqysSl9EV57myGJOS31X1J9itfVEjSSbXGoPBbuq23wy8+0ntYO2mIS
Lw9qWOez/5G7EAEJSRpP+nKA4Gda/Odcj8ZuSbnttMI7xYB7j8Cxw3qXJ9gFaYhqt8JAzcWQgOdy
SfhIKE7SVGazoVZRsRVN1uG4bFowN4uqlbTQj0wOwzZeROvpcpgWUOh6tt4nXWDAWU5ApAaIsA0p
zYFWPxQdJr168GZajW3DTs97M4SX79pFJL2+pLmI3rREaNuvd7KntF65eDvRqAtKYOwT8a4cJs8h
5cWaNZY6CGG8krWm5MJmXUsgs4pl1TcWa52zqsfVRYS78m7JLyTGNYTaRr2L0E8VQ6lRHCCE71RC
wpOy2ZPgF+8KxZ5Ice+ejAU80WBl3ekV8QMhb3oyLB11ZWx9Ej5GXDxqSVsab6/dGV4wUk/HTWTQ
QmqBb0TlVTs08c5i+1wuwVQJes6+tIBeoTpYumH2ao1YT1ez17eBkHUzKLoExnOlqDEpExjz1gvg
29rWVtV9p/ZQwxbh9+qItK2E6Wr1SYb9MnmRAElwUYoe1QG6mqQkCigCPg6ouB6cBduJqDOmkz7o
H7rjqFurD8nzndu7taDZjK1BfCVG+Z9W+zta5O903iZE94uQ2/EJotJOpUcOntRiw49d+zNxUwEP
h2fmQFwDie7169nkOrGzXRiXYdpvnSKtD7C3E9J+up2Yjg2BDrSrRko7DIdbqH2Q1WfzRc/vRwQQ
xz/+9vXm8OU8JDh7auFCr28DQcO+rqJuXG+th9WnZ0n7Kten93Ehn86pbZxMXAJbiw38F+FULxIS
+JvYz1Wujmy5QDPgzvM0U3HUKcyGDcmD8cKKnK+lY2CEVDSsbhBb3VJcjQspmd4wSgWbwltP7k0Q
aqg7V2YwBl8Hac0p1YQ8QeVkg5xQfWYVoA7xg9oxQPQFafJeOtLXlE6PmXUIvvnRM+Yo7GCLK8Wx
sNB4PpTU+hgP9JkXAweCUfQ7SXjIbeaCWtR07dlM2Esp7fuw3tfO/Z0aiW63Dm/rwVii2r5vssus
T0WiUGKIHBHEVcTc2teH9dMfqRqjwXq6HlzP8ujFO4tcorsiFpDNtwojzpbhSPWXQ6chZtBbuKkL
2LqYGdJjsk3K0sNtpA83mB9m1Gzq6/p71/F2fS1/3JxD3EulXcAipnzpeL5GFswxzGq8aEMzsZd1
85fWomy/VqjXQ6tAjmoL3pFKjcwrzWmavd4RwMX6i+wdJT7rphLMZS0P5P8owJmIP16uzBjcakVy
NE305WP65ZaGK0AGPIGsX17JMWzogFubdKCrrI/EZjQZEstom7h4MVtHZ2BujOxMcFW2X32rq2G3
mCcEg9/e3fWR74e14tD2vQHmjnr5993rGfnO9dEZXoGCLUXe1DqMEC/XW+7ypqSLVez75teZYWdH
A1Jx39iRBtmcb62yCIvp+j7Wll0N57Sp9jiOId7wF5d6KU9mmqtXKVSgK6v3jkNNhEHkFNM2EeXv
pBi0k6YY2qmpseJonoc8j8rvyvRdz9LFg1UmS713PV3v/H7O/+0+p5WjXykR0vXlZ30fitIRB+IH
gu+7/vj+9QF78QutZ71sFF9RqHmsH726LmCDrqeNsEv8lZIofr2iDgHDNwAftWvo0hxWmPz3FPp9
cz0bZhNJ8vrwenudZr9vFuRbFcMMeUaKZFNqqtyuU46+TD5ocRGrrrfH5XNkoQoeinYknHSxwqwH
V5Ut8WBd7x6GZvRHo+6v1oMk+i2YmJF9CHSIcbQamALuaGZkhujTNPXDKUSD2h4IBwv3E7rrvjmY
E++GXUdLcXQ5BVjFMhnEFJ6qPx76x7OSPh3VrURD+/WscovGrD7ODqPPdrUTtcun4dvyh2+7/fuR
OrPx0a0PsWtBubGezovaQ4vtqoARwem0uiO/f4pOidqvHTnk52ixYlere1dbJShfP/yf93z/yHCx
aa4/cb1Ptrp77B1/vfuPZ8VkIExfj3ydrr/964WsT11vJ43Ds9bbX7/x+0epKRnfumd35dlxYKf/
8fO/X8XXy/5++Pun/3/cVxXn1GlUMezYCB3ncCKcJvMXGrduB822rY35oI7UtkqUGzO2QLALzbWZ
qmQBjCWD3lw+pwkJb5VXP2e1MbCYna0dMUbmXgud2zaT9Q+2wp8s0d86J262Mx4lMsGVclfpPF2r
oLYWSFz8pI2fAFOpQZ9m4cn2ZiR/xGcVIWlybUsZOE+8btdV3aNRJcw0Lu7qmRllYw/D4zwS0tQ3
6gvJvKjVoTajMT1HJYXxOBEb4j88n3IX7FyMMtPYt7tcYeKzIXCMU7ZtWJ/6sksFn4WOFIcWnvIg
6nxfl91vdM7JohaHhqUOP/VOUmi0f7hpR1BNnWLDw0JmCrGbpPZqKECxht1Q0XjWG6pas60gEeht
mk5zdcjaDAMY71vemmdS7HuGvuRn7HbldRz/Gqd32MFgIEHtDqky7KIyfunowiAwjY9mw4a0rCR4
RWNvdPWNVkcd/6oGhH3U/7IJ7a9Vz9rrIRUJUod2kWDnBprwhUDFX5YSCHspYBQTcyvfukGkfZ/J
cGdkO0ugKmzrAsRzbm/j3Hin63bnUZp4Hop3+tjbniXXzdSTfCJY6zZiYRGqtw0GPDr8hk5DzhE+
1WN2HGaPcst+nT1XhTHktccqQ/mp5lCFU0O2PrvsvRQU+gg2pOSPC5y+vrf33O5Nnds4kCJ6Rree
njP6RT6Fky6o2T5uYVjtFTMDk11YW0m5eZfUcenjkXpLudJPKTM1aN1hxjGRPIJ1ewqdpSmgK2TJ
sQAtWK2Wlq3tZReeRpW8o5gW92GMtAd3FObeACISF415n5jug1vn1+T7sHuPQIGQU4g9GNl8I0co
fcrWo5yBYDyE9Wt7e2Ukky8q+qsyScNfytBe8UXgW5YVPnLvBRDAAAfBsaXGyjCZYOkllzRIKww3
lol4YlZvvESoxyzqxEl10it1mKYbjzxvrDI5shcSslquV00jyMpE/z00TUCuQLs1R3oGLvqOndTp
7fUIKfXU9E0UYae2695XB66rOvI41i+K6TKs0q3JDcjQqYlYGy0Na6LOurhztfg+YhL8MIeSZzQA
Ix+ce0hx6aTulBxiUmllPxrDerda694kffNH3VYvNUOUPw2ZunGbXvXHRYKiz+NwUdVLgpXFdyT9
EVOvBM+i+ZvTEaAde13BU7FpPo6ZdmdXfXs7lZ9YoUE7tTQfdPBwMmbse3SuGtXL7kVdYVaTJgUs
5ddMCbxMwl0exwevxoxgpy5JmZHd7TMCgdnnt4lfDu0vJJJWEJreg+U07aE592lr7k0Tyhs6LmKk
eolzSckX1W/Ix806zVS1WOa5mEYXkSbZpS3CIfS8/W8WuSTHSmMMQganqhiQseWAm3uaHUXrnQr8
Dyh40usm1LqtHWWvBDIwB+BsamNK4TgT8G80LEI76j56XQo6VOELvL6UcEDiHqz8EI/qQ+0o4Snv
MoI1YLJ0jXnOVHJmFYmuONXGbOcgmR87QD8hYxRJogXyjY49rinZRXftdUnMGYHZNrYAolPdx7HH
AOWRFoUuTf2V2PrZmgwyYMbkbR7zJfNU9RcLMPGyWrgrveES6uLZEBYNEsAnu2ngjdafhyH/rBOE
ka4nnAMK+9JSuHzrN8oU/E0D/QUgpT+9UB6Qpz5qMUIVmkhEqNK2ruaYrH08zeDFDcTVtruD4hhA
z+pR/l61BpZfqPb3A3gu5IwksI1RB/e7TqqdNyGeTUnFjLW53ibyrY/GV+mStTSPT12Un6hfYctp
6e4nwxNKS0IHdSRzbXyeFHlT6vY7XiUgh3igHPSIA/LmhvZb5YxuINXPMa7VAOD5p6uVhyweVIpy
zkDiDZdfUsMhbOv5Gvciuwc3hkgRkZMvvY62n4nvnZxbUlLrMqgNYOYe66OApv57PW7dvML91A8A
DnvcwA25Zah8Di5TVb4HCH3JDaARBsARggbNxldL7ddUIplLkx+mSairRe7mpmqH956wIF/1aj4X
0DSTWGuX/OpAfx0chJ9hnTkH6lB1hWXR7s3rqE2WBh/OnWlyyfT17Y62h1fYGcaq+KdpXeYiJGia
tKx4JBjHDPufppGdKnbDOzFa59627WutjC9CrUqMj8SxoqS5pt7s7tKFxhdF9A17ysObZKrv6EQe
mIXJnurMXeokxlZP5xeUH0QQpZ1N40wvg5hF44bg2HqTEGViJ4s1kBq7Ecs3E8w5Kjzc523+jPtP
smbUf+vVbQSrwzerifRnc2IofLYz/dy+1XH6ZM7KW+clpBaEPenD85Ad2a5e4whD1wYu2hi0ixlr
5d6qb4pSu3VnQvtKL212gyK3s9dVftRFGu4+BuOYpl8/GE8giyuyC5mXKSDcm4rx5IQMkFlSq3d1
VPZ7UaYGZR7l3qzQcRc4PIYBMV7fFegLKjyRMoV6HnsE4XftbQamUHcQo8t+vkrU4lZWKsVq/mWF
g68wwkwfmsjQNMc5K2UUHyvw8AST5NChIYlDEmHl1/mR4zzVmTj3ZXzrJE17JtL6fVFAaDUscTOB
AwKAg1BvaoExXGC7BxgWamqJgjH80GL52M+8jwrtNUTj+BGYxxb5BPEfXsMKdtDvNcs4WVF6PQNk
1RWj26oouLY1PKgA31iABf49J+Z4ZzVixAxEbprXYoCx3LcwHRKKqCwBDa+9USdR0FXDK2A4+9RF
smxV0W/2HFTx4W16L0Ip7706GjaamUyUhGvAGqcRj/BYOjmqrITlk0qkZqYbu7of79nlMlHzqRMa
/i/Tcil7gomWhB+jOJke2ew9YKPLrsZE24609wvS0hnNvUu8bEPm4h5KIo4ndQg0N5svk1HfaYmq
nRVa6XTkz23akRYpCJ1THThM2CrrO28Q1JpdbTtHSD/mqKZ73lRnSuJIpjJWtw57PuWHQoeTDrSE
f4ctw68yd0e1qbyNEs+5geciu8p7ZTgClc1ifkfb0tvmvdSuB5GdhaqeMF+0UIAjyUxb0jnNEzow
49aZkJVW+oTfaZK3jqEWWxXna0ANPPH7pKZ5TWXyYNqETGj9QQdbEpWwYqc2+0SemNC/pYug9uVH
lZq/EoW1Vu6gzUYuTNU4V+XNCNgyGyEvYp/Rq9re2nl/rEc1hv6owYtgaGBA9NS7sZPQwhqSDF3r
iGUjcPPR27JMUmhSZ7RIQ+Y+q73OzFiw90JPUg0UKD0HebeitskekkwA2kocR02ke8MWOQ3omsa2
xOpgmH6nJ/auonPD3PHe2wXAjJxROdFxTlhteJWipmChFX8m7SUttV3B/MoyMjxYRX1v2A+Op2mP
odCCMRrbnec6RNRngdU0P9uBwnnf6c+mzuLec4w7vPEviM8DCnh3GlQ99n1lt5XaHAWy9ULkgPN9
pSsD/jHUuirv+BQjBycyEZta3R9yeR76DC27A1DPlPdoRUlUQssYOPLk9DEikkK/7Wh0+p1K1mTp
TsHgjmg6yDL0lVAJUVPNz66z7AtCfYvME90Geh1kXi1JmnTmtHruAqdWWcLQF0OnRWR5TOwFs83Y
5Y9TIaTvJMUvo3S0oMCixH7MhZqTEENZNfqpaX6D4+iIFA5l0GX9KSGxpxLY3IVDdzBDl0aWJ3LB
1CHtJCcGkF0OyuweoIhRXHKb35xXFjFhLaqv0bhRETGw6sq2iBFTHNpQP/AYvvaM/b7RE2QTZ/ZP
0aU9A56L8A/zlSb6N1t2j6h470zIbLKZqTHg5fHDGfk0oTLGJN+mklB1tLwvQ4HlR3VUxGyNDQEY
R1kaTwVX9rilkHaGFxjzSUUz1lIAKlxAC0JZ/kp9E1npTVjvnQE/V1sMp+o8JMm7hWwddx0CaEt/
JiDnU2Bexldn7exo+G1O83WRLf9AnPz8z9i2mWBbCzHtRq96AhAEk6bwXrJZ29fO8Lsv5JMeR0eU
V3uW9W9hFmM091gsl559r0LljBX5mKUhGZlKBxOz35eVNQXlEhKv4tzG5LSpCHwMBkNeKiC7VUhM
pHTe9BmZbT1G3naukecnGMmf0RqDMYgq7apX9ZoWZSPPnXlNaygK7DkrN/FcPKlZyPu0pNYahRFM
+XTD3oVKkKVg3tt2jMIe5Rq1659n/IfX7FJ0PARA73jL6gnbXynM3RR3H/RtP+MeK0A7U3iMUJxb
aJkZJX41NM92dWHstSFq+GDEYL08Ru3QcgPmZxx9ysAkGhFkTWedOH5aC541bD2lebYjddgFqRK5
93x6RqvO2KWgr5tcGnp58kud43njFNZPNCftRFJqmbVO4CXvjrAo+nFNtg7SR0m7epMMmPPLOQFK
RzGxFdUn2QCZH8cT8t7pXSs73W+G9BiGywtQh/KgxaInSIm4deVHHy3ZaJhdWSO8GJ3xIHBjIGS/
g8R146X8l4o0opRaoIX05n3TMT+xkW96A3NBEj9FDq7rmrBhI8rcE3jUJUcgZoccR7eeXhHNU8CV
ZBfKCgAW65YQgZIVODZBskex0ui+RLBk5N6Eq5HVey9L3pCQKdJUSRCuLJDDEb2beCKaV50gyic4
ka4yKgyJtaBInPENyiFgd8Uv0HDRI8MYno/pMykDsa79jAp0Q12L24ZkHOzLpp8MWnsNfdjJFRol
0r7ohmOdF8wyCrVwg5wC4bF6pvqEaZ98SBwTanM94KYw+/4pmazwIsYlJ4d5GOQQcFXIFv3QQ91e
MpGYkafa2Wmdqm6HLPv0BP1ppVFPoUMcWWvEpHg5OWtNY0Q3NuHkLTqNSuLkBDlY411v3ctKeerH
Ty+m6m1rT6PV9CQ4uK+LmMixmeWMoWDN5xzCnN0ifSKERIwATsTvF3ma+DS/jnHtXFu12vhzFWlX
5TTwJFaqTWqyckDrKas68TXUauhnHb9w29tYoSnYZCbDQ3rrxWRu9+q7FoVij+mlwbHHyMdrjg23
2jb0zDWWo8JTL8seFTtmuNFCreEDyZ8kVfnSE0q5seEGp4quo261WH7bDUnoONY7NdkqYx70QA62
IJKf8IJ9dkX1uWhKrCK5GcpK27BTCZfApSZ5jpE6BnpColGSszpXfuCdxv2Ln+/iJB9mXtxaxWwd
0SOhy2TdiZtk2uiNcVFb5QlPMl1im5SHIVQ32nMR9r5kK8BgTKi11sUfygBQpCFriN094tv6kUnz
YtTznRNxeRZbY/k/kdnh+eNg8DeSXuAPjY7LPeJqgd2+UZxE30YQHQbVuzdG7WeVLuYP5C+GfaxT
O0UZ7DzEFKA3rnnJLCQGeUhzMIpvqcdhrB0zcgZonyKzaNrx0Z7Sx2SY76VM7qJkOiZdfd21xU6I
ayvTf1b8CSEcbaf5qAkoiUbltsV20RrKlVwk0uXs7JaN6dxXBIfMLGgj7cbIojc9NJ4wzmiIPPt9
D/YgjR2B04C8qGKJ8FeeXDgQtaVeBhBiG5EsKrKQPxdyO+bd4U7nv2WE5hZfNYjRB3eeHxtTkn/9
k6YCUriMCxL/bDoUu67gihFmWfmuJYJu9raJKl5nx3lFhkgJQbuoWvHZt96r0ffvZfk+tiGaZxoc
hRo+0Ua6a5TGL+zyU+fF5nP9GaFXza3qkfjTmbAoDz9G6bx7XM/7Nut/liywN3PCkJQ2U7Yxuuot
T8VRCOehTGgRmTmFAnk0pxJUYv1gWelZtOqLo7UPo1PsYpRyQeWGd67EjYuO4zNzszsveh7N/kZv
FYA4KWHs+Uet0lUSizNV6XdIRhyfvBxzJ4amwBCMMUvXmhclua3n5GfWtb+L6NpowSTWdY2SuHMv
FY6aqo9vQig5jWLgfLE+LQ00aWQuxSrdgFaqVz49NKpIrLSRi6PDBEf/YpgtnrEfQkbKseimOyVk
K+hgXMyT+znZ/xfX4VGc/I86PPE7qsp/x1qt3/J3rJWm2X+ZNqguw3ZtpHjmP1R4uvmXZVsWlErN
ZtSy/gH4sv/SCSay0O3hk7MMj9fwtwrPJPHKA6PgwOs14fuhqvtDdfefVHiaZy/BVV/hTsdf//O/
W6oFeAw1n26pOltHVf+D/5u1/ZyNvZfcliGwSsIP18hDmwgM6qgTPFwiMqr+OTaa8ER9uaPsnj25
MvkVqXHrY7stfW8RJXwf3Iqw3BDak7QtLcilQQgPkp71IOiSdk1FWcqx2FIiRqZj1S2zm1QuQLB1
WoscqsXKNBepHnT4w9gaNkdb0ypA5giIUxII9racyc2JYlRC2TCyay6yQ28M59AwP9JcCW+bPqdz
YXjPpYtZe7bw29AbwYAkonG67Zsmucvc4hiy0tOkS+ZrC72wz8SRkeA9gTkKRPJ/c3cey3ED2bb9
InQgASTMtLwvelKaIChKgvdIuK+/C1B3q18PXsSd3gmiUJTIMjAnz9l7be0cWKhkKq3Pd38olcsI
qJ7ty8ujBbVnG8Nb2dMaqgqbFkhe7mUqb0mnJwxC4py5Mj3Rwf8CKmSfhhQzYVEWCbAhG3GGSywO
yYE2IR1qlwv6QOW8IYTFZL772WNtPVcshjY1rrt1wLvR4pOch/3mvFnQgcvu8kjk+cuQ0Mb05+8g
D2ztgD1w1eE1PCdT0+JKJA857+DC98Bfl/fg0Xc6UBKSkwL54A/eUeev4WUrU2Je2mjLav6lN+NL
HOrpeRwNtRkLEiiMOnFOrgrlhsL5zoJztkhjWEb4AL6c6iowCDWmD4uVTO8avDh2s+nRoKtZ5BO1
9jHw3YYOd15zL5z53FLZ5FT0Tn32J3DUBAPQVgzcnZEFzl53OnE0vf/86P/rm/j77RRRYm3JaP1t
WvlepwA/MH9FA+UO5RZ/oDotG6RE9dYt5C8dx0oKhr45BTa6NTXDPe35ZFge/d0MWticjBR2tDXK
ncmfPy2b5Q391y4jmuqEptLCBQBWIpzFD+s/iNflIcjyhz5lmRwJ45s16zLopTGOnR/93V3grpNT
w5RA+bl801zqiz+HwLL792BYHk3jwJhC0ilazsjlZHSmnIXoAnldnlyODkQFH2ZG33CZii4f3d/N
3+fMENMYibcQZ0BOzidyusgazFm1IObN8pN06nG/lD0OxFkRsLBYl80wz/iX8zxbVAJNwtpbOkAm
jA5jYG3Opr2/sNY/+2mys8f20SLsBIHQPAEOmcCzkk0/g0RXp7YrEGhpLsJ0MEInkH1E9c6bZXfZ
GISJENdVaitWPTFaC/rs+7LLkwMaNHODwBHdquGitVmkw6j8eYg0Kd/nQ0vMjf/uFrSHCkPfOJHS
TvDkXkZ3Qh2/yPKWF2Vt2yhKT/p8si1PEO/HhzJvzH8/WnY9gCZ7AAZ7Ihjz0zj/B7wvxp51+JUb
xAZ+lzgmYOLPdsYEDARusNXMYuJ9s9E1bcSS2ke7yRo+oqz2ThHJtidreuWTTUAbWAgEfJNNF3oK
d3zFVTuUzIra4Fw71gtuf8LX5w9yYTGEGVXjYBvZZphn9csPuijOqg9H96rjiFVJ3EQfv4xjC6FQ
6M0mmR4br5qD1yycZl1zi6fhR1sjcTa1npSZ7gLJg7hE7nRrnFA/I0+kRxp7RC1l7cbw6+fU1aMD
vJM33arIGu2xr+XeZ0Z80mbqs0dvp7w6PUWZfumzKN3lFf+iilq67FDwVQ8XsBnTa+k6+d4dhm9D
P23EkHwLrMI7mkPMxDpzJxqhE6XYfCgMw92sGWcKpX/zyc3aFgKI4qDULTKIaCniGT6fQ86Puqgh
DRn4UxuUxNCMNjBg5EpJmF9AbmdcIrroYkHrQyCWySC7zu46egUTqUUakl0rOo6tcRUVdrmwEay/
CRnUM8db9THcxVFxf5PucMCVdp7iXp1Kd2ZcDWFz9pLxjRgqpnkxkXNumP9MwDaR1aO+NIRMp6kU
ztZ0U5IymgaVUUfghhZuyQN/jViV78t4vGuxS17ACDMfLsecsjb2a9bMdxPv2dlpZHbME7ddkRkV
pBOdrYygMuknsE0YtwF2adGWFGet9kx0ZxVygqGp9o1ikmo2fruVkTI2QX8vAuSu0qraNbFza9Qv
PhP6KSaTN2IuYbJeTmPCMCV+ZpxJprkzTQX3IEt+jWLS90REvij6JikwlBfy5Iwt/ny0BaYDYI64
Q30kpsemZ+wJgwZrDPS8KvmlY5M+tJMkB8jJh7ORJxowmJD/HPwMx9S+uamWbiq/pAfkZ69D2Q7b
xInFDpXD9yIuA8pp7ZSbC96wDR7GtDwTiK3vJsYzmlZrN4UWjPUOw0yVdeRwy2R4RkreQO1UIwHq
SDxdJa5uCdiEwEXM29RJP1LUNAu7AEatSjGt9sbadc137NehAq5DpNCUG8ci7Da6Hv1MAlJBewQJ
QBDJ8+6MtRgrYj+4nx/agROoy8Nv9NPKjT5B+usAlhwhI40sgLytkdjalRfz07FGsG2G0LZYIUi4
+yly88HJ/EdiPK9Jymdq68V3xpTfEKat/MG79kV2shzO24TkNOIHglsP6flgpA69bE5VrBQtVtOQ
xp2vLk0m5Ovk+NpuLGhcSJYENsChZGSVIrWTqgexsy1NbVI93hnEwW966NI0LMK3wva+UiPmdqKj
hnZ1qd0mMvWyIt4TJsU5KbIJO6iOsSkc1oil1YM3j/U7T9pUBv1XgOp3laR+fJhS9DDtMbTFe9/o
xqbUrG8stk89dhLUhq9tBBMA7tFvCFzyMa9f6jG8wKEZtk7QJsearOINdalxyouOlxv7h8bEOOzL
JNuW7qHWjOFhRjjxQh+iKFDrBjXBNZ5tfGNwbDL7VzyaH1MZGGu70i+m7rtbS+/qdWCWmyi0bhiD
2x0DNg8HviJlKtO1a+b3IJrS6Kyb1e+yYPxed3q4K1IyImOh5SuThgrdwGrL4vEHoIN7rHnVbtCr
K5iGeFt0ob0eEnFp1XAj6YypQ548Gg5TeD0ljrprXyy1MZuQIMqoPod2tqqdjDYgwVpErXVilQgU
Wixc5bp2cRlz6Q9WsGigLZR0v7qheSdvRW3Ke1QQdEhXhZCo2epiN+neTJR2dWfWmfwO2Mg/136V
Y4SHVaRz1rcVXfMsSR56h1JGtxDBCCrvvPlBcz7dOcwFp5yMbZV/hEFEJT7Re03RCQNmfQ9dVNsq
QhY6WWhDwl4dVKmftQHgn2d5uMG06mfOdPDIBwFNLr6XsiXgVKsfJjdjLLkOnVjSJ8c+MpXcjvAL
rRCe4dQmUwymS+CdFrumWborgzv2eYSAx+VJ3biXButSPdTIJJgpRNrGyA0+2BG0qU0sLe2E4uBE
McscvdsmCAT9GSVOE57ujJzrk2V/eRQk/GTZ7WfK46hRks3Ll2VDbVr+ebTsckvMd/hB3gaLrnCX
5QT4ZjkMf2KuNvFcRC2bfq6N/mu3UIM8BgMqeeo9k7sJwq3x2TRrHX1SiW+ob6Kzo5izlBWDu0Xx
DGwuZZVEq5pRdE1sCW6FPH01C33caV4zbrFiU9wwutypNPxaNNvRLNxexN3LJh5IG1q5lEEQM/1N
VmWovi0ZzxBbZgazYyE3/faUzhvBHGofhdGltsBp0An8TAJt3Jr416O+6/bL07WImKIa3SHTCbor
qvFkB8gmWWPgk9Blu5FmNh9e6CJd1/g54mraumjVqQajUmKEP6kZr/93085VuUHI27ysw23yL8Hz
onXOStpq3gIVqIBfLTrn1pKjvg3mfS/1x12SOfdFPZstqtjl4aKSXdS0y66Yo2zwDcyVfZ+0uKbx
v1Qnrl3oNXQKQ9XvU9Bqt7GBRRVZ4lmaxRtT4+7AXYQG46AH16CrrpOVWS9W4K/BLIF1Kji4C6Hd
GdT/VKGZ7GfnF8NDBSGhRGzmt/FwA6023KCm/JpSO90t/A6tJy9H1KyPphCd0SbthLYPff17lM/u
f/srCsAMWCMUKkTtkuA0DhFA3BUd1sy+i248+Dn1Qh7an6qw5KXq0LmEUUAobMnSNENHlmhEcNk2
o7ymNj4HllxO3xRPzCCz8lkjqzrT6nfRxgFpd5qzQh5CjL0Q2sqSuXztkFKfbMYG2Et+j5gQrq1o
jRVIqmCbzOtF3TSsrSWxJnmOqO+hCup7b0vqT71guB/LM0ce08eQS6YdiZyzsiAhL7JlsLG0cLga
3vg4pM2VgPEbXwSztVTGD5b4RQcsuVnVMc4n6H9haW/MPK7pKKdoICb04xnM013jjTOeMRrv8UQ4
qrAJUE0EOIhiGB4zZaIQHqpr12es/zlg6JsyQSmrhYhI/JY+4TMKsvo4gBTyc6u+eWPU3FQBgaik
n4osJYqvjY0rQe/rX3KkaeAF/h4KXzW1eKVQcw6j9dBEbgHyuUcnqLGSyRpeujSDtQW9mJBeNLzU
90Ad9OnMVQGaFjhICNkxsTaGAbWj+VmR2wyHDyuQ1vs7rQvhFFRYq8eI4F5PjA896FPQ5A8h8+7j
iKJDg7j4GA9huHOT4bP2gu9aPpoP7Vh1t5xcIhhd2lXqpr/3FENrHGZ7UF0WUi5dPZo6A5lRki1O
1bKnfLh1Ik/Pueyo59x1jvsGGSaxlr3Zm7SyuVLFSNPXyhTVPUOO6ER3FPQXnF3WLTa0s4768WAN
2VdrYvMeZ4BN6MbxjUTOAL92CsaoCvIDych0UzAjITW4OOR66VQU2y5vUfLVQhzr9INAUJYnBd9r
KgdmpgoGoOp9YxM2JEi2vCPwZo3DwVV2+zB0PSjcvJqICj7nMrNvptFcM9HjneIUY3pRnAyaDgdV
xe+FzUJ2StqLvSq1xH9E9PCEsV0c+LXg2gJYny7wU0urgSMUBAzzvW1BSyV3I4LGFPn+xfUHE5ap
daIN/Eh7uL/UxEVdlkcsUYhA1GJ9Y9t1vk9ZUa9yylTWPUC1eybHrPquWgiIbkSZFc9iEF+Pz51H
D0gr4tmobolTgT7MKiKc0/hYVsJ2+l0Mgijuu61eMbg2bO9ELLT9nCQqfELtsHqvErlHgTMbyPR9
Mq9xtIBAb+8+gPmhb969hoOvP+n5N9VyfoFW3lVdpt86m6QRrq7JOq9/COSia9wRLZI1HUuokU2Q
2WaiQqeoyXqRkvYcZHe3xKiXNj96PZhFvmZ9hFMVvJA1eEKt6x6rml+RxsXPXkAod23QtCEzI1gL
SL3q4qZbch+jS1uFddWei7b9dFJhXsi0x/OkcNTFQvKtpj7DHtmogyy0n6p0xp2yUJzpuf2W1EWH
/j5+Vq1X30QoYYpZyBbma2wzNU8BioKjFsj+JuKM5f2IcwMa4KnN67VeZOPJ0lMOBBWiunYFDNc+
uCpp7MyiyR5CUwcxUn9rfIFbzR0eHZfZQ1RwBLa+WqkSCo9ss35L7FJDnQafiyw/aKaO98qFJj2C
8jyyBP4qZZ1exwC5Yms7w84nZHx/nPC5bRELuJuiN06GG6pd6gK0yHQXNB7XSI6YjwSjLSVmi97T
EPco8QRGvM7c0DW2EUpiWNLsBLFRiDmwNOr7MPXqae6mDodUxc4X0bB7QjFBbQsMBTbRM6jS5mO4
IPz3h9XrOqdDd0CrL06D+EGJ0R+SfMSHKCXU+hBkv+2CGFBNtcsThutaNOzx5x281PkVU7a/WlT3
CkjfmjGgjXMUQGVWEaA2fsZOKmFKcCrZHbxWi3kctxXDf02umSePMSHQty4p5CPlNVyJOom3Ud/6
6xmbwCzD+90QF0Bee9tS6iIUd2wJ3FjzScEsKLCVyF8qEtfGCbCjGxL0LgfDZXiEwnGIIN80BgXs
ZFPNL86YCjz0rq+N21KKMbwECyqJzcTO89Yylt2EdSHIMjRfK67TFhBEVIKKTOwy6FcVseEIGosL
A7/gIvsBuvNIM4ZivW3pW0vfLZARIP8zIPEZvoagY8r2gUq/hnr0NtnYgeU23iBkt2dTs85erMhD
SY0KLHy9cqAyHF0QPy9KV7N08NPqyYzuU3Qb5SgIUkmw3XYTeEokg1cvGynqDbjvWYidFxAHU7Fz
DnTryoy67AqHwtfvdhCHxucAvVjSgCymFQUPA/3ltmh8RHVRGt5SSe3tWBOR1Cxfq0hfEUYDPLnM
ftc65i8Uqf2nrMsnIl+yraySDhOOj0CT+NJpTEzamqTCJEAdrh4z5q309AvaFX+rO1p4nCh/GPd7
rFqNZ1ZSv7tJHy5Og46YFWMDTd747bUGbRPDPMKA3MJLiTZBAkQkdAvMTS2NDkXY/La0ouGsUFp5
NUorMAP5KzKv4a5M/25DxYhj9W6pmDvblNar1m2+3CQNBVDI9qa1IZ0oUj3OeTPuTN3qHqsa+bCG
jIgrjOXvZVJrG6usaXI24innRhdUmXchC+R9TD1qxGo2kGtsHL+ozpmOoLezyNblPjMPPBPuhwMw
rRA5C/O5VLsEUu8I0G5qwjn6QynQ1OfzAWvWIG/Jic/tcrhaXgPfNi8/9MqtL0VP1JvDqx80p1gj
2DIwFZXikE7+ZxaU5Ss5mZuoY6wXSm940iq4vKUWPMc+wBE4L5ssZ/4hYnREU+MWe+niVfRatemz
3tqkLG23mR7IdcuNZhuiE2dkAcwqYTJ96L28O4c19gZu89rGb03jGs1/hekjnnYxcSNFU7FxmY4n
WYzDuJXixWQKvbGHpl+7DGtYPlSoouKnws69bc4fXbtdY6AmoUJNquLmBrchreW5TmofoWSaHtsk
fRQadl2v5wtwPNh/fYDeihEyNwCW2Gt31NQxMqCuB2F6pTGx7y0IC8zQmzMmuHZnNcQOdQQBMApy
xLG1iy+cxJC1O7fdE+cMoplMYZITRHCgKtrhoecTmZDxRpNL69joyqMsXNZrRV1v6EF2G6fXTHKt
tHy/fNAiBCMhxHjTKpRIpq+fnZI6mOUZCprdlEc7K67cQwtowI+c+lHoc5xkyeW2l7S6vmuWV61z
t3jR03g6yMDUyJNC3Toa7bXI+m9dOgmuskiV/cGio5ipCVgsbdRL3yQfVjXgZMgm8+JnmbevxuxH
myU1ChDPgX2lp/QjcyYnZn4huTkAVufVYA7q+DyLSoVWQncbmFgeE7RvRwaFZ6+I79yTg7Pb+umV
jECkRUlxa/V2Z/LO9uUQsTCUwZNPb/Oao7iI+o8oj/qLm5BhbvtmtbXc1iZB1mORVmhPMo6d87Jx
6y7m19XxWjet7C7LErxGD0nODSghq8yt91HvOFekifmVt+2qSLtbsf1NSlyJ/rzXOvG3gePhzKK+
o4HPtaA37ffM0fIbLogCjaIBgmyoz3FE8O/ImnXrJMO2NMb+KZ83g9ds01w9eR0rVVjS9b0C7eV4
6mxJxFwsHoyL5iA2mCqU0kkaV+cpEvGx8JJ+k6fiwUB39oyWimMdAP8mGibUWtYc3sEXtw6b0jlq
KnZJjrd2pWRg2YH73EcutavHtWtdKT+G9zHdcZaIQ1EMP6yuig4GX+otJ99Ey8boSgi5u0ZGLfit
6qsfpPUIz2LjcUt+7gB1hal+05Cr3VjzHifilC4VInNMOBTn6dEqZEOit5vu6hKBX96oOw1CGFlo
PuhvW8nZzikbJY3bdEQP79Yb9ALcDFiawgNONnki62OZcRHOENddvYEVCx2nB7flIDKR0VJmXsgg
rq4OrcNI4k9LS/Oll8aZ4GN3r8VBdAxcdHZG1TI8qbzkDh7qDkivwyke75vE61eWV0RAjHP6NDib
ewvJaYyHoBHYexlgeiuiQ2gyk+MFLTGOtqLITeKTkdjkmcd53eE/j+tfemxXey93f5ALcuqbLiMT
CTdYHzcKnWyltrKebjVYtfWEPGod0pxelcyH9+MwtHsr5VYfs2za9RmkJJVX5Y7o4L1bofQMjUC9
ZbK+KM02j6bDvHkanXI/Zqgp9bQPzzJtn3RXleuuaHmtA2V66aqX0vfcCw3cl0BwL0GTw6w3QoZs
K+dIJn1BvvXRnuXGrLk5OBSrN7I19pmktyumCpKSgSusrdxHbG/FoZfYDzRNs7DFEuOeKzpKlWh+
mcFQnPPKITxFFocozrfmDPtoVPOe28U3pG1Qlcf+UykqW3eIt8v7UG6F93dy3vsw5wCOgvTQC/Ua
up3ahgX8yLG9T/6bPVgBov1q4hJo0yD2mNyigUX63lovZXIWlj58oAyPNn1twbOS6s+Mb5n2/dfc
7+9zkPNewgoUMN1cmr3Z3Esq52msaoqt8rE0F6G1nlwssAyf8o3mqZQrAR6Xhe8gcj1bp86sQVj2
46YBvJYFR5qH0Es91IqmDVpF9CHlu2UNJ3Tm6TayIoAmevAYIA4j2DqONsvcfonIo4bqD+hkkW5H
SBP07DMzCUgddO3g1fe4RqoQzNbdJb8O+i756UFJyoct+lNg5HBCSfVZxTFmt2UTpvHNb9tor9Gq
OTUjzA1r4ODOmGKROQL9mpLmkZOlXoE2e5PgsVizRMi8WMsU5zgVQPgy+KO659LGsEVZEgA1riBA
jsd0RsoG5lT8yd5zNL0+eYsubcIdRR/0VcQamQIxglYP2g0JSKA8ohBrKUsQKBXzO1k23vxf07nJ
9/c5zTTiXTIWr/81h/ZNqqSE1YicPf7LO18eFSXu8b+7yyOnHONNbTJJYnlIFTwDKJZH7r8fLbvh
/IEVhvEytdUtrDJznZUD2IOgS7ejDDELzhsPTj7eNRB+nVWr07KR3L2OE4YKdzZFTzCs8LfPD0vc
PX82yy4Bu4y84sKDXT1cOjcZz00w6dQBfBjza8MUy9G3WWQYySJSSLg601VnaMy0goI3NufsDjfc
N6X+IUZTwwxF0xQSdXNKln4pNUhz8hz5BgSCfBAmy6dsZrAsj5L5EXGuEnREfF+eYpA4HEPnrZ3f
ThHF/9y0C4alw6W3JGMuSpnAdk/w5Ek/0EpvNdnEiLk0zXL01KsU6wlutX9tOrO4KJDt+y5MUI3I
LmJdNXeEGQ6KrWfGCQFgNm1EOpnRYD1YbiJ2/6d1XaYpLPn/03W9/Bo+m/+Udf3zf/xT1uWZ/5C6
67o6RDRKJNPhl/0brmb/wzaRbenkBHp0rsGa/QuuhhYMARbEXx0p4h/F1z9lXYb8h2tKcACWziLe
BVv2v5F10ZdEIfafsi4hDMkyz3MMS5AcAhnu/4Wr6a2mkZVU6EcrrulNN91z1TG6bAMyR0i5uhKp
yIDPL58y5LgrbxovuSIebpLbbuSfGGl5MXFPYy1HwunWT6bMPusmyGnYOzA2ph2+7BcP7yFi0PCx
lO5z34pLXWB6CFls+EDPkYxar4lGakaiG81FmvVnrquNRrOuGqvNEBl3ghtXZgRiIibeS5X+oaZu
cbiDTVQheNHzC9cd+KKVfKzM5ibrAah0jiuciBwguJX5kCq72eYN4b4unmoa9IZqg01ACFutfcUe
AU/Y1xwYX0zuEdQbDvhIGh0QaEW2nZwjCCuAsJEotziV9kpwy0diClW+543lew2geeMRutU7VJsq
ZgVV9fhCosHY6yRtlApZhd98r1yxoy11IUQHQpERHunIYR80ey40tIgKFgSniOsttbfGCzACxlJd
YFzBnLNqoGJc9hYI2fJI1NQcqa5fXccSt2nkc86LyNvD86Bjb1jNRZdiODeaaW/GAeIaDT/tnmP8
evDNKXgoAIDlRT9d6HTGyGbaYQMaWX8IJomgJlOgguZdVfjVw1xx6RGCe4OxeiQj68VhdYYGD6SY
zLrw2hX+e8AYAY9DUO5UEHVrR3P9+7KpWYjdS6N4RjaXeQMS8ol2Bj1SG88HpOMznpN9aWU8p9fV
VvP5lmNiadCNZKW9mpKmWFhoAa1tEZ7L3AH1y+G9xrDrXnCoOZd6lMinhhLE5+AQHlXUCNt9Lt1Y
px+G2oluEZbaDKu8y+1dqXWtG8MeZ/yDZzOZtZNRPTdjFO7HAK6GcmT7nNdU1YLmpncMLVG/6lrB
Rv/OzdV/XnYMWbNAKTo01DRY+9h+7TJ3Feda9EGSLOmNeoecy25iBsV6uRl1aW/jxvwYimZ88c32
rUNl9YOo6AqcmGU9drZP27bCcsb4hrgs2jlnApxujhZovypb4wAeyltXCWvVpejhdT1AVJkr+WLY
5s2z4/Zm6z0Nt9p4Jh9r/OlW2THoS3jIMDlXQrPDb6SyEY7i7euEvAY6MfYTza/4Oyp6Dchy4T6P
scQ1T+N21/Q2MNC8I1A+boNDxff8OPk5rLrEld/dKTiWQEZ+dAZFJH5ejybxK9OU6RCGg7ZzG7P5
SKZim/q2ccf3BJ6XJtp+YFm98cY+eEsSlyVQVlhbd0DvnCWmu+1koGMs5qdeb+yFQkUSW45LbaHG
d6cR72OiFQ+NRetuqJvk6PqSdnfTdD+zT7JQ/CckjOYaE/I5zTrv1gyAsAMBDCAdIvcSCiNaW8Sl
vYS22suYP502KCWqeOpeXOIhTnZnvHqGdbXKNPjMNKandWBNDwVl+jVMQqDI2WCRMiiSc1WazmnA
v8qFwhueC5jLz8SZHhQpXGsGu1Cn5+fJqwRoRIzEdvkXTlN7hxoOAX2HbN1B0XlEojA8wkvqr3kU
nf4+xXeZ7HGfwT0kcbQZ8vJdL81sP7mFtl120VlCGgxJTScw4Fz3XfouRXL3gQI/ShIXX0eyJ+yk
/25X7nTtqzB/afL0FuVNcF/2hqDHrhzCUk04J4ZxcF+4AtHey8bgQnif/k7XZ+PWUr6MQ8+QXHpv
kvgdR7fTp0IY6WNboIaDh03Hnzzrmf9/BXmcXrWkWxcm/jU3MGAygXSIzr7xQuAvRV3kwoF0fPlc
Mieg7e1Xv0Jvz2ilu3SVY2xs6pn1lCb5Nac6vfP9gTnsuhCZCP0q4NJvgaU1z1ousrPidrnJ/IjO
eVnitrfNO0an6Cdk7DtjDO1r2ClhH1MnGAEtgBJQHsHUy+4GQQXkPFUZx7qxnI+Uo4q+X/Juoa8+
OxOhK8TNuR+9x0QDq+dskYYA7RBo+KG23PLrD5Q4/jmNcPCKsv2Nhdl+Imr4TjhL9wZiRNvpkcjg
1vsSX33DKoUW9GMOIhH6t1ms/dYBPtlV1kM9NsxadU7hinbPithLjCOq9g82CWtvTsGXkjltdB6i
/OYXpXfvJ/JjwsAJmNWK+BUQ2LzsHz8M+LykCwbRc8bw9NElxyGy9PC56qGHS9+GOFQU6cWI20tS
ud2DlZQapzkt0Fpquzgq4NBpKnodGizFFtmCR0QE0atRw7OKdN7R8lO0HiwXqAgY7gSBjoXJdurp
QdrqUQSTOv95bt7Nu5iggEx/8/FQopBiszzqc15PD/982w5Jdx6QAZyXRyAJg3WCqG2Thf6wNQPu
vmjWcH7Wjb1xMYCtIsMogSDjPcy8rHogzfAAfOG30HUUlB2rbbRjxQoUGrdBG71g7gc7gTh2NfEh
cPwQ5TlrtjjwWYRU30xWasckCg60TdQxA1E+ajE3djxyCJgd/1LSWcPTxhzyhOH7IdPa7FHjKotK
mTJZs3+JiYLI4qawz/SJzo/RVGdibNK1HenPvR/FtFZ9cZhM3944bk2iTFIeTbP6FnjZXgQdLvEu
6Q+yr39wEUbkVmnePRitBqS7eq+cJL52Fob8ysMPhifakdwfVGI763J8jgiz2xmwavGetPxZ3O2O
hWLPdL4cDD0T3npvTNa9Rku7qYdHIaFUNnX124/EGsOUvqls4gxgGTxorY91x+h+mgNLyRooT+aI
aNdqsgL9H1cHN3astbSajwkbjB4rhEQ68VSOPVS7PipJTw/jTemVXwHoHrD++ZvWwi/lrGE2kq9G
CJJe5L2ZlfElMu3aOvSpdH9YK+sb88B9L9xHVTBoitP+FwqWcFVVYKmjyH4NVPOWOFAkbd/eVwqX
Wjn+SsrGZvrNzKEd3qVffnUFwRveFJwpNRwcUUDU9Q1WcGb/4SPra6yUzODpZvud/73wNOLBfoL/
5mBu1dqrS0SeiigJvRb71sCNiasd/odsiE8LvowEfTjhJ4+stmhBf9Fd+pgspKlkxeYj/sY+oo0r
Upi9uKEmKd6LVn/20WcVBKLuMpgJDlgLkpD68c0fGUwQ1l0G8uAbc1JMe8dOcCJ0cMPRhMcd+m73
MDTu2q2zkYNVe+pM7TPpG4h9QM4ThZkTWb4Dv4gr8co1hhdMPDA9tBKz6uy7CxW+RCTlBcPdpEuf
GDG/GIyWSIsR4cZEm8fZP6zICP2iz4QEwOCUrONjZchmRabqekCOSNvavlSJOaeZvRZOi+OUe70J
yLS6VwFshTpsLtRPyZ6rmhP6uN7EcDPyHkaz1TebmmQOn2QOT/erfYgFH6/SyiTuCmmBf0ZyyMKe
sjvSucBkwQfMyfyWet03J6vOWOW+8lYv9402vuicj5uW3As+RvOQGdOlL+mqy4oT0UOnyELMWefe
+CDGXuflo+ttXWy1JV9PHarnMcmYvuDMzF0I6xAH0NTUYsehDqbRtcPNFOhvemHeEsJWoc6b0baS
hEBXOGmblPcN4XntRUQPe8ZAIde9NZn5rZl/jxDyW1CnN1P5/Xp0E3zi4a/K4hwxteqrK6N+brrF
a/vVybzvjit+xO5P7gAPfo1oy0QuQ6gFjVj3t5uNPyzbuBhtA1kwz2pGbeohaWboS4rkRRs/O9PF
aGr96uz+1xhVF6v81TQWhv8iQ4EcHmXDVw4X8iuU0WPbA0rCOf4pCPy7OCGxDTb+Dp17UQcZGXi8
R+iHu6dxcCjC8ErB/CH67j3AEtpAG3FL7xFSJrN+M8OAPXyjm3ktsD1Y1Wx9mYxVUYc/aXqgeeAA
zADK4VRvdp2KMSqWNmHS9llNI8QJTLpIreCwFPg+aXlyUtY5B8kkgY+a7Gn9gybih7i0vhNODGWk
Q6OMBLEYpmLXNeoSNNah6sxw2wDX0ONNDPa5o9+9V5MDDwJBXp1l94DM9t2cxVrPXVEV4rrpw03p
frfIIkP1M/1SLkLMOqnOjX3TiM2Cr+uvKRpo3052cjD7CImC0e5t8T98ncdy68q2bL8IESh4dGlA
UhIpbzsIWXgPFMzX31FccbbOW2/f21FQFJ1IEDVrzsyR8oZsrRVZE2+kCh4qzU0DS2I4zbsuKKfk
ODSg9fteiJ2TIMOwGmDDjb3ttOodtvRwsFzMO6Wu2Sf2+wFto5Z6Axot6H9YiR7vgb9M8REB6mqG
K3njtuFDUuEBnDt8yRgOEfcGoWV5n9Fdeu8N5j3JEMlDVpnPYcjSDvAKMio9N2nj06TK6g6EMNDT
9wdwP0Z5jRb7WcRWfsXwGp94MmcBKAsC6hq2cntfG49dk+p3Wv6QwDVHz1sz7iP2ZT3Ia3Z+1gbx
GKgBiYqy8RNIgLGPPsojNkKmNjlsXsy523mK+6Ta2l55TcxDGkh/6DZ66F5mfGqXGv8pgRCH2ZTR
ttbza0IbjE1je9cjiup9pEPxTH2YGVbrw0oj89nj1I9nYHpzWnc4sE882HEcbhfPK/atnb0maUXs
WMEuvuz0L9FjKoCqDBvDr7Dum1ZKQTwHueibl65oAyJV6RhO/T2xOHIFwvzdMOn0RxXnvjdbY0Do
xday7z32zQ4f/qoxyYGqEvc2nsFPhcgGm9a7A8/LZqI1n3QDSHbX5gb+J6IMe++6s8tb0rmIWs71
Yzdgwi/T0Lv0tcuR5RUCek9GBKkXZT3jDA4ZH0s/2bR+8mLnOWMYezyOpf4Tz2bOUpaU+xri+1Y0
FhvryA+6QdlgVARVmsfQI39/P19p+s5zZizu9nz9qIiNDj6I/+925z+ngF3YjTW7813bnKObXMrD
Xw95/qOOex8ynzJb8JDnq0bQm1PDSGTxWGhDhW/X3blbpYzk19a460z7AFrtlM40ksrxOy4oZvtZ
f6HhcUwOHfARQDb9oer6a6tvD7gNwX3BfMFk8WIn8oMIxG83nb8bE0HjMBNb5DNZGcfvJSOhA8XR
A4vYZRGvGc5PuKapFWwwRavFMr7h9rCnjDdtLY7VnFRr+bUslRvkOauAtMVVg/7PSsoSObqpr93e
j9edVwvOnH1/kakfciYj4HxpydGKyLHBrj9A4B1GfXP+4/lH3PdFsIz2Y5NN6NON5L2Ic+cCdO9e
jlhXMvBU+UQnfjLA2NBhxv2CSmwjStrpDbhQpaOlL3z+vWaPfwHHBLD2bWULfdfhsqFhVSHPp5s0
+9h44CUzvLGpzhajeM6JRAoWZRNqFui6ZZy+LR6UfGlGxqUuTfHnh/HPJYf+H6VUxJd4KrJLTxoZ
Dh5sfkZ6n6t0ls48aa79ZTj04PT73oie8jG67FAH9YlgFNh+xl346CYTE3ne8AkA/2bMCqik+tbQ
iHsTw06my9EUYwXmx7gigGmLZR6xtb5JKkkcbMN+BsE3mx6ODTYpZJYYl2EFpIFIgi2ZohkIlVtZ
m3BMhy1ap23va2+M3lkZ3PKUTP5XrajQhBipEsG2KWfbkMF/fjsI+9It24u+uZ2i4ViXzUlLosBP
aHro2lsfjht6f5T4DTlkxJQN8Rt2k6PZAC+GsSHp0SE60dueZoN+45V+s4nvyswI9+YwnvzJoKdJ
aA7aygVApAw88ivRxNZXlp7uignp/NAI1n3j2gjT6yya0DqluIbactxJNtQw4glO6lyO4LLJH6qB
xmUFX5BdlJdjoLLYGBrhs9AkqoOU/cV04RvXltvCIs/7D+w8WAXS0N4Aj4cjeDD1Xqwss/7J6pmU
ByVN88gr7Jmw4TSlZ8PmhyzZU82JH58QHRKvOgDyBThUI1nA7rOdvJpoyeGqKcJHSEP6Rrey67RB
PEJE2myV3q61XucwvNdynEcsTRdVejPYcUkZRN5MbMc2daO4WIZ+h3aE+rIjdrAqnsPBg91jknCY
xHRY4+ShtnZD4WIvaNgFUHBw6MMIrdv7hXIfjRCskNaJzBVQwscYOR5zamLjteY1pu3gLduQHdOq
aLtP6BMX5AgifEvSz7QqvA2NWzqTcMiM8Whl+ZuCjl2Y2DM2JfQla6xRVsQxgyMrBCgQf82zibWL
cITCrFdTxjKWe/5zyjibSPXhIUUm6zoEV1jl+NLkyTrt8+/R6Z6FNSOdWz57vwEAgeIhsA2XM0M4
HorlPjcQ5vg6RiRrmte2Ds5AJZRYcQWcZCDbZrAv9WSX45YvcM1HUFRKXPQS5+FB9DDlur3WPw94
7U089+PQHMBy3qUo6YBfiRPDV1hFDaI0D8c+sWdHTTnVmvQaxbwyDB3zsBNQZ2aTHsqpy+V3AwMg
Sm+Q2T4DXq83ZV0USvKIhs3hjGbbeFPG+Mon+/J1qKtPobDQsAYmmANhBAopuWWMD4kAFU0Nm4A0
DH9DNFvgQC1ooBcg+7+0p/I+wh/Y5SNrdHa5wC/qWve+gH5gQUHIFA5BV2CESiESwB69xpYf7+rF
+ghTzCmuh8migKwASOy+gLQQc6IwFrwxEBh0SAw5RAbXFVckDhIeX34syfQRclLAL/mj1JT9UF/M
kB3mtH6DpcYes910Cv1QV/T+paiwYgpOKxnBSwlhXa+tgkb40CM6T9yTCGrBlODb9Vjp462CndQK
OtEp/MSoQBQkXxzxEe79+XFQoIpoBmStStWwLn96rd/pZ6gFdIuWJWCAdmEp7IWOgkDAwajgYcwK
jJECpWfpC+i23eYC0bX9abCE1fA0OIJfTXEaqN6cuTxVC8nuU3SbQuFwCFZPFjrFA20PKB1EoN5Y
FT6wBKXL1BcXnY2+CkVfogAfieneNwr5AT7fBoZJx9ejOy1eR9ggMcPjCG7V1qU2xHO9rEYFEnEV
UqTK4U7oCjNiKOBIDiKTgmepplv1FgOif/BzH+YRZ4TMiQNDkUsUwmRWMJOSfyF+TUlfgDxXbvoZ
6AlZdY/GJI7YZ2Yl/9q2CpDiKFSKDTPFSz6lQqgw0fZXtq295En+akJZYWsFeXLJntoIO/74CH5O
cLfk+vxF6nMO/fqH4uMRG0O1jaZ8kyqkS+PdNArxgjCabrvCvkBTYP8BCGaGCOMqNIyhIDEatBg6
UiyTAOcMwb7Iya4Yj/FYzEtNjhhWdBAcCj4TQ6EJodGILL5JRvGBpICTvN/cRAJwjQHBhiQWvpV4
qdYtdBtPbbdRXK8IyRBXjkLgiMw/8ekfJMn2SJhoh5BaHBOLR9so4x+MCBScWTvWjsLrhPajgp1M
Ni4kVzyGCsMjxx9q3Kchv7cHWQXJjLtgdKoNxxZzexPnH2Mn1pXE0zbwyCLqyJl5OugfNn0/9ujo
22b0gmya7yIVjJMPAIPqAd/+aBgfhYIJdWgSFFzIHobHMSeMVmGHFgUg6hWKCAcL4Hp0Aw4bbR9e
YDHMNi1X6tKO5pPurWKJaBTKzpI0VYAkldFhifIzMcTrIt4LxURiBIMxDGSIr86QcJO0Sb47Jl4O
b4y3Dvz4Ky+nDs09QFgcKogYFYLJhsU0hWdbGngmw8DyuiyYL/qOYFQXcrtrBc6A0Ka1YW5JBXqi
wR3RafOKTd3HAvtRdIOS1NkmChFlKVhUjwdjzF3kGHCkWgWU6iBLtRCmFn3emWP/OTQEv03WMvOd
i67d3L8lluDGglLVN9NzbfonqfBVORwrOrYI/gfojlW5R04NeShOWGdZ0BIoWAk0LGXAJde7/Vmc
BWOWZM/KnG89K4hWr3BaI1wt+uvo15IP2vYuX6GFZjpxoKbx2qluCsvG1wSjyypcPrg4y+CSrWUk
3LuV0yGGj43qCev7tup5ATLWXSBrdJUXQipEUUVXGmwwVC2gHRUuzFDgMMQUu8aSdgD68JPy5hHD
1UAlpEFfAjvmwR+b4v6zgEfWJy61q4/BKxQOG8gw0BW8TEAxEz77p6G7nootH++lG9FPmqvxWqti
czNIBsHd4K9yWCDuGZFGOvAOnwc5jgD7FEYtR6F2FSu0Wqoga7rCrTUKvMaEraBB/m6haVhHciCH
Vh5LBWtD0c4bFyM4W0j39viU7JF9OjOoC6/zVwnMNz2rj27EOc8HBqcpLJzr1++WwTgJXlwPN46x
5TeWKiDR7JtEaqwAXTxOYzYHSUOAo4Q+Z0OhKxWOrkK7OVfdd6k1dqB1ZmDR5xf1k+iZSzsKaTfC
tqsvJwW68yDeoQ2L7fTaKTJsU7P3PXQe/X/megqVp5HesooKixE0pEeF08NFh8xHFs4qKxXOECVn
CX3PmXjH20i+l8OMtrPf+giQ1r0JyZmJ/bbr3Fs2tA9xOL4bGZL/GcqfWaJa7XXztS3ceRf2Q7SW
U/vW5fS3BDT/TayAgeRvsDiJa5tBoR3qNTktnPlMLTtqdRLIKYZlxTGJ4rPeGgpJSMle7zuFKawV
sDDJvX29dNToyvcjtS5wnK/R0tnBoCUUAyDHEJrNJsX/RchXiiepmNZjmT64Odtmg07AuiUHeIXj
r+WZscj3G8mYC7tu92Yr7OKkAIw6JEZfIRlFuzxFGtKkYgDXOCpwo6MQjgMsx8HlKhu6I4iRFKv5
RcTkZUNjjGunO6B/y9aNkRnEIAjPUShooEIHdZhQFEmFk4RDrmj3yx0x2OEGF3qEaRL8pKFAlCNE
SkQFFJP2cwip0pqwqoQJXUJPeBvfLV+rKMFs8jSkCP7jCohVLkNxabY7EFFNYBkDte2DWxvYtTnB
kHeSnzg9BAljfQcCIN9kJk/mPnU1e6VFlh6EpjSDYWKRqZ12Zv0R3wmbv3U8sdD6dtBWFadsbFs4
RLJ5vorHbtwX+ZJvc8s5jARUcjZsD9TSt9XAsCcd46NmMm1I8umABYQZXa4fohycKOzQT8Ox0DoZ
yxrda7jTBhidKTm0ZUeJYLVTgOaPENmkb9cpjFC+dNpLBWY1UbzVut504Ff1CA4r2e3j2lRsVuzn
xoXMJXS2DBaCrPwumPv5w1CYVyy0G6Zn+UYviJoGBNto7jEcMmBiKM8ZGm2rKs2uiEK+D4eRwsPj
lSmwbIOQEOWntk9gzqZMJ1d9O9yxjw0GhaUVZ0CtQtXCcNstyUVnlDd2yWChZp+90jxyg2TkPyMm
pIcDzZcIJmfYLr2zy88+e5YZBPXXoQLmagqdy/O9x7LmrCkJanULxvFWXQWwez50yLuVQvAuMTBe
obC8uPBYX9KTjaOcJfSudp2DdJH+2f0Qs5oAEkkd6k0SoB2sygPNNvcT/U+5txUUeFR4YOyTTHs6
g6iZkKEDHZ+ReWTkio9Si7rLodauG2jDses+ego/HCoQsZausQcFtQIURxWoYrYll4QdWswPaIcg
jThkcI2RHAE4hnQ8Qzw2FfqY4c5Kh4VctBmjDhPNu+FKVocGq4zsAScCs+STXrZLFt+bHlZSjHfw
0BRy2VPwZVszH/G63EmFZR4UoFlK8zGB2LwodLPF0PEgRV2tW3/cLvT8A71DDByWy02unSytL3cc
d0cTVgOiApQfUKINhYue2cMh3gEOZ+MZb2BKey809MGePY3WfDAVdnqMbGdt4Esr9G9zlAiAu/wp
Q0WrekFMHIZ3nc0XaYCoQqBaS4W39jM+ycWcqFw96BaWQ5oW0+hnaZCyNpVmMC91g7hl2aews6WC
aMcKpw39YMKcDGI7R4Id+0C3O4XfNuBwF23unrSMSAt8jYENqxtEwmui4N1zDcZbh+dt20cdujfd
QXYiCvjt4O4zBtBUvVeCyoqx42XWKZfDehzWLBfO3i2gkBQMl7U1Se/YFRVenOX2Eu2fWNeQxx2F
IAe0UW5M+cK5vWY+Kb5EB309dQG3FiYI8wLtdrHzQokCN96HWtmx56X+BRy58xUEHVviDBM9VHD0
RmHSmVmCeTeYjfoKoi4yztg2dutW0vi2HbSxTRjOJ6zvpGNFxeVUCxDkQwNIlpAXy+1+IoFvUWQ/
VoUXtuYT8RTW3WmSi0GB3vG8u7H1MRPC40OLMES6JfuYWyXysa/S+9SibRmPKSk2I54VBcTr3+bk
vbd7uLjoULYxtIfYccvAKst8W806h7oc1ceU3vUmuPoC/Y/C14dw7Es+Nbb7xT22mZ4caGD3UmHv
e/j3hgLh6xDxQ8j4yCZeB8bvqy7jROQ33fuSxgTnQMBd3H0eoZd0q+qHQdXTIgNO5Tw/XVuUvsOT
K6ZjN3thEM606/ClkgpTFRCh83dHAf1TyP4+hP9Qof4nBf2foP9LZxerMICKVIB5bk6+3zsrFEgQ
AyLixei4rkcI2juPVIFMxQswDjZXue425Ghal4lLCEEBxqs5xxII477v95KpCoNCHd0+CQYMpjDz
k2ngNYQbWBUxB1lXky3M4mnR0SBzsnhzPLff4ns6wdCfOO/75Ea5OtzUdFerKAWNFdNW4Qq1Az2y
KrpvRnEVuw+EV+S4oFB2t3CQc0TC5oUzMdkeGXbR0bTWjuSA46E5M6h4h/bSUWEPOFruNRX/UJED
gbSLTZSKhjBQle9m0+xQ8zg4Iw1tV5EkoQvxtJAs0aqIiY6siVaFTnhX3oNQMRRdBHi8Sh36ndG9
Y347edrdEN+BjhsGDfHG4RRPp2khUULtuDrQ2CZieZw1y7wGqxEuhTxWfdfuPLPW14kX6atGBWc0
JGiAwtNfnM6+a8nWqMjYiAr4UJaK3eCsJt07mwbrzlSxHEijGiY5FJyVCu3AS0NbihwP2kxY7Fyi
PSLbO0z1M1Hc0yHEpn6h280HGQLNRQGWfQiHm742e04MlJjVQMOnbrUWpxRA1MjexViToNzgl2/I
HCnJHglVCAne/flakEuSRwSUhEmrHxwyS2gc0MMmxKQlzESFmugx8Sa9RdBJkhB50tOhX3cqBiUa
OwrssbtCaBx+xWSl0Lust6lDeoqKUQlVoIp+NmkSsUJzZAeV5KQRzIWvhsPAk+lpnp17UYXmnUVS
C94bazeR3ZIwi9pPKs5lJtelsgl4KYvyQjLYvxCef9RUCIxOGoygQ2ireJhMBcVkQOcuDJUdo0Jk
ZhUnM5MrE9kZjlWSZhoVOSNU+AzkgXKNviu7xHz4JFRETUhWTadCa2DdrkuHGJtZBdqAS9hlKuJG
qLAbNsJyZasAHHQgOqeStxxJxboYCclh9t6ua6hsKy7NrGH6TdcUGbtusV5I2ZE2cTuC3J2x+AhV
DE9OHk9CLo9NPk9fY8nwc1nRld5mDayqeLzLORRQ1PatMiqw+8UeR+pP3/bPWkMMEE6mIHRjCCaV
Ye8a1mW9br+cqKAw9V1s1H19PfYGK6W8GKsaxGwTEQwADSImg2hUYUSZiiUqyCea1I7zCyNRebJI
L6pVjFFBuzr5E2yUXRQc1HvTsy50FX5kqhgk6CjDpt26JkK3OVreTDbDE7lJjgpQ0isVstG/kDqS
bP2M/HmjDUlGYGpChfw9tgQxZSqSye8JZ/IB2nM9BfKgoptcN0CVHm0XFepkIyTJdWKeMnBe6ygh
+glrCWMI9xID0tpV4VCy0Z91qvuNK+WDiiRcNapNjIO93gykSxXnmKmOwKlSRU/Z8YDjgZOTVLFU
swqoSkmqKg0iqwwVXlUbxFi1KtBKjznzoSVptpE5v7ekXvUq/soI3Zuq1a0dmVZ2gD+JMYBKy1Kx
WdhJnwYVpGWZeNZztzpJvaHHa4C8hGD3oEu57EF7Cxz48KuQIXTwiBhRHWIYQyrPKr48h3TihC4u
zpfopyDWVMGd//d1EGBZD39vOKtH+L1LTSkEcigmf0yoKLLzDc+3qRsHod35d/r45Jf9PuOfXMTz
78k5AO18h/+6+Pv4f/5ic7IxvMP/+ir+vMg/z8h6p6BC55f955rIClWiDpyWS6cFmXR+mPOz/3kh
52czzjlwv08MSYES4nzT5pwed77458HPF38f5XyJ7CRy6CQH6cGXb5FjkbxZdNWhLCbj0Iup4jQD
JvF8KUT78OfS73UwhBNUXf/cJkVkRVftn1ueL0XqTP17XUfAInEeFnxArv/zCOe//rnz73P93u+v
h7E1JesRkVgLhz76NhmEoG6Irn9fSGNoTCDOj/VfF6uOYxV2NM97fvCyBextTPZj9ic0lkijwBv0
a76FAJ7Vj1TRGGP146/rfn89Xyp798rNSh9b23/uer50vv/50vlBfn9dqELZ+5Q97Zb/PM/v7f66
7vxrTiOLDry69V+Pdb7u3+7i902zEioQkA7I7vfJ//y7v/8bXjd4D389zJ8b/dvDnp8+W3xCPId6
52Bcu+jI2doI7GLsvvjVDRPGaOrHX7+C9jFzPNz/z59Hwr8Xwnd81XHRceyc7/T746/rwECGK3Oy
oPD88wx/Pc3vff96qn+7nfAhOqLq/M+rRV8IUBQIr7r6fAerHpkB/vWg//X3v57k/Ovff9b8ot7P
5PT+61vwb6/rXx/mfMPf13q+zfm6GAXZdnTNbwJSrDU6X2SEghHaqhx7Rh+iMNv+JuphW/45XYzm
k2Z3ebgcY6N+PJ8NKlp4oOuq6kBgkhuzgtN9KLZGBlYD5SuMN1NTi1gG+UG8Y1Otdkx/28sZGdKl
rS7RrWsttthOvZVCcVCK+mRktM50r3jQw1bf+3G6yyb50AwJLUdS8FZuWTJG7FD/DU4U1KG87kR1
tBcWjnCgZu6K+Wau5ZcVhhsyxchwTnv2Hsxh6QE2Sq47b3SP4O2SkOJdIfQvP58eRO0TMtYgiigm
eMZ9ixMcMNnWIFM0iOBfgPSBka5XuGfqmAj2tjhimyToyOyYghQgzdACMMS2N6SLIQigFGaKDgOK
xPrbuhkOkz4Tkjgu+q3lOcZ+IVzedNiuTu4zpQlbmx5g6NhR6BheFwVk3FKJMQOXBVt93tNNxV6F
nd61ZQhnzcxH24ZazyyXfgymFoT+y6Np5Yeyro+odGtCJK3XZsS7CUOXBBGZbCGyrKhQruKIiVQa
03Zjx15tuvIwx8MVXQn2GCltQE2vuk2UipVuMgUAxZwEY8N7Z/fmPvTi+CFihrjUBunbgII3NRvz
zpuvMzn9dC5vjCf9V2bqjEclTIY5S9dJzuOUqX6Bb3LaMTu7MqDwIXpK2be08XMjf9KQAlLXqQim
xfZ2EBldre73vcH4W2u9XWI5vNMW7fS6G60t8YNP1JJT0DU6IX599+UmN0XE0B5dIPd1aCXvTG2e
7wwtUgxhjcqcPGA3zN466cfkWyNsqoGxIESI28BbxLiz+jzw0GhsDYt/PELXuM+82ynx273X8aKn
Bc1nhBXgQi/5oOvAjIlBZgYJ2CjydMYGfJd6g519rP30YbFs2umojiAjdfpjHi/fjLApkzvGA431
1mtueKqM4bPBnbg2+Prhr2UOOs1I5WA/1mtLTy32U+4VY4qR1Epck103gXksAmCf2m7JdPTOPXZE
GrLMcIz+OUwyxPwO6bQlwitc0bxgnstBSbYp+0Wuh0nOF+1go6PTgiLqwttZ9Kul8T7qvLRWkR69
zxICqKdp61FQlwnzSD8hvoxLrFx+/KUp5Ws1xfS1p+XFb2Yd9cleaN+uXyI+SczkYAoswX6q3y59
SOrHnG/CWD7Ap8Kf5l8NHtV3pdF5zWQLxjv7zBoxBEtDYUzjsQ407+kcDWqnRYhLqhw2pG7RC9Gq
q4Wv9HrsASkmQlxHE92JgunroL/bjUXZM0NLGdr7LmseEdMTdkSn0vHrV9HLEzM0sgFIO897+VTp
oQniJqUzDjeBJo1kvyEmfUWgFLSLmXFH6sZ721J4i0bcOan1BDmlsbCt5Tl7pK5odNgExLZ5Itrq
YtgLE8Flns/PkS/fw6hpmRpXX+nyshjZiEwt/tSTmNm98eg18aPEfXBZJr0IxktfBLoj/fd+GjxI
6PRfEeMBuCDRNTR+CErY9Lrzmo72CV3ms8z9K8vgZqBKjqaO/q5fLFCGSFr6ursK0YfQmpp3WRxD
0V3KeD9/OHInw/whK4c3QXjaRu/nGyvVNuOAZ9Chk4hJgnO3xSCMAC5EUgMN1nbcRBwT67YaUMel
71LxLNsaIQw2iwMR6jERhkx5e/aIMbRk18Xv08FTq4O2sMNb1Cj9dgx9gp4ZITtTAQmOOItSo+OQ
5y+QPfKN8HOljKcd0XXFc21DULX7GT59psAywIQd8Mxw0piIobLfEij+5KTGrZxUc/pZOkx9G9CW
TocgIjG+iD7+KhLjs2sgB9BwXQ867vzBLXDMDJRrRUimL9gpBm5MteI5ehGoFKYCXec4V/d62pya
bl4X5XxVDzQ6OxpWBplU69gIyHmzaOAa7XbSHPqaen3N3GqVVI61Md2IfWs0HSrgrXwiZebUAXoR
2qO9E61TAGlM1d3OxTyUV8Qu0dgy3UPTOO9dUm9JRbqJvbzYgLfax8SkryLs6uCVQ/Qf3ngB0XkF
kcPaNKy628FM0bWPMtvAE6aPo/Ukz9jltAlN7RO06FUcymlnAhG35hGNkusAVmgfLLHs3L6woMkZ
OyzuR0jKj+WkB5bIEaIrdunc5K+JzWGmVS++XqUXch3F3squmzs0wA+FnT/NS59vrLZ7iNvls5qc
Z6NCV0NruHAaYqWm4+JBiKfhKjqkrMJxjlWNjKbqmKRWDGUcqztkIQqVhEhO0J+0IXfJK1P7Nz/K
H5x6UAEFq1QfEbjm+87KX7OJYyLtu8AYqA1MeRUviIhmfG56S1Mrq42bBEqz2SqyEXLafM+uG/Vh
zqwvGR0k9tVMUqH9NvfTW9QxEyQS6BHkDm2ChIlvkX2ObvJoNtOrbJbvlCGtjMzdIhPYZMUD81Um
cnp1V+MqhXiCqioT/DDje5IXewhGCZBSYQ5A9Zed5UfvndcdogFbDt3NbekVSD9697uzOqBlrLCr
oUfCUFqMn3TkFpoFrqrUy02oPEJ9eZtFOrskhBFbTFG7yfEPr0VHYkHDWLOaGNNjUgOSPFsVTEnW
Zs24bPKB/XKIoN1yjb3SUTd1WK5qF3iC/akXGI/08WXgRR30+jmpAeTpc/7kt9olZ777pAVgMgwu
b310EjVlgm3sehBUUxUG3b6jhdzxtnCSQCqRYLlajYwJ3+KZweDg1qfEU+oFErf0biaHzb/Kquo+
H0zUDAbE1YRv7+iF33k+XVTZaK/LqX1GFXJl+P3N4JEiM4y3dR+92YXKj/JpQ6Vj/ur6AAtAUhHl
udDUIsVjxnEPAcYCXcpJ7LlpBSl7kKU9U7/iK7kDxrwciKYNq+KENwC1DWYgPDN8XYZnp6ctt+Sg
S7qogqhDgwSXD++mhZ7TLKKHysm/4VQjfOvzEek1IVA04vdtzFQFQY+LawGPAbrzMpKXSLfIYhvC
N2wwG065RuAUTeB28mi2/pHUhAz6NVr6PMHzxWjd1NAVYKGGgo/1K4I4Yi42TX6TN9nlbXRdHAQF
KqvNYLgw1fGw02dhslrco6euOeYQM6GhXtldm9z1ctuHTv/AAkcleet/6dMwXIm5X0OptPde2D9o
FiBG4Q9vaH5XM5wu7LLDW9v5QSQ9phpwZ4SPZC6nSdMyFckrxdoBsNF0FGENmsAmYnzGrA9BKjEe
xSK9A2D+Z5eivmYFH2SNDpzaGK45vk7JYgiOHT8WTLprUqs5XJrkTnD62QBURX8K2xzJylWUVD9u
l9AeF4zLM/Mx7LyTnMoPMaFKWYiGnQUmoTAhF9ctj0PUXDoUixFNNnCLJ0qQVdraIImyJ2rtJ88x
67UdCfTRxvRJV4phiyenk+ez1ICczrzhPQIAlbrOLWhF2uNOg3QbjnINj72ld2vLgmkTWU8ry6MG
c3Iy8qLkRwa+1V/alQD9Yk/aSkzjI5iLrTAAPsyFxtrqsg92hhtsqAx7tezGpDfOzPWDllgJvJmt
TbMwxVxiuUOXa3bMtxUJDQXRBzvlZm1nhFfHgom/y0Gj/Rih8Q4G+hA6TAeTuL+sLXBCukVSOGLi
vKAQXewIwV3mrX1MOeliH9vBfyi04ZvRjulbV8kUbpG8b2ac0iusRtteRjeptCxEJM0rnKmLoVzu
FpPmjKzfGkvhpnxEYwTbPdYWktGpDh+9EQFto0fUnZjy0cpiAPfQcuggBBCnMF5Z9tKZV0lpv6dD
Ea/kOBO07RiBZc4Pho55KeUbGPMOQ+GPlOTs20ZQsgGkCG0bYIeDEmR6WybyE7rH3OVbWhRjswV0
DsB2JLd3Ko4zVma1SSJwb+6OXWY/Q1hFPyj5IeULRDFwio4+MQawtXursgJpsR3jJFVhDAT8msxP
nvLujpAys4wTm2ZemnH3KmPzw3C0OQgNea/P4XbuRbqeo5zUj5aK0PY5+itt9rcUJhHfkIyCymSx
QNJXZeYPOBvQvNPwzVD7fN5cJY1trGdDv01Q16/ixt1kpCasNJ+jxLWNd9vzvhPmS1gFq4NpjHto
Yj6TB3HX2D7SKeEjKjaxzoFXVHfYJgn0NgRYexLDGYwb81oginSF9KgD0notfCQ8iDteUtEc2rC/
1BAoNhWiPxC/j2lOFqPuXJDQAyKN+pmMbGbwAnqhkyvLX7pZVd1yohXwUltfM5KkuoCcxcAKn1g3
3Lrl+Op242dS9PuFobZjiDf0nTbJznAby6WBfdZi61tGBgIcPLV1LzP3lkkqTe20OEocSxozylWV
+q+pjf4E/ROUz7vB0hmEsnUnedEjjcENNwyVjrltXVmCySex71tngWjW6u51za5DApbYxEwFfGt8
NKT2qPtDGUTxfIfDjVSCyb0tQpU9nIYHtlovnn/n0WtHZFK4q5I58rrvUwpsCkzHxZeUGmTwjfYF
srGVbIdd78boh3A9548NDtALHS49x+S6rWNzO6WCnZhE8IbfoNxqhkPn+aKLMF2KDp9flCxbf8B7
WrrbsdFftDy/8NrB2IXTvKumMKhkjumlcQckVf1n3HSbGcIU9QWecAqMEb6/Sg+GXnGtZwcqafug
KeWJTHwUMhIEPyxQ6n0N34f/UjYmGjwv/Zrd+CXu4y050gW+FvIcUt9AdDU/k4Gcb0Njl4MhWZUS
tG6Hq8VJGe1Zw0tWMmEPmXZuwpRPzXdatDA+OMAWZCV8Om6WKvGVkz1OE6u3XSForUdKDun0a1/R
ThkClIiE/Aur+qpDFx5hXJ/6KA7MzE4wvU6XdWZ8AILYh3E6sGlDj9z0n8k4P2ao2AKt8v1Vwzce
7JzL3tDnqzSOJLXPgQ/wep6TCK1n3zD5ihiFVmEEMWxr5bJepZjsNnlILyRJvqowv9JdNE1swWy2
9TbBDgmRaVMF7JI6e9VWxtcI+o4PFhBvuUP49uaiZnGXif6JXxwys/4CaGkHbpV/pTlW31GOQWPE
pyVCqNrwYw1LHyD2ct3G/t69mVhN+SqecCq/J0YYGLb8AclyCn18XgnnKOG2/0PZeS3HjmRZ9lfK
8rlRDeFQY531EFqSDGryBUYJDTgAh/z6WWCm9VTmpFV1v1y7igxGAHA/fs7ea6/zzn30jeE41hpK
jopTfGnV110t0JUx/XOZXqW+udXmVngkx1Nm62qdxUW7iREwOgybF1L2jzyjqEEIwZ2XQ2ddh+OW
rwM+2oarNIn2RqY/4EHVVjHTv0eCfQP0xcFFRZ/+8FSReIF+5t7NW6pNqCs2OotlEwTxAlEHiiS0
lC6nBQpenk00u5DJq9rZWC+6Y+L/sB6HvNX4QOvbkg+PpqB10bJ0XClhPXdwP4yw74iHiZFIZn54
wkJwH07Ozph1byKMGkrhBRWAw53F5TDRnJEkmtOHw/XYmTd+FF7kFwtvECLmq8gki7pLJjipObWJ
bqevkBDoz1HdkEBrlld21t8P6BQ2YxTfJG53AmWlLTxmsoIx7IpD4KnH5j2M1p3xhpT6zcW53Ojc
mKn96EbOnenAhg7jc0S2aaqwoGTjoal5WkKs096wayz9uVX2u+YiCeF97TFVbXDjzinm7P/uFFsL
3ez2VXuVVs65YQHwBUmDtTJegvnw6mnhiegSEHDlKTWdicZd8yGrYdYKPGYtJF06pD3DPwpvHS5p
HnC3UMW0RenvJh03lc0EuQzUewHuVEbtBB/A5kzT3rkk/yKyaJYMKaip5pRFJpb8YBoM1Dz5ogAg
b1U31UIk5Qc5rLvETg813mI9tT8jr6ZPVddyJYCYbYZ4a47yKnXSOcg728tuwE+iyzVoxbfUaA61
ySTWt+N1kuK/TZT1HgXFpY7tNT/CkShDFxpCM/WnQoN+kzpIN2LwF711GygNd0bwPRXavTl71nDs
3Gvpa4fGwQavrYW6pOYy0XbmcmUp48Nt1d704zuIOKQKF+mnAtzMB5W9jkb3lBZYVQoLp3FT8p7j
/mpM+3OZxOAWwzdKiDd9ljm7pInYcnxtZ+yvp7ORa7lPLu5UwqwzXeTN7U+nctgOLJkra6Q1q8fm
AdU63YTo1ccSNM9UT3kWHlFB3+ZeLxaurr1MYX/SK/8Q+cXZZAkHirJVZYnEgFAZWKZwNuPnOKvF
8ruy5YdtZe+BlAEFfHnJNWKLSPbF24I7JsD84UCtLPp1gO3VoaOXpYYEPJ/fIYZcFC4akgL1y9hj
YYqM4ClJUMXaLeQXcmeO8SQsxtSI6bUy3DpV0S8J1p6GZOG6cbqZQveYlcWbI6pXpOPXXU40Ssx9
yhPyhNvBXZMN4xflOW69cGtC+3T7NlxD6FxayXSlkU9aZB2pv4B77RbSD1uetrYzoM48XagoQXZ3
KMxnPfXgYbGb35S0/NuBgNsZ08SpnIqOu7g4W9kjBJlVlJU3daSeow7t63wLTmNFTjTl0SZ0uFHo
5V9h99vSEX8OXHVF5/Y6aAKdU4LZszoZazuRx0zkdyoyX/LBERz0IsraHg6kP60jodgYi/gO9QL7
sE5Thuax3HEau1Nj/ixV8sHp9773lNq7+EGsYgpWEASebXmqZfBCedDuo4gSJaBRf9I8EqbQUS0R
26egmMwdGVq09YicoWSowlM+aqfSldoVZ82nIae3O5EfVUtCllBa9JzpEeJgqKEzLrJ0V9TnotQY
EPANYFhpH5x7F2Pb3Ys48HbDpF1JTuX7ME9pYnrhoYt7Do1avbHGRlvKBNG9HO3t2OQGaHa0zNVE
eFiYuhzUvEjf5oGxHUdCwWyy0ZFO+N4SB1h+q40NmhrIHNufP/72d0G+S3guGd+s3CxO0QJLk71K
2Rzj83KbRd4qLIZnT8RnBj/tBub5iNlz3JdunuI4mHNcDZIkHGADVqvteD+byaBQbUVAp8+YE6mc
R0DOzbajQq979rCupgEZqzs5lG8tuG7aPew+k9bvhdH5Wzf4dt0R2EvGaKiibzw1VYdcEhVBgzdF
a0eFhYnS3umNL9zAPDRU2HkQvFuJAJsDIXwFVUn4WOQjHQlW7bAseZD0+rlkizREm97ODdyPyDcx
vxDsPrIIB22wt6b4pAs6Vso3n/z0qkWKgEf4XM0vF88TGMsxgJVGr2QRP3oCIoZX7Ah8Q6Y+JqdJ
d25zeS0TMAwoa+6KEIc7RqZ9LQUtTfcaD+Oidr3PerBdNkNIXnZ2SebRga/ltA0h4Qo97HFBWHNy
ejGuW10d2g7dYxUSn1OOSNYQuvFYW/uiE18+aaEbHX4KOvEqJfxHd6DZG65suLMs2PMjxjsQUtd1
0j0PeUM5NCTYGq38u4+n5qxStQ1pb+s2J2WLUAs+CyAsuKrWfqQ/x6ML3PYbFVRy1OvZi8CBU8Ze
wfKY3OX9Y2BhS+k8zmhRiDwW7vJiUCUq4RJlhp9wdnaR5cGQ2SaxbjylPqt1qoDUpbRYoEHZW+DL
oqX74nTiijP2vaPnT03uZWRBzmnwBgiKUIMV5pmAV1GnJCgyuYghh3Z9J+gc0qRCp0nbE+MvYUQm
19iUcBMnzbka7DTdogziq8yjxSxso3vO24QhMe9pVQYdw5Uu5KuamfGmBs5wmgVhqchImXYcYx1M
3b2Rkf2pWxXOYkg/C/JMIV98pkl1U/tFv8vG2V2U4RkxxV7lqkW6w2CqmWg+uW761tLkY7cpNcym
dMyyMtqHSTcX0OaL7eB/pVsZbvnf9Y2eo1nqTeRt8+gpeK3osGBc0qhd1QnjAKZBDJVhBk2PYuQS
gHkBMkezs9U1f9tdddqMoMlbuQaRXlPzM/Zwut7btxUdv3hqSe8Bo7bxSWqHwVGvEM8Bv6vT9gIj
PV41dsOl6cGe+sk5tOEqtPRthgw5ck9bk1pK7pMOCw2nqW1UCbADbayfFWN3HKUsYq7p4rGJz4XQ
r30prK3Q22rTjfA/qwSDRlrAVRcg+UI2hzAUzbGn3556WBqSdHh0Cnygunpgasb1LyZgc3Rkg7hJ
wBDTVufcmmN8dY611W0K3aqXPTFXJ+UyP61qmvbSGrQjASGMWnxggaDPlxwgnn2/WBf2XH+Wyj5O
3d5OWUmzuHwsnMna4TmD4yvK8SCaeSZU69qiNeDy925KZrXI7EXZ0lYTEbeF1gvzyLwxn2MjOGY5
9mOeYRtzjSIgXXpZmFAi7F7im+URbaQ3P5LXJBDRgB55hK2stpegbi1UdNUJf+2TcvhsA0M5UPZS
NDQ89qt8eKwd3nFl85JmisFsCB2WNUYyjtc92b5tIAXPTx5NyWNYXnRaKNxRDLq5KusobaA8gkRY
B7y2ISHlVyyhxlxlucx61o6HEjwJO8JdYJ3oWq6tzZbcVYbFVmQXGx8ZZkQOXtNWb7oj1G1uBusu
GZ/AMZxk53ZQExJihjBfgtphRERS7fUwZwV02rfINT4BO3yXltOuXK89hMxQaRz6JjzzcKRt7shP
U2V8RGNy081OXS/wHrOo83b4lDoCoKRcKDSoK7Oqdm1xrAvuZDvANcWDBJlFnsWoWG4G8vpcE2cn
ZYXNPSek8TmE9ptOPMEwfYKHvoBUXdt2dTM1jn5oYozlTfCGdo+vFqaDofs+gCy1GqC8r4G6Xzla
3131zJgd/FNJ1K2bSHvxa+EhVaj1JesdkgKhuets8j6iVDDTYey1RBlLrTFRi4xUrJxrt2bJWpkT
Vbpi294nVkCcFlacRczRRxQtxWxYDhug7ttMxndKy/RN7d2YQqMw1MfHbgBQ1eh0hYf6QZE3vHV6
fHdh0YAB8sHrDNnETx+eo0a9ZA4jMuvb7OIbj9M+h2B2xa4bnoTJcaDFr7aIfI2afVeXdnQdlrgS
SouxAbVK36DnLbsX4BFouoNz2hIMIdrPfk5gkwkt+C7U7hVNgdLM/AUIZYfmh0WMFMfDJFP5Gi3I
m8bRvY7cEXJYLPZ5klw0IYHQ2NBt3EmWi9Knf210nPmgxtH8l8WXbvXvqtOpWByIzqw9BCiUsD6z
dxzlAV+LuUTzOBmbbn3LOyJZycZXVEs720ZzOupUrQjm2eU6bKE6sG6qxk8OJbrkpVXBR8ILOEr/
yH1EpGiF1yZSfX8lsWaJGiHLADorat9I0rxmh02ogq0FphIy0soCHYjcjEnZnHCW0fX3E3mjT/Iz
adCCAKS+M3U/WEYVrdeotCH0VTROMNC114WzjHPtg157/6qFO6avyNg1cdU1jNmmofhwXfigruBo
VDdX1ezMScjo2YZQ7a7j+Reb7luu+e7h56/wqXx0Np0HmTq828a7B1ww7HIE4mDXzRlvmm48zYcs
WHfjSlasw4E07pM2nmnh+lNDft/KME3yVqyd5+AZE5P/FMYRUJmanjbpOGTvBRxk8n6iFiLltKz2
1dDcd66ctiYGpHUHTGlISZhgkTMwimXVlocHF7GHRUl5eH8NJnGUcKyxDip7Tl5pubbqpr3qpHeb
FXygxYRfVRr1lfKJHkhjkJR8PQJ4TTHeqHqAy8FIk582I47C9741YJK6jOWT1ni0nMpF3fEqqyLY
RgMG6xJ0We1eEwynr7CwIydGOR9IbdMxYjUyrVmVQMsSTFuB02ENJ+G4bodNnlfAw4IroGTn0OGs
wrEMHayEF6sR/VECCcfZISlyhi+WXGBsrndjWPWlalPaMA4kjpH5p2BfCjPFSQBvZtDdJAGu8di2
upUq8nCjZeDfKsP7du0O76F6HBRKM1FTbrgjCtsGK75lTZ9iINzSgs6afLsk4a2nPPuoBkgauquo
/TRU/8UYHntLPtQpYgrFzWU290NKDG2Nwgef5hqd+YORwjVwffEhuhqfvEUSQeOb1jIw3ZMZQipn
/rLuQmfvI/k5yGR4MKaZLi41pu0lH4ArPuEGbFvyYnCKZJsh8JJVn2T3ECKYm7o4+ZGRI6cbrzuL
6YEtgpfoBgUKq8oyIPK5NdVK6+oz4LFsiyxjP3bBtWwYELv0IlJjQKrj8j2xQT2Rq/hVT2SmgDeg
Sl1FQXTEkExerONoCIKaTSrwaaVzdcYc5dpJIizdaYNhk3yTylZ7A2JSmw932jgZ5xYtkCkJeirj
HVwKUlF868tMLXDGsCK0Uk30uVI2Az43MuLyCtETIURHxSyNntubKZQ6of9ktffGjaaUv2rgKPsi
4m6JL1kJly9krS/rbSOMvdMRg5YCSF5nhnwl4xJr3YBdydS+Qrt9S0X6riAqc/eb277iuhBEtcQH
RUD21ICrpQmZJPla0xImaBZ+PrMECULqzooOAxNbm4+5Q7OM8IkVFiB+8sD1v3XfawmQKaRfQJuW
pn/j6/gOOVbZ4dfQEO9iul8yU0/e2NwxhYBCmmghHzqhCT7usirgOCCMWb3DHFXDc+0I8EZ65HuL
Np8qjvw6U2c3sI6yMt6NoAezVKATm6dZhQoRvmQesLBC7rvBOXb1YbTGrcsTVKDey1m4A0d7ttr4
uzZxYsOyHrYloOY+wD1ffxVu8+TLkG50UV5XYmME7Jys6Rn8ul0uuvMAUALvbM/wZN16MZI6XchN
SKFaSZcI2tnmwuLz6ZpfDDS9dTT55wFJ2qowxEeWhxfMwtEBhtBhsKcfQ/lZAgijcM9PDqDAtKjy
rRptfY1szqa6gNhYOFujH8JTo2S1CZvqFh/YmmwGHv9UHGoOpaGqNIzyoAdyv1Ks8BjJkq8I4hqm
BbW3Co33DU5ROHRxKG85hDnkgI89FojIP9LZWA4NSHzPjo314Bb3kaxvrNZaDUAd+DFIY8BHu/Lo
li9ren4OwNxFxbh8GY8w9FwrPSVOdSHJFK/uIJlYDQwxhjyhWZVtK6UBKJHXatINqM3dBtcEeLWU
oozMmpLAJbwr4YrAF67eUKy9aDrH8KuXQVQR0AT7PvSSfRDqCNVRHBkAGNfwa55iDovZgN+lI5SD
4TscOIp+ABCfIQO9KgGs4IekO2mj+eao6lroakfGx7hWBvVupnCHUFdryyIjLDPob1RovUtxDC1W
zYHQGMZh3z4ah1LYECs7/8sd1RvNL1F5j0xQtkMRMitJjxaH0iikjBhC89pNhuuoR1Ldt6g9jL0M
s3xj0B5wcudmMDHD0Z6qt7LSCce2QJvV5lMzwLupaJjaOZgV1SVLv3CuCJ+8C6zkFqp+s/HcdpvW
09aXxiFgJxdesmxLBmQOyKQkoRuJBS7BImFWg7VCRsmfvJBiR6KLaeAZ64oM1RJUdWdsXKWoSmg2
+sWABEDLTmKoP4Ok+0wbZhXJtDCq26xqWx6aEStM+Yzu/jMe7K+2K9cBpHNLz+RW1wbmZSMgw4pT
uxO905JlYI+BjOaZdk3e4H1ku4+JO+x00rYwZVYrTZmnuNdmvCwanZYN0W7w2p6+0VKvK12yYTT1
svPFxq7YYfX+Hcn6TZa+C2sGHKR7mroXLGEk46jyaQr8VQ36AKuT8eCXNWok/4U803SedJ40MAkL
hHYtwtnhZOfeHV4rGty596DX3akNyusflP9/fgz/J/wqb8psDMui+cd/8eePUo41YVPqT3/8x/ar
vHrLv5r/mr/qv//XP/74R77o92+6elNvf/jDuiC7cry0X/V4+9W0mfp5OV5+/p//03/829fPd7kf
5devv7whFytWcaPq+EP9IXrA1k3z5x3+9gbnV/j9K+e38Osvj191jvXsL77m97gC1/g71ExIcZZu
AIK3LdICfo8rcK2/c0kIvHCYeuqG7Vj/HVcg7L/j5ReGJ4hCtBAb/PK339MKhPl31/QNn3+xCTOw
hfu/SStwfvlDVIHp27bhkwFnWVCVhdAF//7xdhsXYfPrL8Z/eJiwp7gEmBISIe61cyLABZHsgAm1
shb/9MH8fuX/xnjrpowJBP31F2v+Zr/dEPvPX3+xkTwbFu+UEAaLkAWMsn98saDtKtMqw2A31ka6
Mb250umQfRnI+NYVTCv9s2n0fZtyl49nv/CeK23YZzlCqbjLX2lMHMqM0TkxzDiVVb8CwEJObcoz
7BXxA23ne8l8aek41jGmjbOSZtWv2po5r0BLMQwuEHk7PpWht+tJSVxr9DM459Y3//qNuu5fvFHb
0T2dc7CBpudPn2rkoIGyUs/fjSGzfUV5bCVeumpj6K/4xVMDDYKNfhEd4HcWWzs5d4zigtFZwMkt
lgo2Yr6L9Pw7F/kpy7p+5aVYZJzaXqeFmS9HB+KaWcLfKZseNif9uBZftrlN20zsTc/adyjwIHcK
XO/KAtuRnrNEMt6y4FSUFnMRvUR4kzzGs78nm5Al4hzDjM9AXF+KDNl2jdhGc0Gu24IfW3UcH3tX
RzqbEqhO2PvzWNE8icJqF3nGQ8Eux9gK9DrNwl2Cup0UHMvmS+JvIxl3hexvsLTCtWmsdGVCypi+
qqy6SfXwm+EFmq00vpMtfYJ+6CikGm81ivSlrGZNEUrbDmLsMneQbP2bazXfdH++KV3BdSIE0eYJ
/dNNqddCWrki2Zh2sscyHdwnVvpKWOuiQzWJxBMXYF0AcQ8FozrMdIu0RDKLRG3XEAlIs1ltUVbu
wtTyAGJF+q4mcTEABLQy4/6A29JZ25X3PDSM/E3OWgudSKEkSnKES+GWUnBY1JmisTJejKdOR+to
okuyiSnk6MJBrXIJr8eAAcm209Z13/vrSfjvWSSGg1VXz2DkTnAQPFh4RIZ7Mb0sOz3mppyNdjd5
yY3nDgzxxu4UG+ji7eImaEa8g4ey6/ej6axMI7tKAu2ayv9ku8sMK52lN90S7RBjY9MBRsNVFAVV
JXm+F93omaeMcwc+Sa59f1y5ALWGJv1mpz9woW4JEm3+zeLxV4+Ux8nJIPmFFFVT/+PaAcujbUe3
93exJRHJ6xxBvdAeYZuCwTTvoNc9/+sbw/jLV/R0i3XL9oha+dONYcNf4pDLK1oDhbTj3Ewes2Ax
PwykuD0xE7oC7sJg1ENyMc60TaSFWC5NrDAFg4I4/G4MGmDhrmtf/vXP9lf3LFFN3nwyZ4mx2KH+
edWmMV4UuZahVjBPfkPF4kb8aOxkNDNt16bqgSFaTPm/uQZ/8bJCN4Rlu54F8Fr86Rr4TI29rNe8
HQrhb6TZ97pkPfDK5LshXA9wWMqI1bv/1+/V0Odv+6cn1Db5a9eZt6n/b49KQsMks8LxdrpCwBKH
12GPfDPqs1MgdeJQpJEtRIfGUyAydO9TJASLajCJSQAKbhg+JnIcET7bEo9dfnaS8lglLDKBniK3
4Ntkhr8luBG1UjKiVtJxb8jMSVd4jG/ETETOxvipqLVLIZxD0fFRj26YrVKnXFe87jobkOBDidkk
slfcmzeOVWK3dSi50yzf+w4bQGjNSbB4rV/DkSGRW4TM0yJ4li7z3qqcXWVe/aGQe0jyDmG0XPvB
zOAOIJqiL3lVPQcfm5+sT910lVZgpgOEnRS54nsAg2gEIM9/shdljlQ2BfuFaM1BfjLOC082TCcR
shnoAu/NyGXjnKQ5XriImbItrWy8t7rygUAH/i9b68LHVOMSRbmstE5ftLF/D2OZH8znw7Ur69kZ
J/DW8+4wulh2KoAZps9MJkp3NXkAnFYIFxAEBcwd9X9zR5jiTwlLTI9IHDC4EU3Xc3zfnp/dfypb
AjPICIeuB8LbEeX01iYpumtkwdNWCxh8dP4F19DIjF2eLQtdbqTc89RPGjPncD8Owl91a6KvrXmq
CHTQ03eG18MeyxEz5WgPAAh2jE+QcrRQZDS9RSRpGg9t0hhI4ElczjYtC/pKtSTlRaLzmQghpQE/
GLvIaUfmRAx1zaXtEQOSZwqJnGtzKnCXRNJ77CBIqaJ8/FaFc3DNWF8J238nMKrG2e6XszAGwgvi
PbU1U1Gf6Yp/0jBElxmM90g3UU96NkQfesXIpOR0R/ogEqPi1qu8WbNYo4wrQbRIw3wmxq/fmMLd
ILvG1ELhv1ZYQmwPef3UUmKF5GioyWASZdAzKZAoRZ32RHeRcVI0br3ceqCJ8hIAV0VHZj8RqIEv
PovvkgT5Q4VyyyFYGWcXsDn6bk6jXVUTVjiiQ1adci+8brMMXH8XtjVTNW9cVFF/ZyVyR5N77el5
DG20P9f4ILEkulho+KjEo+oz+uNVd1tU9jdTXToTCAwKSRoAPr5k5bj83GB8LxGF9ZJcIXqYZEak
9HeX2WTytdGIp5gWOlqwFZ/VinYfc25t1p4yQFujtSODnOJLpvthyLmT+dolLeY3SjOA5TDmEzVm
c3VqbIQBw4rTH+lUzNG9qDq0oYMrsZnRXlNcLNME8ndilfvB9WcYLbdELIHZIhxBvJ+gWLXIXAKj
nACMTE3mILa+l/PmbMX5wssitfaEjOiv5c+0NhbJUEWPDNfuErs6xgnTOicyl1UKoAnC3i6HO5FV
Fk4DuekJb4gEN8OIdUR3y5Yid0i57XaVzlmaDOx2aY7+xQ8dcAxad0d/xF/Sv33IeVyheVqXqHe1
fdekRwM+FRK2g5PybdhKnK0MxKNd2QQgESPQEEPNMmRtC53dpRoqVkEzJI4rQl5ow4wr44ciHY6J
0TXIoHQLwrt8GEx0aJOf0ZIYSmuRt8bWxcm2Eyl7aZRC90YlOGyYecO/QGVVwL3uR/Cy3eRegyk4
TpF1TSbpWmraWw4/k6J1wW4DRMEyqZ6GnCN10L10ZnEb6lz/vNb1I4Flh8bV92ZHhWpTrZS2zMl7
1u6sgJUZmc61L8Jih0h9mSXxnPPK8+T1tw1aS+I7UP4LzUTvNUc9GDzVyId3IwHiS7oYzFgY9Q1E
M8tghIbXJ+c0IQEhzbdVVb6QetosmthETYOkBEIuUrIhs958dQii9pN+cr+ve55jf2i2DeSPrKru
Cs/eXza9H50BV9Mx14oz7CYQ7mol3egxzcHPusgbOj3APSTJYDq2TvWiqvbeb8xX+lxpNR2qEQJi
TJzwOh1dzvZ1kSwnt3/KbHvVqoCiW21RpF9Ng2KYXYA+TFDYoFohnDXKH+qsQ2uQ+W+pVyHpToe7
jAb7Ikcv5KBPm4VY3SZjqS80qMyqzqbV2EXmOkwDVKIkQUN9T/G5EVmaZaeuCO7pZCz7oZyYm6Au
kmb2QuOQ6y4epd7nOFLjcqEB9kRR0j/5JruJlujpRWp+sXMJbF34RnVBdq5tSk4HqCJ32qAwUIzL
gHMj4oERFYHp0BoXgL74ngjbG4SJVndbYSRNZo2sLE30qEI94F68aLA/UkslqwIgRQKPdqE8b40h
AvHk5D4Qv0O0b5ELspVi1sipkcjWsTXQhNl7KsrWho9nF9PyWxDfo6xVy35k0YysSxEy5YcytHCs
rRpEhJgeOl/FSprUziGdQUREuSgy/Hw6bCnAGHICV7Yr3DXyXotSEjl53z9IH/VlY7bwoScCWo09
4Cu221GD9s21Sv3xXYtfecob8oD7ZGX7/mPb+JcBL9Ii9NOHRtZbMRhcfqLMFhe9JqjVafJtWsXu
2orGchXJCiIL2FI910+6x8mPOpLpVks7dLKepU9uDLn0SBAo8Ng346492k6BICz8sOBZZeFHLvAv
5BWSDqqpBygt8VJlEqml3R9ItX/SNf8jyOOdIxFvjYH2CH2iX7hGueKs31Xrckh3rS6eERHd5ywv
5HB413TCIGG7GSna/irtOUamGclS7neSmMgnvZoftCuf+lka6iLr6IvoqrSi5yB8RhiSFXRX9VQw
Erf8rSEHAGaRufv52h7RMQ3UdtMANB4HpACWT2nQG/YIdZvYacSSbtg/RU6POFIj+rBLsATWrmCy
004PWpthNOuiXeFn2Wrg3wscSqNKv+3OQfmZkTME//GpnOZgDN1em5Uw1rpoSDsF9y5NHauo5x2H
2ge2y4sRN8ajFmaPkcS8U0mIPlX4EJkc16w516h/UVpJh9d9NkPDftbqC8qbW0Z79ZpZACZcbfKX
PVY0VPZ5/pKW2hY3+6ofkwRwpzesbcl8Q/ONryjR60M7vhXKuel7DYYIXYS9Jodn5YYnRdprR6oa
xt5oWdraw0gIClZ26Hu9RBtLwQMZaBIrtoEM3ou4SSV+w2IvasQ5GifXRmwCx9bpdkbNfACsf/vF
nphwiDJnlObYF8rVaVNakGHJg4XiNWn0deh/I7lF4cbbbQ8DmW7kUfK7//dLODco8oRQHr3t+sXg
BtOhQ+AIqtfbIhDDmpvp5DJU1N9qKq/GIZ0OmPynQ5ITD+WT4z5/lkBMlOluW/RLlR3uhOcfQ49Q
QRhZV5FBNG9aFY+1l4NorIkriAOTnaNnKBu5UbVIE2PbWuZZ2voZTOuq6E1CwZR5Tkz0S2n+wC3O
titS/CMhlK02pBqxGQhXGpQjVLtHgpU3VYOYFg3kV1vHN/2UW/Sfiy/byM4uMZ4xZ49pJEMyGM6U
SQNS/eimL5uHoknvqjQ+khz5VffDMTZxXHrmm9c6r+IAhvE57XzF6Kf8MrPwxlQojcw+5/iDbz3B
1kCVce5ah329fRha7G91e+yquUwR0SrRJ7Y+mmHojZEYEjuijSmLqeJVphhElPTzV85948HW2xF0
Is6ADmcXDisjz5nj87iahdh3CBgPko7/DEZpZyKJY+JSIvT70aESwogUMrjlQhO5c4TSQN51DEds
5rsR1cwvRQ9vX4/TK+pukG9zSPLUsoxlvb2lSQN+Q08BUROE7SyqurxPUsVsnlrl5+r+/O7nXiFH
1VjFY0CdbYVttA0M8FgE0eSHn995oiUHunLwJ0VkSdf+vWNC1LPz6d0scwOxWLSH9wXlne5P3xWP
gRdsi7mhoSfpd9IF9xyYdiC58GsVNlbO8MFnVrYdHX/WWNu7eGB3Iy0bN1HL8GOkv4OsgoNrRxIW
D8H+h7LJnEExKuewLqCTaaAG1rbJGHns9z89TJXM1kBmlyH6Jo+YxAVZRpupbp85tVEe6UT+ONPZ
Ibgi4R8s1s01QH1jGfDx1Cr57gQNudmSNXQJM46aN6BM0IaS3JxwYvgjKDEPLsdLgth4EIk8XFfO
dzpv63Pr7+eQGCB+kg6aD4FFyCuFgSCBI/fU8b2NGG9Y3qk9JhxvNcwvFwfWg2GMa58wOU4vHnNY
2lwote8rPXslIIi6FrwYCe7JRxPAMhzAyKps7wy8v6S+inTNWvYhKjVT18lDVfptYnr02JD4oYG7
1uBNLvyS3dWJjGKJpE0nunwBXxd44xBOmxa4X6eMaWU4frRyzJsAvQ3bMyVcEss3TwV3dl3AoRTu
srbSnZu1b7lD9nvcmXuy7Zixx6eMLFOCD03UkIW5jByMXC79VBBoJSeo+Y7B6+esqrmP6UwkbESb
zqB7AABLIlAa8E2P8TLUPZs2Au1o5mbIAgo92w82z3g7txX7EkZ70A8X5TJVcugIFP14lEZIvd7R
qHCS5inw5BaNAQdRvXw0UFYyVQN1kqT9sSbVApsdu3Zfi3VpUTTRcy9Wee3CwNT4oRxN3QwdcTDH
1uDh/rk8EStNHAEdcYLkVXEh1t1UPJo6W1lCZ7C3y2viggoSaad+zj66ncSABGWa48dT60qzPNRp
NE7iimra871bbRaFD0Aul4pPxU3oYjBFf4nb+KIRLvHbXZcOEY4/HcT1QHXSD+RpGfr3NFE/RN1v
jZC05uaZkC1xeyGDmfuLECDus4ScPnQfmHu1OSev2Xs2PgFeyormI/XciUF9f6lr5sZyNjdhcKaR
9BVr+lUh7qIOqd6cq/TzkcYJVE54AXOjkiHWPPaN59w+/75MoabnJYVPF53cfO7jagQbOA3ICG7w
da9IURiGq4SROcpRznJ5LJi165lJyNakmJ0Z50yiB6fZsLDZKLAEzZub4rr+NLcLmnF0tvs9rB0i
AejwaE5erEvEHlhu8zlIK1mbMDtA6Ir/y92ZbLfNpNn2ifAXAk0AmJJgT4oi1VoTLMkN+h4INE9f
G8rMyuauO6hpTbhs2bIpEkREnO+cfeK96ECpZFOKbJTbh74bALxMyUdoocII7awEokSTlMcst+6B
i2sI+Z7lOHJO9SCiDaNssMKKZG1O5y69Dd3eC56ito13UTDzoWUWxvGr6Es4ukmZbrOBk8LsjQcR
T4dGs9+pjvrDqYDASBEcuzD9GsJUHeCRJpig5z+5DlOUC9iOENY0L/2IB3LPTcDxuOA/SdHNcNjd
hsrZ5SbqnA6jdz3bMZxLaOjLhYd+QUA8PX3PZDIt+YO8wts8uM9xZjzQXHYjJmBs2EC1Wd5tHNLq
BGPS1fc1NlukBTGuYT2AQhirxthgTr21rcVJoEz/6DN32r65mNwq6cnIDT+YSI5hQzoZuPJ8BHs9
x9ZnkL8bVebDWUNX06rDlOLm1SPeOq9sfxLiuCwqbpCeu5okogrf9JwP9SgJZC3NDZ5qFx2NXTBh
64MM7Mif+DzzE7a/a/os11BHTzbDXk4lptgnFgKpR94ecj73lWgW6A+M2vJQUZrmVcFmiO+pHD+b
Wh1ZYv0AKi8H/qV1GaAqiiFmInaJI8ccMNTBzui0a4jnoowPZb1vdINi7xLHzbALK4ieTAreYqu7
6YCsSxQpYSQh9VK4XByOHYC0I96PV9nRYNJDiPYH+aMRGYOObHqRwFlF7nwqV/vZdCVdDEKzsK/O
29o8SMG2ME5ipCjbXDecbyojeatI0OJ1GD/wiWurFuCwMrNzmgvONYXAZ7DkeJRslyDd3u6M57op
1lDnH/Safr8ppp+S0oksj8+zl8hVkDV7r9HDU13KL9Fn79Snn/MYO7m3ABeSjOvRWXgKOmZ2Edvv
IpjD7dDSUORZ9Q7JFnroTPHFQoa3ul6xE07L00hrwlF2t9hCz4Reup/mfNoYtvk7mI3apR2lplVY
8FQDhvPH74dQr3t8vf/z+29bMoyOo9aW7qmpRbMztfDe8AyOIs+mtWNxD1GjNp1a4v/cS2ofWA6C
6KzrRyD+EwwOvMnH7997EcZek0Bcir8cddEszgEDWRL/BbM6B+gMVpooNsJNMehYR6lWnTRTHLs0
JRbBiimOlR0ax+9ffT/A5mJiytq9ybrJOH4/BH0WccbF19JFqfm3r33/wRzFZzT/cRMm6IRNCXMt
NJ/C3sQe7IewpXI+eenSrIcssi8C5pNIphyN28WL7lLAs/hyS1bt1Tf86Z8Ptkcg37R6Wrfp3gae
3Ry/heD/u14Cc5kE/9e/uhX+3UsQNyEOns9/NxN8f9M/zAT2X4JguOnZ0mAiZbj/NBO45l8Sw6lj
eQ7GANszmd4UwIMiBvHeX5gFLK4w3ZSSG6n3P24CU/5lm1SCLMMV1zAMKf83bgLDkv/PsIb/38RP
IImD2Lru/sfoGyh1iTExFPturm+M82rwBEWycc52F7MDDSGcEO3eOTUf0dk5dQs7QFHymJOMXOUm
HPlpOawNYjJBrj+UivJHY+RkPTbVsayadK9S+gtA/8L3he8CQXUiLz4LbNh2TwCOY01mUrjS6/CF
pPIDMd4dJKawd4+13j5J42V2SWO3uDtRsy6ZgFfvRA8pW5LmrQpGkmqVvjU91q0pHD+G9jF+ZfcM
E2k4AYFBdjCqj6QNv8a4BzLMIQJu5D025NltW+FDqsBScJj+xG3jM8mk57At6IhxHDXtHddbg+5y
joMegi42AJ4EhbyyrzSObWnh6nV6P6VMmokWXe9EGdzDbLGsSQcfXVhRy+FNs49K/8fJ4TTkfHPd
EE7nlR78CY9/MmYBGJHk3uivmffLtNksxeqSxN4LMTGixcbYHbMWHiNv3z0OVLMNTYNE1fKQ26tc
S3AJ2FSPNDmU2RKaDHdPzV2XEeMTQy/wnAFNX/hxgQUE5iiJTvlNU1jviTaE2zmJd90cWOs05vkb
pilB3Zk/3G9QZbccC7XChp7Sd0j1j9Ny4O81dlSzicBQFS/VxFPzQqDCbPGR+q3wpOLRECTVMDqM
LoilUeP7VLYrlyYwDGxcbR9wnjkmNOlAS4DxasdFBDOCMtUYteUwyn2MRX9NaznTmEU7SLLf9uA9
D3TZDGH5a3a1L3BD5XYw6PDUg4mtq8USw7G1rdZTsQjebnEGRNMcDVHQGBS5Rxc9iuCV7edTw0te
pKSohblNQwL9GpwLDGAsJ4PFSGDCFduwl8V8LdalzJ+qOWm3NKB8jaMxbBIjaY5er86MFNIdfiF1
tEdr8CkRJMWRuQUSBw9NDjpt1jj9GeARjxKSLPIl82+wit2xWx4shlBUA9l7LPrFcQTz1Hg/LJ3y
5IaxRwdZLu9+pq67CzvgQEkDoLO1XIdzw8iZlak6K2H2B90ET8hyjcQtg6+SYzpNUb8yJ39rcp2z
ebYBA95uRjwZOBPQ2IdgKaF1Wqx2PARadoinedjZ7VQf28ipjwzRZoC1DIVK39GYOCaRxiQBlWrv
VQ4JaF4YLa8vSd68pEm3T6i6Z6Nst5tESZbhBSsYAJdE70MiLWN6G0q9vTW9BDeTyAdXJsg/qf1Q
17a2k17ma1Xy6NQN+QQ7YhZBersLwwH9gnXbsNhodNl86Epv24V6d5hkf40Sj1I2LBorVeH5m4Zc
32QD3klKZ/dOrzXMtiw85xY0UnbX5rZR+rVm507qEe6s01MF8P08Y/sJW9yAfx3ebKHzDpklSb16
1DbREH26UYsIyV8SjqL9M0+n/RDX6/kX+sZ4NJaHYAY2ONzToUNc7hmjCHqLAI4fTcd9qEKHl1Yy
cyqT/MBYYd2OzkQsn2uk1gT7WfwdgJ6qI9DwcOdo2Ky04nPICVr0k3gM6RNf9VUsiYi2XyS9Ymou
nImIkGFzLdU3G0uv76lm5VbTIeAuf2SNIoAVWv0X9aREXWk8P865rTMFq/+MLjHAXMjfg2aeIf7R
9w3MLEf9fJjYmTw55Ef2IbyAtZxIGDGUiy9e62YPqUcLsy6LcZ/MzswoPtbIhbb9E5OutI7ENfWY
sU7jLDhoe9r1+6HwGXc7MPUIU8DUKddyJolCDLI50lxdHRrgenoVog7A7745rRGsi9FhQtzOy29B
ExWtdW+b4Nwx536xAZgcsHieYayxDyaZ/SL7CKX3oQ7m6JBlhnoQdRhvZFF1h9EDbz92YQNYywpv
HKQIvxkwDxrdbk7lhCjkSjvY2SqLdyQe5nVkhvOth6p6gBL+S+Q1fUR2AFtNVPkzwaJxXTeV85Jo
Fy9DJTa46x3w9SLuiKredWL4KZeRIeaidK8nKnvCDvTwQbem/RUH8tDKLZwW7VYPc3Jqovw1DMKI
WLyFa8WNDm4g8SAk6XS24lI8jHl/SWT3ZLpJ+GvO41eLMqBbl0abwbLVYzVFLy6lcQdjXU15S6tG
0kFbT1jiAojBZ610vnKcEfuu7cs98Qj3sTdvNelvRo/6/G6KCJUs1x5ofO6uA6WtO+R558TSwlKl
l81FmagPZrtYtzMDHGIpiJ/LyaWzgrtA2ejUQHnQZgaEk7M+JelLbCYMG2MKgWJod9hwngyB06Ek
/fEczB2+plFJbk2kHVQ9fc54GRn/xc2VtMXPSQ7Bfo4rRjm4IE7cOslQ/ecvv2sOvh9EPT2Tb652
//zS919mHilP31+LvOVf+P79959YsfMrFsZnb87zWQS5vbPmh5QU/WvEfNRyfqa9CYKjWIYVdgT1
EyvDusw18yKt3K+1MsVvO19E17ZXrXYhp3bJW8hYATkyU6dCDtOWLTgRcifBbS6J9xK63HE7MWBW
/ePBCHMD5pBAMRbFtewZK8xSGPux6i1gfdi7u04b7zicJ6mquyzx1cZmRC4/7BGDlt86/QSzkk91
PdLkwLxo69kkJgF1aWBXhCT+lo97+obBsIb9bXRaOGZDou8pPyRLAbcikgviv8FCWhCrVKXbnZLY
9EUpuCm47fPkTcQBO7IqMvMosV6GhgaQjE2BHrDtTCiApDiSzk4+egCwSEYFMbt+AF8bkuFvLX+a
o3VqU45d62Ajs0CzNvIl0/B1ltOZ+leyLp7JMap1GCin0ask3HQOMyrKjQj/Q5GIVfUFVG+8AZ/N
ETHVLwF1OMJiTQepvTcHCsan2PrN2Py3nY0G4OD8J9GCLwENcd8RyvQNKnXWBI1oRSOZIxx2BCu8
Ug7tG9eICk9+qnerzYdDGZ9c9my3Yt4DRVRHFjWIx8LTz6maiK891EYxvQUh3Y1zTYpgqq38jvRE
riecDtShn5XqXyHFMm4k/05Pd0mcTAMBRcc3wpooCMW67q1kTE1A6BDabfeTB3+uUm6elfMUJSYz
WLXVhqggvtyUJ1sNzLMM4ilVGl7jmP2DpaaYAhTI91q7Sy1esIm7Is7E5oekLIfpPHyEBUvGBTjf
Cy1+Qk52oRZrwa5/n9pEsVT326ERlc/Xkg272HatFZQSaVu0wAGagc3mu6u6VdcBUuIouY/onlnn
bKR86Ll0KXHUpeOLdCAGeW+txGc95+Xm0XDGNzWQ2HbG0tprPZJVP+vIE8P0kEbgCfDrSM7+HGN9
2Vc3nD8uEDkYHobmnjQPJZZ7a/zDiNSB0XX2QbvVxlpoQn1cUzHkmfERiBD8nxEXy1xHJq8rO652
pHtP6OyzXH4kX0bBLzstEbAaif+vmTii0G1/UEl3K0jDPraaSYmTSyvGaLK90b22388JP7BEh/TR
fFsfykm0b7iagHch4lhYlqrfecjqLmgNFFarIBF60aMV9sNuyJqO3lrS6dQD2hePlWDjwIrddAx9
shkxvw4vWcEka6JHxpQR1t2JyCx0oHMMwvLEVIm+8D5/RtDkwyzjbd9bT/GAkl53WE/ifqM8+7ms
gWXkx5HrZSozYCqy+KhBh+LY4aIMOHSEFdLg2FGP66Fbt+Lqab7TH9skxURWI/mFSD5qCi/GYgkC
3EKsDRmvXQKpWCOXVZulkfUNzhpXFcWeX5qCI+jVb4LCwpqRJHV8H03Y75qAAcXYFNeGCRMxQG49
XkdGQpkvvLqKfHh/tY3qxxhYeyIUO3Si28wEeu04TMQL14QOTm+FmX7BYxiJL1D9+Fi5EdOdwVzh
leM4F8r2jxUzq6XtnHHXkqYLUGWKybii6QFqs3dsAE6cA9n6cPUxxel8PsQv4TCBDqtfInpO/DLW
XgCpeGzI+oizUDWu5ijiY9b/oCg49JV9gZ4DspL9DEdRCQfMA60wJvkbU0OSflX5ZlOOoVU46Qb8
Ihhz4VziPR75rqqcfxjxYxRBMKiyd67FDysnJKkKExC6bH90kQXdRwSvXpD8TMfU2sGMPFVTP8Di
ctYDdaD46VYaNTT+bEzM8BNxtyc2ZAaAOympm0kpmXKWi9aK0luq3R1BjsQeTHZVTfYaThBAMBVT
bjxalJjkxs4ifAthOnmx0OCNLGOVt1kn+lKbfYsX0hcaUa+WnpJyMljGefv0IvnRs/+H4ykDGOHm
msQusa18/pNp7jkNZ98YyYEJzIrVWdLSBlmMGFHV750Wpifnk6/eHb8creJYSECSAq0KcBj26lzD
7ogwLELpO13rrUm4rpux/i3j4GOW8FebMeV9yh76xHWwpZJXGjYk1o+OV++FZZ8MiEpra07PfWiA
b2Dzwv6V0hJIEFxqBPpVN+zdAT13LtuPADy4I4hS6zPYB+G1pwl9QTjp3vKONYDeTSlgtoYWjYUJ
Qlkbn5qq+hk6ni9n0K3IuQUglpM3zF96lmsgTdhW6QmGiiH+Cq0BVK7LJCc3HxN9EochBzCpaPqw
eu5NrmOeJX/E4h8C2C7NdVq1v4PaHq4zYbhchD8Hw1LveDkZpYPStGNnNwTDq8MOHNEupAYtmFF6
TV7aphrBwVR9/UEpEGFKzUmv3YQPstYoW3D52VYeafzO5kSLI5YrWxGENarmMJILogERQPwQuiY4
VeMBTg2NgggImtm/AiQm7HhwUEo/dBOLQa790RID98rMFUccIjzYOFwwH8S+3uUTNynIeTNtG7Am
UIdt1b9E3sh0vmofCazgqzayc2dq7tHI2DiVKukvWceFUFtm/WzD3hiFxmpRIKbCHn60FFDmtMW6
BcCx2xVW/UZ9SvMjkRWU61Fp+wBji29rLdbAgEEGaUiEeTX2ey0lLe3l3cU17bNXVDjlGKT2j/Qa
e76hDfVOOBhRGAcRmfMwMMqoPrQUBBejKh7gcN7l2JlbptVrswkNnwPGTQ5gCUoKDmYaEHMGoqxb
Fp6BwQXQoHGCrkvtcel7baM7ZQsl57XyOg/ZfdYpZEvoGV4nD3mDsw050KJNiZgrHPMrfnJ2/Wr+
wKDw1RuwNxsSyeuIa4vbjeiCcoevYoAZ8RUOItuq6IJ1Z1nI1bR1Qpt+qhb2fQbGekOQtNnSdOxg
bQL3mYXZmSllcSjYE7j4ibYWbpgp4O1rQwxKc3IwMdGsO6COgLwoNWyCP0E8/5lSy7rZOnINnJgb
SRS88CmLgmO2e0uS9nTAAvHpwZ5oNxqGqI8RUwG4uvA9sqnta+l6qMeboJZu0xoEEZvQPuWx9lik
LaXdAKozXXS+RUKQiY/54BnVF1dEzhRSsRe7WBqbbaBg6aXw2EVwhMISM3cvg1rsz/3cnc2sOkDH
JDTkwl2K69nPy+Y18bq7ZLywxurWgwEB6G2bTEdk9llkOPs5eb9OJZi3ca4F6Z3J2OJVkmenoqal
c15oJRCrNCiBWVKmsG9iyDRU8bLWwYXVvC+vzIf3TP8o2fnD7Yja/VTjP6onDSAEs0ZuTW2wrw+9
HNZZhfqeOm/uUD5PQ0CE0GvHtwH864jLJw7i3ZwbH0MZMFSeoxehakbaQsNt7TgtUEEj/BCNuwG/
nl+dPNyj8614I0jR0FBYxO+KreSF6e560vBpzjI7tRkH3sBtznOOE5Vy57VXMRsMzH5Tm1q/guXM
/2DcNe6R27yGQxAErEdVcQwDeZyiWiCS4k+ssBDUFv8T6R3JGL78XdhWvy0pr62Y9ecVJpMyJV0r
RovWtPza17xiwMxNhhbxCM04Ryva9+QO6Zbt17qamYmR/0ed6e+docOJS1xmuA6iqDP8ymXUHLVc
n24Sd7FquW9hRN1aDSM+W/aL2DE0DxlOYnc6UVHV34ALXqceQACOh22THkDWzXuLjEYw26DnB2MX
oq1hPMing91W2ypR+RGO8pvXJO7KMl7blslsNzrPai5fjK5/kolDTKsl9CP3YT7kh1Dp6WOloAMn
bAexynhPYaX0k2v1ANilerAXyIkptSvalqzot+zKs+pYZHUnPjgRTuqJk90Jgb94LwhYVYKbN2mK
R8ytj2yva3+IzAMAQkEtpp7u4oq1ihM8ZlzjnNN41tA5/MhnmI1vzbrFQrNurYrdBSkxU46u39kT
w+kG4CymPn/Qdenb1YOLDXbgULNiYZ2q8QCk4qZMPV2PVv3e/4xzsHDgez7g1MQcxHPa/ahNhzvM
6xbriPtjRYxO0YRtsJKXkmQXoHx8HemA+F5PHuXNc16scqhrgT0Zt0bEuPWx4nmKTJ6Vq52r8fa0
exl4z7RJ9ggh+E2bXt8OQbBymqw6stdfePisCQmp8CY50KFZ+VkFj6OOrJfQw+NREYLIU/OUOGy9
9Ok8L0bvGu4HzIORGg8nQ03hVhfZy0HDSwEcgDpqwxsRbe7ttBjsgAxfZs9o6IHHuj/HW2Q4HNkF
F2bUfSWVEL4TFdtyxJ8wU3MPY6IdHgbvS1VQTJN5egYCxabYHODSw+S0UuN3NrGNTWfkx0iTr3by
p0/M31j4zhWxwc1I7evGDQuII5UiOhcTlpgTIv6DcG5O6BzAFUMDDTHB1q9Fw2XZmd2rUwlFNt6+
xoJxcBXn5tXLwRQMwa/UWQiRha0das0hmz5AraKGYEMoSwjuoy0hfnd27/S/gzmHqHcGjHkw5GBx
2GUULpry59wnHBvmlOCS4wowSN2uImIxBGx3QRXgy+nHT0UTtVAVvkbnc3SIBrTZJ4TpvWsv1eQO
r7GDuOVja4WNEM+gY3pKH0wTunCpJQ8qp8bDoN6sUVdXD268glsZBI92ZNQ7MjV71Qd+M+CtCEKc
Ply/qR+O6nHwMMwWNnQHxQCeMIOxnZrhIGaTusTS2cEo+q2lb5gpqegF/NJI82FOx3jTzyWRAWxJ
yrxVInoXCynV4UDZImeONBR4cJb3yn6k6zt6H+dm2KCV0FCcNQjRHOl3TTFwSpwHmturhwQmkVbi
ldGn4Rc/EOglmHm7CJSqXty920x0/AVXHmhct7rIzn6wTX01pbaCLMUh1g6Ce5o77qbgpGtxHyJL
R1bVSOsdl89F1g1pPBs+bhfdRRxe3BpYujBH0G62c+wAfrGFxTISe9mhjxevkLuxFJP/uOcNmtmT
+Aw4diT4ZnKd6O/RPGNDnwH0OBg2aWqkRCXksD/KVZJzdy1x5wtZu5vFRAFF3V11dTPstWFm023U
V1VG7wODKZjVH2XqacytnGsW2LdaGGdNN+99Tf9qaWUXO2RMIQxEnR7cvjf+zHO6vKvJYO5CnkiQ
Zl1LXXU+mekCKDaft4LlSJvWfWdW75S326dlWMjelYbTvh3UhnIvjKwTpatcEbtG13vfrPvKj5xB
7EYXhKmMJNhDZ1CMt/EO4PzZIpS4Pqe99BxE03vrdhcg09mpzvGZhgsctpPHMMaWITh2WePIiCkr
T0JSQdHHzUDFkPXQ5x7tZQXVcmMC8C4q2o8+4vAUeTmhTeelQYIdAwZ9AMG2jduzao4eoOzic/nT
eICMAtkG4vSJg9eGmgDKnV4TnvmCfq8kSgTNFZbVgC8abmPXvuoGNLBIey47NZyzynjW9/hlWMmb
izCx67SpVxyIIYHBk3cvzsfnINM2IkrhscAW3dZ1tMXXqkCyAfqvQkUCQYXOSuuEBrqfJ+hM1WXu
x2GzbIENJ/SLQMU+R3N4MDKioz78rDlcr80JcItEZ+spYO5G9TQKNkmhZ0ED1jMCF7oED9PaDVi7
xNtUFjPCNkUZRzle3jbqgwWC/gYxZX5Mw/7iDHiMA/xnEM+fbMY6m7BiWSuD4hJEbbQbUYQpUo84
0rgrLMHrQjFxHNLyqjs0GIwc7zEZzGcjGE8p78kSrtq6YZSfzWL4HCagWNC8eIncsTwoF1AdOA50
8w3h/GprabR1m4K4Bz7txf2kuanjQ2mqNuGPIB3felq/N2AngXC7nUfU+phFvWSVO4EavkSTN3K6
QjNdPrVAYjtGfrSwwpUIrh2AfL3lbbBjEJfLoWGqAVSATi8VOT0sfPLQbFKoRQ+S2pZGBzPhNp+j
SPHDEfDbQJppToYeXvskp0UlyH5b05xsLX38FeGVUhzVzER5uyzkjGzi2r9JbV8xBN2XBnzlRGT7
BAaWKpse+nIBagewYKqZw8aROlNFohKFcu66Ze9idlx+BFGKv10p4FgixpnVXXEHxAcjiNl802Lc
oZ+b6GF88p8Mc5FuomJvdt2pN91dm/XGRo0RnxOjsuDIZNhxQGcxGNdSpnTzUxK09U7WL/0MAG+p
RGPlpeINdrbeTi9ebr8kBhLhlFD3Rm2UchCNMkWTRet8eqUR7dVXN8n3aYC3EluM54ZY3AnnkaSe
0EW8WH7heMPlG9cQE0tGUNRHahadWQVkj8xmy15zGnHK/KUdWWSTi+Fualdo6y5s9X3vzYcslpuC
yRw7rWIGipyME/zcuTxC1QdtSHoD+QuQFol2ThqYF82seE/Jt1VF8qugObSBAnoy5eQXHpvAkeWq
RfvccCbGdKmm16m+tM2kPuzIhuOb6vgWDuzFPH6toGra5QUZ+2whru9n76nwypvZGy1+YnoxG34A
spMp7l+TwychIQ7Jjrsvey4ntl1ozlNVfjYa7bIl7jebu9dBiz086n8SN7FO+s+C86kPj88+2BVO
CJkbEdbprOcmwKw2NSi8i+zmHNUpWxnxJ2Yo54u4fxZ6gHwgnffe6ndxLsWj0HrxiDonVipEDDZ7
+50W5nkdhGwakMwpShqwK47KftdjTO7liswJR+4Ixok12D9yQSd5ZtxG7yHuCuONdYKfOyFVHptE
Huy5R1NxSRA5TEvTmO4Nq6tptYUsW/K+VikarGh7TkseNzLmyvMqS8zXTn0EfVWeZuqBKD7qCYX1
+W4YI99pg3OmNWxOse0mQOadtnqM1Sw3bkP3X835bpU28RvQdqF1RJ7G/NqhD28LfOcFy8wmakJc
HRL28wQ9E+LiE+jXxymYqIXNMPzn2X2S7kXVxY/OgYsgvYbJBJlD+m+LjaToWTPkuLenpaO4yqZV
a5rAhRh75wHpXaf52SYLs3Rasw0/2i1dTCC2UVJn7abGlC1k5b00xEbw85lbe/H5WjKLwSIsJwOr
zXYF0V8u73HTBjWFcpmfwQrirDcQ7KO+Edim2OtgHPjk1VzYOve9yd5PTj4f8ihgs2rYiMo991TF
VGzdOeWXYsE/zrjOM40aiT5B3rWM4g3uBAkGL7iaYVLiO4+mPapB2+R7OmWKvcQ2cUwleob0sI4V
yUHQnBd53VVv+UyY84Luq23Sh0FOE7X8yiNV71IDhFWTK+7LvNxmg9xkcFAnqAbtrYpkhCMncZbq
9q0LMxjxr6r8ya2I1kZ8BCfPutAIALnYs338FtwJbO3S1vnvIElgJ22NUf8Buesy5mQ/m+Zu95M6
NU7THbRMQE5U7O/zmTork/fYpDEwhLeyzxTTZgTcRJXgnpXw7YKgkkzsh6hTmBTQ0VhSOcAVjN25
7FbZyGVJj9BGgddc5zCpTvCiV9OY3KuCFLTZBi9G+ymWnMy3wYbeuO8GA8pyYkUpjMVmhRl5sKqc
muDUMtMv4vgQWxmdoIn4PU9kb0Jz8f4sAQYwPquaoeaB0kT7kDcR1EFNbnFE0bDb6M1z5hnZNtOE
wUCa66XRNeOoMAiEY5Ae9Xr0U+qjWEG6eJtldXSwCa/VS7Zihlq01mrEuTF6teInR4j50FfB3eyz
evtt4ShqgrVBi3fTJbY+Wgaa/GKmYCW4WjPAM89Nj9I06KDz4hFGX3xBekZc6arndgl/KApYgJq0
vo12SXar3QUBAviqhTp7bGxqn6IgPHw/nQAUAEe7YGlBeBoa8j3Mbiw/hy5F2fxipwKwXB2JVNwR
u0myL7XBmtEQLVCB7lMiPcxr6MdAEphkpL5m97c+qKYdeGlzSpx1XbvlWgd0tWpz3lVJ5cBaCg9J
3KPbOKTaZ+tq4LD6EJ+OHv+s3HI/DHw4pAZZKosw0XpTW28875dqVb0lnUpIVO4HwrmHsSVymXIh
tnl+71mHQaMtphG64Puj5hSfpZ4bG0o27WylyKKTDUo2YTD9mBUFp3XnPM967xI6xK2xFk1o7Ry7
3PdRnm/aWfugbKlnvFLcZEqmk9ITZ8PH9oKxK2HSaXwUs6eDdFke6qE8xICgqoiyTytkD0PTNiEO
C0dqCVxbGvdUB6OZ4M10GRb+7QH8NEmeatzNS+xnSON3WdhPkaQTQ8anYULX7sPxmMRiO9oF8zkz
OIV8CXf9eIXH9zI7n6YbqsO3GyjzrJ1p4+itLPuQCuNPqCmPZRYueOoFAthMwttM4QkaWG1tanDw
S4aRjWQAW2FyccZaNrYsvBCvpiHMXc1NznNUcUjQ3Y9BGrgY11yfRgLaIgAmrtGkFq9MNMmvDMP3
Jsjo86bGjPLnUNLB2VWfHHHf3FGMRPUhAwhCUpZOuqnMwvnolom1rbv6jjVq2MS5c/c4DticSEBN
7xDn6aUrUDWnKTuhPNdbG5mxIQYpntqxfJ3JYpN91t5lOxqcfZcgSfb57Qxy2H38zcs0IaLurMS7
cXBg80TmPF3cdt2cLhUuVxis4XHWSSuHD7ixlnqPrl4n7IXDcIEjB8W4ZspsHQum0Rirj8VsbHWb
T0LPEs14S/iah5RZ2XazbUxcI8uHXASoIWTa2k2lR/hxg0eTf3vzfVl+u5q+H+amZEQfQKzHV9hp
NyLHTAWWZ15WdQ62aXoFmEEdw4g+6QCoYekJt5NNilAzKAcPen03tBDte8iZDGwgG/Nt/fJsm5KU
Z71cKXqgJycLvLavJ2jjoxyW1WH6EQmzPWp1yD9h4yGtXF5aCBnlcQjqqz1zXKnL4B0/xSWQSbw3
uSdJld8z8m5bEQK/Z3IF+q5S4W+I3qxzDZ73yWToPMh8CxQJPKOh7bt6uboTEtMhT1lf7HRdBKvJ
IO+vS4Y/g5UhmIXBrsZKU04mFA/2UwhzIw5xKHT0xPu4C5kLH5t+/IVAzrpPFA7OqM6bwWcvNLkl
aAbdlq6GWB2HFu1Ay03OSJ960W+whGQtXHph9+t2olYATeyuUgaqHuFacMlbpyUo5FUtHzerpFLU
IV79N5TG/10HtbugQP7/Duq3zzbCc8UZ59891N/f9ncPtRDyL0+YNgQL1zPxRQMP+TuQTRjWX4t1
GV+1AXHt7/Zpy/tLx1bjOsI1JJaOhQT0Dxib/Zdt2fhmQbQ5liV4dv9wd/8diPY39t0/0Xj/CkgT
/05jI/MCCkZ4wtKZkksDc++/Y02wAkERaXt5SzHG+EWTToe2Cw84FOmX6gkM5RC1LPo6sHKKlCxA
CVQGkBd1oTlOVbfeeo23T7Jev1Dk8+dfXsm/P9t/fXYGNLp/4fB8PzsP8Jyj656Ffcj+D+pQiCc1
c/6bsPNschRZt+4vIgISk/BV3psyXd39hah2QOK9+fXvQn3eWzM9986JiWAktaSSECSZz7P32mFD
b8tASEDyypnIKgJQXBYZUWLcc8t/so0cxmgOymPMGRG5yhs7rqEWPi03WscBLRt/At7j2mqOsKVW
QsrVwjT68Nr6EZTWbJFPwIvM3P/2Xz7+3+lF//n4Jhp413Wkw+//951bIXntq9yw7hidii/VlCs4
JRTRYzlDgidLrAIj9G4htBuz/0JttLk1OIYomIUnk6Y7+N3kUDZudiFKaulqcFTcBqQizdEo19xV
ljLDjURZ7buufhKS5DpqlxTdZsRnocsTk5H7f/lO8y7/QCPN30miRzV0zHbEZAI6+ft3EmZEfrVK
zDsHeratal3Sv6bAp/fBvhVMvSV0FHI6e2NTcInd+XmpHWwjHE+D5VMsdMtXdxjLo0zNjadKg9yG
FxFFKGhUbD05CZeCAPbo4BHY9u8f/YHP+sdH59yxOKM4q/5kWGVF5rcsc8Qd0ChjrqaeRsTYaVmh
6gG7IIMuPCJtpOY/zu7lZPhKwGxDyce2NURHkeGtcT9EW2yfw8bEykapqI+2CMqXJV/hSPP5rHVU
HkdZe7Qqs/Dqaua6yXv9GFoo0OibjUs4/d7Bz2WChAlvmmOFlFpgX3FIUjloUuGty2hSy7hH4lE6
ebTV+gI1sHm1A7z5iZUDBkcoei9Ioi/9BmEthvt9OQaXKHQ87JZsKM7JzknR7Ibtsor18ziU0Z5i
UbMxiNCyfB1BUJCPX7G2EqTVR2+dlrdnpVnJmqFi2NbEWJMUZcwloYaC+Xyrj7sborJ4Tbe9fjIF
AVp66ZNM7G3dUqy8vid0y4lfnInyIoIIY60ZVkNuX1UyQdWrFYa3H6MzeHtMgp9xIvTMqV0LnE6x
s9O62v377z1TM/9xqD5MIY6wDf0f8DC3d812kKG4a6I9dZL5beJW1dbnkv2AFrpSXHoTv0M+1q9h
REhRnLrUrIOcqrvwjXOYF9uWjDwDxiseXePea2RH4642Z0vERLQmIU/e23/52H/3s/w+w6B2ethj
GJL5/9/PMEfTodXalXGfbG3JwB0+0fO7mvKh1aVwXiLS54efEZTSzc4WAAQyQp9r7133dIEcLfrl
Bnm1611CJOrUA7ERpmuzzOCmUIbb/vvHNf6XvWwa0Nmo63kMC3+O0R35GDFsCYO4RLe86SPVxHG2
ZyansAUD5LoZcOwM80JmnYwpi09GoF6j2G32//5B/mB9PvabiZpRIv/h09h/0vP8UTZcmviVSLeC
XmBYp+otCZVzyglZC3Wt/ZR2ICtw6UZTfA7E4CEQEuL62JVj3WyisU8uGBSgEIx4ErHIK7EHGg+k
oDYIhlfaiR8HZ1yW7bohlXsRdcyfrPySlSxafMMDomnM/I6S2GANMammks8qhov+71/1gR78YyQz
Td1iSoE3y/zHSIajNPdKJrR3GMXfrbZXx37OB50qpL+Jsp9GDMdO7t411tdrDEbJV+WYZ2OkAi4i
c6Ld3LTbEantPpQ4VBtarotJY34KkAONMBLzf//Azj8v5FIyueCawX/Yyf7waBmF0iPN7OjF1o27
EinZ3AzS20m23wsMrFfXtlh9J1QdWhnba7J68mNaKYu8PLFqY/tm4F1dW/nw3XY790T3gcwON/8K
PLBbcgFGfeKa8T4UitYy81zhdLSurTenCYD4hSawjTwsFhl/YdfWJtUiWsYpiPkNAnBCpQyZntp0
TE8QKUwvyI9SDKxThXtqIF2sXVUZMIBkin8E9bvbXUqXIBitgx4zTA3SM3HL6sBGf9QuMTEbd62V
B1NBY8iV8WxQVH1NB61aGCK3qL5hz8jSgQWFqWHnqvAm86XEHEzz7/vdmseKPw4UKTgldDRmpseA
8vexhOa837qjZ9w9r6DmJKfuaSTB7jjJqto5mjM8aR7NsYj5xWkcJ0Ce/YhYgYTaTksrwjEI4mpr
iyKdsUUMc2lb0BG2RTVG6ay2FX3/wM3BCASvLfwt33Q9VsKPblNLKhYe/V02Ws9B5nibDnQnoCPn
xUURk2TiOFF+Prt5oVNh8vsz3LnN1Mc7Ch/JM4Hp5tJrrE1KLuhm4Dq46JUs1inItL2g6/BfjlCD
yfY/9hSoRxfYI/sLh8nf95Q2iLZz4MrfkZu8WdgvFm4bfo5ncWtdGhYmOw3mdl+VJBWn6dGmLBSy
wkRsOBRHuozQ1gokmyauln//DR842L/+ho5uM6axcIDXTHPkz0+WNoGATjXWmNtNlLZ9jFptZqAA
XfJLhI2V1E60IshIKCKEBE6SYfyhves6JDQ8Dt/CjDtKw9VMrscIULl0IaK200+j753ndKkl+ppk
awkSMKB5R5u4nojmaMNxnZlA9Cz9qTffeofrIt1ZYzEVDpJY2bxrWUIn3F9kpI5u08SGsGTRJhvA
kI8lsuGwRHFqkRyHjpyD36TaqHeFiYqkWA1gyQCCe+HGkMADMiu2l2FA38xEfLrqbXjpBpmxcfyO
maQ9oSAmoADanKmR0JIL4GSGscETVeGdgrLmBX21DMGrLeuAsridW8gTojxYIdZN/tv4C6nzj8OF
5ZLOCWUyqgkslX+aTic39qhSjMFdi/ucxJWpo9+XwInHfYL0+GTb5Y/IH5qNnEZ336jo4JlZ+NJM
WrXv7ZgoXvnNHSrQM2NroZiVE7rWomTaaOh7pPNAcfpmpJlPztVSUVWqA9Y2sGDWo9frl7xGYY0d
+6YbX5qmNJ6IwHhtOkc/t/lNefFV74D5s8P0baiq71HrbGHHIep1bTt86jvhPKeNdojB1aDWFR2N
qfWA63HjckrjHYvaczbylToLsH2uCH3wAn31KKG0iuLZkOBwhUk1hcySOsfboQVdKpcCaYFMHrDo
mG31qtDJorKQp2ayP5lw6E+/bwnsHKl1IIqGIKvI909GVK91lMVXG2BGmmMUNLUKaUVCtx7fH4Y6
+p7IRgzkT+LJm3r/Pi4JiDphV5nTF9Wb0ctqp6is4L7MSbeiEFRNI0daMtVbMNOUjGR0DYAJL0pV
dFupajSINj63oFb1qul9FmMtWtPYHtRKz+kMwtsyqHZ/Bh1u7Fv448up1sk8Hihwl9p4AvqPZbVe
1x7zgWomq4BPCSA/teoyUtFbDL7nrM0hRd6C4S6rQr6nbV2QOJ80m09DMF0bVFdq7SUtOoy8nYlw
fJCIRFO9ydeDQSSo3f1UAhGBTpZx2iXY8V2fBkNLdvaktXdCfEkDajl7i1T+MBQmCRCaGuhRUuB9
vbvQxDVvXaO+ggF9x1IabmD1O/cxGxdcMwza1s7NqvzPlQqnG62wDfQsUrINDgg605S563xHLkWy
sfP6h0Vxcz9ItL1VB/ocRRmdR3068rNFS83NSYofjZ1pm8FyrjRFGqosVSCV1OOE1M3RuRWcKriE
vOZcrFj/+FsvC09u3v50DTgAxAwo7NGAXoVj1hvaRrAbxqi+JBU16xSap2u46VHAsqOcARPV53rr
kShJhlifnv2iPreRhOphuQPOOxLECqEh2OVrOfD9r24iygUIygL54iyrIq2DkJG0gv1I473zWYUF
016i67z0yS8cCvFtSOCIGno5d4bOPlOuPKiH82jSKGhty1lFgprOomQGzoAM1UkznWPjdO22r+ba
d1xV13AK6quVoCyaTGrDCtrHEY0ZVVPbQlGC+oWMreGTxavQtZDPWmC5fRs0vn837ajGEV8+WfoN
LbJ+G6exv6m9nYExixp2Uq2gfbQp+MbUK+jmhFFwKToYKrlln9LQeW/9OFrbctpFzeBcEcNgZchr
wDe2ZpNNM1HPlGaxFpX3fSTXCf/DVxJ8tG2naoS4Q9PO9dBaXw8z5sycAsbasPkpGzVcvHkjC50W
gktRiLWdPPoh4MJuSH7QigxuE5bHvSb8W04NW6O0+UKWw5nuW3COHBM1ild1OyOsPqVlLJ6dQBxD
cnkukb6V1B6QTqGW1zhsv0XT9AOin9zmEygao/G601SQ0j0xUhpGRTy4/RoWrIVimpjLFD+C5U3y
9pjLBCq61oMWXXxZXQISg3ZBkfpb1OQZIWQm87sO4ToDgbMO647Kr6Rd4/jy1ubD19LBvU6u0rMV
U9e3nXrdmdNnO0R+k5b4xwxkSKuyk/lLb10LJRcMX8aVcSpctYXa1YL0aRnW/kbG3cp0QJ80jsPL
uqHahZ32M2wMc99WVMYpoi9qr7VeDUO8auGEjsAFtjVGNo2/liXd4S83Wb1zfzsIXNesZkuSXmED
sCwqft8VNAYe69zy4Crvyqg8YXSk02TjINLXj2bW7/v6LF+K6lmMS0urxCPxewMNAEF1LTfDzNhr
Z8bex6Yi0T4q7L3MLI4P4uTqNXqOH76O58EymRc50keFaMuRkjUbGUwjcVnIghzR7UokII/+QNh3
HVScdK8CbVynY/f++2EIIRBr4m0x09aqefMANbSQdaiYAJ1PyrQ+pBYKLJb0ANCArMAoaWuMUmx+
1/R1CvtNEn530h6maUL4CgpnyCtoNTc98e1oC14rB+Cb2wEp8WifrpVrZodkRGxkwmpbmR0JozLj
ZJlwXi+AITzTyzBWqQDeq/WHrB1sILYIKB51+cfmj7tTD6950iDWSK9WuF4x73R19gmRf8bkgD7D
YzPNxuyPu9WoWTuUPNg7AP9q84ZrMfbq/7kV9CbBjo/7CgQPsJx6aUrMTIPxrDAN7bU5qwmysbbt
Gexp04FLCoW3wr8+bXMnfzHAKCCwaOtVF483PQInrGGhrLAJrKXxUy+cM2JwtTB1aMeVJOg1dgkk
bkgMXhI/6wNgc+CJlr2+SuBWu73KL4n30pB4sgmkH681kbz3Xr0l99xGKIX8ou3IofP7YgOkQluE
BQTokAZFjYt5gTg8W8B+YUdRrzjQgv2ledq7h/U20iSnZ8gKN4bKViki55pgB1XLohWP4ogpzgnC
Y7afPRpuybU/oUW7i7J37IMbqDbtqplIAKvtgDZm3p3EkDzW6rM2UHt27IhgaR8JfRUUwBUMSX6w
WR8pDe1APnJApD3hNehAONXmDZevvReQSvx4SM2IicfzHrcej3089/dr/89//ngHO6Q42HQAMf/8
m+mDZPHxZ4pSj7beOBz/8t7x4zmi7JKtkclDMc45iR9vXsyzIoKbflZ1ISZEJnyLnOEJ+QuySDLY
WOs93uHxLx+ve3yUx904KARzfoxXwQjLu1Kwy7Nho6A9HnFAz4QgFkhu3vxAn7bVBrSnzNOwXHno
mBZkNEN4njeToIvfKt1c2qphwB+NjRgxZxLKTovfQ0fgwgpeKkJqjroTu6vY61hxWIJiWCG+hypy
9pEe2lDxS/sQ9zatyoygjY3WhM+0yzmTH//82LSsg2gwE9suymKmJ5qRtXz8C1dBG+4LDnalpu3j
eY+HHpvH3dTOsIDS7q7nN3k8Tp7qf24VCW1FoFDe6uMFzOQTrsR0HtJidHe2D83b1Zp9GkMGtSsu
nhAmawEqHLxiOtk79TnooQPSSV5TfkKEFdgAkh83yVrA7lw/mpGPBx6b3tELfa3mBiIhpGrRlqYH
bYYrwGPj5d1/bn0AKKVtceh+PMf9n2d/PPZ43Qeu8uNthqCGfVW7jD69DiyllYIigphPidgy3Wme
s79Amow2gh4AEyAs24ePTVaSavaXB0cbEdvHP/9x9/EPTR1lf3lKMJKqt/z3lzAdgOlnIC8IW2od
v5+dpvCOf9+czIFP8fHH6ojYaptLjm21jPLC3/kuwea/P+fH0z7+qBahg/m4+7j1x/Me3bCPx/7y
xR//8sdLUJRr68k8e2ZxqyifNrMVjD03tNI0gL/MuwlJVd086/NNP43TFAACe6aIuyzdTTpMyFTa
u8dv9vGLPu56jWABluYJ29+3Hw9/PPVx6/HjR6COJoos8wu6zkAOnaHW2pp0uTtdMO/vJ69YA15Y
lSzEH4DVauxtiC3zETBMQtWfH+xV7zF0OBWrI2OGkwzAsG3yQvbxTHTJZv7PY1PVLnjCj/s+6dxL
rSbFuTAcxGGTzQpjfut5eCJSJj/YwgioS/jHRIMlYJNjH+kYxx579fG7VEx8N6LMXwpWdXsEb0QS
zT/w1LwmUUMe3/8/5D5+ncdjf/mJisdh+nuvf9z044LDJmrbr24bfJdaRBfLjvLjmOMVIsUATWgp
s3s7+MeBEGCojPbwlMdxjD2CFZeOR4i81Q0cfbnFZjBHy9PDtOI+Xku4LesCEwiyJYDbOVPJhRJT
daYFcR5KUb7ZN83xzZOb3X3DDvbQt/eBHsglYd8k1YXGt8moMTPn+ouN42wvmksb69XRS6176VZi
R6HlW7SJanu8WDJO1oQ1Lrjm0SWqy2qdi9I5R234AmphDj+wXlRfAnAu3W85g9WiTRScIbjTay3i
Wj9E3lfAeQbBcKTvDZbp7/VROyY+Usja0b96oYsgTKhp17jGFxufLRRn5HyCPPIcG/41nlCqtxke
f90fkDyyoNes8T2ahq+Z1uVkDVCB0nUWT3SYBHMDz9lUdcwKH2/JYjDzYe8Zw/eJBvCmJ9x26wd1
cNPrdYioLbOAVAfjJ9LQ8a5k8kfmp+MGJaCH+xJXjNS9pzILoif4EeW26NRrl1rgHVPyKI2xCMhC
zFEjpb39LjoKZqYxBds6iPY9JwNhx1SrIjzhG+Igzp7S3+wRSTNJtjjk0gEVkV5dstHFAlpl37VM
z85dMYCszNSOOuiNAak8WhOAXyAnF6XwqxLzcrc8PX1pu8BkWmR9G8Sof6qSnW7a+ZHYSbnxND1f
uWLctlC1mbt0BC26wbofYy6FqvQOtUnNgN/j+wSbBV+KfYwwVGX+EG/oDv3CakiXWSfmQK8zY2mX
eHoOKX0gfFtu9olkr6Vmkp9Uue9JgII8EFBBjTxIoKQti2ZoT7HDoGAbdXkT9UguQ22gvDe8U0nq
kwvag3m2P+Eo7a4dDLCdNAYAH2G1swlh0STaN9EMlFDMkR5l6sbHYLZXyESx0ONCp7nyMllI75AG
+3SHYBmFybZt7qSbEFrWWe4p6YpPATLtvQVrsiR3HJAQNUTdBg1b+THOpQ7t49BrX9tdElt3INze
KQmBx+OZ7Y6R8U3DjrHUOtoJYx2gLJ3Q2PtOae8xyG+9G3EZk3A1hovi4lHEXvswQ36kXhBdlGd8
on/DDJYV+sYwevK67fwylBxYMJqWkH8IvKwAXhSzFe59ouX8qfG+CXy5YwQDyIisr2ZpDTdUkIRe
jeOZFl56saViEPP0bl/lQGnHvP5UDZX9LEqy0kSlTrU+fMfqivO9DZ0zzAey5Hr6SB5UgInm+our
JeteVwMmnhicap1/6k232LM+3SOK0LeROZzAMNO/iLp9Qd/EybPq2Bnw54VQfDp2MNRUS9sl4/Sq
iqR6iYeF8sVwi81N4AT1HSD5ssqdA9leCaViuqJGAiqpTcQSv9mwrZDHb2nagBFCNYTHLEBvFTr5
Nk/oH5Rz5DBq+SW+VrAAXFeruLFXqOisY0N09NDhsbbqCZWraPHsT9QIR6K1VqZvmUcmXsMyS4Xa
EYGCwU5CAcpahLMKZT6fnNU+POmq+azlPSD7jsRxxI0/kbZ9Dgu54SnZxhSEgZKfUxzLoW2fkB48
i0pQT+DuCrKwSbdFA7Igv82gdrzU7qUNcf2OUvtC+EVxARwCtgYgVGE60SFOJjJgU/e70HOsRfVL
E4zuJijkLrcn4GHF51yrLo5dDVvdp9fqDV/0JjZAEsTjWnmVD70BmJb5U1f7Hur7u/FZ+Nl01kKS
1ap9gUntJRq/RtI093lnfe1F6+zQCj41OPdsMl52mAmuEE2o5qbhqmMt+1LToV7QaajgNj25ZNeu
u8EhGN7Jpue+o8JoEiSemU69laxaE0dpr4bQdxLWdKLES2i6MyOkOtmlIGvB9eQy1Yj7HV3so2Og
7/Ow2iAce5sskGsYDZuL3UFUzPPSW3vyGcJcdQqI9SXwZoCK27lkILECHDUZbBX1qIUzYIeO+tnb
rZ3tdgUMtXgWtUtJyyyuYdunpMYZ7QkCet6P1d2lXNeK/pmpnLPu6R4MEFc+m3VMllJyqk0VPhMl
E87hFuWhrKsCdFwfvmqm390llsxo8pD/TE5778bvkbCqb1pNJjOaTBhsMQct1UgwgAqOjZTDuKy6
oKcGFBf3seGa5iYw90iux1OUUE1op3vXEAHweMQ3g+poDtlPLEfJzgE1lmLQxriZncjL1HZTzRxK
TFG4qn1OmCJXGGX5O5bqijNEd0g1ds95gSeS0nCsXscGWnqQh8vRTdW18VvoTlNKx8Or2AzZdSDr
7FBFSbXmmFjWjji2NRcG6RQI1Zvxh2M3lzGHBRSM0TvMerkPsnnYJr56TR4P5zeTSqZelbdJmoHS
/YjooW12E3Oom3SaLVF7ub0fXE2u9a5suPRa2nNC7q5rWb8ysB6fClsdYiguCEWS6Kkmmx67akAO
uppuoRe/z3ke57rLAK/Qpz40d2IJx6NDNLNioN/SdmEpb0mswFlAvRtYe0NVVDj7Lnf6V0orHL4a
0doVMN/cDIgUcJx5rtS/U5zXt4liCe8iuj2jV0U8NAlSa+LhUvX3oPjCn5z2PXthMxrT59Cp0Hzq
aPRjrYNFNJpYjyxKpj57BuuMfG2wgs8hTBXMQV8ucNG+kb7u09ETwNJ6UWPZHCnN4ZLZFH6IwbIO
ScoQyWfLSl67WfIqKLESjtasxqgnRT0cXmI7E4jLCJ7p++A6VFQ/iUsqlkozJdHUya43R3dLWZji
CkJ03XmneWdcdAKD2ZEmsMYvZkZYn0MAdwAqHx+jsO7DQD5P2YAE924DLoOVyJLnPOBQ7iKSY2qD
4Z8pDEfFOF1xoKqDx1q5b2R9nQzIhU4wfIpYNVNBnqIXSGzngMzvZWmP03YaPXxeUNqU9yMqh2Sr
d5yuDQKitZI1Fu+GmPbRXKvakm+69YtZHZEooperzM44XFrwQYOFr0HoP0wtopDsOW9cvYo59Wdl
kBp4L3AghlM6vYcB9IVWTRnHB2aRAd/10YodSGii1LYww8h9wSy6r4MDl1D9k15m32RRrL2o7g9+
RBbAaE0aZTa/PU1B6J0KJ70aDnHkE+qRdZS0ESZFVhqgCNoTS3FsufKu1fPMy092oDnJBTTc+1Rm
FcpbyiX6FNFlM4p8diEQYDU4K9S3LWVhsjPCtEcAoWIWyrFyvnhB8tVF+r6wE6c89Ua36gn6PurN
SK583Os7SDHEoATmzZ2BdHbWb31JBSPpoyMtwR2lbOoq1vSl9FKC/xgMatoxK6OlDJdDZUba3PgH
EFxPCs3MEvNYsys1QhdyJ072NKt49UDDLmGyHyakl+geoYvUe3ehhT5XvRYSplkD7G7dSB0hkufe
isEbD7HQvxArhk/d4IICHC0DF3JiqgBhigvfrpDDj9I2rsO4KXqSQFUq/WMJFBUV6FUYFFuMMtvH
k4yXTVqviOKQN/zsXwojPkZtoW11Q5CVNEkwDXTftjVo/QXTKoUmoun2oZE+qVHr9p7b4iPS3F9M
eMyjVoFqqjxrAp/S7x2ubTNWcV8BENy2BB5Qwh3enZoGjKW10autx9eUCJth8Jk2wdbZRBU5YHEj
qS6ZNie91ZD6QxJ3CIzajb/axSh/ZrX/buVfIlMfnhylX5PW/JIjLb1Kr3jDLwe8WljpWhT1yHyz
JwBR2fZOM9pjHgMnCUEr4LU1yGosWQFzYUFu2aUXtFiHcH7P1G7IUl06pWe8dEmxMzUff3Y4uai4
bVpfuvsUM/4mI0yAJG+A4YOQYLVCbrxedGJrWIO7Rm37i9r4Uxhm7KwcvJbEXecUzribAuNL3vtn
pkf1wTWdLSry6aJHqA2q4dbFJxmkX0qrN24i9IgcKMuC6LN8ug78EovCrHwQmdTxzXaRG4259cfm
NjbER4F+POTWs4PJAehfA0s+MPIzgLJ7gkEizp3o7PkAxAtUU5vEwIni4QuTrhsCjkeeGUDHX1sa
fErG1yX1kpomx+zAG4BfgBkBwjZPxmNtuHzr4Gsc2xn5LrmMpoA3XV2XF8IwvhuYXywa1KfO7XeA
zrD6gG1eshdGWsBTxjtHq8cxjkx2FQcp9JSo/4UMcRsaJa+NLbr9NGsWg6BdHQ3MKXXrWJItUwbN
tEKGgwmH1vHBQT3q+KnxhIPpU+hqJ7o0+QWsslYg1HQpQt4QRGNeJjCPrFQ2MWLXc5mOb30s2x0z
vxRAib1L3ZL12ZwvbCmUSInbLENrTHcsb15qwGZN/LmuLKSSHvAX3yl8bNUgbvqeNcij7ZSL7qB6
3zwrv/z0n9JAopn7INaOOQ8O8YnndZsRuelkF94pYz2yUCycVzEXm13suT/o+AMfc9ojIPV7GcfG
MVAO2UdqPI6m5AfXsaEBsMQcWZKrawzak9WPP1lf1ztttL+JIUtWSsvCXR/mMLo0Fu62/ZkGn7t3
49BDkKv/yCegPhI3ywa/bn1sWyKtOG92RZfHdMTgANBV8Ve6aFDpWhgJMou6UE4N3qqwl1o9ls7E
S8s9JWCxx8cSU9vHzmrmo477CG9fbkGEqLOcVBIaHyAruRaknFxLyjbJMcvB65NgeXNmVtUstGkr
ejcAV/MFVlTESARMDHJdg4OnEWG+2fkPKEdrOeY9wKa0IuCmeOOYqY+1+dRQ1bjHsXfRCqo0ja5j
BQn14TYSrdTg1V9ymOKKD2aCkKcdqS8saktloJ7MDYkH5s7R8f6zJAw3U0H8T+iDlhBUXg9Cae2y
S2rm88i6NkGWzjDj6I2Yi/hsV5m/tAHszQUuYL+h9LbhCNYEHWa/1STzTJi3yZE3Gy2fU2wsx51T
O6jdKkGizFwgSZr6RxF1/nkogpsIumsY+d6noTGQKGe6ceS62yxUAScwYrWoIww8ZJbBlBQH085D
KLg2ZYJOzm4JqSFxL01yiK4x2V7aWKRrzVTkUgKT0hrxZI3qZ97TY8XdNmxj325PXhp7O5tG2TJr
jF9arRPjXafrqa3Ka9/39cqJosPEUbocIA/sMof2eTw3t0M/ARKT7uI6D08FLS+EkCSZ0B8aDjgm
+1s4qYNDfUYLYb/UzmtRaGeHBIaNJcEstZ6+R9wxnhvlWYsmna37QQKetIISOS9IArDPl3Rq36Y2
3EjMhz96MgPT1BMYy1rx2jMkeo0TvXRVQ+O3k5eyFuVXL+02lZV8F8ILWI+L59LWoh32Un1LxHEE
/L1N763DjKTpAvKfyMPIPUJvsH3idU2yG/JLc+8D+5VJEa6ZjBEO0ziw5ak9LFHrqBVaynnJ0MNv
oOVZCwR0ssMYR5Bulou19B1/VxFoSS2LxnlfZRNH5MhqfZ6UqBmQEhSsEWhf0mkvql0ZIr6cIsSO
hdm/mOBr6M02Jg0DX6wHhRejwfA+O+GF764s0fpbhbeHDgYWhrqxIvp3OliUaWGXFfs4Lj53hDMc
WluoJ8OkGQL9BaLk8mFJcF0WL5h2CTGBX7zqguAbxreONuNTwHBxCbXsVzqTaUyW5G6MuayGQwH+
HsFl3ZIe704JKYos9Zb0UbQNDOJDoGaMb9arkzteNTzZrBvBAIHImrZu/aqpjBHXjbQ9LXgTNdMk
F40voJvm9Ozr1JKHuBmZphFUs2nyyKDhZG04ozOEkpyoFb08gsMFtqi4A5keKL096rFLMgzqpuQW
NENInhXDbD9aFjbjsNjmXfkMgdBFBH42aeHv0HmnNHytze/6ml4/KY8ZdVV443WcWC7grVOg4vy3
sajANQg3WFhJUV/N/sbVKDpptfz8KMEksrdAaQhjF38x88Sgh4sgKF82nG6TNdBE7PRVHcTtVqt+
RpUNNSDqrVsGCdZOnaOX+P26VjpKfULHlnKwn+0605ZlbiObKImJcnLv3oG52ccFcJTAHHyqpMUv
vvbdLKPXNIP+Bn7Wg9ICQzIrbCZHHVWUfpZwhL7+lQxRMtqDWEd2S4hlag4cOyEUf9Hqh2i0NpBn
om2BiBt2YDZttNAvd0ICQaUFRx/cLJIn4tpf3S568obA2gdBNKytjgkITJV0o3u5tclT+zLUsoUK
ucz0i5X7hLcV5s8WicXJSO0VyZANSQmoJ2AJcLh5AMhUqg0k03KFi5ipEP0G/a9sDbCg7jzB6NA4
1oV9hiOXHlXsX/tM37gyt9/74iym0D2ZKXWkVOE+sdVEXHEVwHzGDd1UE4izKMLFT4DdQwzvD+63
DJjl24JalSKvnog1gmu5vHHCX4Eer2zxir+w/zWZ+RL7OLNp0+p2nfGNCVd0bSZB3a8akrPp5rfO
iSg25gmM7xx5aszZDGqqx61JBlDeuycbhNATdVuxJLNMrphNvTaqjLa0m1EPRLZ7QnD0xSqK6lgG
eCRaCR++SnzCQ+sEC2pZo3hwB1oflXNyfGc56imaJHLE/a7V6Wx79Pa9IHwZaUkg1Z0zvoARqtKx
V6iK212tG6cpKayzjyx6wKlijc9jEhZQfatgQ1mJZOW59KiCcgLVchPxQJVeG2MEoOpzyWL4pBzt
U+fTf3HRfB6DuLjW0Sxe9LSVMOmeZr0RHHrvqZBKHh+bRLM45mrMkdI3UW5aP0PWqAiHUc8teoDw
o7owS85PWewMb3Ek0Z2SHWWE2BvAC7wUlveccCIcg9pbO7U3n9UxxbghocQVh80VJVx9hWi69Xw9
YYxf64BTKPSaa+klv8r/x92ZNDeuZNH5rzi8NjqAxLzwhgRnUqQkaihtEJKqCvOQmIFf7y/V3W47
wuEIb71R1Cu9V/UkkYmb95zzHX/QN2698CBr64uZFfoJkaU7zAtM/pj2u6ON59/ItLOkcO0lmdLs
sfkSgEPKpMpeeDob55JY9qqRO0sT6bOOsx4q9IxkY1jzxTeaNc067W5qc3CZbbPsfnYLRvPEFUXb
62MNMy/BYRijf+hek+z131OsxSc5cNpnpvZcdvyT6G1amwz/QtT+oFWJi+W+kUcCcB+J7OGSFg3v
KA9azuix5aWLYjUy1LoW2HoyDuywYgGTU0jATlR3zWlRcQQZ4R6HiMoIA7qaC486IKcsAy4jDs1q
8llvzWk3GvG2i033qXTnnUk43qw846Eos49uUQ6aoW6fSlqOy3Gk0JS72qkmtH1ISxaFRlJ1J6nF
u2oS+jUuq1e+BbBiFkbw2TRuZsyXX6JQrjG3F1vppc66L10rMJmId3h0CXyzYYknKgalI85zrn1p
4+BQdFEvW7dqym2dvNK5NO3jcIR+VwKxw5txCcsshmU5dOfcg6AbTn3x0GSwDssg8UTxSRP7AK0G
dvjoRZc668ZNKcx0axspp5GT0Hc7EeLQRsN8tweWw1n3Bl05hE2m3c26o9c44txyadzeycYIYpj7
jw2gzVs4/S0R5TdDzO2Clc98A82cXie4U3BP36EEtMeKyBjWPCADQ7KAtwnL7kIpILwam/uDALI7
wucldGRfHD/7LiKZHypv1q6I/c+A5wiP+37zMI3wJMHWsgx65pnjg7Ao3FNLaL+FtqyR0twP/hN7
7+xZ0/7mc1ft0AyHtaWuOmOdnYEl4Z0ExLn2ooRXG1iAs5OZ19SqqqtvuMVD3r788x/EwOsCS/Za
SzDsOVbpnjQTw6pWjtbmnzVVXM7uiRh5kRjRcDY7alWHHpLE2Czu/idwIUYmKNFyo0Qqqnaejr0x
dbyzVGg+EWnVmVrYt35kk6cb+q1CsGrBG23ySQJ4r42GTZTY/9wU+RJw/aYaHN6Ony8sxJNndxhs
HXcnkqVfuzrMoThheTel082OuHFG4WMTG9OV/wMmdOhs+SjAGoXVtMHzu6v4Ya2ZaYwAd6h7cRb5
uRTwEaYeCwcF9DCwmuxXpM4T1wWwLomdRy0IJX2Ypz0+Ri1gjHT3IIKobe8f8xJGGrqBBguApg6p
ZMe65bE/+nj2rHqFiMXEWjIWY4mhFLrn4cCyy1tp5C9WJbUB1tBWJx14BnxrSPxGiyfLBecUticJ
wm7T1tjmhoG8GV8TnsQOTmHPQi6ajNeh4lomx28WmNl+tuZ4G46Ftzbqxl1Ziar7EJ15rkfjVOtL
euWeXHMVSGiCjKkmpUQQhF0RsXDtbOPOQn9g082OdW+743y3Uit9pKKDhTJwFt2dn8fW5t/QEw9f
mbEeajWeJcaGvrIzywWCRqmGRFLNXhA2Pb4cIjSzEYs7CA180umlsKhyLUzWvKNX/3HMzDpozMUP
5VivWcQFmZY4HyYZRRc4gtubHQdT750MdXgWrt7vdX5uCp/VUM7D8GdkQZMmzV5ULvu74jTg5iNF
G9t4pFV8MmFFiIh1rCKZ3gb2GWtnYtXbdml3rLFboGk6D7XXJcHChevcOOItdD6myOle+WFBTfNG
9AqFXDB73AUOmGhDj61tbImXway+LCHHh9DbiQIUc25zAapDn/nDKZ5Ap6FzNrvS7utfwtU2Y5E8
F2IsN1rvdLelKg6WTCk5jvP1jzKX5bzVa2P09p0Bp8oSCT2eUhgPwkpP7nzvLQzoCtvEAZnP1yqe
MGg54y+bus1z6oeBqMy9xk3pnFtfGnbcXdTTMTRXksdmT7GODztuzp341FXUCmpGFr4WcbfxYtIj
pdEhE8sFyESTsA2JcDDnC4jxdjbrXUlNot+NJ9A14+0eYVY62RZ0tPSV0UkGmJlTHsgNDajOsvdC
E6lEc8yDKIsXrNLTyae88zSjFE2tbR77MZOXBsPKzveWL5euzZNOccnp51eVXZenMTNeI9nU25+i
u8j6d/vdtJgkQ+my69O8vQDo2TigP3fUITCZG+G8FgLbmJdEOKf76mkkPoSS/MNvi7Elpj5NnW5J
XiFbjPvcRM1ausTYm8izVlMZT5cG+f4nXlYirz4v6TdGrKu0QudXy30l9o1fNYTJJxNW5skdaaXv
RtjojgZ+K1OhgoRlYEuLhhi68dFMP7Al2s+dle0s6KMYzHro3grUAZWwEmDeu79VUrzHTP475Ae2
urjXeSgv7pbZ9ohkxvxVJMckmt6pTuKYiz0Aoh7Vnti8P3/8EVM0s56mteeyWICecUrjLh9LFpme
V++8mFYJP4WLCD15wxrqs+d/JMWrt8JN8dfoKDO1bd7Gje4ov0p3GizrtaCoDHueH8BZ+k6TpaDN
WwsgrRpHe7EvVuhVQduR3vWhsqfJzMXQA2qEXHSCrXSu+ygLxpoYr1UxdZtdT1zDr45oxi8Rufcj
Y5ITdKjcbE95OnTusvqnRbYRD0k9m9tEGZdLzauRA1X/aA+LriZHt8Hf7W3bgu1JMpoafVgxWnJ9
73N4zfR/cKACDVvjCkiouYXnmwF+XLUTC/PGN1grjl1ILD2jHKLoB6S9yn5MEifHn2of0gseyPDF
bCViPKf92ndwpACwYzdazp9Yw+Vet4+RpjkXVlmM/ULbJK0uaKpx/xQSXxTPzV2B8lL0sFjgcsEs
TNnpLrbNc2Cu9hirAHpgQSjpN+nkQNGHru+14ougS7UbquQas5BdkSxp923rbFpn3GV96n6P+7Zq
NuMy9k+VaK5ePDYBPVp5MPbsPwFLOHCuBzOIM99g0hbGVQ7dJbWILRfVe8FKbUWcyOV8qeuVqN0O
hiq3PBfTxOyXcrP3847ci+NO2wk2D46+Ir9MZf89pQZ7yTA7mLP7Ig0kEulSdzFZKWlxaGCbrrZZ
qCJXMkmLwPF848IF5bEJjeZY282vyNQfRNUWt84WWzMZo0vrGTeIjguL2jwEa1/MxzgiUK+XOnoY
+hP3P+V5HB80i0KvZmmffvIEnWXcMXhWh65jLrKs9DkFn7VfSue1s1Txb+3OpFS03/bIk6KIM7nR
Zt8nbjMS00N1Wjs5DTBl131GjexOyTArA6n9z+Dz/7cgE0fo8Cn+LyCTP233X17/T32Q//wv/90H
6f7DFbZpeL7uUfFH/vx/skw88Q/HNi2DtJzlCP4FPvVvoIn+D8dkzHMx2zomNAxS5P8CmpjuPwzf
A1LDkkK3hO/4/y9AE84iYCr/S5LTtlBHIKZYNoljVEfzB3ny/fkEpKX97//V+G/RbI3Yr6L4MGp2
uvVE9acYZLsWIyEQt2tOI56CDUV7xE77/rOjApW95DljAnlgF08c5zD2QEzLCLItHIayzMLAtgoK
ZikbZCTlPA6vvSJxMiiEqzaC3JfJOkS2xmM/RuElcdiDLJDdWBmbyK6w/bR1L5psg9P6bfwkwVCz
VZVu0PMc7esxcKN6jwbJwEN6ZKs7rLw7M1ikPDQebFFLUUYHxRsVgEddRSAFFIXiTNjSAE46KErp
CFoP6Y7TPJbXQpFMDR6JOWjTWJHlFevUV9TTEvypVsFBxaLgbAzxDOYrCcysH1j/D1whzOU2OYQA
ihletCQQowYp4pszBEBuS/5mMqEPYqwpdpZXSYAJNMPnSdYj707PWQ+9FZZMA6WNki4JQ7D/bObc
YlAlgsXDmdNSUWBrOKU9VFhnri/NOEEOSZi6Hcn1k3KPdIVIL1FpJPzEHhd/0qfbOK4BjgFujnEi
3c3BeypACbZVTuMhzMJA2O0FP+zK2Be1uNeKaKuDtjVA3M5d++rE46MNm2IAgStB4ToQqcsGLlny
tohklRArk7p2Gmv/6vB0H3r/RXfrT4un7EDdCZVoDY1/MzmJzjuoz5o5RocOPG8EpndUvF5bkXs7
xfDVgfl2aqaE7tSyJa5wkUBTShT7lzK7fQYMeFRU4NkcjlFl5ydPZ3M86O9J1WbnZRZcoyajwjID
30YiUCe0OHCfp+bHRw3bpcNSB6aHvSY0cHWkFty4Icb72yKQVbzAVx1UjbUuXfvUJ7l8J1FNlObU
oQzzgouw9XJpC2pjGeGXFGuKVCJKbuCXeNM3S/i7rojKhtq40sV9EQ3lzaFuPtXgl5ELHkXuX6uM
Tgo5flhR7m4ag81RHTfXJqd4OIGwj45KjQqzgZ0gf/bKoaJR8pA0BpMbdT1n7hmgLZOYPI6xI2+/
8J2Ux1YxpC1g0hCB54D0ISROE9moj8JN0fdv9MHAvyeXuukVlho8tVCcap0myFVNzV7YALUUsKxd
oNYxFzd4yTujHcaAwlOsFgCwc0XCNpL4OWstnHgL01IHb1TW7kNn0QqJf247dN34Et+JRbPfefIK
oUFKK+Fu18vvtIMbxIb/t+3JhzCct36p81602gKnHPxu4jxQKBXTm1oyxbG+hYr27Svu96AI4B0o
cPRI3jbvafokbUDN/VgHA92IG7A7D26Tyi2djutmfqOy5g+6OiT5gbpJZzr0RoNPFqA4y5l5u2RG
xdJiuNF1mAc9V9/14AFl52oWpGNPTaMPGzeMHqnu3fqgz9vhGv6Q0P2YPyF/cMsKOTVzzLWoBYlI
CzvRgJ85iCqKBn3FV48Tfa+3n2zJ7bXRfk7sYAJXdwPUmU8df+sGShxBPGFt3bDfuZSSoQi0Eczj
ckAVa76xjVATWVjWLm+WgxRYGvIRdL1uhk+T9MOXuIB1lD8XMYDdjugOowOkX+6Qx7aEUdNU8Z+a
9IPhj+Y1GQHo56YLITSESx+Pr65vFsfYeoXRJrGfQTkcPYV29qgWmIB5grqfhgXBwm/oAcDWi0DH
9XGsuzMF63+c9G8CLJ+MJqqQ4ufbgPRHgPo0co502HEx1mz9Tj9Zuxnb7ygxxwfcuvD4c+qc0J2x
HcIE9Ql1lw5b6NmLA58VVIx0Y5KLDjyiqZ6slt3EbIjDmipHBwQG6+JOm4t1nWATj5uk2IV0ZThd
Q88I6aeVBUkkc7mcUjMwqb4BdtHrJrZeCtVEwMZNBm3KghPdJaSUCnKC2OCsQsU3qGVNDH0bg+7S
TbdH4I5eJGxvDy1vGHdTDQQJMUa1R6XbsAnFY+Hr2FawOkk2EccWvEVg2BtbRWA0lLaBuoVoZLlj
Z1O9YTDWFX8yIOr93OQoSrkfpbsl8z8cUIn74i+j5nvqWYhBFDy0qunB2E+q94Go1jVHJMgdDE6T
EnTqnhgsImjTYU1EIMhXekTDuVNTF6K6JRJKJqRqm8jZk6Q2pts8eeVZAIwho5nCVR0VA2UVQ8Nj
DdPFzVQ9FpC3MDaWBAbZ1U2q68JRl/WF+ote9WBQeladE6ox2j1mSe1qUZiRxiwdXSo0iInpJ0v3
n5OWdo1K9Wxovc6HnO4NLXX2MWUcNqUcRtc/L658IWhzhycISTd7i6vSI9Q7vkGFo9eDDhDKImbg
sRLXrGNCdKTGajT9g0zqhZzfgXOVi4QGyQcnjgdR6hHHVD16a+xTzYM/IgNWC2o21Ux46Rcf+ifE
f1ObH8Nekricl989EIpVMklvy1vtA7Hoqe9mDYsVr39fDoSSeGEyc4x7+JDdGqPcMRYrUfWsNwua
/kZqEqqsDvrSpz1l5P5g1X/wP9MeQ8GKVE0rjmTjYySA6ME2bhMbxhdixxGrfnkc2vhXMZn3pvey
LZfLp4gBJMnTAW+W329i2L5+X8HdovoFc8oZnC83Kx5HSaPNAV0m3Oyd4eIO74lI9iFgqKCQ3F4p
lqEaurgSD2ADSOeMdFX7jOqhwbwY822JXwbVUTNTVhNTWkNohQc8yUnVZuM0GclmWdyNzH2z+4l+
jWntHCFyhXuzNuKNZJ++d/yu3y4RP1BslewIk09bW0bWu9E3XEtigV62M4V5cuTIfc3jO6ZrZJdN
4b8MZAvdxHPOwrGEglAYgeP6PMZs8VqoRh+Hap+0YzmaU/bjqtYfW/X/aNrwVMzda94PS1BJSI8V
lkQX3WqO/O4cTaRVyYS+SB9i9ZJycrWjll2qFM+T6y71pZpod8a9SzGRrhqKTKqKbNydwYSucVxm
cmdJ/JgYRAOy2v6sh6TZGM3ymGg1l3AqkKhComONE1F+OI12B+zFpj6m/8QiX8aSXaM7yI0vLZUw
uNCWxzyxsbGaqQ3mwPhbFCz3SKxz01w87m6CY2l000PdxpvcUzaD8A1qlr9tRLp1+TkfmFbyswf/
1C4565IxbLaFqoTqWvxXXkRNFDdbukdn1KqmuUQhhLTF/UqzelyB+64pKVzlmUDtmQbM4zhWNKF/
Afv4sERFQRWWRLSj5GQUPrvHpSZkci11juhyhLivzeVTKOWVWq1qZffpU7qQn4kf4dIWG5wDjJSq
LKtUtVnGQoFWTZOWy6Klai1gCY0IdLq2ZkldbNPqTxXqwAP8zrUbM6Krgi7En3hlC3W4p5bcAboK
A9zn+misp6p5ZP909uj7ClXxVzVMhBZUGRiM0XRlqYIw36YqbJoGbc+J1G8WVSRW0CjGyMtsh/Nl
bQ4ofGXd3vARIugZVJEB6TzUqpws6zpvVarCMvL9NM2rErMYp72nas1q/hsu+6iJNJ5NLtVnfEHE
JH/q0DqK0QZVkWaZ5ipTpWmdqk8LVZFarqGGUqzm4F7+sFXVGjQQs39t9HarpVSxEct8GCLK2Vgh
U9OmCttYSR/mgQq3yUfOpawhJC9CAl4VvdWq8q2dKX/rVA1cqgrhmJPkh1QlcaVZ02KpiuNMVSHn
qDK5gVY5i3a5xS0vs0sYuWIX8R7W6ffgMY2m2XRt4+FPb7bmOrUcWK2FfdO5bJxtmuyaJA0mVW1n
hg7rDfUpXn9VaLUH9olfrTmcdI/XKM5UjeJH8RXnZ43cJ8mLKtnGo3yb7fkP6YwnJHoawyAgr/pJ
nFv6v+xdKctLaeC3rtqWmrFUFX+z73f1+Au9f1kxiXxAtTt42Pum5cYC+9j29Se3qEcHWv9ImE3X
gLIJiI+5/Og0UL8IFqyiFv+pGKKdHYK6xYoV6ylIMgSw9fLk1P6TPUWfODf4DjebxsYaRDQhaKLP
UOsPfkPch1VRxPXGtRRUKcdBYvSBD9eAUOBRz91DUiByCpQ3trsBFqS9E8ZfvvEyLctm4fY2QKus
CZ8bjv9iuVOyaje4sO7h7H8zff5yB84QEIJrjY23cfEttvMA7lMeLZ6eczcowT5w/LnhbcEQWMb1
a6KhJ2jw/rz2ZvkRnSm5+4RoH+TxQrWjUSLJp2BfphR4N/fNCC40f1SaF4+11QWDYx4NWsvpGRfF
SmjT1XYwGo3NLV3Ee9lU+5T8gT2QMww5obVwk+OY1zGfV3YboxqB/eBcmPhu8nJ0JMsv8Vjpxqsp
mz1ZcYo6M/sLPkNYVRfgG8TfZHb3Lax7dXMlGXIT9Oe1zi/w/xv6ZM+KyOy2WlDjQFnqOjm/Nwld
KIap3+NSJ7/BqWwcwko4HN4W/nDrQ1b1nY36heQ8ab2N0DSGQtUViYPVt5n3pP1F+Qv9CBQ6ZvGE
cGixl5POFhMZ/qx4XQPdz+TEo4BBgDS9ZLRzUuCgot+Q3v6mfvYxD+mJDGlr0YV7s1m/0t1xTxKx
lgVLA/WjKZNybfvFtmj2fszlHdFJE/I5rVjmGqOqvgVqIQhZ1hqR1EocO9/cE9sgly3evAV9JOVs
H3kiqe85jTf3prJ2yosQ1pdhrD9dYkilAJY1OM6qst0A5/mNdAdxLqin7bChRpReTSqWLPuFseKV
7QWVwx23Z7wnt8wZtgA76LIaLPv5qaZ77VRi1N1MXQbrsshuGSiPgwmorGLjcqGbTD8ndks6YaG7
b+DQqCk2GBfuURW4CI8fU6479KXR9ey0NRdlTa5Nb9jx7O+BJneXJNKvU88GgAdXiucEF/CoPSeV
wAyD6qSFGHY6Kne4AeJ5JVSB5T08ldF0XjKXcxdLVFPJP/T2McnNuGR5Dy2Tm19b6b5hQhv2FbeI
2KHZaOpbpZPCuV605YGgw4qyib3oAcLqevzZMNYlw7gK86rY6AYSU1Tv2FwxxkXmgx2n/dZ9oAei
kYwFaSy4zMcXZscvXJGI6Ye2YYxLR54WDrZsGnMdSqrwBE9c0bBRJPulrr5wGHqHwqoHWiSMcW0U
45aW8VsdyXjdadWb46SniZXxKmz1r0ZDIdSTq/TCiAxEWa3Dzr5bkXfh0XcbzFRbOTqoplm7O4N2
7c3xVbSsYCqao7kp+1stEVfXJinWV8sHMW1lKUJa6+h8Cat+z+tyKxpd5Vd85MIyu5Dw9R6SyDhl
oYi3Hsa7hnjNUcuoliSVu64gTmxyXnfEE/tdXIsPyCkM0fW3NbD2nxonSKucmJ/uUjph6usqqz6r
EBLZ2CF2uefMV+TSKOnuZZIdQj/dxHHTnXI2noGtx8eIXrYx9lbJQCmK2yp8AeWuSKrIZ6G/wwPF
vd2gFjAlNgRgg6pL+AmE9fWVwapzU2TQrsbB2EwKrmhz5aim5zQeEEeKcF2U3QfY53TVMdhQvByM
lkYJINGENVaDE20T/qbrw3ekuRUWPnrmMqjsfku2pTGNvdGMD7jiEu6jLCeTpaq5UfwtBt6gvSu5
SdrDu9Nl3BfG55zEzxpDQb9KKpKHrc+tZMxd8+Q3i7OF9vZIqq8M+LfxQamMC4b/3WR22V6IkNvd
Yu95prqr3MNrMiBfXxnFYY7wsB1dSByZbe/nyTk2MfW52BU2lhWCnGtZb+CaGZ6m/ndljqSaEDV4
co9sq8yL7C3vYMCXDnyrJYvcMxcU07mrWVRiscPk1Nyo394ZrGJX4zRMG6ltM0N+2yGrwNRJfy+T
45KQEBa9Sca3G9p/CtcotyP97Kvec9PTUOvPjd/udehVAYUKt06PHs1EQ8IdeFX7LpZuMtc1txxm
walfG5BYV1mU3urc+k5afJ1eOpyJMV0WI9xmolFvUbMIGldJuTUyJB7uQynu4UIpOnbTkAjZGhPn
Q64r90zaPeaVee+1iuXArBFzFmaAsH3sBiRy3C/4WXSA8kB/cZ2SaYdl5STMbbqZ7exi0Ncu9dTd
a9VSu61Hzqb202Jj0YFtCbMlIclmFOPfsScDDWfqt4Y45ajOQyeNgB/Zw7JjoboPh2JPMqVYaQm1
E24zUaRJPKtG7mMgK+SGiPOGtK+3jimXXrBuU2MDLxvJ77vRLLwnvJTVlenRz2dxdNWHCPHsGKe5
vaVO42biTd4nqYGnJmW2qBz3OMbtv36F8Lpgh8fQ6oeaduSNwo2Qu05ge+w+fz4UcU6xpyWco5gl
L8Cf3+z8BInX5K3ecmYe+yjptyYLq0NqCnmMeuOBhQxNVxIEUF3qMV0boGGcpK6OlvpgRhGWGSy9
1XEuJ35pUtcIi6PhspEae2tO5h3rZHmsl2E/FgUmF4XjNxVg5+dXY8dQ482HvOYBhpJ+6KvHwpAJ
ciKtWeHocxX5+dtjAp3HGgqRU1Z+HrCT93Bf8vf+/M/8/IqVeMWP/X/7PaZQVOpa7AHSAJNDUlyN
vouxs1m8NXZDWiRVjUrpiH99iEuurSgrb6bCd0wKahD/EC5+fun+8CukAkR4ilWRdDx/6BM5y4Qe
Mzyz9gnJMd3xzquPHbQ5QldDiJ+rt9ZGyTfx50PPu2YzCv3zP78lbO/IlEulp+hZqf3nE2i3//qv
fn4vnQsDRxtH+38+MVYIGKZkmKtqjjdFy+EqWR3/88FvTGLpP/+cgGqQjcBy5vMu8BTxrBCUG7q9
doSr2gUwMLPAK+QzNWPFheLrYBk0nqYjC2xZhKcCuR/eK+3ndLlujJ7eTLypZtCQxEFV9hBM4VRD
TEGxXYMABrjgaxoHT0aoKUoei5IHPxA4/SkPG7RpZqSUZylhk0XwPB2Ts0seh15MlrxwqTAjDc6f
RWjdvi6HA3cC+9zPya7pvGJDZVCoTc8iIlpZMN2yhcRkD+Yc2RjmAEZ/kF7Fy5y2BCFmCAW8KE+p
ZargKiX3NhuIbE7vRpjXZ63OWNC78YYz+jhHk3oIEF6wxSg2VdjfrBxDir7EG6Oiq7Auy+0C/4jn
jZnu0Wp5qrq0elB7uOaYq9bLQFmt3+vTuqAerNRnGmLC4ZfUihd9wmuWsg+CoEE+95F7ormO7do9
5GHPdYkwJYekiR60A3LLh4ohTkRf3H3zW61RseqEuY9og+fPGoOmrH9LUV1b/SGyxF6aXFXMeZe7
7D0L+zUzqMXKGvMPldjPDZdqQnkn7C45+nPF6tMKVUkL6V/xQtZuxruwKjLvQPy2QTwBJxUN072d
3WOa3QeBqT4yx2vYW/SmEBzyU5JTM/Hf6pVlPPf9EpV/CMuXGcqwSQprPfTDR1z4N/XX1h5gDvJu
tDATRo8TytYqSjvZ4CPEze8h3lOc6iQW9eIZBf7NwibHp0d6P/T3sudkrZbm99iY7x1foZ2yGFHM
POC27a94ZoddieemO1d94qxYVGL5mds39dWtLdYNl8xxlp2/dJ/uEN18jeG8gqbEahfmDpy74SGN
PG5u1CTq9r0OmX8W3h55rTCvtf4iu2k3CNiCcdL/bseO8Yp7LhtwnpXQq5VXo+3uIp3Cja0XHeeZ
dxA4kROBxTpGqHGk4h8mxZ+MuCuKCU1UsCHTBCZrTLdiyK2CXpwGl5Ux32vhfzuRvZzamh2UgXtm
DZm2w+cPGcwfJXNfB2VWixs2Dju7Z01PzNgm/eANZBsSh7JTRmhbISHRMvKK5ruioVyoXPgSSpQ9
9a1DKDI/Jfn5wdQ+HoqKWypJUH/l9va75oxB1DnPRp/uUCmti0CCS4eOEkXBzjs0WPiG+I4c3Inq
59FUSblt4oZoftWCwPbehkb/5Kw0g7Iyfw1VQ99yyNcsm0E1An5nlBKvyNlGoiEeO1JsboXN3bEy
Fgizw2BjXqOyJkI6ymbLvgZITGpDNmfn7VBAe8y79Gsu8eaJloK49q+bsQhdFhBERUVJpg2Ugg5I
7GsIETo/xcCcohVZxo8Fg9qq8j3IeP558eVT2Ju/x2Ig9QBymIGaIrYO5pul2I18KklccKVZ+1u0
+J0869VJeJOGycDbsXptXOPq4+PakueAl4YxO5evXLIICqDdq2p4gAEjxcZ+CDI340pZFPYdRd3i
Rcry1weCGCygtF1XUlKJ4zVpB0bnJAnkL71fZGAXIU/VhB+J15xst3ojY/1g0fgXsEaAJvrWDvIg
rPHaGdE26VREQXgWfXs9ZkCqduj+vKexLbee06gxFfHO06xdFJF66DTJwZmq2Z3bli92c+uwGCHu
svL2bLPftdgksePxMD9l2LabxvmQjGCtXZo8SzOq77wn6Ttfnotyw8umNPs/oloea3lzRbWZLdaA
hODY+PGJ1M4QgmX4rl7whDo3feJvNBh6pqUdpxZnbNxbRMrcQJvTT5rF9r5DBQpcr6B32MVB5L3N
IZsYhgURUBj5QnMAEdBMeyqy/FwPX1oUNitv6LAI6YdZphZtn5G5glL3EIL/MtueSkxKivC2U23u
QvUytX1G/RV7qkfHdW5m3j2WvbYqSycgd3D9+XvnLseInOGOdrp827jVU9zq1UrgSjAWRm5LT3h1
QmJcMSAxEWUzZU35i4vBGdU1oqe6JCrod7vKo6txYqeymmyWbLagIap/al3eS/hBiXE25cUvwycH
I6Y5j82usD6pPgD0YNvfNB/dxhnVtpEvKRyhtolPNqxwkyLuJOZUnPybxzbJxCDHW5eQPCrsZ0vP
lza7H53n/fXyL72CV4d2docUTiAGBG/p0nRfobo3+p7DdWQpzIZ10vfL2HywxlXe0pRrZLcrOWi1
Un6mEd1n9XhtfJtiLwseEQYxQqFEcphBzrEeHemZudu69VbDX3AKvgBmy0Myu3mAS/hjpsF2hetS
gR5XNTLMSmN9yky+QX09pjZsigK5s2dl3Of1SzpMUDefdLv71iNmHEFsemxhTYAmHfpdTm+GzsPA
iJFsrPlQ4/rm58Je0oMcvJYkK/IG7EY6o4nVqdg1ZBqBwsBET5LNrFvvctGVehWeKliaJe6E3qUt
KrLRUnTCQrL+lfbDW5t1+pr+kasZ00YHavpx7MrfIDWQ3q3+3cvlpu3aLzlbH4UsX8ucsYCctXSG
X8ChQH+VkIvzutxyf3R5ACTTOqfEOyYO6aNOkLBDaCibL5ufZ+gRRogR9KfK2NCHmu29+TlKte4x
rfRzPQVClzQm1pNJU7NBYlomZcC9bVlTlHuszCBx+YnW/QTBZkx4JdgNQN6EkJqog6RMdASvDl3S
yD47iSMg5EGBLGZunU5e9AK92OIbg50gBV05ot+K6FeLpVqf5ansmHwsjyclFpITm9ebrekxYYkD
TbWf45BZfKvv3mx8sjSD/DgOO83H02AW5bd6f4e4h4nQOWtWbPW6ELD4Jsu5g4s/DPHA6eOgwo3m
fLZdlDavcYqVI9yZo7TfR25nX9s+4wIqtO9K8qfY2mupcgKtJA4MuhhujfWGNWBvlU6jSlbmQ8zK
+Gfcd7vfwmE/1UUgjnzNUI/mazmEDCqSIxMampF13xqhK1bMxldL0GmBObb4uB6pU3Mw8qxFY/vY
OowDgaplrx1hrL5kMIO2tLqC3/RuOpGAU49SYhZKNltQZCoE0iq8+4nzrsfoAlEI2hi/cKcPJ6f1
so0hqRTqY2KPZf1nliVHhlgeS5CJbpIB1CyyU8V1iK0CUkjnSYr5UlxNlPG1ybLKXDtwcRaySEo3
4L/3JUZ/C4V/DWvKIfztiRXqwbirNPsNVssIn4y+kpS6wbWbvEmxXHuGyF3oCaAJIntkBMKjMLvv
GG/2DQUs/4O782qSGzmj7C+CAkBmwuxjedeeTTb7BUELbxMmgV+/By3txoiK1cTu4z6I4lAjdncV
KvMz954LRDLp4IpBZqgFO+5hBUOjcyyG+5nh6ji0hiMDqTfjCuz3nCu8uZLI1eS5beN2Tz5dRLDA
AbQ9Smv95i6Zs5+MWHYWwiQdrgYOKBmOgK7P9uQCuaG/sL3Bvbv8ZBl0bTRdRa3VvRON/lEE5pVH
AR8e3Cw1TRgRa9go2etkg4ZEvhNv04qLjNiefWameoc8DNsdZDaqZn5yjqhzhXYompn7aFKP2d0M
lF/kqxxH30Iw5YUAZbKqPTXxmWR4NPs0hHaLJn9EBk29KAmzzb3HcEYYUmOeKZhbHdk528fRyZ/x
5H1v4hzvsDqH+X1Hk/00OMvVJLE4szLrbVgrcV9S2XBhYZjABQgi+iybBdG6rTZLk6GVYprXDCV1
ZGJvwFy/9oyFJhfHG37sFrg8Eujuc69JDxfqLWx+eIAOdpZOo43tps9lujxXgjFdx84SNtf0HOVP
QR1fF2YivsVYDDD31RuK6QAr83e3kFOyglc4lvFv4ao/KzX8dsMS7Xo0k2lov0rrHYDNL5uQ4Kly
q6uoUM6IMb3BC1n2YewqynexT6fq3l2Kz6vLParChg0GeoJF76DBVQeLSPfD0MSnSff3o2PsnZxd
hoN9f4gSJ90zjyYmPMcwtwibM3GudongDuFdo7bJzhooO0NR3FdkYS91ePQMBNm68o+B+cx4hhkh
EvIDxo7vlctapmyil8n4b44LtWVoX4cKhzpamO5old49qlxm0fNPp2MiWwDUiDq2NnHhpdtyIFI1
tM5LYw/HPBgmPEaxglrPRWIV+hFCAFATDFU7mNOHHnpLGzKrj4PsG57AjTuUb1OB/Cka3vHzHqq+
Yy/fRC0F1XTHQpy0KDYHdht7T+xmfVH98qox2BJ7CbB3wJ4w0X7GS3nSC9EtKaS4cgEPDH3PIZ3X
fSC0gEKLUacSh0Snx3GC4t0Y5zskYrTaxGiXcXbi7ouPtfM6hLLcsiZGfFKU8LusBB9v+ZipJKE6
G5/Cyn0Z/Z86KzGQQvumWv/e9MObl22jpivvCkUUbc9/FiRLm9AvClJel5uwB9pcFxRl5coL6+5T
TgB3TxC3JlmSlBGyuZ0A2lR215m9R3B3miJuLsWyaWQndqFNkG+fbKOh+t1W4AvCIXbQqXvf5ZoI
npfQwsfUeU4kaeFmIjdcz97b8D2oSRPPW7ZJjBgHH9yLWs3dBI+Dim9gutPS5tNroNq7xPXSYxB4
m35NLVfta7qmmIfEmXsuueYpn18KPrLOe5fU82F1fXdrEjoqmaNLNHpFRLojyEpnv/WyxLhHVfyg
1jR1Z41VD8hXH93xQa8Bsp0Zxl1hymybrHnsqx46XBPaLUWSAJHtgIsmgIo8uZo496Em1z0l4D11
ihPLHIzx80SGiHVym3F4ytdUeDcjHx57M803ZiOC4z/Ux///6qs/QkD+i7461T9g26f/nhMJ14os
pH9pqwPvH8xQkDQrJmv+PwXU/8qJDN1/BIHjuSFLxwCZv/qLttr/hx0QHBA4/C+u76/BWP/SVkv3
HyigQVwq1CdQTPha/zdhkX+mOIWh8pUgmFLw1zmeWNOG/qKsJpokQd2bYFtfYUQA3g2aqWflAFlS
rZkPAfrTe8UuF1GIOFdxA8zPnvepz+0zsIz+eEB+mP/xf8iu/DMobf12fNejZl+DcTyHn/uv307O
i4JcsVRXodDKzg2xDpn7Y5z95sGuvoXrrEShudhYY/Owzmwv//3r/xkB8/HlpcerSxBiQAny718+
zFj3ha4vr52JvtbBOLwoE50Q+2JsslkXTx6K5BGBISLXv01dW1/qv4YC8cV5VHhWlGK9Zss/fvYu
mZJ4yB15zUvIpdjtyeacBdrFIdhlXep+sjLuU/Kqan8BfJf99JBX5nWGk17L/kh51m0gqidY1vXy
N8F7/5GltH5zzpp1GgQ26Z1/KvDBwYyzbXUSRqzuAIq1X9UK3WrbyEHzA2900PRF4PeZ3FdEZiB7
LIaY5fbovhQ12zDqzHYyweG/v2EfYaZ/vGh8GpzQVZ4TeMH6yfvrA2PqAmyySeU1GSMGDS1BKhhO
7R0019+00fGrtDOEXgWyWUxWO12M4L5RlFzqNfYxP+mMUabQI2ECLfydufcPFtm8LMPi7MF2LmE4
7qQZuhdRk4A9E8uFTyt1rpNnfrLG9p6G+qvXav+EfvuULpR+hHXU76xqwWK48tnKm0c+ZDlO82pn
MxZ+8uzsUMRucxnC+Qn582+9Gk+j2iLASQfiTGT9VxIVvthuFd7++6vlEHP7xyPm2XysPDtwfM+X
7ppu+pdPe+YAviE/TF7TurYBuiBy8RS0FqzTGlo/w5/FsA5La48hX9X9qOHLIzv4f/tGnDXoDmfJ
Gnr7xwctzjAQJfMsr2yHWAfZyV1JOuXzMphj4/YvADuOqpn1VUYSz1C5klDNp//+Yqw/678/OR56
fUwlMC/44P0ZcpiCZrG8epDXMUp+W+4JRSndIZJOGYaPMoV34zZ/d7z952nL1/RcByqG7XAl/PG0
2mMm/d4t5JUAhpPpkGhb2oUGiLA1Kq0DRorlWsLFcXv0K0Db7gC5bLrWEZ+7Tv3NR8f9z/PGs4Xr
O64nJG/En+GKmD0dHCWOAJfGKDufxE2QhxOAg7ezIny2g/mHApK9KyufsPp0Gg8ky985pqbcWirs
JUnj3A09W3U9K3WZ2BrsQ694FjbVaT2TJtB2eXRG/HPDJTAfcvbabEKQiCJ9+5usN/c/T27Pltxj
kL75jfvnk82gGEasl8vrtKJyq6WJHrp1HKcMlhaTYQxa3b2NhUMeYT7oLw1QKZqxLJNH/gy8djM1
Nv3QkFeHAALzVkxdvqubhFXQJK6jci3M9vE+sskQ8UpiopgZzWgQY+zL2F83vcfAUTWUxlmo/y73
9N/9T4Qs8rxIKUJcWDyu/p95cTlcRlPmDc9NrtqTsRBR2zbf7lQN0AjHtyE29d9E6/5HCOj6NT2M
XbixKEPcPz8fpgm6muW4uKYqBJbHDPeRMLpHpwEFFipIpCGpS0dghsH145fAhVb7M2+r8m8u5T/u
Hi56iSjb9kNJhULe4Z/fSZP0dQEcz7r0UW6hE7Zf2JHBtfZYjCdoY1HTZPahWatuVNjijgaBm1B3
4hS4yElCgtDjuItfKmfs/iYqVf37ibp+b35ANSbI91kfwLWG++uJ2qD9dD3HDy+AIbcecXF7R/Uk
/Y6EnnhxiAx6yFBwBMGd7bv6irJ8ByQpeFjvlRgDF0pmwq1itiLXSdFMeyY9qTEWB4xeqGVUyLaD
x7iqlH8yU7APqco26QpTMS7/x2xWMDBRLhlnUDfTFjFEcxB/9DTtCVhgSKJL9GTHwaaJg3BfaXXp
O1YyOgvso0kwOnygdHLsYrhfzaHtEClRHuWgd1PWpFm9d6wxPMm4sR+RmTt1ff3vxzBvIUbBv5zE
7NeQTwufD25oCzYV3h+XQRWYTJpSyEscM1/Uyntl/bkc6tSzDl5VPgBImri0BxvqXa+RWgUsEVA0
banQknITdfl0yTLukRaE7z4NcLXaNfGtpZjzcwZCsehROaQ9QyHKrvdSluclyyeeHSgLUO0EqSGo
EUPfe2L7nB4xvoPJxS2wcwy9be76l4pp93Hypvs2JjmvjLH10feTSiTjGdhHlG2XRebs003XXLKy
mpetXJOZPv7ZwG7Y6ZBkKrsTXDINKEYkGN1WLE1ytlD3YlrByc9kHb1aSg7TZE7RMM3AFZZDxLL7
6k5xte1drz9QHvAITfm1b41A8s++RIQsFHoBxwIQ7CatvhSESpyXpHomxQWQiJ2c1rKoK8b3Gc4T
zCD9krhtsxnJ39mTXGG2jedFEKnxItulfOw5Qx8mq693ZHYmeyJKGHvB+mqzRN9KHSClVrG/z8Uq
QZl1eOtjxtR1SGKcVq65QAeKtu1SENhuGsoeHBsXoVeWkfvm28X6AA8FsxzzTXMJo2l6z6rsTagT
9O6UVX/P0pLkwpuWIGuWyf6CwSbGIaW+DewS9+hY4VVYbJVrhn1HDdZtZ3zbYuM7isuhroC0yCaV
ZzXep4Pw7lD/HBdcOteq09uiD/2XKV7CTe1FIG36nlVthGRlmV+zlXANfvPkIho7A9v/VRkAN0xU
mD+uMnNiFAHcsajckWEfP44j0hobcq0odPKeV/ODDKoTS7Tx2UcepCdBId8Pz14O7jMqKkQDKqr2
bVb4lPH40PLWJys76sA2UHiUZYfIx+vPadAWzM6L39rT8bM1Rr8j2432k2JNMSYFgjV8bDutiuWu
ij/nDZIVwlF26VAl931Uzht3CYK3qenWWfJdm01rhptkaAjPi5mPPwGAx3IOHKQjs2DYs2I/DlaE
hFLPuOKSI6lL5t4iJEpAtkIOa0MG47E+OwAjtr1vsSlo7t0WqZRdqOXEsybAowNBshzeGxEyP0rc
KuCjVEw7HBLNP5/wriJdqox4UvHWMYmOfodpp6/1Uv8MY+7gMFzqxylYufyFu2uSJTzGLCrJGrUh
5g/YsbT+bvHReI3E16yansM8dW/LRGUh6KSPTQJwY6rGO2sgi72d2xct4mMsp+ixx0eRzZq9bYay
JfR+pVXQ71XZdQeNd3Mb5mN9hqdy1fDfQH1nycFbsvhpztpvEsDaqdPgM3VcfGPyTQC6F95jiWkf
+QFr/AGdf45ceLVhNF/7sv7NaHm6Q9dko4gUjOJ4VzfYLtNPmONvpkI37qTzZxm9dC4agngY/J/9
TS1jAiSA3W9DQM9W+qJ70FW+W4iYuxR2JbDr/A6xCTAg06zb+vZB+rgth+V7bFdrdtms9yoX9TFP
u7fUPgNG9r+g1HtPnWinAZZgggUsFkeobeYgzO+ieNpOky8uaKqJBamR0QE+A3m1UpbJoLsfZDcf
0bTbe7sMmVDaiU2kjJXd6tb63NEOH9WEtbBjUctBUP8oKSk2uWZ86DjNY5PH+jwG+a2s0whCLfEr
7lK92CaJDl6Iucta3hO1EqpbuCmO5RfndpTrdum9S8CmlpqJlvYJ+Np0MZhMBp6D493SwDnNOrrL
gPc/CaadbBNYJyGRlaRY8bGr9b7TpFJbtet8qvxT3Pvxp8ER40YV5WsnM3P7gKi0Uv6KbUPI1TLn
tNF8J7h/xFPRIJUtvSn8DIW6vhcRJ1LmF+OuShiYc1lXp9QHPNIVy8aJ2i+GCg1td9ydOoapt3IM
PyUzioxWj0dhHPlgJd7+A5reGk3WfKXmT/HN2CPVtWTu7Mf2fVqH+fvIvmpyshiPLj11SRSd1q11
HnvnsY3aYNcSNBppHdxZCxwW/OIfzVlFZ3xgeshL1nUJKOEgrY/Es/jbidE49eLLojEAGSPhfnA6
PeWwpuvK7B2Mktc5X9BC4+PtXHjBZYmryM70J8Zc/jUuSdEAJ/0elV79XBImvs16wto82KErFFV8
GSXipob4CqwURNLDUrsxof21sATYVZMYz1UUsXSlG9pMqh32VX2c6Bl2SSJn3Pa54SFxn2KLpDRP
0UuEboR1uCXiA+eT3DdV8cm3THET+jaPnXUK63bYIeiO5+uwNHSLjXnUAT5DSVArmYzq1rjWK54J
uYms0bB/i9XRDA1tfN5x5xOtzCqJM8VjQm6sVRBv++LBnfC659jQ3HYK31o9vwG+7E5sloajG7Zf
LUzrb3AIgPI6pbe34VWhL8Fyli+QZT/QQYGc9M85czGL+6l9zSFwb8gSKvatBLmpRbILLCVubeI/
9Sh0HgKNuCXsG3MoBziWY989UYcvfLkwRlCvDkXD2r3QEss8G4OLpQ6Nj94TcLNEU4X2Z2GJWicW
+UuCOXIgEPslOayD2dBdin4nQ2s8Ah61DwblpQX5Y0OGC3EikD3RTWYd7+NARLOp6f7lutdug+7W
kqACNrGBsuEW224ZpwvnsF3REof+7NOP47r2aoTXTug9dDXb4XHVImcyAcznOfaVFI/7cOhQiwli
MOK1AGMVvmbYGi3ZZWXDvY68FJN7Hu7Rx99nrWDQh5D9aCrR4y5i5OUCo+Dyx2vWm6rboUla6+Q8
OEV1aVZ/47QPtItxP5QgFkUZHUqRZncYhRx307aW2n98RcKPIdVBuSUG+CtotgmqVGhvmeQhOHSR
+STLiEG47NybLC6i7AGMVrM6A/QO9tHg5XeGGxzjqgZH0qEH7woidJlGgXQJf7Eg/Z3UIyr9QL6P
lfezaTLaXWnvqwg6phPa3zEDpLQkBH1M1vg4lr0iE9fw/LvkqneI6BBi3WwBScsD+gQ58qtrhefe
XAlNbY6l0/ySynkXocuny/UUNr7s6JiUu0P+qJspgdtZvg249k9jnnJMkyOiHe/ZlAZrZKC8XVsl
7553XYdhJhHJ0a8NK1X121QLujy3RFAzfFE6JyTXO3ipCXcY5WKKOEV2+0qyWvSL4SO71+Ruk+Dy
roMmP5bGIRSqZMHcmv6MUThCEVHtuhkYMqu1O9l28HoyfWe5gTnZ1aEanP4QfBrhFW46Iz4H/Pfs
8LYRiv2uTO4dCGE4s0PBBq76mfe6/maX87fByU7D7PxQ+xGUPZu54mWcJ1gTAZIb2chT2X22Buww
kI5JcFIo2Tv10y2wzCPtJf/TYbs3FPnG8GbUUlNih3iH6sZFomHU/TwCNZ9aMhPmgrxy0aCbqjKL
t6Vl80iMJZq56mm02+0qdNiznIEeB/IzIJ7CniFL4m7D5o3c3m9vrYHyROAAa74p7nZV0VL9Iu9Z
E9cKW+rdlNb3dUZaVT8efBd9fGf6l6FBS1a0bEFZh4E4tWXobLWDHgbuCfjbEZvEYk7OqlZYQLdt
0evtE9XQ7PT6NLtE3SCFZCiu8n2DlpI2GBz+0mi5cTLksi2EWQd/7Z6mr+5Tso/8IlmFuT2GgIc2
v7dE/pW4sXcMRcFBesbb9jDghKoeLJ+gkcjut2PIgU6ntqNGJNVZp8MukIT9tukvOl4UEPDIOhlB
HO7kZy4GLI3JT6DgNWcSN3fsNzvqzmkn4f4GFjRDV8uD6NCKAVt8LiqngkHOmj+H0U2FvsEadC5h
FXCEcsr5bPes9tesaDFEnR85Nr+Qz03KHqMkJUrKythywJa4L3bCaVGWaAsXv77KDF5GKXLEhf1l
wbUATZSFJd/osYoFvvzaO4VDk+5wQCDi1XG4KSAoHaP8J5y9X5MBAUtagH/Qc3acjf8pjdp5n7cJ
F0EGuqJMxM6L45vt4OIWPaKGMRhX50v0VDbEZQfTc0MRzPlBJKC0wh+rMXMzdozpWfvEBwxsXmCt
nrCdGNWLmOSC7zR6RR71UzRkTYiBwXmJmqlr03HXugcTwpxxPId1dE3lWHP9oHABkDJ8F7j0CpjJ
U2ipXY4RzfK201Ktob2i3pWjYg1ffy8ssKA9aJ0T0G2UhDgB61FtCgSMvoV+Yq70rQ7QYvXO19FV
3apEu8UUgixzx1Plh2TeISLmpDXJF3iprb4PIjVuowmCbSH1kwuCcW9FSLv4Rs6EZhIqZ+OMHVGo
W/x1C2po2XT3pVfQrYOBHhM45EIhIHWKi/K+qm5dscraPMzjCdsqvuxMYU4bE2sz+bzGPLoBr39+
jzkXo5ZDOy4ZViFEIXeGboKj4nv6XhsMqtKYb9BIuOoRYZQrQyMYRLhR8NA1db5ie2p3xEYGCKXg
DT1LD11Pk2OwiogN2OvYu2Udt2vpqCPAaeT6HR6s4xh3zsklhN73xm+deivc/qcV5pQnGBa5wlwz
D7tYS+j1abGlyxGkXDu3tBugz9t9v7OG/CKn5OSX8efKbn47McfzwBY6m0LaYYXrICjuY245/JHJ
Ng+9R6ufm4Mo8u3CePrks//eunb4jOhqV+hqvDECnV7iEBkXvQWRjiFTIrGQDqiCqub2gZ3m2MVJ
OFi2tivEKArlOxNP+9JFYjywLoh2yTgUJycOcOOMxj4MVoXVjuDZbduC6PKn1AV30f5SYeDceV59
GzmGL05KoQ0p42CPgKBdu/YAkpvsnr8nu//4XWGq7D6Jy0cxJwtWof/15xpxC+kjoP+kV6d0VDYe
SZfPxcc/fvxCU9LYvMzcuI1AczhIdAFGj/1xLNrkvhEit6lmx/nSRtO5X/+s+/izuU9+JiDGT7Xp
4vvJtU6xre2LjzP//uMX9b9/5wmsr+D4uo2Jg1cxeW+yEONp8AxDp0JP4TmJrRs7H/7Rn9ob9nse
ITJ5SJ04xG3q7pu0aN6LQ90MDXquojxVq+dvzma8hD5Ci8EioM8t7Xe6YrPzAfQcPqLdEXnZTrxP
y+anrrI1/CTrt5oMrGA6hRg5uK0JJGowNhB9Qg2TEBkwk3gNbdC/8CONlT4MaF2xduq7TmH7G3ui
tFkecnCWcud7QNVUh60bxVceMx/D0I7La3jJsvhhQO9+xHF+4K99YCiDlmmhmwudsNhs2NLmBDi5
IWyI+ZNuxbc51d6O9uT3gF4IFWPLB2idMSaC6h8TUImXLN8yEmWQ3vndWcsleQ6c8aZdkTyifcnB
89xNsjqalImo0N54W0/KCUMjNzcgclGt6TIx3PQARccZoTNie3KeyRIMgyu4lP4W6JaEmqF60DD1
75u4qEliIKqNnLwVNJtaz2rAEYSdYkcT7Z61bchvKYmaF3XywvbizneJYwoC8M5dg9bbzBFwqIHI
Yd094fUKTx2lxWYhNPrFUVwmUUxekJXk5VWr8kErxWUdF9MpK4kOyfM55MRGsu9D2djMyMhF0iJL
TZ3sbGpiGiwQlbpfUDfqJD127lg/2ozKNgYVrg999BZly953py8lwXs71hvqpqvqxQNtgCgyv9Wr
C731ie5uoCoFyEgAmbnBkXtzIuHzsbK1D4wjcJ5U8pyvOMUpSuMvoy7vUaUm3+sGSa1h6OaBpW5a
JXaWCy2WT8vX2iqKU1kQ2/VPhO9cdKfaf838nuN9MkTa8aOCIjp0hnsgHtLupcjOhSvrq0rqH13b
6QdZ1HhQxwDI0Mzt6irzHo7+Z0KhsTN3TnnlR0+OTQnBypgYToe4UKjmxy4AVLpi564Gj4tPc5tj
I7+b5kd3IXDLxFO8ZyUZbmAGI1zRTrRlI0hIgerm54byvo+H9lrH9Re3Lm2ULYU6+T4k8KCtXkKo
56FVr0J07v++L8pbXTI/iUcaHxPGXwhw+Gahprl4dfA8r+l3CC5enUI5V6zlOP2Z0WEms17RIdak
LIgz7XYA1gMAzUfz6dZtfCb95o5JUfyIKwKoaoWjOxdxeyyZH9419mjfFTJz7rRd1ERJyPCgtY0O
+eMPP/6dqVLjXfBSEatlSU8/oTwi8nrKwaGwA2ZgRQmwnQgwmzEIEhog+zNXIVY1QwwIXCipbnVk
8GZ6AhhLKatxg5RR3WDeMh2Bd+cHn5zGAidDkjs2mRmnFPE8Le3PaZq8Tysq9NR25bzzEZd7jEWP
zdSGMEjYgfOts9dyJ/vcZLTPoOxxD+GF5Dl+ThbnzTZvZOEMO5iqeitFftO2PfIeJBDLGwOKGhT8
TlSUnhxYNn3onjgDkfJp5LvlkCMUJwYYgW4rPU0ZEWdlnfxMcXjzJO1cWa2+epS/qaoOpSTlvnsI
acgwkM5FiSA4+SFIoNgvljVfiBAnd94LT1jD3QsZGt7Zjj+ja5ovH7/wOXpeZPZDWgEnaWBajl1G
LUvAjH6YmNl//A4ACzN8dNt6TxQis9M+BjlA0w/4KUJ16nszdbniVSkCRprJUk+XsUBz5jkX4nvT
6ziuSzn6/qnHhVrDBQucjZpGuHSxwdFB5CINBvOTQNw8oqmuNkezHVvmECbOGbqyv+nDosDzTRPi
zt7LPHk/dIzbJvM+zlfn09QadRyd5mnqsKUbjuu9UeYhzWJmUuMmiUig6wSwQ8xJFe0k55cWMJqt
ISP2SlPjiR6L6QD1VJqzL/UVLg67Kkr1nVeqc54zjW7j+rfqyDTi9D8xhWuwPsn5lAfHtKHlmz0E
vtXQFRdSVV4b6EtPKY6EgOC7QbaweGa+Y6OsbD/2nI60ZBu76OI7x6uQv5aINDML+mBTYVpFrCxO
dLFx4aeblpNz06QkTSStkbRVxR2Dpnxv90S32YwisEaEn8VoudepsF7MajPzML5a+GlDn+F+EJNg
ZKbwwc4ZUIVF9z7SS54BTR8nB52kP/Jwo84HYST3g1Ggo7SdH4ai5PVGrjgDOEbUwhhsducLbSfi
9Gx5FA7+FrP6AJJj7EnyEbArq2UAUwpFdxnwo/X4S4YMITvMkuRYWuwxFAq/jJqEaGW06f7CYNMS
X1NyO49WASVMduW5MM6O5S2RWE1xZKWAbxeq0941PxjNAaejdQJtzUGIVSpewetL+9NmSFQWUPjn
dh35mLLfJzAacje5T8zTgkHttOT2oxODmUE5o1kT474vJWmkLjDlwRowTk3Dtq67lUiQ7Rt8UXuG
ISPE7HIHGJ8ACm/gZ1uRZ37FfdN4v1pZQioI8ydBn03jk22LFSzAxXCIMc8FjiSdOfoKcWzat05I
dijAEyx+yxqECDFuaYhQMj6BhPTV/GUsU8g72KmmfhrzKDo4DSJ4OFFeOJ3qJIyYvz5jyy92vRv9
7Dzrl4qBfI7YsjcUfu8pep6NFVJcy4JVWuvTB6WJj3C6kQcOiNfEKV9sUl72sRd9nUqPQLExqA4G
NP92Ai3ERAl2c0eswK4v/ROMzH1Yic9RHH/FxgorQ8wNUQNAWeaZyJqaIMN9RbeapDV3YsQyVUQ7
TE2YWyuDEp2+XWvh3vtz9rkHrrGf8u4564Yfi+l5FH9PKdVCy9rJTacGqXLjc1IcgoyhSAocyH5b
upQRforltshx0TaovWEYpnur9jABIMungffM9CNs1hEHG2kwA/k268ijs+B17gAne5l9ZCPMjVcY
xFnOfHMYURyQkRGEQmrYpIvPyuvwZVBZbTCVs1VpYCanJSzwvPCeFku+z/bocR4EsNfTaj97Ep2s
K5Dkaz3t5khyWIj18bZ+q2y2d13XFntvRnzKcJqRh3OFug0PTcyc8XP7E4kYHw9ymO1IuyQigUrv
s6TZuYMDA4Ah0EQ/jlXaxsrKIIOUdVIEX62yfgoXUkEsuz/pfrIvbTO2+wah7iMUt2wtJBl+wShI
U3akTLVZxMFkOcZO9mJo4a9I8QXaud1M6X0RYUZNSljDFmUNLPbJI+GPcNOLSiE7ynb56mMDeCVg
QT14yfgwjGH85OroFKop/1RsAxarXURwy1RwJmDwz46uxT55sptqW8p5vE7UdiBQ68Mqone85obs
twrVaxUE3zwIn7hq/FOb9/5DUw+bkDn9YSHx60Cc7m0qXdonRxcPxE1cy0GYl5KVIQFh/acltqJr
IqvgJoeE+kqukLnouAwyPDY+hVJT6oyRk6APdumOoKTyLLb7Wnus82cIguwNeP4G55VgIrPHnL2r
8uZijTJ+UUv6a7AEo5x6qe7K2tyrIZiOM2Ewe7spf1RYsk8M8fQJ+tQ3JFs4CRphf3bjJdr2hCC7
Va5PTZpuhzxoWbibx4qC60KSyFXK8Eu9LjsiCG/C1F+IOXY2LNfiE1XpD7fmp6kx7W6DsmRltCz6
2GeEJ9R9L1jNOo92TG4sOAOw6Q3lStpYB2eE8ZinsDMkzMEYq0tFrFfIqAmTZG2zCmZL9JGnrOLq
Z+0PP2QLaaePnDtVE2Qh0vGUoyY5dwF0lloU2yKpxZEspGkvFDc0O6RgpxNSqgfis064ym1AjQHp
aUMMIcMONDOrwTmii/nOPrrfsh58giEu8YkU2Xb2WqAvukN/WPUZZIuZvDagXjke/n3H9DJVDRsu
I59ipzx6gk6UZFHEC91OpZxug6T4maOSaku26PFD/ObN7BwxLz4PnbJha+NajpHy7xGmbnVb3lVq
io/EDV7Q6sT70fKxlVYDa0n24eB88YbHXLpRMvsgvN2v0cg7lyCOKFyDHdnkZ5uTcxukLEUZ6OZk
Yp7Jpg830SaRpmMKSQ3NRBAmpT5FRMVcBCBarnP2mZlpk8/NsFpMKEVqNjdbG13qflxy5gX+OHPV
kCUAP9c5uDbqcyipKct2r7li0sLk2Z+rsXvr/LI6jutuUNrAFlSU/QbnAHhgEt+NwtQ+BMtFFjMd
ehvHu17PR3w+xa3LYWkFRvpQhpOYoMLceonaY5CrXZf6bAwl2hEPMu62+oXtcRubRt7q3ng7JCpy
U1noPz3lngiQrXiXSPqgVBUdlzfqma1MoAQNfsr2DFNaMoV7MC4bQCjtNvEantAEqyhjUOxgIAMi
46A1a2mvNelwoialE6so8zTaothlJW6hU9oyG6dB8JP0kJY0n7Ev9xCkw0vAwPgRERUwKYB8dere
FxBkcJVQwWVuGx2dlljhN9fgtWI+s5Kic/7G7CtddsDtGtrQPtXvNqicPXhOZCjpqUzLmA1Iul4b
GiV1OF24QO/Hoj9K2tIHpcF+Wo6+uV0HUMGLkdAOzW30ursRL9NBkP4sx5pIpsWh/1wcn8nBR0Yt
r103m3HnjQZzWAwdcLFnZxeN7as/81Eh0P4VF8vqi5iYl9v6uujExTNfcduParkfeOXQ0/QX6fOl
G40dmrzbZRfNMUs13JvoYk6x259E2Lp0uJazZSDRsXqgd4XJRnYfnmQebGRXq2oezhgbFEIhtpkD
B3jO/PlxUjZFZ6SDfTC0N1QL/b6Sy//k7sx220a2NfwqQd9L4Dxc7A0czZIVD4ljp3MjKLYiUZRI
cSb19OerohINTvfu3gxOCwcwCE4ukcWqVWv417/uIehL+jpWWFfTdgAbqL3UdROD4kM7tRrmlbXr
xJpNksg6xQTVndnEz5/WXStRYDwK4c0rZxDlwaf1EUJPu5NlESVhqK/Xr0oiObucmImzzT8sgQp+
pJThjR/Tb5G6nk1mCkzbZdZPWvmzR/d1FXLuSX+Ke+ule1OU7ifIf76q2WqEXgiHg7c+3chz+fkF
ea61UaBH1XUK5Sl+q2/sCEYnaUjdCS2crG1KlAC2YVeelJvIdtZdKhQU3SwO4mEIRHMWJfFkra3j
SWuvQl8tj48n7ZYSTyLWrg2aNrvyzmTGOFvBUdjb2jb2d4G0oNZyDAWUaG0b7G9mIcukr4Q8g/zl
lXwcuatsg+2Y3AMWEGhajpsoF7m6x2O7Qg/1rPVLaw3HScTrTUi3/hCTnDwwYFUYtjRBXsG14w1K
NCP9RoMLNyEkUz8tKWMJdHbiFeVmJfbsLJ/mUMCg1lvpZKuVbES3F0z/DdR0I3s/o/SFrnyMfH07
MMURBczuXMvCFSqO5KnC0cNBsjQ+GlsYfXxKGUE954fkILtEgkVS1TCkLuYonxFmhbJ3bu3NV/nv
vvgyO8OByTp4TAxKnlFlct9tuUAeJMru/2/mDVkW8g3r1JHePJ2/WwQpbPK38+3iX789V+EWbzxp
NvLk+PVfv+mW/J9D3o2qGG0yR0XRAEppE0oBan3Iu1FVlUu26+jgkAyAh8eSBmabOI0BlFPibV3t
WNLAUNrkhJDapfC9FYGI/TtpN+fYc1MBxAr2XHdN2LPRg3Qe4RQ1qu41QpMuBYj06POKxFhBw9oa
BCVBj3uKrJ70zH0NaX8XZNt71PGUeggyh+eIdH/7axcY1WipK7uyEOWO3lffyrxjPYWQuTLNHyjH
CGuo+Rz6N8v3RCgePVggP+/63oJKCWMDYAIk3V1s0mnxpE7xW49hgRcOKeB3/RT97T+AQVV8yOdg
UDITHIrJ4OPXDdfk412AQSs1wQlHDP+9nSj4AqJ9Al8RGzjCS4gyBOgyX65Qe1PqsOnBo53sy3Fr
W+VwjERmPEnVIp7IPeRqiq4UG72VRsUsUBh78iRZEOUmV/dwZBvKFziqygku53KiC9r87RrWNnku
mJGfSsx114vWrtvzvYTS3cI3sHfwFmD5BRO5cZIVRAeoyuu+AQaoo2+cYOJJsYeZBXeVOM6lUBaH
uAXvAycqBnL2Uwxv3w3VHWHNuBVNjptsGcYT+FGtwXIf3gLFiiZys6U8yxD4pUBnHU7FqgcT3t5m
naaTXFCrOLSUjYJry94hTrNs5+P1tJf1UmDahTYKUFSlDDJaOT4vS27lCUVI5L2Re/jc1apbOPGM
lMB8EArhC4EjpoOQt3LP/SF5kxjVStXGJiYfdsAKaSulr9wAeYmAwrZ2PeC15HOKRYT1EAkcGHDD
HI9DgN1Uk5s9R5toBBBNw9PlI5VjUrSR++8VL50N5Kl036ISlqPpVn/meL87SpRAhOZ/c/J1BGCV
I3lKbo6HarT+bBbEj1qCxeoownH0laQ9iDeXX8WJl1M7ARN9fEu5N8t1wdYiOkFx/N1gu19/PL6h
5reoACSP7bQQjOd69rpbUetKLolOuWOQHl9W7qkGHnimA3QUWTJpKZBwyT3qZOfD3NhTRDkiSmyb
T/LaxpstxwnqZ074nK9GOkNJnjEG14afdrV0OXCy8Kk+1B09mFRDTYwE03RYZ8WeHB34p7VRgaNA
npen+OLEHF3G/NL16aJIsJxFoI/3XXWVtqDwyoVXvmXDHhqZRE5Tn6BIhCKmU/JjAoqQ3WVAcT1q
vy9BW3jlxFPjclIYBBMpqTiyxTPIYZuLZ6739tnD1kTfPBmvO6B2Byh1EobQC8/i9/JpQvlIPzam
YIbDNuQxxbmZoHX0wr1JhT8GzcxBVGyxJifyUG5KceF4eHELbNF+h0wV6gSGqDBKxQjF74LaQxTI
HlouDIYuQ1de3Yu9i8NgBkADknKYl9c5FPsbIAU69i8MCaJBC0ah/m6TfT42L/dSMkxH2Sav7yLY
zKwrq3U3NugvXDbRpBIbuSfP4V1HfAexB/VOvhLYN27cq9kSE8Td9OvLJ3emyqKVt7Zg4ZFZfgX3
hNwDD7aLP8vdCpZiGH7EdbmJHHO+Yskg/t3C1jhekP8dHU8eW5P3tJwtNn7grHuy5/0f3W8Z+F9h
pf2QrSI4IVhn913mCFUNTCGiYC50RwUevUK+mk1op35f+dKangP5WCqUcREvbljwjndWlZB69fWV
5vQJsT+HFRaYtdanswpzRTRS3yvvksehqh1alofygjxXN3fyP0Er2w6rYnOjYhEMdaU1AMfPJPtZ
M8dzWqE7+64Wp6/Axanl4lLKUgxTpzAF6Nqey6O1OKWI8QpZskXKIIcFmVUTuXfcXJ7bCupDy9S9
YYve2LZa+AnlPcF+9a0SL//T/5X/drwSyv87Hsu9y586fyTgHyvFpRsqLe/GivaNGMquD79xPNGJ
wdjlbjMCJPzZmAEXh3sJ20NsYF1gcu4hxNu08DcMc7AbALxS3D3khFI3EoIuJa2ARQnTRm4c1Ht9
DVtFTeAoWRzFRoG8raZyPF7AWbpIvB3ILfE7yo5oa5Csy+5a6NVBkQpYUKFlkEXimMzE4JYbTSzI
x8OTc2LVi+FjRl5txLDHK4nZSCcHRaL2sorylQlw93URbQeaa4ydTRYOsC2/0B35uKWSc2+tNkP4
mUoqyUxMZZsj0/OPxp3h+379mzmzfWLLGRQZod8rfaoDOqUb9j2T7okpKVWZkQ2AAAZFLSUgMhPr
Zb5NClQ2sSspKuWG6i9mZ2Utsaepr14W1Wy0y19kB5mAlKlaF+zI1sOfIHpE9pIl7BaArlRt2q+H
yyQx+6Qbf8vWeiRKCnXgiZhHyWo5IAOWpNakAobQyyB3mRjLT6s1kzcRGlYp1BPXzrD88t3sgxfm
goGbc2I4kNm+GcXlmgdOWnt3XGjTQmUJIYqd9FCWHizVfUrRdatqCSdCcRPGqo+KtIW+nCJfkaDQ
VFu6Wm/2RnZHcNYfEUwawTfpUPYTHKC2f4QmMh/AVDnJC+r5qCg4oWrjSoOVPJ4F9sPaiHddLSXE
QtrgdiI3QthO3G15OKwvUAcRcFNAOtkask25qUeA3PUsHyXYLygDCZQNa6N1a69sDUcf1juVW6YF
0KeureGxTfcC714s79LSFJE/oCmlht5qZfadtd+Q3arA5Ao/s/otKZUtcR5EoNyocpUWOUPyEJYM
dbi3iPKHxis8G/cBgJSJ70BaJfei9bbEv0etpBWES9itQgH24dGanBy7CsIO1IU47VMorL7mIDpy
M94Mj6fkHXUbFFdEJcMgpgguJay6iVhbIrHZbBxdRG7YBYODT9HL055tZGhESuGSViBv3fnoGPIm
uVeKlUvuHS/I++p/2Zfe60bEW+U5O4rcoUOlbGsHjbcjNso+wM8gjxnsKmRbwbaH2Z1O5Dm7ZXB5
F08pCGiO5Sl5cbUsMmGdp5Ow5S+hXOLxNhnpMLaj9ONi5oyDzLwvZ5YxYKSwpGur8QZA4bAgqVDp
1ufSeLF0lnEfVuUIiBS3mVu11VMIJnRScXi8cDws7nZouAAviVWVMPj0nVaPAaCSKTVUnfx2M1yC
aNZvVLcPS1zxHCwcdfue6gwhq+MQHNzj5haz4wMAVBfuGLjOPlSwUZc4x4HbdrTZDQFWQolV/CEp
prEH6zURa5xIkyp/yrR5Tm23lT+EC8bX+iv/yVjfqeuhAEG2bnD72ethqjFnhrZ64+RJB6ZyN5gC
zorKKZkLYFlnLpT8N2lr7Lgg8h+WCii+3tIb+9uxX4XdGFQx7zWwJsHU6YJWJLacvuwp09DffoMo
J06HGdjG1hdB0sn7f0ztMQR0XaW6A1619Z81MADrzrK3+kSSefQVDLyxpvjHY7bqk8xnQJvUgbhV
1+AtHwifsD60lYG1HRNwX3oDnH+RcUcG2vpTvL5PlK+b96R+dqbmZDd3OuvbsrNjina97n5CUkt3
/aWaJj0cygPo6UA798NeCw6xDnyLwFSGZRfmzFf1IegXY/+z0ts9RT2nV46o9rK600f5CALLjndv
9y0o0e8xOuMOnLS97Xt1tPtK0eNVCsYN1u8+RGQbbzCjNk/RsaaUythlAxUNO+2FEFj2viYd/S4Y
A6h+tMgM7PsPrdvlonrFff4tnEZT0DnUsu1vP1OKDF+7/SkNeuat9ph8NnqLdLS/GWdfZmOeisyc
IdVMHphzUBjcT/RyZA93VacySEnohyFLVo+Aq07d374VfU7XI2/1ASANgVYSncgJnQ1cQMebLfht
aMnsrvVxD8lx2lVejfBhBc/R74SwWkrfolRh1SvxsuJ3zUYlZi3c83ZnjXOgnFD9g3oEADp2Kozw
8Zf4Zmo/uLxWMLa6QJfKiUNNgL43Vgtq4j7r+1G4HO7BzeYdSorZnyjNM5uuRu6D1gPlMSi/pG4X
0svpck2pu57vjpZeD+a56uPG71kuCQAjqmcXszGVS0PrA1mbwRzqdmU/+B0+jrX2EPh48W+LgfKy
a/V3+z7U5worBDUfQM58tV9JvcwpAk3dHIIFys0MVbjo6neq2/Gfoqp7Yz7mrU7rRh3seuGz+bpi
HQRpCK2/O519WIL5+z0PutWsu/lCHbGWLi4aBLhGJFQ+urupZoyUKbrXw+aLugArjWdC+UqqzGaS
zwE0rqMpBWzRfobkcu267pKoP4AO8i66wAM9FZOxoz0Hw5SUYCAKT9bX/GF773yOxiW0CMRBQEpM
mf6tfAxCs/hIeHY762Svy268gFjaUPuB1YXvtFQHm3BAOTaekOaJaaVUjnivT/QHKqfDz+duwdl0
vIXyvpi3Xjb3Rj/sYqQ9ap+Xr/4jcWBYqzPqDHTS7uzWf46eQb884B2gkk4/uzHhhrwNR1S123/e
jI3bp+qD+bE10u/XC5iS7CU8fx0Yq74RtLAm5YC8IUJE1TD+BFLzAX6FG2VMXm38pK16QGZZrcZJ
r+wY/dZnBSDcgGB6J+tljx6lEqjV3cUqWFO7fNOLVMHZBFUwg771kH/ZjoERgUpcW5Sf7ChTePyH
y2dDneB3/RjOerx62N+CNu5oWL9Fh4pYA2cUPLi/+z33CV6o3n7kfyFxrd/adT3nTidyDAa6i9Ds
LeGm7pLdAg99J5wy3Qjx3uojXLrmM+NwSi05tYPra0KJDWa+Rl7p7XpFdcUBSUYPL7PRcorlOQpG
eyYqSF3nPh0pYzIE83hggEhHAupdBQxAL/pIn47TGyrZ+dT/7gaM1OUIcs8lnE5kOjOt70lEApJS
AmvvEmfAq60z8kluubWBWnSpuZMMZ7h3hss+8bbh+vfifRh/wvZaQ2ZPi+7AfFYJzDH2IF2YOr3l
OJqSJjOxngyeeUiAcFT63TuS/uwbyFx2I501pUtxFru7xB0JM9i6v6ju/Kk7N+79T8v3y+Hqa0A1
mttysy26x+XPCSIcPnKJ1BEbW6JMI5xHE4UIz3Clz27JSIOnXFg4M8FGDVUrVcmKQofyRDj4NQfq
L/z1ojhBQf4oFHk9HQ/YBMo2HGhibykMErlXmNSeGtW7VB5V+utNfuMbJGh74p6NtG7++L912N66
UaJhlKTmuhdmFsW8w+TGscnkCWwMqpWbTbIfm3WsZJOWvoEtVOzJC0my+0IhAMifIwgS3SImd32/
H6zIFR8neK6cgpjVfm8gKeUulWX3ABcp7WdbBilQyQqFswAYAYEbjKPEm0G0bYMVlIo6Poi1PJ7Z
XLL1Ta8CYzqyYkFRrwhud9fBVST30pUwCo7HVFTE+lgpN1YO8fOOEn4dTdDLK2JjCyJ5uXc8p7p5
MdzG2f1MyXvUMU26VsUHxjzB0o0Cdder1mprOFveLWGWmTjUC4AiM1DH61WcDDOhS8tN6pu3UdVS
B4XwLhw3S2kF/jinFeT1r3LlTnrZZCRI7sVAABEIPwJVQCE9orrxqi9DQZaWdeEBNEbSHZwKl6Dc
kyn4nq8plIx2BQrvIyie2cBxcU3tytyHtZRlYpbtIiqcq2DMdeRx9lRGVTEuvII0rtIdHh1IihNk
3cq3xGT0si0Fg9L9ZLvHE6OnMVKd/FcQEGieGXmbpZnp9aFSeIAYUJXcfPZIPFSByL8sRAUR9XEX
OxEBQgYCcYBy4qqlPtQ9Z7Tciy8eG+bztto5/XwDLrm7Fv46wydL1YbGGExGjqUivtxxczwH1LAa
a7NpUKiUI8xjqgIYWVj1KiMijJzc2lg9uj2zRrlwxEkXnSjsTEUlSvbIIu1GIpwptfP46EzWtPyL
aYLFU1ohACto5ydUY7/B9l0hWaOvVeoDDi/gfRmECemflATHcmOjbCmwrBDxTWKg+jIyJj+w3BwP
oYPxeEkMQwWdXH5eVZj2EAerGEYRRL+7qnA6VeXg3pERv3ojfMjmLuYkNBG9rUu6IsSys+5JyFKG
9upjRym3NSPKPx1DO/y+CHGBKiXC9ZAtQDAvkmyTJt+p3cRVGd95DP+7m/68oUMY7bHaEVubvxJa
63lJGnsv6WmEzXF06E/O6PDkM8kH/rMmNnPeK3ulbd1tE0FTNROCI+ifiKP99g5GeArzyMvwxreh
XzPgMbRUW3VEbI7fO+miP+qEP3+/ujf//J6zF3gJM1Ke+QpLLzxj92Ou/rUuuGjhrAuIbFFm3TAJ
MDqmSjjutAtcp+1C+EMPkObnKEQj/6E++MNxAGbUgdmq2UAgnmpZpqpA9wf/FhHVi15Q23SNCzOX
pkETJgvP/yMj4U96wahH5zFE/bdng9HWXJIHYb+h7gucf/Tq6VAQkWrLYgSYtu4yK0Sw9Lo6Aboe
hS/XbCg4bcvQCI0q9IUUCue94ChtS9WpOwxPpm4KpqBr6wWiFY3ng9YmhY2om+5QulmFAPOiE+AR
NRRdQW7o0HIZClLjuoaCpqNgNRwKhtbm+wKPIDRZwyzOe4HlwSKzjUpNVCa8Sqmg6YpAczSbEG4b
IjEDPkvFxROuGheLpKpabaowGAhPCy5HVZCOXddYAH0DbqNRJ1h6W7WhalChKLAceO8uZaOpt22F
nFTDsiiT9c+pCn+4QGh8nb+oLFy0cVQWDLXNWIejUedjuyrkkRcTguumoasm3WSiNl2hbOT5gVE1
GgtojaScIhWYDdA40a/nveBYbQ1GUzh7VSEZtetbIEB6Ne0Do41W6GpIA6jDLF0wXJ7qCrBJG1AW
wyLNSgmjrFhArkso6Dx6U6mg621IAh2GvI3BjoVw0QvoCo7QprBUlOucD6bp1lpcA7XRbkMSjdIh
UDoGitOb9cFlmbRNhIYrNaZaQ/u/t6IuxNriEqvZSCgIXUHwdTPiWSj1N3YUArNNL5mailapoUPX
KtoV9QLCymk8IXhJDYEgEJO27WousNlTseCYiEasC2aDIdXnqxMLtiSdbzQUdExmF6Gg2SgL2NXC
TXHaCciCtglRK9he1aS7BBj4umQjn66pGYWqgJkIrpgS4OiMFG487wQbCwO1WjGoKaA6GFJX1wmq
Ch91w2VScyiPoMHn/eM1z3vBYZm0NQ2hYEObxQpydSY16b9K/WkarBAaJrUwoQQjvpCQF2PB0duI
A9y4KjqFsLyvz4LQeeqGY0F12/DQoBpjUONHUt6IBROxcMWKs02SQTPF2TDauoPChGQk0wDnAgPr
TDCqBpYkIwDF2qFkh1EnXVzTGskS2VgyKm1V1VEL6xWSOXHeC47bZnyQsg+xuoqecOj2K+oF3aQ8
S8OxoKMpUGrBQVtCM6zzXk7Hgo0bDhvLRTq6+LOu0eOKP/wyK+jvulzRGhU8qUg9pZ75yP/TXnCR
jKiVwsWkQTd/jQa1hVOk6VhglWRh0EwX9Zg9/WJGEIPAD4mhaYNixeYUM+a6FCYUHZGd1UhtRDoq
WEkK78g6+FZtRGOiHA/OJ3zc3zPFrqsXNKokNe0FHb2QL1x73onMnc8HZCMLMVMBg9sSJvX16Ut8
mqZWlGG28aFpSL+De/3CgLDcNuoDMqGOwlxhCIKsRVHgpdF8wM2m852Z+bD3/cyMEuEom5wqPJGk
T1/hCqEpRuMVQhiTBBewEWxKe7zVGm0LvzMiGLWaqFTtgroyqcA8baw5auhElNTCgUKmKsbEheZo
Y23iaXQ1hp1Qma7P56qp0E83nBGsEA4vSCCCF/0JXAHvCiY3tqSLcLjKXsAGPHyaBtakSeyRcNyp
P/FUZ8L9jj7J1KMoITHsqxwLRJKajgXxlqRq2ye4jNNecI02RhSmJvEaGcuvlbRrsiLwwDeOTRJw
ogQ2XjR8NYatXLgbXZYQhhyYBgXfwzU6mVCZGg8Flggkv4tiBExHWAmX6rNwMlHEh2D+tYapVdtp
GoYwKFJKlr6jmq4tLcYLpYkYFF4oST8gAQtXuEQYwG8aigUdHxJYLepiguCRxtS5Au1idlNyUUNj
qH1Q9Q9ekVgAhHbQ6v/7JUI4nzEW8TIhEsBtXUbrkQsOaCZCd9hSkj9Ddvs19QLYmsbOBb1tEYfH
yYIXXiiHrDmnS4RQmmxb+CRt1RacJLVP55p6AUOvsTGltHG+g+/EXtS0GrV22gu44G2V6eDaeFco
qnZ98BUUHbXxWMDpqDusAt/9bRdrhI3n1SZQA1JGmlJXKB1xhDZVmnSjzfqos0TidXXfmhGAudqq
ggEvak0eUD5XZkwBOmnsbmONwP9sAnLE8/hWX7BxQDsmVgR8pNLivL41AqBnUwc0+oKB7gjslxTD
n7jbADSgW1KtxwXmhMNeIFyubCwYmMQN9QUDBAs4HVUDwuEc0Kyn0pHwH7AFhyAue8LjVguia1oj
8Ac21Zqg00IcEIAF/01FcTriYqW02w7Sk6XUoOh47YS5rrEg0Ez1AG2gNSEdES8iHYCK6hgUF70g
ZgTrsYkpxTVbE7i3K+sF0xHoIx6qQS8gF9AHwHASkxb21IXWVM8I3DD4HiXY8+pmBFzLwj/WrBfQ
B4D2ncJZT8UCfngbhZKoFUAfkkL+TkTmL8iOH4lGsNFsXmWKkbdIfpaJ9Ec3fB8Bb68fEmsER5/I
njm7UWQc1b9dg8PE8b/PYGMy+efk4vdkIPk7h38/vODbnz77re9v9f3kyFvE8/hlVckL1eExa37B
/9nMv86389Pspxrkf3ySN4lSPz7/f2g48S/aFeGLxu3G3j4Mzhtmjf0VDfvzgGKi31sSnxH7jknf
9JG71F36FsaBd/bUNT6ycdvhJoznr+H3pxRPXQPNmrccBIuX1HvJ0rPGJYCraeO9xWZezOPFact1
1l3jlg/5fO/Cb++6ISWjv553u4vF9v1Xf5oG+JdGN/wCsfd69j0PoK6mzz9chPHy/JEPQKmmLY/o
cc/7/u5yeNfYo6YNj1/nq7MBqBoS0dO43c3GC0LvfEbWMJnGTQev3vxCitT4/cYth8X5sKixHE2b
vXkrm2p4ROOGaSB78auzcVHjdZs2PaXySvKmm+ucyqZtv597wZn0ICTxK5aX9/O42syD19PuOARb
mz9yksxfVlmySNOzMS0wy9gZjdv3Xlbecn6exVvHBps3zVqQhOnZyBYZGmiwzdtOEo+/3e5MNh0Q
H7+i9TCLL5v+JQ8eBumFDCFYLqINTR/6dvE1nl9oTwfndfOm8/n5unVI5GvecPFuNN/ukpV3vqzT
vvA3/4r2J4s4WZxJqoMD81c0/n5Rei9nyxiNC7/gr2j8d2rXfW9J2gd1DmnjpiGyWL3rzuOQlfJ8
ctbevF/zA705/KWXzQs3WdPm76gh9L0V2S21V75xs/4GjeTcqsHcFiGwxk1DhXdJlCB9ZU0bvl8E
QVJt8vmFmaDVTqimzX9Yha+Ld+PkzdpW5242bf4j1Sd+PhAPyXC/5gfeDsSDd6pp84/0/iJJFmcq
xQFS0rzt8tyqJIfpVxisn9L56vuAFpPngIxr+rhPi3jLynbWco1Bbdyyh2VzMbwPgO+mTT/PWXeC
ZXo+NfXaade48UWSvnv62cPXpBCN2/eSlzCAQuqsz2tXW+O2/7h+hExS/CMT+Geeph/8NG/9T995
Z372b+fONXHHy2Yxj//9vwAAAP//</cx:binary>
              </cx:geoCache>
            </cx:geography>
          </cx:layoutPr>
        </cx:series>
      </cx:plotAreaRegion>
    </cx:plotArea>
    <cx:legend pos="t" align="ctr" overlay="1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1500" b="1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</a:defRPr>
          </a:pPr>
          <a:endParaRPr lang="en-US" sz="1500" b="1" i="0" u="none" strike="noStrike" baseline="0">
            <a:solidFill>
              <a:sysClr val="windowText" lastClr="000000">
                <a:lumMod val="65000"/>
                <a:lumOff val="35000"/>
              </a:sysClr>
            </a:solidFill>
            <a:latin typeface="Helvetica" panose="020B0604020202020204" pitchFamily="34" charset="0"/>
            <a:cs typeface="Helvetica" panose="020B0604020202020204" pitchFamily="34" charset="0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4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49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85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3175">
        <a:solidFill>
          <a:schemeClr val="bg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5A4AA1-8E6B-42F2-95DE-53EEFD603E4E}" type="datetimeFigureOut">
              <a:rPr lang="en-SG" smtClean="0"/>
              <a:t>19/3/2020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44FCDB-54CC-40DB-8565-AC552839AC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8462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D81ED-47F2-4F91-ADF6-C04AC7295E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386658-CCBC-4C80-9B92-AFC7A6A43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618AA-0256-4A99-B72D-A9F671FDE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B9C3C-0B24-4444-8C34-0D25828C0109}" type="datetimeFigureOut">
              <a:rPr lang="en-SG" smtClean="0"/>
              <a:t>19/3/2020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3BE52-213D-499E-BEE8-B53F92481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95B4-F7BE-494D-B11B-E6D131033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16047-7D8F-4BD9-BA6C-9C056D12EB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7078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89E19-E8CB-4F66-9E5C-D1C28AE87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C2E4D9-C8D9-4B27-BDA4-6C067E478C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EE138-8E32-4876-89F3-B0F8F120A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B9C3C-0B24-4444-8C34-0D25828C0109}" type="datetimeFigureOut">
              <a:rPr lang="en-SG" smtClean="0"/>
              <a:t>19/3/2020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E74DC-FC48-426D-97B5-3CD9F3417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70831-6D88-454E-920C-DFC4E153A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16047-7D8F-4BD9-BA6C-9C056D12EB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3580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BE2172-F960-4005-9125-BDEE0064F9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972AF7-77A6-490D-9E98-88D2A19F9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8ED95-946C-4D02-8EE6-90BB1B88A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B9C3C-0B24-4444-8C34-0D25828C0109}" type="datetimeFigureOut">
              <a:rPr lang="en-SG" smtClean="0"/>
              <a:t>19/3/2020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96BFD-D931-4DAD-AE7A-A3579D59E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DCD87-FF38-45A0-AF7B-5F294EA50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16047-7D8F-4BD9-BA6C-9C056D12EB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21233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CF468-1A97-401F-8546-8C7596A8F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A408D-31FB-4073-9CE6-AA57C2260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D4F94-BBE8-44C1-8499-1E6ADAB69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B9C3C-0B24-4444-8C34-0D25828C0109}" type="datetimeFigureOut">
              <a:rPr lang="en-SG" smtClean="0"/>
              <a:t>19/3/2020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B4691-B30D-4208-BFEC-E58EF0CB9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79A33-D424-4CDF-A477-C19C80A34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16047-7D8F-4BD9-BA6C-9C056D12EB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6134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F1E65-EBA8-4D90-8167-FAC97B06B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40A00-4DBF-4748-9D28-B705A2A2D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70B20-8B56-4761-BFA1-2A73CE2B2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B9C3C-0B24-4444-8C34-0D25828C0109}" type="datetimeFigureOut">
              <a:rPr lang="en-SG" smtClean="0"/>
              <a:t>19/3/2020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A1B20-03A1-491E-8EE4-24D975476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755A7-DC3D-4BB1-B116-F97CBF6D1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16047-7D8F-4BD9-BA6C-9C056D12EB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301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FADDE-0C2B-410B-8C10-0FF019948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E0425-BD52-4370-B97F-BD20372855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558E1E-BE4D-464C-B05C-B8929064D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DF56FF-91A7-47E7-AD69-82A28D8EB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B9C3C-0B24-4444-8C34-0D25828C0109}" type="datetimeFigureOut">
              <a:rPr lang="en-SG" smtClean="0"/>
              <a:t>19/3/2020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FDF1C3-B37D-4802-A7DA-7120C6361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5BB94-96AF-47ED-B40E-E154DC06B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16047-7D8F-4BD9-BA6C-9C056D12EB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76547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458F2-F7C2-4B0E-AA7C-B1FD0DAD3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7C418-5A14-4C61-9123-2A8D990DD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E8CEF3-23D2-44E4-B8B6-803D8FF1E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01B03D-7A55-42F5-9470-7A8F5892FE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019DC4-58F9-48A2-B617-F85F5F1431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FA465D-5C0C-4005-9C4C-509B83531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B9C3C-0B24-4444-8C34-0D25828C0109}" type="datetimeFigureOut">
              <a:rPr lang="en-SG" smtClean="0"/>
              <a:t>19/3/2020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09F95D-E52F-4385-85AD-418A169CB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818824-08F9-4237-8B95-F614A87A4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16047-7D8F-4BD9-BA6C-9C056D12EB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488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31949-C158-40FD-87FA-0C717209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03B008-D375-4A0F-A649-157328061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B9C3C-0B24-4444-8C34-0D25828C0109}" type="datetimeFigureOut">
              <a:rPr lang="en-SG" smtClean="0"/>
              <a:t>19/3/2020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46A92D-23C9-4801-9636-E255073F4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F55D74-3D9B-41F7-B962-E9FF990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16047-7D8F-4BD9-BA6C-9C056D12EB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6348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9906BF-AA33-4D1D-ACBB-0B5E43EFA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B9C3C-0B24-4444-8C34-0D25828C0109}" type="datetimeFigureOut">
              <a:rPr lang="en-SG" smtClean="0"/>
              <a:t>19/3/2020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37A7ED-7F20-4708-81C9-AD4B56E9F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8CDD5-EDF8-4A3B-91A1-03A69D69A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16047-7D8F-4BD9-BA6C-9C056D12EB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539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5BFB8-381F-453B-9251-FA1F96A38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D559A-29D1-4F0A-8CA6-48AEFB977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9B6159-E28D-4173-B463-CB102B3CD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BF0F5-C711-41B2-A186-A848E2D3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B9C3C-0B24-4444-8C34-0D25828C0109}" type="datetimeFigureOut">
              <a:rPr lang="en-SG" smtClean="0"/>
              <a:t>19/3/2020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B76F9B-43F6-417E-9628-2E4383E19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D71811-F399-4222-8E01-72E7522B4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16047-7D8F-4BD9-BA6C-9C056D12EB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2453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076B0-960D-4698-86BF-8F65CD556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E03AC6-A4A9-4AAF-9F80-A54345EEF5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0619AF-6E95-4B54-BD0F-79599F64F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4375F4-A228-4C9D-95A3-05EAD990E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B9C3C-0B24-4444-8C34-0D25828C0109}" type="datetimeFigureOut">
              <a:rPr lang="en-SG" smtClean="0"/>
              <a:t>19/3/2020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1A042-5FE5-4925-B2B7-1B14CCF45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D4383-0F61-4F21-9D7C-783635005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16047-7D8F-4BD9-BA6C-9C056D12EB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3625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20000"/>
                <a:lumOff val="80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BCAAD9-6200-4A30-999C-149F5D7D1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ADF80-3E6C-4A28-BD4A-BA5249342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A8D48-BF02-46F1-A74E-032F3858A9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B9C3C-0B24-4444-8C34-0D25828C0109}" type="datetimeFigureOut">
              <a:rPr lang="en-SG" smtClean="0"/>
              <a:t>19/3/2020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3E751-AAD6-4D01-AD24-98C76ECDC6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335BE-08CA-4F93-B90E-BD941B6781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16047-7D8F-4BD9-BA6C-9C056D12EB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3724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microsoft.com/office/2014/relationships/chartEx" Target="../charts/chartEx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DF98-295F-4C59-9057-BDCF2E086C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Tutorial 5: </a:t>
            </a:r>
            <a:br>
              <a:rPr lang="en-SG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SG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 Visualisation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6F3A3A-9905-4573-8DFA-E1E562EFD3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 b="1" dirty="0">
              <a:solidFill>
                <a:srgbClr val="00206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719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9;p18">
            <a:extLst>
              <a:ext uri="{FF2B5EF4-FFF2-40B4-BE49-F238E27FC236}">
                <a16:creationId xmlns:a16="http://schemas.microsoft.com/office/drawing/2014/main" id="{E805B72D-47FB-4B6E-B32F-6B53D83F27B2}"/>
              </a:ext>
            </a:extLst>
          </p:cNvPr>
          <p:cNvSpPr txBox="1">
            <a:spLocks/>
          </p:cNvSpPr>
          <p:nvPr/>
        </p:nvSpPr>
        <p:spPr>
          <a:xfrm>
            <a:off x="609600" y="274633"/>
            <a:ext cx="8400400" cy="11432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SG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Summary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27589F-FA0E-425D-A2D2-4DB060ACE00D}"/>
              </a:ext>
            </a:extLst>
          </p:cNvPr>
          <p:cNvSpPr txBox="1"/>
          <p:nvPr/>
        </p:nvSpPr>
        <p:spPr>
          <a:xfrm>
            <a:off x="609600" y="1754038"/>
            <a:ext cx="1092104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3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Analysis of Data-related jobs compared to non-data related jobs among visa applicants in the US based on 2015 data.</a:t>
            </a:r>
          </a:p>
          <a:p>
            <a:endParaRPr lang="en-SG" sz="3300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SG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completed with:</a:t>
            </a:r>
          </a:p>
          <a:p>
            <a:pPr marL="342900" indent="-342900">
              <a:buFontTx/>
              <a:buChar char="-"/>
            </a:pPr>
            <a:r>
              <a:rPr lang="en-SG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Pandas for data manipulation</a:t>
            </a:r>
          </a:p>
          <a:p>
            <a:pPr marL="342900" indent="-342900">
              <a:buFontTx/>
              <a:buChar char="-"/>
            </a:pPr>
            <a:r>
              <a:rPr lang="en-SG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 for visualisations</a:t>
            </a:r>
          </a:p>
        </p:txBody>
      </p:sp>
    </p:spTree>
    <p:extLst>
      <p:ext uri="{BB962C8B-B14F-4D97-AF65-F5344CB8AC3E}">
        <p14:creationId xmlns:p14="http://schemas.microsoft.com/office/powerpoint/2010/main" val="1654701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6E5A75F-ACD8-4C41-A681-058F971622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2271849"/>
              </p:ext>
            </p:extLst>
          </p:nvPr>
        </p:nvGraphicFramePr>
        <p:xfrm>
          <a:off x="538723" y="833887"/>
          <a:ext cx="4926404" cy="54533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455EF8C-3FAE-4474-B658-7C486D897A7E}"/>
              </a:ext>
            </a:extLst>
          </p:cNvPr>
          <p:cNvCxnSpPr>
            <a:cxnSpLocks/>
          </p:cNvCxnSpPr>
          <p:nvPr/>
        </p:nvCxnSpPr>
        <p:spPr>
          <a:xfrm>
            <a:off x="6096000" y="274839"/>
            <a:ext cx="0" cy="6308323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E381278-2486-4D54-A5C1-FD0EDFFB560D}"/>
              </a:ext>
            </a:extLst>
          </p:cNvPr>
          <p:cNvSpPr txBox="1"/>
          <p:nvPr/>
        </p:nvSpPr>
        <p:spPr>
          <a:xfrm>
            <a:off x="26206" y="195106"/>
            <a:ext cx="59514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 Analyst vs Data Scientist Sample Size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AFF2AA-1F5E-4E0D-9F83-8F463217B09A}"/>
              </a:ext>
            </a:extLst>
          </p:cNvPr>
          <p:cNvSpPr txBox="1"/>
          <p:nvPr/>
        </p:nvSpPr>
        <p:spPr>
          <a:xfrm>
            <a:off x="6565948" y="195106"/>
            <a:ext cx="54312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Overall job demographic of applicants*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2" name="Chart 11">
                <a:extLst>
                  <a:ext uri="{FF2B5EF4-FFF2-40B4-BE49-F238E27FC236}">
                    <a16:creationId xmlns:a16="http://schemas.microsoft.com/office/drawing/2014/main" id="{4C840E53-8623-464E-B9D5-782D407796F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008944063"/>
                  </p:ext>
                </p:extLst>
              </p:nvPr>
            </p:nvGraphicFramePr>
            <p:xfrm>
              <a:off x="6584693" y="833887"/>
              <a:ext cx="5284800" cy="54540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12" name="Chart 11">
                <a:extLst>
                  <a:ext uri="{FF2B5EF4-FFF2-40B4-BE49-F238E27FC236}">
                    <a16:creationId xmlns:a16="http://schemas.microsoft.com/office/drawing/2014/main" id="{4C840E53-8623-464E-B9D5-782D407796F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84693" y="833887"/>
                <a:ext cx="5284800" cy="54540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663BB667-6BED-4407-A311-FE905EE8BBE9}"/>
              </a:ext>
            </a:extLst>
          </p:cNvPr>
          <p:cNvSpPr txBox="1"/>
          <p:nvPr/>
        </p:nvSpPr>
        <p:spPr>
          <a:xfrm>
            <a:off x="6584693" y="6226430"/>
            <a:ext cx="4857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*Excluding 99230 Software Engineers, excluded since it took up</a:t>
            </a:r>
          </a:p>
          <a:p>
            <a:r>
              <a:rPr lang="en-SG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more than half of the chart</a:t>
            </a:r>
          </a:p>
        </p:txBody>
      </p:sp>
    </p:spTree>
    <p:extLst>
      <p:ext uri="{BB962C8B-B14F-4D97-AF65-F5344CB8AC3E}">
        <p14:creationId xmlns:p14="http://schemas.microsoft.com/office/powerpoint/2010/main" val="1077999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5982FCF-099C-429F-88F6-856ACAC014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084830"/>
              </p:ext>
            </p:extLst>
          </p:nvPr>
        </p:nvGraphicFramePr>
        <p:xfrm>
          <a:off x="205151" y="972816"/>
          <a:ext cx="5890849" cy="56902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5B8738F-DD6B-49AD-ADA7-FBFED3B697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7688897"/>
              </p:ext>
            </p:extLst>
          </p:nvPr>
        </p:nvGraphicFramePr>
        <p:xfrm>
          <a:off x="6096000" y="973324"/>
          <a:ext cx="5889600" cy="56902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983F5B-D877-498F-9BE2-D426761ED6B8}"/>
              </a:ext>
            </a:extLst>
          </p:cNvPr>
          <p:cNvCxnSpPr>
            <a:cxnSpLocks/>
          </p:cNvCxnSpPr>
          <p:nvPr/>
        </p:nvCxnSpPr>
        <p:spPr>
          <a:xfrm>
            <a:off x="6096000" y="757880"/>
            <a:ext cx="0" cy="5825282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FD92ABE-2510-4A90-9EEF-AFCAEE2B3670}"/>
              </a:ext>
            </a:extLst>
          </p:cNvPr>
          <p:cNvSpPr txBox="1"/>
          <p:nvPr/>
        </p:nvSpPr>
        <p:spPr>
          <a:xfrm>
            <a:off x="2286332" y="878958"/>
            <a:ext cx="1728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 Analyst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F8D6B7-D07C-4828-9D07-8791D58A1685}"/>
              </a:ext>
            </a:extLst>
          </p:cNvPr>
          <p:cNvSpPr txBox="1"/>
          <p:nvPr/>
        </p:nvSpPr>
        <p:spPr>
          <a:xfrm>
            <a:off x="3591693" y="110047"/>
            <a:ext cx="50086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Annual Wages by Job and Visa type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C00DA0-E2DB-4F99-BE8C-28AA8405EF9A}"/>
              </a:ext>
            </a:extLst>
          </p:cNvPr>
          <p:cNvSpPr txBox="1"/>
          <p:nvPr/>
        </p:nvSpPr>
        <p:spPr>
          <a:xfrm>
            <a:off x="8101280" y="878958"/>
            <a:ext cx="1879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 Scientist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9DAC33-8695-4B0C-8D28-072D120307A9}"/>
              </a:ext>
            </a:extLst>
          </p:cNvPr>
          <p:cNvSpPr txBox="1"/>
          <p:nvPr/>
        </p:nvSpPr>
        <p:spPr>
          <a:xfrm>
            <a:off x="6216502" y="6532265"/>
            <a:ext cx="3417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*There is only 1 person applying for the H-1B1 Chile Visa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37BAFD-AB06-4C40-B806-8C1C9CE34922}"/>
              </a:ext>
            </a:extLst>
          </p:cNvPr>
          <p:cNvSpPr txBox="1"/>
          <p:nvPr/>
        </p:nvSpPr>
        <p:spPr>
          <a:xfrm>
            <a:off x="205150" y="6532265"/>
            <a:ext cx="28600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*There are only 11 H-1B1 Singapore applicants</a:t>
            </a:r>
          </a:p>
        </p:txBody>
      </p:sp>
    </p:spTree>
    <p:extLst>
      <p:ext uri="{BB962C8B-B14F-4D97-AF65-F5344CB8AC3E}">
        <p14:creationId xmlns:p14="http://schemas.microsoft.com/office/powerpoint/2010/main" val="1395124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F0B08B35-2D32-4A02-BE47-86F8E49013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6188798"/>
              </p:ext>
            </p:extLst>
          </p:nvPr>
        </p:nvGraphicFramePr>
        <p:xfrm>
          <a:off x="205775" y="878958"/>
          <a:ext cx="5889600" cy="578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D3FABED4-6428-4300-857E-5FA2F6605E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6379181"/>
              </p:ext>
            </p:extLst>
          </p:nvPr>
        </p:nvGraphicFramePr>
        <p:xfrm>
          <a:off x="6095999" y="878958"/>
          <a:ext cx="5889600" cy="578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983F5B-D877-498F-9BE2-D426761ED6B8}"/>
              </a:ext>
            </a:extLst>
          </p:cNvPr>
          <p:cNvCxnSpPr>
            <a:cxnSpLocks/>
          </p:cNvCxnSpPr>
          <p:nvPr/>
        </p:nvCxnSpPr>
        <p:spPr>
          <a:xfrm>
            <a:off x="6096000" y="757880"/>
            <a:ext cx="0" cy="5825282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FD92ABE-2510-4A90-9EEF-AFCAEE2B3670}"/>
              </a:ext>
            </a:extLst>
          </p:cNvPr>
          <p:cNvSpPr txBox="1"/>
          <p:nvPr/>
        </p:nvSpPr>
        <p:spPr>
          <a:xfrm>
            <a:off x="2286332" y="878958"/>
            <a:ext cx="1728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 Analyst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F8D6B7-D07C-4828-9D07-8791D58A1685}"/>
              </a:ext>
            </a:extLst>
          </p:cNvPr>
          <p:cNvSpPr txBox="1"/>
          <p:nvPr/>
        </p:nvSpPr>
        <p:spPr>
          <a:xfrm>
            <a:off x="2900670" y="110047"/>
            <a:ext cx="63906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Annual Wages Green Card vs Non Green Card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C00DA0-E2DB-4F99-BE8C-28AA8405EF9A}"/>
              </a:ext>
            </a:extLst>
          </p:cNvPr>
          <p:cNvSpPr txBox="1"/>
          <p:nvPr/>
        </p:nvSpPr>
        <p:spPr>
          <a:xfrm>
            <a:off x="8101279" y="878958"/>
            <a:ext cx="1879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 Scientist</a:t>
            </a:r>
          </a:p>
        </p:txBody>
      </p:sp>
    </p:spTree>
    <p:extLst>
      <p:ext uri="{BB962C8B-B14F-4D97-AF65-F5344CB8AC3E}">
        <p14:creationId xmlns:p14="http://schemas.microsoft.com/office/powerpoint/2010/main" val="3032385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8DF288DD-8F6A-4C28-841B-FD54E9E3AF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2090457"/>
              </p:ext>
            </p:extLst>
          </p:nvPr>
        </p:nvGraphicFramePr>
        <p:xfrm>
          <a:off x="1706735" y="757880"/>
          <a:ext cx="8778530" cy="578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1F8D6B7-D07C-4828-9D07-8791D58A1685}"/>
              </a:ext>
            </a:extLst>
          </p:cNvPr>
          <p:cNvSpPr txBox="1"/>
          <p:nvPr/>
        </p:nvSpPr>
        <p:spPr>
          <a:xfrm>
            <a:off x="1636831" y="110047"/>
            <a:ext cx="89183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Visa Application Success Rate for Data vs Non Data-related Jobs</a:t>
            </a:r>
          </a:p>
        </p:txBody>
      </p:sp>
    </p:spTree>
    <p:extLst>
      <p:ext uri="{BB962C8B-B14F-4D97-AF65-F5344CB8AC3E}">
        <p14:creationId xmlns:p14="http://schemas.microsoft.com/office/powerpoint/2010/main" val="3759897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4="http://schemas.microsoft.com/office/drawing/2016/5/10/chartex">
        <mc:Choice Requires="cx4">
          <p:graphicFrame>
            <p:nvGraphicFramePr>
              <p:cNvPr id="11" name="Chart 10">
                <a:extLst>
                  <a:ext uri="{FF2B5EF4-FFF2-40B4-BE49-F238E27FC236}">
                    <a16:creationId xmlns:a16="http://schemas.microsoft.com/office/drawing/2014/main" id="{7A498830-4632-461E-B6DC-F10DCAC6F28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157964370"/>
                  </p:ext>
                </p:extLst>
              </p:nvPr>
            </p:nvGraphicFramePr>
            <p:xfrm>
              <a:off x="4316818" y="885586"/>
              <a:ext cx="7668781" cy="5785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11" name="Chart 10">
                <a:extLst>
                  <a:ext uri="{FF2B5EF4-FFF2-40B4-BE49-F238E27FC236}">
                    <a16:creationId xmlns:a16="http://schemas.microsoft.com/office/drawing/2014/main" id="{7A498830-4632-461E-B6DC-F10DCAC6F28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16818" y="885586"/>
                <a:ext cx="7668781" cy="57852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1F8D6B7-D07C-4828-9D07-8791D58A1685}"/>
              </a:ext>
            </a:extLst>
          </p:cNvPr>
          <p:cNvSpPr txBox="1"/>
          <p:nvPr/>
        </p:nvSpPr>
        <p:spPr>
          <a:xfrm>
            <a:off x="2091859" y="110047"/>
            <a:ext cx="800828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Annual Paid Wages across all States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DE344C-3A0F-4DBF-87E1-1A0A86EB5149}"/>
              </a:ext>
            </a:extLst>
          </p:cNvPr>
          <p:cNvSpPr txBox="1"/>
          <p:nvPr/>
        </p:nvSpPr>
        <p:spPr>
          <a:xfrm>
            <a:off x="611000" y="1530615"/>
            <a:ext cx="352083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3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Average Wage: </a:t>
            </a:r>
          </a:p>
          <a:p>
            <a:pPr algn="ctr"/>
            <a:r>
              <a:rPr lang="en-SG" sz="35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US$85,608.56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733FFE-A9D9-4B4B-9916-F2A91E806E3A}"/>
              </a:ext>
            </a:extLst>
          </p:cNvPr>
          <p:cNvSpPr txBox="1"/>
          <p:nvPr/>
        </p:nvSpPr>
        <p:spPr>
          <a:xfrm>
            <a:off x="206401" y="3039236"/>
            <a:ext cx="4330034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Visa Applicants from </a:t>
            </a:r>
            <a:r>
              <a:rPr lang="en-SG" sz="3500" b="1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43 states </a:t>
            </a:r>
            <a:r>
              <a:rPr lang="en-SG" sz="3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has a paid wage lower than average paid wage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B5C65CE-F259-4E36-A3F5-698B1A6CE3FE}"/>
              </a:ext>
            </a:extLst>
          </p:cNvPr>
          <p:cNvCxnSpPr>
            <a:cxnSpLocks/>
          </p:cNvCxnSpPr>
          <p:nvPr/>
        </p:nvCxnSpPr>
        <p:spPr>
          <a:xfrm>
            <a:off x="4557824" y="757880"/>
            <a:ext cx="0" cy="5825282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445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</TotalTime>
  <Words>162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Helvetica</vt:lpstr>
      <vt:lpstr>Times New Roman</vt:lpstr>
      <vt:lpstr>Office Theme</vt:lpstr>
      <vt:lpstr>Tutorial 5:  Data Visualisation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5:  Data Visualisation</dc:title>
  <dc:creator>Ng Zhi Cai</dc:creator>
  <cp:lastModifiedBy>Ng Zhi Cai</cp:lastModifiedBy>
  <cp:revision>26</cp:revision>
  <dcterms:created xsi:type="dcterms:W3CDTF">2020-03-16T04:37:45Z</dcterms:created>
  <dcterms:modified xsi:type="dcterms:W3CDTF">2020-03-19T04:42:49Z</dcterms:modified>
</cp:coreProperties>
</file>