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3"/>
  </p:notesMasterIdLst>
  <p:sldIdLst>
    <p:sldId id="256" r:id="rId2"/>
    <p:sldId id="257" r:id="rId3"/>
    <p:sldId id="258" r:id="rId4"/>
    <p:sldId id="280" r:id="rId5"/>
    <p:sldId id="266" r:id="rId6"/>
    <p:sldId id="296" r:id="rId7"/>
    <p:sldId id="288" r:id="rId8"/>
    <p:sldId id="297" r:id="rId9"/>
    <p:sldId id="298" r:id="rId10"/>
    <p:sldId id="305" r:id="rId11"/>
    <p:sldId id="306" r:id="rId12"/>
    <p:sldId id="307" r:id="rId13"/>
    <p:sldId id="289" r:id="rId14"/>
    <p:sldId id="300" r:id="rId15"/>
    <p:sldId id="321" r:id="rId16"/>
    <p:sldId id="273" r:id="rId17"/>
    <p:sldId id="318" r:id="rId18"/>
    <p:sldId id="319" r:id="rId19"/>
    <p:sldId id="312" r:id="rId20"/>
    <p:sldId id="276" r:id="rId21"/>
    <p:sldId id="314" r:id="rId22"/>
    <p:sldId id="315" r:id="rId23"/>
    <p:sldId id="316" r:id="rId24"/>
    <p:sldId id="277" r:id="rId25"/>
    <p:sldId id="311" r:id="rId26"/>
    <p:sldId id="313" r:id="rId27"/>
    <p:sldId id="309" r:id="rId28"/>
    <p:sldId id="308" r:id="rId29"/>
    <p:sldId id="310" r:id="rId30"/>
    <p:sldId id="322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533C0A-1C5A-48EF-8AB0-2830467A0323}">
          <p14:sldIdLst>
            <p14:sldId id="256"/>
            <p14:sldId id="257"/>
            <p14:sldId id="258"/>
            <p14:sldId id="280"/>
            <p14:sldId id="266"/>
          </p14:sldIdLst>
        </p14:section>
        <p14:section name="Zusammenfassungsabschnitt" id="{331C0F11-040C-48CF-AC9E-AACF4F8D7346}">
          <p14:sldIdLst>
            <p14:sldId id="296"/>
          </p14:sldIdLst>
        </p14:section>
        <p14:section name="Abschnitt 1" id="{BF9B2F6E-B8E3-4E9C-8B41-E65573240968}">
          <p14:sldIdLst>
            <p14:sldId id="288"/>
            <p14:sldId id="297"/>
            <p14:sldId id="298"/>
            <p14:sldId id="305"/>
          </p14:sldIdLst>
        </p14:section>
        <p14:section name="Aktivierungsfunktionen" id="{ED9D3D25-D6A4-473C-A40B-F43D42783537}">
          <p14:sldIdLst>
            <p14:sldId id="306"/>
          </p14:sldIdLst>
        </p14:section>
        <p14:section name="Aktivierungsfunktionen 2" id="{A01E2871-B033-4163-88C4-E80EF377951B}">
          <p14:sldIdLst>
            <p14:sldId id="307"/>
          </p14:sldIdLst>
        </p14:section>
        <p14:section name="Abschnitt 2" id="{E41578F6-F015-482F-A6F9-C207E0315C60}">
          <p14:sldIdLst>
            <p14:sldId id="289"/>
          </p14:sldIdLst>
        </p14:section>
        <p14:section name="Abschnitt 4" id="{76A3C3C4-36EF-48DF-97FA-67565436D8CF}">
          <p14:sldIdLst>
            <p14:sldId id="300"/>
          </p14:sldIdLst>
        </p14:section>
        <p14:section name="Zusammenfassungsabschnitt" id="{AB3AC543-8D9E-43DC-A3FE-B71B251719A3}">
          <p14:sldIdLst>
            <p14:sldId id="321"/>
          </p14:sldIdLst>
        </p14:section>
        <p14:section name="Gradientenabstiegsverfahren" id="{C5F8D466-623D-4E88-9A61-92A405EDF647}">
          <p14:sldIdLst>
            <p14:sldId id="273"/>
          </p14:sldIdLst>
        </p14:section>
        <p14:section name="kreuzentropie" id="{EB07226B-2062-40E9-9093-ECD1FD57D58B}">
          <p14:sldIdLst>
            <p14:sldId id="318"/>
          </p14:sldIdLst>
        </p14:section>
        <p14:section name="Backpropagation" id="{AABA70D7-4BC8-40A9-9C33-95505EFAF9B9}">
          <p14:sldIdLst>
            <p14:sldId id="319"/>
          </p14:sldIdLst>
        </p14:section>
        <p14:section name="Zusammenfassungsabschnitt" id="{F216F993-2E3D-4A75-ADF0-7F115BFF6E7F}">
          <p14:sldIdLst>
            <p14:sldId id="312"/>
          </p14:sldIdLst>
        </p14:section>
        <p14:section name="Laden der MNIST-Daten" id="{2F6F14E3-D8A4-4129-BCC3-88B66F48490C}">
          <p14:sldIdLst>
            <p14:sldId id="276"/>
            <p14:sldId id="314"/>
            <p14:sldId id="315"/>
            <p14:sldId id="316"/>
          </p14:sldIdLst>
        </p14:section>
        <p14:section name="Aufbauen des künstlichen neuronalen Netzes " id="{1157FAFA-B55C-4A31-8CCF-D5098DF760C3}">
          <p14:sldIdLst>
            <p14:sldId id="277"/>
          </p14:sldIdLst>
        </p14:section>
        <p14:section name="Filter und Kernel" id="{A0005C8E-586C-4F8F-A59D-E94CCA07BB62}">
          <p14:sldIdLst>
            <p14:sldId id="311"/>
            <p14:sldId id="313"/>
          </p14:sldIdLst>
        </p14:section>
        <p14:section name="Aufbauen des künstlichen neuronalen Netzes " id="{D5AB0A3A-D733-44AB-91F3-2DC67C1600A3}">
          <p14:sldIdLst>
            <p14:sldId id="309"/>
          </p14:sldIdLst>
        </p14:section>
        <p14:section name="Anpassen und Trainieren des Netzes " id="{69C1622B-D236-41BD-9E88-AA2427285F0C}">
          <p14:sldIdLst>
            <p14:sldId id="308"/>
          </p14:sldIdLst>
        </p14:section>
        <p14:section name="Anpassen und Trainieren des Netzes " id="{B661F047-B32C-4277-9620-EA7207480DD2}">
          <p14:sldIdLst>
            <p14:sldId id="310"/>
            <p14:sldId id="32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3B678-E596-4C13-9FF5-B61B13A21EF0}" v="1980" dt="2022-12-08T18:52:17.922"/>
    <p1510:client id="{58BFE5CF-A40A-44FD-8A8A-4EDA05E0BED8}" v="8005" dt="2022-12-08T18:49:19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856" autoAdjust="0"/>
  </p:normalViewPr>
  <p:slideViewPr>
    <p:cSldViewPr snapToGrid="0">
      <p:cViewPr varScale="1">
        <p:scale>
          <a:sx n="57" d="100"/>
          <a:sy n="57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7:50:29.529"/>
    </inkml:context>
    <inkml:brush xml:id="br0">
      <inkml:brushProperty name="width" value="0.2" units="cm"/>
      <inkml:brushProperty name="height" value="0.2" units="cm"/>
      <inkml:brushProperty name="color" value="#F2F2F2"/>
    </inkml:brush>
  </inkml:definitions>
  <inkml:trace contextRef="#ctx0" brushRef="#br0">161 3654 24575,'2'-14'0,"0"1"0,1 0 0,1 0 0,0 0 0,1 0 0,0 1 0,1 0 0,0 0 0,8-12 0,24-52 0,-26 37 0,-1 0 0,5-46 0,-13 63 0,-1 0 0,-1 0 0,-1-1 0,-1 1 0,-1 0 0,-1 0 0,0 0 0,-2 1 0,-1-1 0,0 1 0,-2 0 0,-12-24 0,3 12 0,-40-57 0,46 70 0,0 0 0,1 0 0,2-1 0,0 0 0,1-1 0,-6-28 0,-15-45 0,14 59 0,1-1 0,2 0 0,1-1 0,2 0 0,2 0 0,-2-64 0,8 101 0,0-35 0,1 1 0,2-1 0,11-53 0,7-5 0,-7 29 0,32-92 0,-1 62 0,-33 73 0,-1 0 0,-1 0 0,0-1 0,-2 0 0,6-30 0,17-101 0,-20 93 0,-5 35 0,-2-2 0,2-42 0,-6 46 0,2-14 0,-3-1 0,-1 0 0,-14-70 0,10 80 0,2 0 0,2-1 0,0-43 0,3 43 0,-2 0 0,-2 0 0,-7-37 0,5 38 0,-3-47 0,6 46 0,-10-46 0,-14-15 0,14 54 0,-8-41 0,16 58 0,2 1 0,0 0 0,1-1 0,1 1 0,4-27 0,-4 45 0,0 1 0,0-1 0,0 1 0,0 0 0,0-1 0,0 1 0,0-1 0,0 1 0,0 0 0,0-1 0,0 1 0,0 0 0,0-1 0,0 1 0,0-1 0,0 1 0,1 0 0,-1-1 0,0 1 0,0 0 0,0 0 0,1-1 0,-1 1 0,0 0 0,0-1 0,1 1 0,-1 0 0,0 0 0,1-1 0,-1 1 0,0 0 0,1 0 0,-1 0 0,0 0 0,1-1 0,7 14 0,3 23 0,19 208 0,-23-200 0,1 0 0,16 44 0,-14-55 0,-1 1 0,-1 0 0,-2 1 0,2 51 0,-8-78 0,1 0 0,-1-1 0,-1 1 0,1 0 0,-1 0 0,-1-1 0,1 1 0,-1-1 0,-1 1 0,1-1 0,-1 0 0,0 1 0,-1-2 0,0 1 0,0 0 0,-1-1 0,-8 10 0,4-7 0,1-1 0,0 2 0,0-1 0,1 1 0,0 0 0,1 1 0,0-1 0,1 1 0,0 0 0,1 1 0,0-1 0,0 1 0,1 0 0,1 0 0,0 0 0,0 19 0,1 7 0,2 0 0,1-1 0,15 75 0,-13-88 0,0 0 0,-1 0 0,-1 1 0,-2-1 0,0 1 0,-2-1 0,-1 0 0,0 1 0,-2-1 0,-1-1 0,-1 1 0,0-1 0,-15 29 0,12-30 0,1 0 0,1 0 0,1 1 0,0 0 0,2 0 0,1 0 0,1 1 0,0 26 0,3 23 0,3 92 0,10-94 0,-9-52 0,0 1 0,2 29 0,-8 83 0,4 53 0,10-113 0,-7-53 0,-1 1 0,1 28 0,-4-2 0,-7 71 0,4-98 0,-2-1 0,0 1 0,-1-1 0,-1 0 0,0-1 0,-16 30 0,18-38 0,0 0 0,0 1 0,0 0 0,1 0 0,1 0 0,0 0 0,0 0 0,1 0 0,0 1 0,1 10 0,2 12 0,13 59 0,-3-21 0,-1-4 0,-5-40 0,-2-1 0,1 39 0,-7 149 0,-9-278 0,5 36 0,2-1 0,-2-38 0,6 13 0,1 20 0,-1-1 0,-2 1 0,-12-59 0,7 47 0,2 1 0,2-1 0,1 0 0,6-51 0,-1-10 0,-3 57 0,-1 10 0,1 1 0,2-1 0,13-66 0,-5 37-1365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7:50:34.162"/>
    </inkml:context>
    <inkml:brush xml:id="br0">
      <inkml:brushProperty name="width" value="0.2" units="cm"/>
      <inkml:brushProperty name="height" value="0.2" units="cm"/>
      <inkml:brushProperty name="color" value="#F2F2F2"/>
    </inkml:brush>
  </inkml:definitions>
  <inkml:trace contextRef="#ctx0" brushRef="#br0">80 1 24575,'-2'0'0,"1"1"0,-1 0 0,0 0 0,1 0 0,-1 0 0,1 0 0,-1 0 0,1 0 0,-1 1 0,1-1 0,0 0 0,0 1 0,0-1 0,0 1 0,0 0 0,0-1 0,-1 3 0,-15 32 0,14-24 0,0 0 0,0 1 0,1 0 0,0-1 0,1 1 0,1 0 0,0-1 0,2 16 0,4 10 0,15 51 0,-13-59 0,-1 0 0,-2 0 0,3 41 0,-7-22 0,-2-18 0,2 0 0,1 0 0,10 50 0,-5-39 0,-1 0 0,-3 0 0,-2 0 0,-4 53 0,0 2 0,3-58 0,1-3 0,-1 0 0,-2 0 0,-13 66 0,8-61 0,2 1 0,2 0 0,1 0 0,6 54 0,-2 1 0,-4 6 0,5 111 0,10-143 0,-9-52 0,0 0 0,2 30 0,-5-21 0,-4 289 0,-9-235 0,6-54 0,-2 47 0,-5 16 0,8-67 0,-3 46 0,7-23 0,0-1 0,-1-1 0,-10 55 0,7-66 0,2-1 0,1 59 0,0 13 0,-10-32 0,7-53 0,2 0 0,-2 26 0,5 219-1365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3:23.996"/>
    </inkml:context>
    <inkml:brush xml:id="br0">
      <inkml:brushProperty name="width" value="0.2" units="cm"/>
      <inkml:brushProperty name="height" value="0.2" units="cm"/>
      <inkml:brushProperty name="color" value="#F2F2F2"/>
    </inkml:brush>
  </inkml:definitions>
  <inkml:trace contextRef="#ctx0" brushRef="#br0">0 198 24575,'11'-1'0,"-1"-1"0,0 0 0,0-1 0,1 0 0,9-5 0,-9 3 0,0 1 0,0 0 0,24-3 0,245-13 0,-97 0 0,-41 18 0,122 6 0,-128 16 0,-115-19 0,0 2 0,0 2 0,25 8 0,-46-13 0,0 0 0,0 0 0,-1 0 0,1 0 0,0 0 0,0 0 0,0 0 0,0 0 0,0 0 0,-1 0 0,1 0 0,0 0 0,0 0 0,0 0 0,0 0 0,0 0 0,-1 0 0,1 1 0,0-1 0,0 0 0,0 0 0,0 0 0,0 0 0,0 0 0,0 0 0,-1 1 0,1-1 0,0 0 0,0 0 0,0 0 0,0 0 0,0 1 0,0-1 0,0 0 0,0 0 0,0 0 0,0 0 0,0 1 0,0-1 0,0 0 0,0 0 0,0 0 0,0 1 0,0-1 0,0 0 0,0 0 0,0 0 0,0 1 0,0-1 0,0 0 0,0 0 0,0 0 0,0 0 0,0 1 0,0-1 0,0 0 0,1 0 0,-1 0 0,0 0 0,0 0 0,0 1 0,0-1 0,0 0 0,0 0 0,0 0 0,1 0 0,-1 0 0,0 0 0,-23 11 0,-24 4 0,-190 26 0,70-22 0,119-16 0,0 3 0,0 2 0,-59 21 0,92-24 0,1 1 0,-1 1 0,1 0 0,-23 17 0,33-22 0,1 1 0,-1-1 0,1 1 0,0 0 0,-1 0 0,1 1 0,0-1 0,0 1 0,1-1 0,-1 1 0,1 0 0,-1 1 0,1-1 0,0 0 0,0 1 0,1-1 0,-1 1 0,1 0 0,-1 0 0,1 0 0,1 0 0,-2 9 0,3-12 0,0 1 0,-1 0 0,1 0 0,1-1 0,-1 1 0,0-1 0,0 1 0,1-1 0,-1 0 0,1 1 0,-1-1 0,1 0 0,0 0 0,0-1 0,0 1 0,0 0 0,0-1 0,0 1 0,0-1 0,0 0 0,0 0 0,0 0 0,1 0 0,2 0 0,68 18 0,-55-15 0,39 5 0,90 2 0,-24-4 0,-64 1 0,46 3 0,-151-10 0,-298-3 0,180-18 0,-22 0 0,-40 2 0,354-3 0,-138 21 0,3-1 0,0 0 0,0 0 0,0 1 0,0 0 0,1 1 0,-1 0 0,0 1 0,0-1 0,-10 6 0,20-5 0,1 0 0,-1 0 0,1-1 0,0 1 0,0-1 0,0 0 0,-1 0 0,1-1 0,6 1 0,38-4 0,-1-2 0,-1-3 0,78-25 0,-73 19 0,6 2 0,88-5 0,-68 10 0,-17-1 0,51-3 0,-67 14 0,0 2 0,69 19 0,-38-4 0,129 26 0,29-6 0,-180-32 0,33 3 0,70 8 0,-143-20 0,0-1 0,0 0 0,0-1 0,0-1 0,-1-1 0,18-8 0,23-10 0,-8 9 0,0 2 0,71-8 0,-170 2 0,37 18 0,1-2 0,-1-1 0,1 0 0,-1-2 0,1 0 0,-25-13 0,113 15 0,-71 3 0,51 1 0,-1-3 0,70-12 0,-45 3 0,-58 11 0,-1-2 0,1 0 0,-1-2 0,1 0 0,-1-2 0,28-13 0,-45 19 0,1 0 0,-1 0 0,1 0 0,-1 0 0,1 0 0,-1-1 0,1 1 0,-1 0 0,1 0 0,-1-1 0,1 1 0,-1 0 0,0-1 0,1 1 0,-1-1 0,1 1 0,-1-1 0,0 1 0,1-1 0,-1 1 0,0-1 0,0 1 0,1-1 0,-1 1 0,0-1 0,0 1 0,0-1 0,1 0 0,-1 1 0,0-1 0,0 0 0,0 1 0,0-1 0,0 1 0,0-1 0,0 0 0,0 1 0,0-1 0,0 0 0,0 1 0,-1-1 0,1-1 0,-24-15 0,-36 0 0,-204 16 0,122 3 0,-12 19 0,100-14 0,-79 4 0,-56-11 0,243-3 0,-36 1 0,0 0 0,0 2 0,-1 1 0,1 0 0,26 8 0,-44-9 0,0 0 0,0 0 0,0 0 0,0 0 0,0 0 0,0 0 0,0 0 0,0 0 0,0 0 0,0 0 0,0 1 0,0-1 0,-1 0 0,1 0 0,0 0 0,0 0 0,0 0 0,0 0 0,0 1 0,0-1 0,0 0 0,0 0 0,0 0 0,0 0 0,0 0 0,0 0 0,0 1 0,0-1 0,0 0 0,0 0 0,0 0 0,0 0 0,0 0 0,0 0 0,1 1 0,-1-1 0,0 0 0,0 0 0,0 0 0,0 0 0,0 0 0,0 0 0,0 0 0,0 1 0,0-1 0,0 0 0,0 0 0,0 0 0,1 0 0,-1 0 0,0 0 0,0 0 0,0 0 0,0 0 0,0 0 0,0 0 0,0 0 0,-17 5 0,-22 1 0,-53-7 0,106-3 0,-1-1 0,0-1 0,-1-1 0,1 0 0,17-15 0,0 2 0,18-13 0,-2-3 0,48-48 0,35-28 0,-107 96 0,-37 27 0,-38 33 0,2 13-1365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3:39.513"/>
    </inkml:context>
    <inkml:brush xml:id="br0">
      <inkml:brushProperty name="width" value="0.2" units="cm"/>
      <inkml:brushProperty name="height" value="0.2" units="cm"/>
      <inkml:brushProperty name="color" value="#F2F2F2"/>
    </inkml:brush>
  </inkml:definitions>
  <inkml:trace contextRef="#ctx0" brushRef="#br0">5679 2179 24575,'0'1'0,"-1"0"0,0 0 0,1 0 0,-1 0 0,0 0 0,0 0 0,1 0 0,-1-1 0,0 1 0,0 0 0,0 0 0,0-1 0,0 1 0,0-1 0,0 1 0,-1-1 0,1 1 0,0-1 0,-2 0 0,-27 10 0,26-9 0,-60 15 0,-96 11 0,-79 11 0,216-31 0,40-2 0,42-3 0,-2 0 0,-33-1 0,0-1 0,40-4 0,-64 4 0,-1 0 0,1 0 0,0 0 0,0 0 0,0 0 0,0 0 0,0 0 0,0 0 0,0 0 0,0 0 0,0 0 0,0 0 0,0 0 0,0-1 0,0 1 0,0 0 0,0 0 0,0 0 0,0 0 0,0 0 0,0 0 0,0 0 0,0 0 0,0 0 0,0 0 0,0 0 0,0-1 0,0 1 0,0 0 0,0 0 0,0 0 0,0 0 0,0 0 0,0 0 0,0 0 0,0 0 0,0 0 0,0 0 0,0 0 0,0 0 0,0 0 0,0-1 0,0 1 0,0 0 0,0 0 0,0 0 0,1 0 0,-1 0 0,0 0 0,0 0 0,0 0 0,-15-5 0,-16-2 0,-312-49 0,61 11 0,247 41 0,21 3 0,-1-1 0,1 0 0,-24-8 0,38 10 0,-1 0 0,1 0 0,0 0 0,-1 0 0,1 0 0,0 0 0,0 0 0,-1 0 0,1 0 0,0 0 0,0-1 0,-1 1 0,1 0 0,0 0 0,0 0 0,-1-1 0,1 1 0,0 0 0,0 0 0,0-1 0,0 1 0,-1 0 0,1 0 0,0-1 0,0 1 0,0 0 0,0 0 0,0-1 0,0 1 0,0 0 0,0-1 0,0 1 0,0 0 0,0 0 0,0-1 0,0 1 0,0 0 0,0-1 0,0 1 0,0 0 0,0 0 0,0-1 0,0 1 0,0 0 0,0-1 0,0 1 0,1 0 0,15-14 0,22-7 0,40-7 0,155-37 0,-193 55 0,-2 0 0,1 2 0,0 1 0,46-2 0,-213-5 0,2 12 0,-105 5 0,211 1 0,20-4 0,0 0 0,0 0 0,0 0 0,0 1 0,0-1 0,-1 0 0,1 0 0,0 0 0,0 0 0,0 0 0,0 0 0,0 0 0,0 0 0,0 0 0,0 0 0,0 1 0,0-1 0,0 0 0,0 0 0,0 0 0,0 0 0,0 0 0,0 0 0,0 0 0,0 0 0,0 1 0,0-1 0,0 0 0,0 0 0,0 0 0,0 0 0,0 0 0,0 0 0,0 0 0,0 0 0,0 1 0,0-1 0,0 0 0,0 0 0,0 0 0,0 0 0,0 0 0,0 0 0,0 0 0,0 0 0,1 0 0,-1 0 0,0 0 0,0 1 0,0-1 0,0 0 0,0 0 0,0 0 0,0 0 0,0 0 0,0 0 0,1 0 0,-1 0 0,0 0 0,0 0 0,0 0 0,0 0 0,0 0 0,0 0 0,1 0 0,2 1 0,0-1 0,0 1 0,0-1 0,0 0 0,0 0 0,0 0 0,0 0 0,0 0 0,0-1 0,3-1 0,26-5 0,-1 1 0,48-2 0,-6 1 0,39 0 0,-99 6 0,0 0 0,0 0 0,0-2 0,24-6 0,-37 9 0,1-1 0,-1 1 0,0 0 0,0 0 0,0 0 0,1 0 0,-1 0 0,0 0 0,0 0 0,0 0 0,0 0 0,1 0 0,-1 0 0,0 0 0,0-1 0,0 1 0,0 0 0,0 0 0,1 0 0,-1 0 0,0 0 0,0-1 0,0 1 0,0 0 0,0 0 0,0 0 0,0-1 0,0 1 0,0 0 0,0 0 0,1 0 0,-1 0 0,0-1 0,0 1 0,0 0 0,0 0 0,0 0 0,-1-1 0,1 1 0,0 0 0,0 0 0,0 0 0,0-1 0,0 1 0,0 0 0,0 0 0,0 0 0,0 0 0,0-1 0,0 1 0,-1 0 0,1 0 0,0 0 0,0 0 0,0-1 0,-16-9 0,-19-4 0,-192-53 0,223 66 0,1 0 0,0 0 0,-1 0 0,1-1 0,0 0 0,-1 1 0,1-1 0,0 0 0,0-1 0,1 1 0,-5-4 0,7 5 0,0 1 0,-1-1 0,1 1 0,0-1 0,-1 0 0,1 1 0,0-1 0,0 1 0,0-1 0,-1 0 0,1 1 0,0-1 0,0 0 0,0 0 0,0 1 0,0-1 0,1 0 0,-1 1 0,0-1 0,0 0 0,0 1 0,0-1 0,1 0 0,20-19 0,-3 12 0,-1-1 0,1 2 0,1 0 0,-1 2 0,1 0 0,0 1 0,0 0 0,0 2 0,1 0 0,-1 1 0,0 2 0,31 3 0,-42-3 0,0 1 0,0 0 0,-1 1 0,1 0 0,-1 0 0,1 0 0,-1 1 0,0 0 0,11 9 0,-15-10 0,1-1 0,-1 0 0,0 1 0,0-1 0,-1 1 0,1 0 0,0 0 0,-1 0 0,0 0 0,0 1 0,0-1 0,0 1 0,0-1 0,-1 1 0,1 0 0,-1-1 0,0 1 0,0 0 0,-1 0 0,1 0 0,-1 7 0,-1-7 0,-1 1 0,0-1 0,0 1 0,0-1 0,0 0 0,-1 0 0,0 0 0,1 0 0,-1-1 0,-1 1 0,1-1 0,-1 0 0,-7 6 0,-58 36 0,56-37 0,7-4 0,-11 5 0,-1 2 0,1 0 0,1 1 0,0 0 0,1 2 0,0-1 0,-17 22 0,31-34 0,1 0 0,-1 0 0,0 0 0,1 0 0,-1 0 0,0 0 0,1 1 0,-1-1 0,1 0 0,0 0 0,-1 0 0,1 1 0,0-1 0,0 0 0,0 0 0,0 1 0,0-1 0,0 0 0,0 0 0,0 1 0,0-1 0,1 0 0,-1 0 0,0 1 0,1-1 0,-1 0 0,1 0 0,-1 0 0,1 0 0,0 0 0,0 0 0,-1 0 0,1 0 0,0 0 0,0 0 0,0 0 0,0 0 0,0-1 0,0 1 0,0 0 0,0-1 0,0 1 0,0-1 0,1 1 0,-1-1 0,0 1 0,2-1 0,10 4 0,0 0 0,-1-1 0,26 2 0,-17-2 0,15 2 0,0-2 0,0-1 0,59-5 0,-11 1 0,-47 2 0,-21 1 0,1 0 0,0-1 0,-1-2 0,1 1 0,29-8 0,-64 9 0,0-1 0,-31-4 0,-50-7 0,19 3 0,49 8 0,27 1 0,-1 0 0,1 1 0,0-2 0,-1 1 0,1 0 0,0-1 0,-1 0 0,1 0 0,0 0 0,0-1 0,-7-2 0,13 4 0,1-1 0,0 1 0,0 0 0,-1 0 0,1 0 0,0 0 0,0 1 0,-1-1 0,1 1 0,0-1 0,-1 1 0,6 2 0,-7-1 0,1-1 0,0 1 0,-1-1 0,1 1 0,-1 0 0,0 0 0,1 0 0,-1 0 0,0 0 0,0 0 0,0 0 0,-1 0 0,1 0 0,0 1 0,-1-1 0,0 0 0,1 0 0,-1 1 0,0-1 0,0 0 0,0 1 0,0-1 0,-1 0 0,1 0 0,-1 1 0,1-1 0,-1 0 0,0 0 0,1 0 0,-1 0 0,-1 0 0,1 0 0,-1 3 0,-1-2 0,1 1 0,-1 0 0,0-1 0,0 1 0,0-1 0,-1 0 0,1 0 0,-1 0 0,0 0 0,1-1 0,-1 1 0,0-1 0,-1 0 0,1 0 0,-8 2 0,-211 36 0,207-33 0,20 0 0,33 7 0,-21-9 0,-18-3 0,-1-1 0,0 0 0,0 0 0,0 0 0,0 0 0,1-1 0,-1 1 0,0-1 0,0 0 0,-6 0 0,-142 11 0,-41-5 0,-2 0 0,-18 7 0,-299 54 0,182-24 0,195-30 0,80-8 0,-88 2 0,-61 5 0,-98-8 0,160-6 0,-62-12 0,168 14 0,-35 1 0,-106-12 0,127 6 0,-70 3 0,-38-4 0,36 0 0,80 6 0,-54-7 0,51 2 0,-76 2 0,72 4 0,-56-7 0,-25-1 0,87 7 0,-53-7 0,-90-6 0,168 10 0,0 1 0,0 1 0,-1 0 0,1 1 0,0 1 0,0 1 0,-1 1 0,1 0 0,-23 7 0,39-6 0,12 0 0,23 3 0,-21-5 0,19 4 0,61 4 0,-38-6 0,90 9 0,7-2 0,-60-4 0,123-8 0,-77-2 0,496 3 0,-449-13 0,-126 13 0,-53 0 0,-8 0 0,-32 0 0,-60 1 0,-296-12 0,-22-16 0,129 13 0,24 2 0,-205 7 0,258 7 0,199-2 0,-1 0 0,1 1 0,0 0 0,0 0 0,0 1 0,0 0 0,0 0 0,0 0 0,-10 6 0,19-7 0,0 0 0,0 0 0,1 0 0,-1 0 0,0 0 0,1 0 0,-1-1 0,1 1 0,-1-1 0,0 0 0,1 1 0,-1-1 0,4-1 0,-3 2 0,253 11 0,259-12 0,-498-1 0,-1 0 0,0-1 0,0 0 0,-1-2 0,19-5 0,-81 0 0,21 5 0,-246-52 0,177 38 0,140 20 0,0-2 0,58-7 0,39-1 0,-85 8 0,28 1 0,107-12 0,11 8 0,-457 16 0,243-13 0,-62 1 0,0-4 0,0-2 0,-94-20 0,125 16 0,22 5 0,0 0 0,0-1 0,0-1 0,1-1 0,-21-11 0,39 18 0,1 0 0,-1 0 0,1 0 0,0 0 0,-1 0 0,1-1 0,0 1 0,-1 0 0,1 0 0,0 0 0,-1-1 0,1 1 0,0 0 0,-1 0 0,1-1 0,0 1 0,0 0 0,-1-1 0,1 1 0,0 0 0,0-1 0,0 1 0,-1 0 0,1-1 0,0 1 0,0-1 0,0 1 0,0 0 0,0-1 0,0 1 0,0-1 0,0 1 0,0 0 0,0-1 0,0 1 0,0-1 0,0 1 0,0 0 0,0-1 0,1 1 0,-1 0 0,0-1 0,0 0 0,21-11 0,38-4 0,-53 15 0,188-29 0,-103 20 0,171-8 0,-37 5 0,-126 14 0,118-15 0,-255 17 0,0-3 0,0-1 0,-39-6 0,-64-2 0,-66-4 0,-25 0 0,376 0 0,29-1 0,-8 12 0,135 5 0,-285-2 0,0 0 0,0 1 0,-1 0 0,1 1 0,-1 1 0,1 0 0,-1 1 0,20 11 0,-34-16 0,1 0 0,0 1 0,0-1 0,-1 1 0,1-1 0,0 1 0,-1-1 0,1 1 0,0 0 0,-1-1 0,1 1 0,-1 0 0,1-1 0,-1 1 0,1 0 0,-1-1 0,0 1 0,1 0 0,-1 0 0,0 0 0,0 0 0,0-1 0,1 1 0,-1 0 0,0 0 0,0 0 0,0 0 0,0 0 0,0-1 0,-1 2 0,0 0 0,0-1 0,0 1 0,0-1 0,0 0 0,0 1 0,-1-1 0,1 0 0,0 0 0,-1 0 0,1 0 0,-1 0 0,1 0 0,-4 1 0,-58 18 0,59-19 0,-89 7 0,54-9 0,31 0 0,11-1 0,68-9 0,0 3 0,141 3 0,-164 5 0,-37 0 0,-1 0 0,1 1 0,-1 1 0,0-1 0,1 1 0,-1 1 0,0 0 0,0 1 0,16 7 0,-26-11 0,0 1 0,1-1 0,-1 0 0,0 1 0,1-1 0,-1 0 0,0 1 0,0-1 0,1 0 0,-1 1 0,0-1 0,0 1 0,0-1 0,1 1 0,-1-1 0,0 0 0,0 1 0,0-1 0,0 1 0,0-1 0,0 1 0,0-1 0,0 1 0,0-1 0,0 0 0,0 1 0,0-1 0,-1 1 0,1-1 0,0 1 0,0-1 0,0 0 0,0 1 0,-1-1 0,1 1 0,-18 14 0,-23 3 0,-7-5 0,-1-3 0,-95 7 0,-100-13 0,176-4 0,66 1 0,1-1 0,-1 0 0,1 0 0,-1 0 0,0 0 0,1 0 0,-1 0 0,1 0 0,-1-1 0,1 1 0,-1-1 0,1 1 0,-1-1 0,1 1 0,-1-1 0,-2-1 0,5 1 0,-1 0 0,0 0 0,0 1 0,1-1 0,-1 0 0,0 1 0,1-1 0,-1 1 0,1-1 0,-1 0 0,1 1 0,-1-1 0,1 1 0,-1-1 0,1 1 0,-1-1 0,1 1 0,0 0 0,-1-1 0,1 1 0,0 0 0,-1-1 0,2 1 0,55-23 0,10 7 0,1 4 0,131-8 0,-165 18 0,44-1 0,45-5 0,-110 5 0,0 1 0,0 1 0,1 0 0,-1 1 0,0 0 0,0 1 0,22 4 0,-35-5 0,0 1 0,0-1 0,0 1 0,0-1 0,0 1 0,0-1 0,0 1 0,0-1 0,-1 1 0,1-1 0,0 1 0,0-1 0,0 0 0,0 1 0,-1-1 0,1 1 0,0-1 0,0 1 0,-1-1 0,1 0 0,0 1 0,-1-1 0,1 0 0,-1 1 0,1-1 0,0 0 0,-1 0 0,1 1 0,-1-1 0,1 0 0,0 0 0,-1 0 0,1 0 0,-1 1 0,1-1 0,-1 0 0,1 0 0,-1 0 0,0 0 0,-22 11 0,-17 2 0,-2-2 0,0-1 0,0-3 0,0-1 0,-65 1 0,59-4 0,-189 6 0,214-9 0,3 1 0,-1-1 0,0-1 0,1-1 0,-1 0 0,-32-10 0,53 12 0,-1 0 0,1 0 0,0 0 0,-1 0 0,1 0 0,0 0 0,0 0 0,-1 0 0,1 0 0,0 0 0,0-1 0,-1 1 0,1 0 0,0 0 0,0 0 0,-1 0 0,1 0 0,0-1 0,0 1 0,0 0 0,-1 0 0,1-1 0,0 1 0,0 0 0,0 0 0,0 0 0,0-1 0,-1 1 0,1 0 0,0-1 0,0 1 0,0 0 0,0 0 0,0-1 0,0 1 0,0 0 0,0 0 0,0-1 0,0 1 0,0 0 0,0-1 0,0 1 0,0 0 0,0 0 0,0-1 0,1 1 0,-1 0 0,15-12 0,24-4 0,-38 16 0,65-21 0,1 3 0,1 3 0,127-12 0,210 16 0,-376 11 0,14-2 0,0 3 0,0 1 0,0 2 0,0 2 0,-1 2 0,65 21 0,-106-29 0,0 0 0,0 1 0,0-1 0,0 0 0,0 0 0,0 1 0,0-1 0,0 1 0,0-1 0,-1 1 0,1-1 0,0 1 0,0 0 0,0-1 0,-1 1 0,1 0 0,0 0 0,-1-1 0,1 1 0,0 0 0,-1 0 0,1 0 0,-1 0 0,0 0 0,1 0 0,-1 0 0,0 0 0,1 0 0,-1 0 0,0 2 0,-1-1 0,1-1 0,-1 1 0,0 0 0,0 0 0,0-1 0,-1 1 0,1 0 0,0-1 0,-1 0 0,1 1 0,-1-1 0,1 0 0,-1 1 0,-2 0 0,-7 5 0,-1 0 0,0-1 0,-21 7 0,0-2 0,-1-2 0,-1-1 0,0-2 0,0-1 0,-58 0 0,81-7 0,14-3 0,27-9 0,49-11 0,26 5 0,191-13 0,108 26 0,-386 7 0,1 0 0,-1 1 0,0 2 0,1-1 0,-1 2 0,0 0 0,-1 1 0,1 1 0,26 13 0,-43-18 0,1-1 0,-1 0 0,1 0 0,-1 1 0,1-1 0,-1 1 0,1-1 0,-1 0 0,1 1 0,-1-1 0,0 1 0,1-1 0,-1 1 0,0-1 0,1 1 0,-1 0 0,0-1 0,0 1 0,1-1 0,-1 1 0,0-1 0,0 1 0,0 0 0,0-1 0,0 1 0,0 0 0,0-1 0,0 1 0,0-1 0,0 1 0,-1 1 0,-15 16 0,-39 9 0,47-23 0,-16 5 0,0 0 0,-1-2 0,1 0 0,-2-2 0,-44 4 0,-132-6 0,115-4 0,82 1 0,-1-1 0,1 1 0,0-1 0,-1 0 0,1 0 0,0-1 0,0 0 0,-8-3 0,12 5 0,1-1 0,-1 1 0,1 0 0,-1-1 0,1 1 0,-1 0 0,1-1 0,-1 1 0,1-1 0,-1 1 0,1-1 0,-1 1 0,1-1 0,0 1 0,-1-1 0,1 1 0,0-1 0,0 1 0,-1-1 0,1 0 0,0 1 0,0-1 0,0 1 0,0-1 0,0 0 0,-1 1 0,2-2 0,-1 1 0,1-1 0,0 1 0,0-1 0,0 1 0,0 0 0,0 0 0,0-1 0,0 1 0,1 0 0,-1 0 0,0 0 0,1 0 0,-1 1 0,0-1 0,1 0 0,2 0 0,24-13 0,2 2 0,0 1 0,0 2 0,0 1 0,1 1 0,1 2 0,-1 0 0,1 3 0,-1 0 0,39 4 0,-70-2 0,1 0 0,-1 0 0,0 0 0,1 0 0,-1 0 0,1 0 0,-1-1 0,0 1 0,1 0 0,-1 0 0,1 0 0,-1 0 0,0 1 0,1-1 0,-1 0 0,0 0 0,1 0 0,-1 0 0,1 0 0,-1 0 0,0 0 0,1 1 0,-1-1 0,0 0 0,1 0 0,-1 1 0,0-1 0,0 0 0,1 0 0,-1 1 0,0-1 0,0 0 0,1 1 0,-1-1 0,0 0 0,0 1 0,0-1 0,0 0 0,1 1 0,-1-1 0,0 0 0,0 1 0,0-1 0,0 1 0,0-1 0,0 0 0,0 1 0,-19 15 0,-33 8 0,16-13 0,0-1 0,0-2 0,-1-2 0,-66 4 0,3 2 0,126-15 0,47-13 0,22-5 0,83-6 0,13 14 0,9 1 0,-165 16 0,-25 3 0,-23 5 0,64-36 0,1 2 0,1 3 0,1 2 0,87-16 0,-122 27 0,16-3 0,-33 8 0,-1 1 0,0 0 0,1 0 0,-1 0 0,1 0 0,-1 0 0,0 0 0,1 0 0,-1 0 0,0 0 0,1 1 0,-1-1 0,0 1 0,1-1 0,-1 1 0,0-1 0,1 1 0,-1 0 0,2 1 0,-3-1 0,0-1 0,0 1 0,0 0 0,0 0 0,0 0 0,0-1 0,0 1 0,0 0 0,0 0 0,0 0 0,0-1 0,-1 1 0,1 0 0,0 0 0,0-1 0,-1 1 0,1 0 0,-1 0 0,1-1 0,0 1 0,-1-1 0,1 1 0,-1 0 0,0-1 0,1 1 0,-1-1 0,1 1 0,-1-1 0,-1 1 0,-24 20 0,22-18 0,-69 50 0,-1-3 0,-3-3 0,-113 49 0,95-58 0,58-24 0,1 1 0,-43 24 0,79-39 0,0 0 0,1-1 0,-1 1 0,0 0 0,0 0 0,0 0 0,0 0 0,0 0 0,0 0 0,0 0 0,1 0 0,-1 0 0,0 1 0,0-1 0,0 0 0,0 0 0,0 0 0,0 0 0,0 0 0,1 0 0,-1 0 0,0 0 0,0 0 0,0 0 0,0 0 0,0 0 0,0 0 0,0 0 0,0 1 0,0-1 0,0 0 0,0 0 0,0 0 0,1 0 0,-1 0 0,0 0 0,0 0 0,0 0 0,0 1 0,0-1 0,0 0 0,0 0 0,0 0 0,0 0 0,0 0 0,0 0 0,0 0 0,0 1 0,0-1 0,0 0 0,0 0 0,0 0 0,0 0 0,-1 0 0,1 0 0,0 0 0,0 1 0,0-1 0,0 0 0,0 0 0,0 0 0,0 0 0,0 0 0,0 0 0,0 0 0,-1 0 0,20 3 0,20-2 0,62-1 0,169-10 0,-74-4 0,-141 10 0,94 4 0,-112 1 0,-45 0 0,1 0 0,0 0 0,0 1 0,0 0 0,-12 5 0,-19 5 0,-227 30 0,-25-30 0,156-10 0,-141-5 0,274 4 0,1-1 0,0 0 0,-1 0 0,1 0 0,-1 0 0,1 0 0,0 0 0,-1 0 0,1 0 0,0 1 0,-1-1 0,1 0 0,-1-1 0,1 1 0,0 0 0,-1 0 0,1 0 0,0 0 0,-1 0 0,1 0 0,0 0 0,-1 0 0,1-1 0,0 1 0,-1 0 0,1 0 0,0-1 0,-1 1 0,1 0 0,0 0 0,0-1 0,-1 1 0,1 0 0,0-1 0,0 1 0,-1 0 0,1-1 0,0 1 0,0 0 0,0-1 0,0 1 0,0 0 0,0-1 0,0 1 0,-1-1 0,19-11 0,33-6 0,75-9 0,-138 28 0,0 0 0,-1-1 0,1 0 0,0-1 0,0 0 0,-20-5 0,-45-3 0,-218-14 0,144 6 0,-207-23 0,187 19 0,-305-48 0,221 27 0,246 40 0,11-2 0,23-4 0,37-3 0,255 8 0,-166 5 0,598-2 0,-737 2 0,-24 3 0,-25 2 0,-139 6 0,-28-11 0,-144-5 0,63-26 0,216 20 0,-339-64 0,369 65 0,-102-27 0,140 35 0,0 0 0,0 0 0,1 0 0,-1 0 0,0-1 0,0 1 0,0 0 0,0-1 0,0 1 0,0 0 0,0-1 0,1 1 0,-1-1 0,0 0 0,0 1 0,1-1 0,-1 0 0,0 1 0,1-1 0,-1 0 0,1 0 0,-1 1 0,1-1 0,-1 0 0,1 0 0,0 0 0,-1 0 0,1-1 0,0 1 0,1-1 0,-1 1 0,1 0 0,0-1 0,-1 1 0,1 0 0,0 0 0,0 0 0,0-1 0,0 1 0,0 0 0,0 0 0,0 1 0,0-1 0,1 0 0,1-1 0,63-29 0,-59 28 0,7-4 0,0 0 0,0-1 0,-1-1 0,0-1 0,0 1 0,-1-2 0,0 0 0,16-20 0,-15 20 0,1 0 0,1 1 0,-1 0 0,1 1 0,20-8 0,14-10 0,-34 19 0,0 1 0,1 1 0,-1 0 0,28-5 0,11-5 0,-48 12 0,-7 2 0,-17-1 0,-28 5 0,4 7 0,0-3 0,0-1 0,-1-2 0,-64-4 0,45 1 0,60 0 0,1 0 0,-1 0 0,1 0 0,-1 0 0,1 0 0,-1 0 0,1 0 0,-1-1 0,1 1 0,-1-1 0,1 1 0,0-1 0,-1 1 0,1-1 0,0 0 0,-1 1 0,1-1 0,0 0 0,0 0 0,0 0 0,0 0 0,0 0 0,0 0 0,0-1 0,0 1 0,0 0 0,0 0 0,1-1 0,-1 1 0,0 0 0,1-1 0,-1 1 0,1-1 0,-1-1 0,1-6 0,0 1 0,0-1 0,0 1 0,1 0 0,3-13 0,-2 14 0,-1 0 0,0 1 0,0-1 0,0 0 0,-1 0 0,0 0 0,-2-7 0,-2-6 0,4 16 0,-1 0 0,0-1 0,0 1 0,-1 0 0,1 0 0,-1-1 0,-3-4 0,5 8 0,0 1 0,-1-1 0,1 1 0,0-1 0,-1 1 0,1 0 0,-1-1 0,1 1 0,-1 0 0,1-1 0,-1 1 0,1 0 0,-1 0 0,1 0 0,-1-1 0,1 1 0,-1 0 0,0 0 0,1 0 0,-1 0 0,1 0 0,-1 0 0,1 0 0,-2 0 0,-19 14 0,14-7 0,1 0 0,-1 1 0,2-1 0,-1 1 0,1 1 0,0-1 0,1 1 0,-1-1 0,-2 12 0,6-17 0,0 0 0,0 0 0,1 0 0,-1 0 0,1 0 0,-1 0 0,1 0 0,0 0 0,0 1 0,1-1 0,-1 0 0,1 0 0,-1 0 0,1 0 0,0 0 0,0 0 0,0 0 0,1 0 0,-1-1 0,1 1 0,-1 0 0,1-1 0,0 1 0,0-1 0,0 0 0,1 1 0,-1-1 0,0 0 0,1 0 0,-1-1 0,4 3 0,5 3 0,1 0 0,0-1 0,1 0 0,0-1 0,-1 0 0,2-1 0,-1-1 0,0 0 0,1 0 0,-1-2 0,1 0 0,18 0 0,-2-4 0,0-1 0,-1-1 0,0-1 0,40-15 0,22-5 0,-56 19 0,-22 5 0,0 0 0,0-1 0,0-1 0,0 0 0,0 0 0,20-12 0,-33 16 0,0 0 0,0 0 0,0 0 0,0 0 0,1 0 0,-1 0 0,0 0 0,0 0 0,0-1 0,0 1 0,0 0 0,1 0 0,-1 0 0,0 0 0,0 0 0,0 0 0,0 0 0,0-1 0,0 1 0,0 0 0,0 0 0,0 0 0,0 0 0,0 0 0,1-1 0,-1 1 0,0 0 0,0 0 0,0 0 0,0 0 0,0-1 0,0 1 0,0 0 0,0 0 0,0 0 0,0 0 0,-1-1 0,1 1 0,0 0 0,0 0 0,0 0 0,0 0 0,0 0 0,0-1 0,0 1 0,0 0 0,0 0 0,0 0 0,-1 0 0,1 0 0,0 0 0,0 0 0,0-1 0,0 1 0,0 0 0,0 0 0,-1 0 0,1 0 0,0 0 0,-16-4 0,-19 1 0,-55 8 0,83-4 0,-1 1 0,1-1 0,0 1 0,-1 1 0,1-1 0,0 1 0,0 1 0,1-1 0,-12 9 0,17-12 0,0 0 0,0 1 0,1-1 0,-1 0 0,0 1 0,1-1 0,-1 1 0,1 0 0,-1-1 0,0 1 0,1-1 0,-1 1 0,1 0 0,0-1 0,-1 1 0,1 0 0,-1 0 0,1-1 0,0 1 0,0 0 0,-1 0 0,1-1 0,0 1 0,0 0 0,0 0 0,0 0 0,0-1 0,0 1 0,0 0 0,0 0 0,0 0 0,1 1 0,0-1 0,0 0 0,1 1 0,-1-1 0,0 0 0,1 0 0,-1 0 0,1 0 0,0 0 0,-1-1 0,1 1 0,0 0 0,-1-1 0,4 1 0,58 7 0,1-8 0,1 0 0,85-12 0,-44 1 0,-63 7 0,-1-1 0,61-15 0,-103 20 0,1 0 0,-1 0 0,1 0 0,-1 0 0,1 0 0,-1 0 0,1 0 0,-1 0 0,1 0 0,-1 0 0,1-1 0,-1 1 0,1 0 0,-1 0 0,1-1 0,-1 1 0,1 0 0,-1 0 0,1-1 0,-1 1 0,0 0 0,1-1 0,-1 1 0,0-1 0,1 1 0,-1 0 0,0-1 0,1 1 0,-1-1 0,0 1 0,0-1 0,0 1 0,1-1 0,-1 1 0,0-1 0,0 1 0,0-1 0,0 0 0,-19-12 0,-35-2 0,19 11 0,0 2 0,-1 2 0,-41 4 0,-15 10 0,50-9 0,-73 18 0,114-23 0,0 1 0,0-1 0,0 0 0,0 0 0,-1 0 0,1 1 0,0-1 0,0 1 0,0-1 0,0 1 0,1-1 0,-1 1 0,0-1 0,0 1 0,0 0 0,0-1 0,1 1 0,-1 0 0,0 0 0,0 0 0,0 1 0,1-2 0,1 1 0,-1 0 0,0-1 0,1 1 0,-1 0 0,0-1 0,1 1 0,-1-1 0,1 1 0,-1 0 0,1-1 0,-1 1 0,1-1 0,0 0 0,-1 1 0,1-1 0,0 1 0,-1-1 0,1 0 0,0 0 0,-1 1 0,2-1 0,51 15 0,-49-14 0,47 9 0,86 3 0,-47-11 0,-53-2 0,0 1 0,40 7 0,-7-4 0,-264 7 0,30 0 0,34-5 0,82-5 0,-47 6 0,49-3 0,0-2 0,-51-5 0,-57 3 0,40 13 0,295-27 0,-127 8 0,38-1 0,67-6 0,-142 13 0,-1 0 0,1-1 0,0 0 0,31-9 0,-123 19 0,-125 8 0,145-12 0,-76 3 0,-71-9 0,446-39 0,-197 35 0,46-3 0,-63-4 0,38 7 0,90-4 0,-28 12 0,150-6 0,-233-2 0,65-3 0,11-1 0,-99 6 0,31-2 0,-39 5 0,1-1 0,0 0 0,-1-1 0,0-1 0,1-1 0,-1-1 0,0 0 0,-1-1 0,16-7 0,-31 13 0,-1 0 0,1 0 0,0 0 0,0 0 0,0 0 0,0 0 0,0 0 0,0 0 0,0 0 0,-1 0 0,1 0 0,0 0 0,0 0 0,0 0 0,0 0 0,0-1 0,0 1 0,0 0 0,-1 0 0,1 0 0,0 0 0,0 0 0,0 0 0,0 0 0,0 0 0,0 0 0,0 0 0,0 0 0,0-1 0,-1 1 0,1 0 0,0 0 0,0 0 0,0 0 0,0 0 0,0 0 0,0 0 0,0-1 0,0 1 0,0 0 0,0 0 0,0 0 0,0 0 0,0 0 0,0 0 0,0-1 0,0 1 0,0 0 0,0 0 0,0 0 0,0 0 0,0 0 0,0 0 0,0 0 0,1-1 0,-1 1 0,0 0 0,0 0 0,0 0 0,0 0 0,0 0 0,0 0 0,0 0 0,0 0 0,0 0 0,0 0 0,1 0 0,-1-1 0,-18-2 0,-22 3 0,-200 41 0,208-32 0,35-7 0,17-6 0,117-37 0,132-32 0,-198 58 0,69-11 0,-132 26 0,-1-1 0,0-1 0,0 0 0,0 0 0,0 0 0,12-6 0,-36 8 0,-11 5 0,-99 36 0,50-18 0,77-23 0,0 0 0,-1 0 0,1 0 0,0 0 0,0 0 0,0 0 0,-1 0 0,1 0 0,0 0 0,0 0 0,0 0 0,0 0 0,-1 0 0,1 0 0,0 0 0,0 0 0,0 0 0,0 0 0,-1 0 0,1 0 0,0 0 0,0 0 0,0 0 0,0 0 0,-1 0 0,1 0 0,0 0 0,0 1 0,0-1 0,0 0 0,0 0 0,-1 0 0,1 0 0,0 0 0,0 1 0,0-1 0,0 0 0,0 0 0,0 0 0,0 0 0,0 1 0,0-1 0,0 0 0,0 0 0,0 0 0,0 0 0,-1 1 0,1-1 0,0 0 0,1 0 0,-1 0 0,0 0 0,0 1 0,0-1 0,0 0 0,0 0 0,0 0 0,0 1 0,0-1 0,0 0 0,0 0 0,0 0 0,0 0 0,1 1 0,16 4 0,24-1 0,-1-6 0,57-10 0,-57 6 0,64-2 0,-17 9 0,-87-1 0,0 0 0,0 0 0,0 0 0,0 0 0,0 0 0,0 0 0,0 0 0,0 0 0,0 1 0,-1-1 0,1 0 0,0 0 0,0 0 0,0 0 0,0 0 0,0 0 0,0 0 0,0 0 0,0 0 0,0 0 0,0 0 0,0 0 0,0 1 0,0-1 0,0 0 0,0 0 0,0 0 0,0 0 0,0 0 0,0 0 0,0 0 0,0 0 0,0 0 0,0 1 0,0-1 0,0 0 0,0 0 0,0 0 0,0 0 0,0 0 0,0 0 0,0 0 0,0 0 0,0 0 0,0 0 0,0 0 0,0 1 0,1-1 0,-1 0 0,0 0 0,0 0 0,0 0 0,0 0 0,0 0 0,0 0 0,0 0 0,0 0 0,0 0 0,0 0 0,0 0 0,1 0 0,-1 0 0,0 0 0,0 0 0,0 0 0,0 0 0,0 0 0,0 0 0,0 0 0,-11 7 0,-19 7 0,27-13 0,-172 55 0,175-56 0,0 0 0,1 0 0,-1 0 0,0 0 0,0 0 0,0 0 0,0 0 0,0 0 0,0 0 0,0 0 0,0 0 0,0 0 0,0 1 0,0-1 0,0 0 0,1 0 0,-1 0 0,0 0 0,0 0 0,0 0 0,0 0 0,0 0 0,0 0 0,0 1 0,0-1 0,0 0 0,0 0 0,0 0 0,0 0 0,0 0 0,0 0 0,0 0 0,0 0 0,0 1 0,0-1 0,0 0 0,0 0 0,0 0 0,0 0 0,-1 0 0,1 0 0,0 0 0,0 0 0,0 0 0,0 0 0,0 1 0,0-1 0,0 0 0,0 0 0,0 0 0,0 0 0,0 0 0,0 0 0,-1 0 0,1 0 0,0 0 0,0 0 0,0 0 0,0 0 0,0 0 0,0 0 0,0 0 0,0 0 0,0 0 0,-1 0 0,1 0 0,14 3 0,18-1 0,26-14 0,61-2 0,-18 1 0,-123 15 0,1 1 0,-1 1 0,-21 7 0,130-23 0,-41 4 0,1 2 0,0 2 0,60 2 0,-124 3 0,1 1 0,0 1 0,0 0 0,-20 7 0,18-4 0,0-1 0,-1-2 0,-20 3 0,31-6 0,-1 1 0,1 0 0,-1 0 0,1 1 0,0 0 0,0 0 0,0 1 0,0 0 0,-12 6 0,19-9 0,1 1 0,0-1 0,0 0 0,-1 0 0,1 0 0,0 1 0,0-1 0,-1 0 0,1 1 0,0-1 0,0 0 0,0 0 0,0 1 0,-1-1 0,1 0 0,0 1 0,0-1 0,0 0 0,0 1 0,0-1 0,0 0 0,0 1 0,0-1 0,0 1 0,0-1 0,0 0 0,0 1 0,0-1 0,0 0 0,0 1 0,0-1 0,0 0 0,0 1 0,1-1 0,-1 0 0,0 0 0,0 1 0,0-1 0,1 0 0,-1 1 0,18 8 0,20-1 0,122 4 0,-153-12 0,25 0 0,-31 0 0,0 0 0,-1 0 0,1 0 0,0 0 0,0 0 0,-1 0 0,1 0 0,0 0 0,0 0 0,-1 1 0,1-1 0,0 0 0,0 0 0,-1 1 0,1-1 0,0 0 0,-1 1 0,1-1 0,-1 1 0,1-1 0,0 1 0,-1-1 0,1 1 0,-1-1 0,1 1 0,-1 0 0,0-1 0,1 1 0,0 1 0,-2-1 0,1 0 0,-1 0 0,1 0 0,-1 0 0,1 1 0,-1-1 0,0 0 0,1 0 0,-1 0 0,0 0 0,0-1 0,0 1 0,0 0 0,0 0 0,0 0 0,0-1 0,0 1 0,0 0 0,0-1 0,0 1 0,0-1 0,0 0 0,0 1 0,-2-1 0,-36 10 0,29-8 0,-37 7 0,-1-2 0,0-2 0,-75-3 0,-22 12 0,62-13 0,-72-3 0,138-3 0,28-4 0,29-5 0,-38 14 0,15-6 0,1 1 0,0 0 0,0 2 0,0 0 0,24 0 0,-57 4 0,-1 1 0,1 1 0,0 1 0,-17 5 0,10-2 0,-45 6 0,16-7 0,12-1 0,-42-1 0,-77 9 0,116-12 0,-15-1 0,42-1 0,17-2 0,37-8 0,-12 2 0,1 1 0,0 1 0,1 2 0,-1 0 0,1 2 0,48 1 0,-60 7 0,-17 3 0,-2-6 0,1-1 0,-1 1 0,0-1 0,0 0 0,0 0 0,0 0 0,0 0 0,0 0 0,0 0 0,-1 0 0,-2 0 0,-19 5 0,17-4 0,1 0 0,-1-1 0,0 1 0,-1-1 0,-7-1 0,13 0 0,1 0 0,-1 0 0,1 0 0,-1 0 0,1-1 0,-1 1 0,1-1 0,-1 1 0,1-1 0,0 0 0,-1 1 0,1-1 0,0 0 0,-1 0 0,1 0 0,0 0 0,0 0 0,0 0 0,0 0 0,0-1 0,0 1 0,0 0 0,0 0 0,1-1 0,-1 1 0,0-1 0,1 1 0,-1-3 0,-8-18 0,-1 1 0,0 1 0,-2 0 0,-23-33 0,0 0 0,-5-13 0,-59-89 0,89 141 0,1-1 0,0 0 0,1-1 0,0 0 0,1-1 0,1 1 0,-4-21 0,4 9 0,2-1 0,1-1 0,1-43 0,2 55 0,0-25 0,10-84 0,-5 81 0,-2-1 0,-6-78 0,1 28 0,1 61 0,-2 0 0,-1 1 0,-2-1 0,-15-50 0,19 78 0,0 0 0,0 1 0,1-1 0,0 0 0,1 0 0,0 0 0,0 1 0,0-1 0,1 0 0,0 0 0,3-10 0,-2 13 0,0 1 0,0-1 0,1 0 0,-1 1 0,1-1 0,0 1 0,0 0 0,1 0 0,-1 0 0,1 0 0,0 1 0,0-1 0,0 1 0,0 0 0,1 0 0,-1 1 0,8-4 0,13-5 0,-16 8 0,1-1 0,-1 0 0,0 0 0,-1-1 0,1 0 0,-1-1 0,9-7 0,-17 13 0,0 0 0,0 0 0,0 0 0,0-1 0,0 1 0,1 0 0,-1 0 0,0-1 0,0 1 0,0 0 0,0 0 0,0-1 0,0 1 0,0 0 0,0 0 0,0-1 0,0 1 0,0 0 0,0-1 0,0 1 0,0 0 0,0 0 0,0-1 0,0 1 0,0 0 0,0 0 0,0-1 0,-1 1 0,1 0 0,0 0 0,0-1 0,0 1 0,0 0 0,-1 0 0,1 0 0,0-1 0,0 1 0,0 0 0,-1 0 0,1 0 0,0-1 0,-18-7 0,-19 0 0,30 7 0,0 0 0,1 0 0,-1-1 0,1 1 0,-1-2 0,1 1 0,-11-6 0,16 8 0,0-1 0,0 0 0,0 0 0,0 0 0,0 1 0,0-1 0,1 0 0,-1 0 0,0 0 0,0 0 0,1-1 0,-1 1 0,1 0 0,-1 0 0,1 0 0,-1 0 0,1-1 0,0-1 0,0 0 0,0 1 0,0-1 0,1 1 0,-1 0 0,1-1 0,-1 1 0,1-1 0,0 1 0,0 0 0,0 0 0,0-1 0,1 1 0,1-2 0,-1 1 0,0 1 0,1 0 0,-1-1 0,1 1 0,-1 0 0,1 0 0,0 0 0,0 1 0,0-1 0,0 1 0,4-2 0,22-14 0,-29 17 0,-1 0 0,0 0 0,0 0 0,0 0 0,0 0 0,1 0 0,-1 0 0,0 0 0,0 0 0,0 1 0,1-1 0,-1 0 0,0 1 0,0-1 0,1 0 0,-1 1 0,0-1 0,0 1 0,1-1 0,-1 1 0,1 0 0,-1-1 0,0 1 0,1 0 0,-1-1 0,1 1 0,-1 1 0,0 2 0,-1 0 0,1 1 0,1-1 0,-1 0 0,0 1 0,1-1 0,0 1 0,0-1 0,1 1 0,-1-1 0,1 0 0,0 1 0,0-1 0,0 0 0,1 0 0,-1 1 0,1-1 0,0 0 0,0-1 0,1 1 0,3 5 0,7 8 0,1 0 0,0 0 0,18 14 0,-19-18 0,2 1 0,-12-11 0,0-1 0,1 1 0,-2 0 0,1 0 0,0 0 0,-1 0 0,1 1 0,2 4 0,-5-7 0,0 1 0,1 0 0,-1-1 0,0 1 0,0-1 0,0 1 0,0 0 0,0-1 0,0 1 0,-1 0 0,1-1 0,0 1 0,-1-1 0,0 1 0,1-1 0,-1 1 0,0-1 0,1 1 0,-1-1 0,0 0 0,0 1 0,0-1 0,0 0 0,-1 0 0,1 0 0,-2 1 0,-22 25 0,-41 55 0,58-70 0,0 0 0,1 0 0,0 1 0,1 0 0,0 0 0,2 1 0,-7 26 0,10-39 0,1 0 0,0 0 0,0 1 0,0-1 0,0 0 0,0 0 0,0 1 0,0-1 0,0 0 0,1 0 0,-1 1 0,0-1 0,1 0 0,-1 0 0,1 0 0,-1 0 0,1 0 0,0 1 0,-1-1 0,1 0 0,0 0 0,0-1 0,-1 1 0,1 0 0,0 0 0,0 0 0,0 0 0,2 0 0,0 1 0,1-1 0,0 1 0,0-1 0,0 0 0,0-1 0,-1 1 0,1 0 0,0-1 0,6 0 0,8-1 0,0-1 0,0 0 0,19-6 0,1-6 0,-23 9 0,-36 28 0,21-23 0,-33 32 0,1 1 0,-49 68 0,74-92 0,1 0 0,0 1 0,1-1 0,0 2 0,0-1 0,1 0 0,1 1 0,-1 0 0,2 0 0,-1 0 0,2 0 0,-1 0 0,2 0 0,-1 0 0,2 0 0,-1 1 0,4 16 0,3-13 0,0-1 0,1 0 0,1 0 0,0-1 0,0 0 0,2 0 0,-1-1 0,15 12 0,-19-18 0,1 1 0,0-1 0,1-1 0,-1 1 0,15 6 0,-22-12 0,1 0 0,-1-1 0,1 1 0,-1-1 0,0 1 0,1-1 0,-1 1 0,0-1 0,1 1 0,-1-1 0,0 1 0,0-1 0,1 1 0,-1-1 0,0 0 0,0 1 0,0-1 0,0 1 0,0-1 0,0 0 0,0 1 0,0-1 0,0 1 0,0-1 0,0 0 0,0 1 0,0-1 0,0 1 0,0-1 0,-1 0 0,1 1 0,0-1 0,0 1 0,-1-1 0,1 1 0,-1-1 0,-7-27 0,2 13 0,0 0 0,2 0 0,0 0 0,0-1 0,1 1 0,0-18 0,3 23 0,-1-1 0,-1 1 0,1-1 0,-2 1 0,1 0 0,-1 0 0,-5-11 0,7 21 0,1 0 0,-1 0 0,1 0 0,-1 0 0,1 1 0,-1-1 0,1 0 0,-1 0 0,1 0 0,-1 0 0,1 1 0,-1-1 0,1 0 0,0 0 0,-1 1 0,1-1 0,-1 0 0,1 1 0,0-1 0,-1 0 0,1 1 0,0-1 0,0 1 0,-1-1 0,1 0 0,0 1 0,0-1 0,0 1 0,-1-1 0,1 1 0,0-1 0,0 1 0,0-1 0,0 1 0,0-1 0,0 1 0,0-1 0,0 1 0,0-1 0,0 1 0,-6 23 0,3 255 0,6-145 0,-4-123 0,0-7 0,1-1 0,0 0 0,0 0 0,0 1 0,0-1 0,0 0 0,0 0 0,1 1 0,0-1 0,1 6 0,17-52 0,-13 18 0,-2-1 0,2-46 0,-3 25 0,-3 44-124,1-1 0,0 1 0,0 0 0,0 0 0,0 0 0,0 0-1,0-1 1,1 2 0,0-1 0,2-4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4:35.442"/>
    </inkml:context>
    <inkml:brush xml:id="br0">
      <inkml:brushProperty name="width" value="0.2" units="cm"/>
      <inkml:brushProperty name="height" value="0.2" units="cm"/>
      <inkml:brushProperty name="color" value="#F2F2F2"/>
    </inkml:brush>
  </inkml:definitions>
  <inkml:trace contextRef="#ctx0" brushRef="#br0">1514 3 24575,'-15'-1'0,"9"0"0,1 1 0,0-1 0,-1 1 0,1 1 0,0-1 0,-7 2 0,11-2 0,-1 1 0,1-1 0,0 0 0,0 1 0,0 0 0,0-1 0,0 1 0,0 0 0,0-1 0,1 1 0,-1 0 0,0 0 0,0 0 0,0-1 0,1 1 0,-1 0 0,0 0 0,1 0 0,-1 0 0,1 1 0,-1-1 0,1 0 0,0 0 0,-1 0 0,1 0 0,0 0 0,0 0 0,0 1 0,0-1 0,0 0 0,0 0 0,0 0 0,0 1 0,0-1 0,1 1 0,0 2 0,0-1 0,1 0 0,-1 1 0,1-1 0,-1 0 0,1 0 0,0 0 0,0 0 0,0-1 0,1 1 0,2 2 0,-2-2 0,0 0 0,-1 0 0,1 0 0,-1 1 0,0-1 0,1 1 0,-2-1 0,1 1 0,0 0 0,1 6 0,-2-6 0,-1 0 0,-1 0 0,1 1 0,0-1 0,-1 0 0,0 0 0,0 0 0,0 0 0,-1 1 0,1-2 0,-1 1 0,0 0 0,0 0 0,0-1 0,-1 1 0,1-1 0,-1 1 0,0-1 0,0 0 0,0 0 0,0 0 0,0-1 0,-1 1 0,1-1 0,-8 4 0,-11 6 0,-1 0 0,1-2 0,-28 9 0,36-14 0,-16 4 0,0-1 0,0-1 0,-1-1 0,0-2 0,1-1 0,-50-2 0,-153 8 0,127-8 0,-113-2 0,160-4 0,0-3 0,-112-29 0,137 28 0,-53-17 0,82 24 0,-1 0 0,0-1 0,1 1 0,-1-2 0,1 1 0,0 0 0,0-1 0,1 0 0,-1 0 0,1 0 0,-6-7 0,10 10 0,0 0 0,-1 0 0,1 0 0,0 0 0,-1 0 0,1 0 0,0 0 0,0 0 0,0 0 0,0 0 0,0 0 0,0-1 0,0 1 0,0 0 0,1 0 0,-1 0 0,0 0 0,1 0 0,-1 0 0,0 0 0,1 0 0,-1 0 0,1 0 0,0 0 0,-1 0 0,1 1 0,0-1 0,0 0 0,-1 0 0,1 1 0,0-1 0,0 0 0,0 1 0,0-1 0,0 1 0,0-1 0,0 1 0,1-1 0,50-22 0,-39 17 0,25-8 0,2 1 0,69-13 0,-56 14 0,-9 3 0,51-15 0,-121 19 0,15 5 0,31 5 0,586 58 0,-80-44 0,102-2 0,1441-7-574,-1307-12 545,-303 22 113,-337-13 435,21 4-519,230 47 0,-369-57 0,0 0 0,0 0 0,0 0 0,-1 1 0,1-1 0,0 1 0,-1 0 0,1 0 0,-1 0 0,0 0 0,1 1 0,-1-1 0,0 1 0,3 4 0,-6-6 0,1 0 0,0 1 0,-1-1 0,1 1 0,-1-1 0,0 1 0,1-1 0,-1 1 0,0 0 0,0-1 0,0 1 0,0-1 0,0 1 0,0-1 0,-1 1 0,1 0 0,0-1 0,-1 1 0,1-1 0,-1 1 0,0-1 0,1 0 0,-1 1 0,0-1 0,0 0 0,0 1 0,0-1 0,0 0 0,0 0 0,0 0 0,0 0 0,-1 0 0,1 0 0,0 0 0,-1 0 0,1 0 0,-2 0 0,-21 14 0,1 0 0,-2-2 0,0-1 0,0-1 0,-29 8 0,-138 31 0,142-39 0,-209 34 0,76-16 0,75-10 0,54-12 0,0 2 0,1 3 0,1 2 0,-72 29 0,124-43 0,0 0 0,-1 0 0,1 0 0,-1 0 0,1 0 0,-1 0 0,1 0 0,0 1 0,-1-1 0,1 0 0,-1 0 0,1 0 0,0 0 0,-1 1 0,1-1 0,0 0 0,-1 0 0,1 1 0,0-1 0,-1 0 0,1 1 0,0-1 0,0 0 0,-1 1 0,1-1 0,0 0 0,0 1 0,0-1 0,-1 0 0,1 1 0,0-1 0,0 1 0,0-1 0,0 0 0,0 1 0,0-1 0,0 1 0,0-1 0,0 1 0,19 5 0,38-5 0,-52-1 0,577-16 0,-93-11 0,90-19 0,-460 38 0,-143 9 0,-36-2 0,57 1 0,0 0 0,1-1 0,-1 1 0,0-1 0,0 0 0,1 0 0,-1 0 0,0 0 0,1 0 0,-1 0 0,1-1 0,0 1 0,-1-1 0,1 0 0,0 1 0,0-1 0,-3-4 0,5 5 0,0 0 0,0 0 0,0 1 0,0-1 0,0 0 0,0 0 0,0 0 0,0 1 0,0-1 0,0 0 0,0 0 0,1 0 0,-1 1 0,0-1 0,1 0 0,-1 0 0,0 1 0,1-1 0,-1 0 0,1 1 0,-1-1 0,1 0 0,0 1 0,-1-1 0,1 1 0,-1-1 0,1 1 0,0-1 0,0 1 0,-1 0 0,1-1 0,0 1 0,0 0 0,-1 0 0,3-1 0,32-13 0,-31 13 0,427-123 0,-358 108 0,-18 4 0,-1-1 0,52-22 0,-105 35 0,0 0 0,-1 0 0,1-1 0,0 1 0,0 0 0,0 0 0,0-1 0,0 1 0,-1 0 0,1-1 0,0 1 0,0-1 0,-1 1 0,1-1 0,0 1 0,-1-1 0,1 0 0,0 1 0,-1-1 0,1 0 0,-1 1 0,1-1 0,-1 0 0,1 0 0,-1 0 0,0 1 0,1-1 0,-1 0 0,0 0 0,0 0 0,0 0 0,1-1 0,-2 1 0,-1-1 0,1 1 0,0-1 0,0 1 0,-1 0 0,1 0 0,-1 0 0,1 0 0,-1 0 0,1 0 0,-1 0 0,1 0 0,-1 1 0,-2-2 0,-67-15 0,57 15 0,7 2 0,0 0 0,0-1 0,0 0 0,0-1 0,1 1 0,-1-1 0,-11-5 0,18 6 0,0 0 0,1 1 0,-1-1 0,0 1 0,0-1 0,1 1 0,-1-1 0,0 1 0,0-1 0,1 1 0,-1 0 0,1-1 0,-1 1 0,0-1 0,1 1 0,-1 0 0,1-1 0,-1 1 0,1 0 0,-1 0 0,1-1 0,-1 1 0,1 0 0,-1 0 0,1 0 0,-1-1 0,1 1 0,-1 0 0,1 0 0,0 0 0,-1 0 0,1 0 0,-1 0 0,2 0 0,28-7 0,-28 7 0,61-7 0,68 2 0,-497 14 0,389-9 0,13 0 0,-65 8 0,-230 45 0,215-45 0,10-4 0,1 2 0,-39 13 0,56-8-1365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1:21:13.907"/>
    </inkml:context>
    <inkml:brush xml:id="br0">
      <inkml:brushProperty name="width" value="0.2" units="cm"/>
      <inkml:brushProperty name="height" value="0.2" units="cm"/>
      <inkml:brushProperty name="color" value="#F2F2F2"/>
    </inkml:brush>
  </inkml:definitions>
  <inkml:trace contextRef="#ctx0" brushRef="#br0">0 90 24575,'1'0'0,"0"-1"0,0 1 0,-1-1 0,1 0 0,0 1 0,0-1 0,-1 0 0,1 0 0,0 1 0,-1-1 0,1 0 0,-1 0 0,1 0 0,-1 0 0,0 0 0,1 0 0,-1 1 0,0-1 0,1 0 0,-1 0 0,0 0 0,0 0 0,0 0 0,0 0 0,0 0 0,0-2 0,-3-27 0,2 28-4,0 1 0,1 0 0,-1 0 0,1-1-1,-1 1 1,1-1 0,0 1 0,-1 0 0,1-1 0,0 1-1,0-1 1,0 1 0,0 0 0,0-1 0,1 1 0,-1-3-1,1-5-1289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2:45:14.894"/>
    </inkml:context>
    <inkml:brush xml:id="br0">
      <inkml:brushProperty name="width" value="0.2" units="cm"/>
      <inkml:brushProperty name="height" value="0.2" units="cm"/>
      <inkml:brushProperty name="color" value="#F2F2F2"/>
    </inkml:brush>
  </inkml:definitions>
  <inkml:trace contextRef="#ctx0" brushRef="#br0">94 272 24575,'-2'1'0,"-1"-1"0,0 0 0,1 0 0,-1 0 0,1 0 0,-1-1 0,1 1 0,-1-1 0,1 0 0,-1 1 0,1-1 0,-1 0 0,1 0 0,0-1 0,-1 1 0,1 0 0,0-1 0,0 1 0,0-1 0,0 0 0,0 0 0,1 0 0,-1 0 0,1 0 0,-1 0 0,1 0 0,-1 0 0,1-1 0,-1-4 0,-1-3 0,2 0 0,-1-1 0,2 1 0,-1-1 0,1 1 0,2-14 0,-1 16 0,0-1 0,-1 1 0,0-1 0,0 1 0,-1-1 0,0 1 0,-4-15 0,-6 5 0,11 17 0,-1 1 0,0-1 0,0 0 0,1 0 0,-1 0 0,0 0 0,1 0 0,-1 0 0,1-1 0,-1 1 0,1 0 0,0 0 0,-1 0 0,1 0 0,0-1 0,0 1 0,0 0 0,0 0 0,0 0 0,0-1 0,0 1 0,0 0 0,1 0 0,-1 0 0,0 0 0,1-1 0,-1 1 0,1 0 0,-1 0 0,1 0 0,1-1 0,0-8-1365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D99C-DD81-475C-8511-39C677BD03FD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C5EA7-1F77-410E-840A-7640CAD7C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03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C5EA7-1F77-410E-840A-7640CAD7C7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3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C5EA7-1F77-410E-840A-7640CAD7C7D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4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C5EA7-1F77-410E-840A-7640CAD7C7D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60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C5EA7-1F77-410E-840A-7640CAD7C7D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43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C5EA7-1F77-410E-840A-7640CAD7C7D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4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C5EA7-1F77-410E-840A-7640CAD7C7D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4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C5EA7-1F77-410E-840A-7640CAD7C7D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C5EA7-1F77-410E-840A-7640CAD7C7D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680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C5EA7-1F77-410E-840A-7640CAD7C7D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93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9851-CBCC-4C15-AB91-22A558DAAF7E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26DF-FFDB-4491-BC51-65782A50370A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0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778E-F96E-4A9B-93B4-88ED35D76E2A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1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FDF5-918E-427F-91A3-068B3B48F7F0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41C6-10C6-462F-9891-47BDFA3DB684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892-7780-4F54-9849-F545A9CA3968}" type="datetime1">
              <a:rPr lang="en-US" smtClean="0"/>
              <a:t>12/8/2022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7802-FE97-488F-B85F-69D25D21EE5C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C06-8F50-4456-9031-78797E643B2E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49D1-1085-4068-92E4-CFCB1BBFD4B6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C1E7-748C-41B3-BF42-16BFEED3D543}" type="datetime1">
              <a:rPr lang="en-US" smtClean="0"/>
              <a:t>12/8/2022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365EAC5-EC9C-436F-AC94-28C281EFF3A4}" type="datetime1">
              <a:rPr lang="en-US" smtClean="0"/>
              <a:t>12/8/2022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E0B3A0A-CE43-44C8-9E9A-13F62AC42C65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en.wikipedia.org/wiki/Feedforward_neural_netwo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slide" Target="slide1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9.xm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slide" Target="slide2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slide" Target="slide27.xml"/><Relationship Id="rId5" Type="http://schemas.openxmlformats.org/officeDocument/2006/relationships/image" Target="../media/image25.png"/><Relationship Id="rId10" Type="http://schemas.openxmlformats.org/officeDocument/2006/relationships/slide" Target="slide25.xml"/><Relationship Id="rId4" Type="http://schemas.openxmlformats.org/officeDocument/2006/relationships/image" Target="../media/image24.png"/><Relationship Id="rId9" Type="http://schemas.openxmlformats.org/officeDocument/2006/relationships/slide" Target="slide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2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3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6.xml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6821C-3C76-BCB0-1A0D-4315C6C77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8358" cy="1645920"/>
          </a:xfrm>
        </p:spPr>
        <p:txBody>
          <a:bodyPr>
            <a:normAutofit/>
          </a:bodyPr>
          <a:lstStyle/>
          <a:p>
            <a:r>
              <a:rPr lang="de-DE"/>
              <a:t>Klassifikation im Datensatz MNIST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B944D0-0CC1-66AE-D997-CFBE117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52544"/>
            <a:ext cx="5928358" cy="1239894"/>
          </a:xfrm>
        </p:spPr>
        <p:txBody>
          <a:bodyPr>
            <a:normAutofit/>
          </a:bodyPr>
          <a:lstStyle/>
          <a:p>
            <a:r>
              <a:rPr lang="de-DE"/>
              <a:t>12.12.2022 – Fabio Schumacher und Niklas Dziwisch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FAEF8B-4157-4F43-24E2-913B566F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5928358" cy="3133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9FDF63DD-BDED-B3ED-12A6-8C9FF5624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2" r="33229" b="-1"/>
          <a:stretch/>
        </p:blipFill>
        <p:spPr>
          <a:xfrm>
            <a:off x="7537702" y="10"/>
            <a:ext cx="46542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8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FE789-921C-BE92-80A8-30A29105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23672"/>
            <a:ext cx="10995660" cy="1188720"/>
          </a:xfrm>
        </p:spPr>
        <p:txBody>
          <a:bodyPr/>
          <a:lstStyle/>
          <a:p>
            <a:r>
              <a:rPr lang="de-DE"/>
              <a:t>Aktivierungsfunktionen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F0CBA3-4DA0-F794-0821-19EAFD56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Arten von neuronalen Netzen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Zusammenfassungszoom 5">
                <a:extLst>
                  <a:ext uri="{FF2B5EF4-FFF2-40B4-BE49-F238E27FC236}">
                    <a16:creationId xmlns:a16="http://schemas.microsoft.com/office/drawing/2014/main" id="{6166868F-A14F-A2EE-9029-BE5E496784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5390139"/>
                  </p:ext>
                </p:extLst>
              </p:nvPr>
            </p:nvGraphicFramePr>
            <p:xfrm>
              <a:off x="1768696" y="2018030"/>
              <a:ext cx="9502083" cy="3812540"/>
            </p:xfrm>
            <a:graphic>
              <a:graphicData uri="http://schemas.microsoft.com/office/powerpoint/2016/summaryzoom">
                <psuz:summaryZm>
                  <psuz:summaryZmObj sectionId="{ED9D3D25-D6A4-473C-A40B-F43D42783537}" offsetFactorY="950">
                    <psuz:zmPr id="{C73B3D47-AFF1-433F-865C-DE3493C2BFE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931" y="726513"/>
                          <a:ext cx="4275937" cy="24052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01E2871-B033-4163-88C4-E80EF377951B}">
                    <psuz:zmPr id="{3ADAFDE5-9387-4CE4-939C-EA8F8824BD2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31216" y="703663"/>
                          <a:ext cx="4275937" cy="24052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Zusammenfassungszoom 5">
                <a:extLst>
                  <a:ext uri="{FF2B5EF4-FFF2-40B4-BE49-F238E27FC236}">
                    <a16:creationId xmlns:a16="http://schemas.microsoft.com/office/drawing/2014/main" id="{6166868F-A14F-A2EE-9029-BE5E4967840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768696" y="2018030"/>
                <a:ext cx="9502083" cy="3812540"/>
                <a:chOff x="1768696" y="2018030"/>
                <a:chExt cx="9502083" cy="3812540"/>
              </a:xfrm>
            </p:grpSpPr>
            <p:pic>
              <p:nvPicPr>
                <p:cNvPr id="7" name="Grafik 7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63627" y="2744543"/>
                  <a:ext cx="4275937" cy="24052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Grafik 8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99912" y="2721693"/>
                  <a:ext cx="4275937" cy="24052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8DF8BF1C-2A0A-9C9A-F4FA-985261D93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20" y="3507212"/>
            <a:ext cx="973980" cy="84582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B57AC88-0638-A3F9-8EC5-0205DEF94EA3}"/>
              </a:ext>
            </a:extLst>
          </p:cNvPr>
          <p:cNvSpPr/>
          <p:nvPr/>
        </p:nvSpPr>
        <p:spPr>
          <a:xfrm>
            <a:off x="457724" y="3286347"/>
            <a:ext cx="1310972" cy="1275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92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 err="1"/>
              <a:t>Rectified</a:t>
            </a:r>
            <a:r>
              <a:rPr lang="de-DE"/>
              <a:t> Linear Unit (</a:t>
            </a:r>
            <a:r>
              <a:rPr lang="de-DE" err="1"/>
              <a:t>reLU</a:t>
            </a:r>
            <a:r>
              <a:rPr lang="de-DE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Arten von neuronalen Netzen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3BFEEC9-DACD-8964-0DD4-B4DB8185A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5008" y="1746504"/>
                <a:ext cx="5433392" cy="4517136"/>
              </a:xfrm>
            </p:spPr>
            <p:txBody>
              <a:bodyPr/>
              <a:lstStyle/>
              <a:p>
                <a:r>
                  <a:rPr lang="de-DE"/>
                  <a:t>Mathematische Definition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𝑤𝑒𝑛𝑛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𝑤𝑒𝑛𝑛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endParaRPr lang="de-DE" b="0"/>
              </a:p>
              <a:p>
                <a:r>
                  <a:rPr lang="de-DE"/>
                  <a:t>Vorteil:</a:t>
                </a:r>
              </a:p>
              <a:p>
                <a:pPr lvl="1"/>
                <a:r>
                  <a:rPr lang="de-DE"/>
                  <a:t>Für alle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de-DE"/>
                  <a:t> hat die </a:t>
                </a:r>
                <a:r>
                  <a:rPr lang="de-DE" err="1"/>
                  <a:t>ReLU</a:t>
                </a:r>
                <a:r>
                  <a:rPr lang="de-DE"/>
                  <a:t>-Funktion einen konstanten Gradienten</a:t>
                </a:r>
              </a:p>
              <a:p>
                <a:endParaRPr lang="de-DE"/>
              </a:p>
            </p:txBody>
          </p:sp>
        </mc:Choice>
        <mc:Fallback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3BFEEC9-DACD-8964-0DD4-B4DB8185A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008" y="1746504"/>
                <a:ext cx="5433392" cy="4517136"/>
              </a:xfrm>
              <a:blipFill>
                <a:blip r:embed="rId2"/>
                <a:stretch>
                  <a:fillRect l="-786" t="-8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4A851CEB-2356-C4A3-D6B0-5FE1ED080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5"/>
          <a:stretch/>
        </p:blipFill>
        <p:spPr>
          <a:xfrm>
            <a:off x="6422882" y="1746504"/>
            <a:ext cx="5433392" cy="451713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F2B931F-232D-F921-2338-4E056D97C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405188" y="2197122"/>
            <a:ext cx="126516" cy="6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1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DE417E8-B35A-847B-625C-53F4A6DCC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5008" y="1814355"/>
                <a:ext cx="10429461" cy="4578825"/>
              </a:xfrm>
            </p:spPr>
            <p:txBody>
              <a:bodyPr>
                <a:normAutofit/>
              </a:bodyPr>
              <a:lstStyle/>
              <a:p>
                <a:r>
                  <a:rPr lang="de-DE"/>
                  <a:t>Errechnet Anhand der Werten der Übertragungsfunktion Wahrscheinlichkeiten</a:t>
                </a:r>
              </a:p>
              <a:p>
                <a:r>
                  <a:rPr lang="de-DE"/>
                  <a:t>Klassifizierung im Output Layer</a:t>
                </a:r>
              </a:p>
              <a:p>
                <a:r>
                  <a:rPr lang="de-DE"/>
                  <a:t>Mathematische Formel: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de-DE"/>
              </a:p>
              <a:p>
                <a:endParaRPr lang="de-DE"/>
              </a:p>
              <a:p>
                <a:endParaRPr lang="de-DE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DE417E8-B35A-847B-625C-53F4A6DCC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008" y="1814355"/>
                <a:ext cx="10429461" cy="4578825"/>
              </a:xfrm>
              <a:blipFill>
                <a:blip r:embed="rId2"/>
                <a:stretch>
                  <a:fillRect l="-409" t="-7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Arten von neuronalen Netzen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Feed </a:t>
            </a:r>
            <a:r>
              <a:rPr lang="de-DE" err="1"/>
              <a:t>forward</a:t>
            </a:r>
            <a:r>
              <a:rPr lang="de-DE"/>
              <a:t> </a:t>
            </a:r>
            <a:r>
              <a:rPr lang="de-DE" err="1"/>
              <a:t>neural</a:t>
            </a:r>
            <a:r>
              <a:rPr lang="de-DE"/>
              <a:t> </a:t>
            </a:r>
            <a:r>
              <a:rPr lang="de-DE" err="1"/>
              <a:t>networks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417E8-B35A-847B-625C-53F4A6D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8" y="1814355"/>
            <a:ext cx="10429461" cy="4578825"/>
          </a:xfrm>
        </p:spPr>
        <p:txBody>
          <a:bodyPr>
            <a:normAutofit/>
          </a:bodyPr>
          <a:lstStyle/>
          <a:p>
            <a:endParaRPr lang="de-DE"/>
          </a:p>
          <a:p>
            <a:r>
              <a:rPr lang="de-DE"/>
              <a:t>Älteste Netzform der künstlichen neuronalen Netze (1950er)</a:t>
            </a:r>
          </a:p>
          <a:p>
            <a:pPr marL="0" indent="0">
              <a:buNone/>
            </a:pPr>
            <a:endParaRPr lang="de-DE"/>
          </a:p>
          <a:p>
            <a:r>
              <a:rPr lang="de-DE"/>
              <a:t>Alle Neuronen haben eine Verbindung</a:t>
            </a:r>
          </a:p>
          <a:p>
            <a:pPr marL="0" indent="0">
              <a:buNone/>
            </a:pPr>
            <a:endParaRPr lang="de-DE"/>
          </a:p>
          <a:p>
            <a:r>
              <a:rPr lang="de-DE"/>
              <a:t>Neuronen sind nur mit der darüberliegenden Schicht verbunden</a:t>
            </a:r>
          </a:p>
          <a:p>
            <a:endParaRPr lang="de-DE"/>
          </a:p>
          <a:p>
            <a:r>
              <a:rPr lang="de-DE"/>
              <a:t>Vorteile:</a:t>
            </a:r>
          </a:p>
          <a:p>
            <a:pPr lvl="1"/>
            <a:r>
              <a:rPr lang="de-DE"/>
              <a:t>leichtes modellieren </a:t>
            </a:r>
          </a:p>
          <a:p>
            <a:r>
              <a:rPr lang="de-DE"/>
              <a:t>Nachteile:</a:t>
            </a:r>
          </a:p>
          <a:p>
            <a:pPr lvl="1"/>
            <a:r>
              <a:rPr lang="de-DE"/>
              <a:t>nicht in der Lage Informationen zwischenzuspeichern und komplexere Aufgabenstellungen mit hoher Genauigkeit zu bewältigen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Arten von neuronalen Netzen</a:t>
            </a:r>
            <a:endParaRPr lang="en-US"/>
          </a:p>
        </p:txBody>
      </p:sp>
      <p:pic>
        <p:nvPicPr>
          <p:cNvPr id="1026" name="Picture 2" descr="Feedforward neural network - Wikipedia">
            <a:hlinkClick r:id="rId2"/>
            <a:extLst>
              <a:ext uri="{FF2B5EF4-FFF2-40B4-BE49-F238E27FC236}">
                <a16:creationId xmlns:a16="http://schemas.microsoft.com/office/drawing/2014/main" id="{5C0551B1-8602-0A45-4D58-372DBC83F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707" y="2500220"/>
            <a:ext cx="2769762" cy="32070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2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de-DE" sz="2000"/>
              <a:t>Convolutional neural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417E8-B35A-847B-625C-53F4A6D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sz="1400"/>
              <a:t>Das „Klassifizierungsnetz“ </a:t>
            </a:r>
          </a:p>
          <a:p>
            <a:pPr>
              <a:lnSpc>
                <a:spcPct val="90000"/>
              </a:lnSpc>
            </a:pPr>
            <a:r>
              <a:rPr lang="de-DE" sz="1400"/>
              <a:t>Besitzt verschiedene Filter- und Poolingoperationen</a:t>
            </a:r>
          </a:p>
          <a:p>
            <a:pPr>
              <a:lnSpc>
                <a:spcPct val="90000"/>
              </a:lnSpc>
            </a:pPr>
            <a:r>
              <a:rPr lang="de-DE" sz="1400"/>
              <a:t>Arbeitet verstärkt mit Vereinfachung und Komprimierung der Daten</a:t>
            </a:r>
          </a:p>
          <a:p>
            <a:pPr>
              <a:lnSpc>
                <a:spcPct val="90000"/>
              </a:lnSpc>
            </a:pPr>
            <a:r>
              <a:rPr lang="de-DE" sz="1400"/>
              <a:t>Vorteile:</a:t>
            </a:r>
          </a:p>
          <a:p>
            <a:pPr lvl="1">
              <a:lnSpc>
                <a:spcPct val="90000"/>
              </a:lnSpc>
            </a:pPr>
            <a:r>
              <a:rPr lang="de-DE" sz="1400"/>
              <a:t>Kann sehr gut mit mehrdimensionalen Daten umgehen</a:t>
            </a:r>
          </a:p>
          <a:p>
            <a:pPr>
              <a:lnSpc>
                <a:spcPct val="90000"/>
              </a:lnSpc>
            </a:pPr>
            <a:r>
              <a:rPr lang="de-DE" sz="1400"/>
              <a:t>Nachteile:</a:t>
            </a:r>
          </a:p>
          <a:p>
            <a:pPr lvl="1">
              <a:lnSpc>
                <a:spcPct val="90000"/>
              </a:lnSpc>
            </a:pPr>
            <a:r>
              <a:rPr lang="de-DE" sz="1400"/>
              <a:t>Ohne Framework schwer selbst aufzubauen (eher eine komplexere Art der künstlichen neuronalen Netze)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8504C6-2385-8A9A-62FC-50C2AD18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140855"/>
            <a:ext cx="6227064" cy="258423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315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Arten von neuronalen Netzen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6CDCC2-6B4D-B27D-4183-967BC81F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Funktionsweisen von neuronalen Netzes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Zusammenfassungszoom 5">
                <a:extLst>
                  <a:ext uri="{FF2B5EF4-FFF2-40B4-BE49-F238E27FC236}">
                    <a16:creationId xmlns:a16="http://schemas.microsoft.com/office/drawing/2014/main" id="{17FB77A8-80F8-0E5C-ADC9-2E2FBBC2AB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6682671"/>
                  </p:ext>
                </p:extLst>
              </p:nvPr>
            </p:nvGraphicFramePr>
            <p:xfrm>
              <a:off x="1102817" y="2053591"/>
              <a:ext cx="9986366" cy="4006850"/>
            </p:xfrm>
            <a:graphic>
              <a:graphicData uri="http://schemas.microsoft.com/office/powerpoint/2016/summaryzoom">
                <psuz:summaryZm>
                  <psuz:summaryZmObj sectionId="{C5F8D466-623D-4E88-9A61-92A405EDF647}">
                    <psuz:zmPr id="{62AE7EB1-2CA8-4F51-96D3-FE51F4D96254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27600" y="140239"/>
                          <a:ext cx="3205480" cy="1803083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EB07226B-2062-40E9-9093-ECD1FD57D58B}">
                    <psuz:zmPr id="{21887450-C808-4A32-86F2-9FFE78DA2FD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053286" y="140239"/>
                          <a:ext cx="3205480" cy="18030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ABA70D7-4BC8-40A9-9C33-95505EFAF9B9}" offsetFactorX="51875" offsetFactorY="-455">
                    <psuz:zmPr id="{C4EE9C0D-5AD7-4207-9D58-581BEA1D449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90443" y="2055324"/>
                          <a:ext cx="3205480" cy="18030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Zusammenfassungszoom 5">
                <a:extLst>
                  <a:ext uri="{FF2B5EF4-FFF2-40B4-BE49-F238E27FC236}">
                    <a16:creationId xmlns:a16="http://schemas.microsoft.com/office/drawing/2014/main" id="{17FB77A8-80F8-0E5C-ADC9-2E2FBBC2AB7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02817" y="2053591"/>
                <a:ext cx="9986366" cy="4006850"/>
                <a:chOff x="1102817" y="2053591"/>
                <a:chExt cx="9986366" cy="4006850"/>
              </a:xfrm>
            </p:grpSpPr>
            <p:pic>
              <p:nvPicPr>
                <p:cNvPr id="2" name="Grafik 2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30417" y="2193830"/>
                  <a:ext cx="3205480" cy="1803083"/>
                </a:xfrm>
                <a:prstGeom prst="rect">
                  <a:avLst/>
                </a:prstGeom>
              </p:spPr>
            </p:pic>
            <p:pic>
              <p:nvPicPr>
                <p:cNvPr id="3" name="Grafik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6103" y="2193830"/>
                  <a:ext cx="3205480" cy="180308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Grafik 5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93260" y="4108915"/>
                  <a:ext cx="3205480" cy="180308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7" name="Titel 1">
            <a:extLst>
              <a:ext uri="{FF2B5EF4-FFF2-40B4-BE49-F238E27FC236}">
                <a16:creationId xmlns:a16="http://schemas.microsoft.com/office/drawing/2014/main" id="{2DA356E1-F7E8-C507-2CE6-2A5762C7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84" y="242798"/>
            <a:ext cx="11075790" cy="1188720"/>
          </a:xfrm>
        </p:spPr>
        <p:txBody>
          <a:bodyPr/>
          <a:lstStyle/>
          <a:p>
            <a:r>
              <a:rPr lang="de-DE"/>
              <a:t>Funktionsweisen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31356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Gradientenabstiegsverfahren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Funktionsweisen von neuronalen Netzes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95D74B4-0A54-BAAF-4AC2-781B100BB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008" y="2124075"/>
            <a:ext cx="3381457" cy="348470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C7CDB18-57CA-E713-78DD-14E008A61EE9}"/>
              </a:ext>
            </a:extLst>
          </p:cNvPr>
          <p:cNvSpPr txBox="1"/>
          <p:nvPr/>
        </p:nvSpPr>
        <p:spPr>
          <a:xfrm>
            <a:off x="5148469" y="2124075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Dient dazu das Minimum einer Funktion zu finden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Minimum abhängig vom Startpunkt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Gradient zeigt in die Richtung des Minimums (der negativen Steigung)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Verfahren bricht ab, sollte keine Optimierung mehr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Effizienter als lediglich das Minimum der Funktion zu ermitteln (Rechenleistung)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In unserem Fall:  Anwendung auf die Kreuzentropie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2437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 err="1"/>
              <a:t>kreuzentropie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Funktionsweisen von neuronalen Netzes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7B673D-304B-BEF7-A39F-37954DCD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899" y="2091529"/>
            <a:ext cx="8726202" cy="3703641"/>
          </a:xfrm>
        </p:spPr>
        <p:txBody>
          <a:bodyPr>
            <a:normAutofit/>
          </a:bodyPr>
          <a:lstStyle/>
          <a:p>
            <a:r>
              <a:rPr lang="de-DE" sz="2000"/>
              <a:t>Verlustfunktion des neuronalen Netzes zur Ziffernerkennung</a:t>
            </a:r>
          </a:p>
          <a:p>
            <a:pPr lvl="1"/>
            <a:r>
              <a:rPr lang="de-DE" sz="1800"/>
              <a:t>Output am Ende des neuronalen Netzes soll so nah wie möglich am Labelwert liegen</a:t>
            </a:r>
          </a:p>
          <a:p>
            <a:pPr lvl="1"/>
            <a:r>
              <a:rPr lang="de-DE" sz="1800"/>
              <a:t>Optimizer verwenden die Verlustfunktion, um die Netzausgabe an Labelwert anzunähern</a:t>
            </a:r>
          </a:p>
          <a:p>
            <a:pPr lvl="1"/>
            <a:endParaRPr lang="de-DE" sz="1800"/>
          </a:p>
          <a:p>
            <a:r>
              <a:rPr lang="de-DE" sz="2000"/>
              <a:t>Hängt mit der Aktivierungsfunktion </a:t>
            </a:r>
            <a:r>
              <a:rPr lang="de-DE" sz="2000" i="1"/>
              <a:t>Softmax</a:t>
            </a:r>
            <a:r>
              <a:rPr lang="de-DE" sz="2000"/>
              <a:t> zusammen</a:t>
            </a:r>
          </a:p>
          <a:p>
            <a:pPr lvl="1"/>
            <a:r>
              <a:rPr lang="de-DE" sz="1800"/>
              <a:t>Kreuzentropie arbeitet mit den Wahrscheinlichkeitswerte von </a:t>
            </a:r>
            <a:r>
              <a:rPr lang="de-DE" sz="1800" i="1"/>
              <a:t>Softmax</a:t>
            </a:r>
            <a:r>
              <a:rPr lang="de-DE" sz="1800"/>
              <a:t> zu der Klassenzugehörigkeit</a:t>
            </a:r>
          </a:p>
        </p:txBody>
      </p:sp>
    </p:spTree>
    <p:extLst>
      <p:ext uri="{BB962C8B-B14F-4D97-AF65-F5344CB8AC3E}">
        <p14:creationId xmlns:p14="http://schemas.microsoft.com/office/powerpoint/2010/main" val="6692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Backpropagation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Funktionsweisen von neuronalen Netzes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7B673D-304B-BEF7-A39F-37954DCD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899" y="2091529"/>
            <a:ext cx="8726202" cy="3703641"/>
          </a:xfrm>
        </p:spPr>
        <p:txBody>
          <a:bodyPr>
            <a:normAutofit/>
          </a:bodyPr>
          <a:lstStyle/>
          <a:p>
            <a:r>
              <a:rPr lang="de-DE" sz="2000"/>
              <a:t>Lernalgorithmus des künstlichen neuronalen Netzes</a:t>
            </a:r>
          </a:p>
          <a:p>
            <a:pPr marL="0" indent="0">
              <a:buNone/>
            </a:pPr>
            <a:endParaRPr lang="de-DE" sz="2000"/>
          </a:p>
          <a:p>
            <a:r>
              <a:rPr lang="de-DE" sz="2000"/>
              <a:t>Arbeitet sich vom Output Layer ausgehend bis zum Input Layer vor und sorgt bei jedem Schritt für Gewichtsanpassungen (mithilfe der Verlustfunktion)</a:t>
            </a:r>
          </a:p>
          <a:p>
            <a:endParaRPr lang="de-DE" sz="2000"/>
          </a:p>
          <a:p>
            <a:r>
              <a:rPr lang="de-DE" sz="2000"/>
              <a:t>Benötigt eine gewünschte Ausgabe (Labels) für jeden Eingabewert</a:t>
            </a:r>
          </a:p>
          <a:p>
            <a:endParaRPr lang="de-DE" sz="2000"/>
          </a:p>
          <a:p>
            <a:r>
              <a:rPr lang="de-DE" sz="2000"/>
              <a:t>Verlustfunktion wird nach jedem Durchlauf neu berechnet und wird dazu verwendet, die Gewichte anzupassen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64588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CD115-A22E-47BF-40BB-E97D2524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659F79-3D5A-453A-6C2A-AE1833D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Quelltext zur Klassifikation im MNIST-Datensatz</a:t>
            </a:r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Zusammenfassungszoom 5">
                <a:extLst>
                  <a:ext uri="{FF2B5EF4-FFF2-40B4-BE49-F238E27FC236}">
                    <a16:creationId xmlns:a16="http://schemas.microsoft.com/office/drawing/2014/main" id="{F76E66FC-C0DA-C4E4-6FA9-B60286BE4A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9985962"/>
                  </p:ext>
                </p:extLst>
              </p:nvPr>
            </p:nvGraphicFramePr>
            <p:xfrm>
              <a:off x="2230438" y="2638425"/>
              <a:ext cx="7731125" cy="3101975"/>
            </p:xfrm>
            <a:graphic>
              <a:graphicData uri="http://schemas.microsoft.com/office/powerpoint/2016/summaryzoom">
                <psuz:summaryZm>
                  <psuz:summaryZmObj sectionId="{2F6F14E3-D8A4-4129-BCC3-88B66F48490C}">
                    <psuz:zmPr id="{AA90087E-0625-4BB6-85BA-4BA20C0DE33A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9582" y="202873"/>
                          <a:ext cx="2319337" cy="1304627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1157FAFA-B55C-4A31-8CCF-D5098DF760C3}">
                    <psuz:zmPr id="{8195395F-0BBD-4A2E-9C24-5C9D45BAA4A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05894" y="202873"/>
                          <a:ext cx="2319337" cy="13046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0005C8E-586C-4F8F-A59D-E94CCA07BB62}">
                    <psuz:zmPr id="{C7F0E19D-F93A-48D3-8310-D5CAB686003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112206" y="202873"/>
                          <a:ext cx="2319337" cy="13046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AB0A3A-D733-44AB-91F3-2DC67C1600A3}">
                    <psuz:zmPr id="{A4B84628-0AEF-492D-BC47-008F3F63038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9582" y="1594475"/>
                          <a:ext cx="2319337" cy="13046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9C1622B-D236-41BD-9E88-AA2427285F0C}">
                    <psuz:zmPr id="{F5E8F48F-B109-4E2F-84B9-9A63DB32491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05894" y="1594475"/>
                          <a:ext cx="2319337" cy="13046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661F047-B32C-4277-9620-EA7207480DD2}">
                    <psuz:zmPr id="{559739AC-B4B4-434D-8C93-5FE1130CC8E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112206" y="1594475"/>
                          <a:ext cx="2319337" cy="13046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Zusammenfassungszoom 5">
                <a:extLst>
                  <a:ext uri="{FF2B5EF4-FFF2-40B4-BE49-F238E27FC236}">
                    <a16:creationId xmlns:a16="http://schemas.microsoft.com/office/drawing/2014/main" id="{F76E66FC-C0DA-C4E4-6FA9-B60286BE4AE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230438" y="2638425"/>
                <a:ext cx="7731125" cy="3101975"/>
                <a:chOff x="2230438" y="2638425"/>
                <a:chExt cx="7731125" cy="3101975"/>
              </a:xfrm>
            </p:grpSpPr>
            <p:pic>
              <p:nvPicPr>
                <p:cNvPr id="3" name="Grafik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30020" y="2841298"/>
                  <a:ext cx="2319337" cy="1304627"/>
                </a:xfrm>
                <a:prstGeom prst="rect">
                  <a:avLst/>
                </a:prstGeom>
              </p:spPr>
            </p:pic>
            <p:pic>
              <p:nvPicPr>
                <p:cNvPr id="5" name="Grafik 5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36332" y="2841298"/>
                  <a:ext cx="2319337" cy="130462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Grafik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42644" y="2841298"/>
                  <a:ext cx="2319337" cy="130462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Grafik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0020" y="4232900"/>
                  <a:ext cx="2319337" cy="130462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Grafik 9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6332" y="4232900"/>
                  <a:ext cx="2319337" cy="130462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Grafik 10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2644" y="4232900"/>
                  <a:ext cx="2319337" cy="130462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2120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0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F26F1B-55A8-8685-6751-0442A1E9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sz="3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C77C9BF2-86F5-EEBF-FDA5-EC49C756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fontScale="85000" lnSpcReduction="20000"/>
          </a:bodyPr>
          <a:lstStyle/>
          <a:p>
            <a:r>
              <a:rPr lang="de-DE">
                <a:latin typeface="Abadi" panose="020B0604020202020204" pitchFamily="34" charset="0"/>
              </a:rPr>
              <a:t>Was ist der MNIST-Datensatz?</a:t>
            </a:r>
          </a:p>
          <a:p>
            <a:r>
              <a:rPr lang="de-DE"/>
              <a:t>Allgemeine Informationen über künstliche neuronale Netze</a:t>
            </a:r>
          </a:p>
          <a:p>
            <a:pPr lvl="1"/>
            <a:r>
              <a:rPr lang="de-DE"/>
              <a:t>Arten von neuronalen Netzen</a:t>
            </a:r>
          </a:p>
          <a:p>
            <a:pPr lvl="1"/>
            <a:r>
              <a:rPr lang="de-DE"/>
              <a:t>Funktionsweisen innerhalb neuronaler Netze</a:t>
            </a:r>
          </a:p>
          <a:p>
            <a:pPr lvl="2"/>
            <a:r>
              <a:rPr lang="de-DE"/>
              <a:t>Gradientenabstiegsverfahren</a:t>
            </a:r>
          </a:p>
          <a:p>
            <a:pPr lvl="2"/>
            <a:r>
              <a:rPr lang="de-DE"/>
              <a:t>Kreuzentropie</a:t>
            </a:r>
          </a:p>
          <a:p>
            <a:pPr lvl="2"/>
            <a:r>
              <a:rPr lang="de-DE"/>
              <a:t>Backpropagation</a:t>
            </a:r>
          </a:p>
          <a:p>
            <a:r>
              <a:rPr lang="de-DE"/>
              <a:t>Quelltext zur Klassifikation im MNIST-Datensatz</a:t>
            </a:r>
          </a:p>
          <a:p>
            <a:pPr lvl="1"/>
            <a:r>
              <a:rPr lang="de-DE"/>
              <a:t>Laden der MNIST-Daten</a:t>
            </a:r>
          </a:p>
          <a:p>
            <a:pPr lvl="1"/>
            <a:r>
              <a:rPr lang="de-DE"/>
              <a:t>Das erste MNIST Modell</a:t>
            </a:r>
          </a:p>
          <a:p>
            <a:pPr lvl="1"/>
            <a:r>
              <a:rPr lang="de-DE"/>
              <a:t>Aufbauen des künstlichen neuronalen Netzes</a:t>
            </a:r>
          </a:p>
          <a:p>
            <a:pPr lvl="2"/>
            <a:r>
              <a:rPr lang="de-DE"/>
              <a:t>Filter und Kernel</a:t>
            </a:r>
          </a:p>
          <a:p>
            <a:pPr lvl="1"/>
            <a:r>
              <a:rPr lang="de-DE"/>
              <a:t>Anpassen und trainieren des neuronalen Netzes</a:t>
            </a:r>
          </a:p>
          <a:p>
            <a:pPr lvl="1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C7197-EC0C-D713-4430-786BA5A1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1694" y="6236208"/>
            <a:ext cx="4853331" cy="320040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8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055AC1-683B-A63E-A930-778EF4D8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5" y="1490472"/>
            <a:ext cx="11288749" cy="4905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Laden der MNIST-Daten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</p:spTree>
    <p:extLst>
      <p:ext uri="{BB962C8B-B14F-4D97-AF65-F5344CB8AC3E}">
        <p14:creationId xmlns:p14="http://schemas.microsoft.com/office/powerpoint/2010/main" val="2144596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F67B03-87A3-0268-B2A5-92E7B5BE6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" y="1490472"/>
            <a:ext cx="11959685" cy="440312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Das erste MNIST Modell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</p:spTree>
    <p:extLst>
      <p:ext uri="{BB962C8B-B14F-4D97-AF65-F5344CB8AC3E}">
        <p14:creationId xmlns:p14="http://schemas.microsoft.com/office/powerpoint/2010/main" val="59120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F152EDBA-100B-43FB-1C64-65F90A120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8" y="1399167"/>
            <a:ext cx="4514514" cy="503915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Das erste MNIST Modell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3CDC4C-E523-4BF4-DF7A-02788DD1F8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1"/>
          <a:stretch/>
        </p:blipFill>
        <p:spPr>
          <a:xfrm>
            <a:off x="5295900" y="1835965"/>
            <a:ext cx="6220614" cy="1302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7A6EA0D3-2BD5-C71E-C954-2406FE298EAE}"/>
                  </a:ext>
                </a:extLst>
              </p14:cNvPr>
              <p14:cNvContentPartPr/>
              <p14:nvPr/>
            </p14:nvContentPartPr>
            <p14:xfrm>
              <a:off x="5266485" y="1847145"/>
              <a:ext cx="106200" cy="135468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A6EA0D3-2BD5-C71E-C954-2406FE298E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0485" y="1811145"/>
                <a:ext cx="17784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69C5D32-3BA9-CCEE-D34C-BCA95D2CFB60}"/>
                  </a:ext>
                </a:extLst>
              </p14:cNvPr>
              <p14:cNvContentPartPr/>
              <p14:nvPr/>
            </p14:nvContentPartPr>
            <p14:xfrm>
              <a:off x="11477205" y="1771545"/>
              <a:ext cx="41040" cy="13626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69C5D32-3BA9-CCEE-D34C-BCA95D2CFB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40886" y="1735545"/>
                <a:ext cx="113314" cy="14342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A554E6-FE3A-96AF-39B9-AB738FB7AA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72" y="3213005"/>
            <a:ext cx="6511870" cy="14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Das erste MNIST Modell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E18EFF-1377-43B6-351E-96CBB75BD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26"/>
          <a:stretch/>
        </p:blipFill>
        <p:spPr>
          <a:xfrm>
            <a:off x="815008" y="2024096"/>
            <a:ext cx="3233420" cy="3229966"/>
          </a:xfrm>
        </p:spPr>
      </p:pic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6B6BDD-AEAC-C117-ED81-253FE0A17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4"/>
          <a:stretch/>
        </p:blipFill>
        <p:spPr>
          <a:xfrm>
            <a:off x="4570477" y="2024096"/>
            <a:ext cx="7258850" cy="1820353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07E8031-61FB-AAB6-7260-440D17EA1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77" y="3563203"/>
            <a:ext cx="4373663" cy="26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6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B21F9D2-4C34-B26F-2482-AA601C6EF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43" y="1301921"/>
            <a:ext cx="8028790" cy="311643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Aufbauen des künstlichen neuronalen Netzes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DAB84C0-D9F1-6D0F-28F5-4578D0793A4A}"/>
              </a:ext>
            </a:extLst>
          </p:cNvPr>
          <p:cNvSpPr txBox="1"/>
          <p:nvPr/>
        </p:nvSpPr>
        <p:spPr>
          <a:xfrm>
            <a:off x="1662419" y="4418359"/>
            <a:ext cx="10361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Sequential</a:t>
            </a:r>
            <a:r>
              <a:rPr lang="de-DE"/>
              <a:t>: 		2 dimensionales Modell aus dem Framework von TensorFlow</a:t>
            </a:r>
          </a:p>
          <a:p>
            <a:endParaRPr lang="de-DE"/>
          </a:p>
          <a:p>
            <a:r>
              <a:rPr lang="de-DE"/>
              <a:t>Conv2D: 			Faltungsschicht mit Filtern und der Aktivierungsfunktion</a:t>
            </a:r>
          </a:p>
          <a:p>
            <a:endParaRPr lang="de-DE"/>
          </a:p>
          <a:p>
            <a:r>
              <a:rPr lang="de-DE"/>
              <a:t>MaxPooling2D:	2 dimensionale </a:t>
            </a:r>
            <a:r>
              <a:rPr lang="de-DE" err="1"/>
              <a:t>Poolingschicht</a:t>
            </a:r>
            <a:r>
              <a:rPr lang="de-DE"/>
              <a:t> zum Pooling (Aussortieren und Zusammenfassen) der 					 gefilterten Grauwerte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28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11225D-D20E-36CC-6E68-30628EE83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04" y="3647552"/>
            <a:ext cx="7802269" cy="1855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8803AD-A9D3-3F22-3D23-CC3269DA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de-DE"/>
              <a:t>Filter und Kernel</a:t>
            </a:r>
          </a:p>
        </p:txBody>
      </p:sp>
      <p:sp>
        <p:nvSpPr>
          <p:cNvPr id="41" name="Content Placeholder 19">
            <a:extLst>
              <a:ext uri="{FF2B5EF4-FFF2-40B4-BE49-F238E27FC236}">
                <a16:creationId xmlns:a16="http://schemas.microsoft.com/office/drawing/2014/main" id="{80B4BD1E-0ED1-C1F8-8ECA-44521036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3007473"/>
          </a:xfrm>
        </p:spPr>
        <p:txBody>
          <a:bodyPr>
            <a:normAutofit lnSpcReduction="10000"/>
          </a:bodyPr>
          <a:lstStyle/>
          <a:p>
            <a:r>
              <a:rPr lang="de-DE"/>
              <a:t>Filter helfen beim ersten Sortieren vor dem Training des Modells (in diesem Fall haben wir 32 Filter angewandt) </a:t>
            </a:r>
          </a:p>
          <a:p>
            <a:r>
              <a:rPr lang="de-DE"/>
              <a:t>Filter sind auf bestimmte Bildeigenschaften spezialisiert um diese zu extrahieren</a:t>
            </a:r>
          </a:p>
          <a:p>
            <a:r>
              <a:rPr lang="de-DE"/>
              <a:t>Grauwerte werden mit einzelnen Kernelwerten multipliziert</a:t>
            </a:r>
          </a:p>
          <a:p>
            <a:r>
              <a:rPr lang="de-DE"/>
              <a:t>Mit diesen neuen Werten kann das neuronale Netz noch genauer arbeiten</a:t>
            </a:r>
          </a:p>
          <a:p>
            <a:r>
              <a:rPr lang="de-DE"/>
              <a:t>Durch </a:t>
            </a:r>
            <a:r>
              <a:rPr lang="de-DE" i="1" err="1"/>
              <a:t>convolutional</a:t>
            </a:r>
            <a:r>
              <a:rPr lang="de-DE" i="1"/>
              <a:t> </a:t>
            </a:r>
            <a:r>
              <a:rPr lang="de-DE" i="1" err="1"/>
              <a:t>neural</a:t>
            </a:r>
            <a:r>
              <a:rPr lang="de-DE" i="1"/>
              <a:t> </a:t>
            </a:r>
            <a:r>
              <a:rPr lang="de-DE" i="1" err="1"/>
              <a:t>networks</a:t>
            </a:r>
            <a:r>
              <a:rPr lang="de-DE" i="1"/>
              <a:t> </a:t>
            </a:r>
            <a:r>
              <a:rPr lang="de-DE"/>
              <a:t>und seine Filter- und Poolingoperationen konnte die </a:t>
            </a:r>
            <a:r>
              <a:rPr lang="de-DE" i="1" err="1"/>
              <a:t>accuracy</a:t>
            </a:r>
            <a:r>
              <a:rPr lang="de-DE"/>
              <a:t> um </a:t>
            </a:r>
            <a:r>
              <a:rPr lang="de-DE">
                <a:solidFill>
                  <a:srgbClr val="FF0000"/>
                </a:solidFill>
              </a:rPr>
              <a:t>… % </a:t>
            </a:r>
            <a:r>
              <a:rPr lang="de-DE"/>
              <a:t>gesteigert werden</a:t>
            </a:r>
          </a:p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575FF6-A190-3AFE-FE33-E5CBB21E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Quelltext zur Klassifikation im MNIST-Datensatz</a:t>
            </a:r>
          </a:p>
        </p:txBody>
      </p:sp>
    </p:spTree>
    <p:extLst>
      <p:ext uri="{BB962C8B-B14F-4D97-AF65-F5344CB8AC3E}">
        <p14:creationId xmlns:p14="http://schemas.microsoft.com/office/powerpoint/2010/main" val="248280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DE2A9-8471-457E-89A5-8820B5E8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de-DE"/>
              <a:t>Beispiel für Filter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7EEBE3-BBE8-9577-EEAC-286DDBA7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832" y="6282982"/>
            <a:ext cx="5901189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65B307-40EF-5A68-D414-B339C4F0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94" y="4701158"/>
            <a:ext cx="7024412" cy="14647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5AC4B36-ED0F-2A5F-48BE-D1B9BD259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56" y="1597074"/>
            <a:ext cx="7530488" cy="23841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F066C210-B2F0-2E6E-EAD4-741DD56ACDD4}"/>
                  </a:ext>
                </a:extLst>
              </p14:cNvPr>
              <p14:cNvContentPartPr/>
              <p14:nvPr/>
            </p14:nvContentPartPr>
            <p14:xfrm>
              <a:off x="2663246" y="3623836"/>
              <a:ext cx="935910" cy="205378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F066C210-B2F0-2E6E-EAD4-741DD56ACD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7249" y="3587741"/>
                <a:ext cx="1007543" cy="277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0414E897-9D0E-D74D-0A2D-200863DB43CF}"/>
                  </a:ext>
                </a:extLst>
              </p14:cNvPr>
              <p14:cNvContentPartPr/>
              <p14:nvPr/>
            </p14:nvContentPartPr>
            <p14:xfrm>
              <a:off x="3599156" y="3051236"/>
              <a:ext cx="2044440" cy="91908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0414E897-9D0E-D74D-0A2D-200863DB43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3156" y="3015222"/>
                <a:ext cx="2116080" cy="990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4BF823EC-2162-DBF7-F636-8F42BB690D3F}"/>
                  </a:ext>
                </a:extLst>
              </p14:cNvPr>
              <p14:cNvContentPartPr/>
              <p14:nvPr/>
            </p14:nvContentPartPr>
            <p14:xfrm>
              <a:off x="2687085" y="3723120"/>
              <a:ext cx="2676600" cy="23616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4BF823EC-2162-DBF7-F636-8F42BB690D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1085" y="3687175"/>
                <a:ext cx="2748240" cy="307691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234AD7-B5E3-B55A-5970-750E674EE70C}"/>
              </a:ext>
            </a:extLst>
          </p:cNvPr>
          <p:cNvCxnSpPr>
            <a:cxnSpLocks/>
          </p:cNvCxnSpPr>
          <p:nvPr/>
        </p:nvCxnSpPr>
        <p:spPr>
          <a:xfrm>
            <a:off x="5363685" y="3623836"/>
            <a:ext cx="732315" cy="9957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56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16B8E6-3925-BEFE-B3B1-F5354D6B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7" y="1290854"/>
            <a:ext cx="7731125" cy="3068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Aufbauen des künstlichen neuronalen Netzes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DAB84C0-D9F1-6D0F-28F5-4578D0793A4A}"/>
              </a:ext>
            </a:extLst>
          </p:cNvPr>
          <p:cNvSpPr txBox="1"/>
          <p:nvPr/>
        </p:nvSpPr>
        <p:spPr>
          <a:xfrm>
            <a:off x="1662419" y="4160228"/>
            <a:ext cx="103617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Flatten:		umwandeln in eine eindimensionale Datenstruktur (ein Array bspw.) 	</a:t>
            </a:r>
          </a:p>
          <a:p>
            <a:endParaRPr lang="de-DE" sz="1400"/>
          </a:p>
          <a:p>
            <a:r>
              <a:rPr lang="de-DE" sz="1400" err="1"/>
              <a:t>Dense</a:t>
            </a:r>
            <a:r>
              <a:rPr lang="de-DE" sz="1400"/>
              <a:t>: 		vollvernetzte Schicht des Netzes</a:t>
            </a:r>
          </a:p>
          <a:p>
            <a:endParaRPr lang="de-DE" sz="1400"/>
          </a:p>
          <a:p>
            <a:r>
              <a:rPr lang="de-DE" sz="1400"/>
              <a:t>Optimizer: 		Adam(</a:t>
            </a:r>
            <a:r>
              <a:rPr lang="de-DE" sz="1400" err="1"/>
              <a:t>Gradientenabstieg</a:t>
            </a:r>
            <a:r>
              <a:rPr lang="de-DE" sz="1400"/>
              <a:t>), Verlustfunktion für Trainings- und Testdaten soll möglichst klein gehalten werden</a:t>
            </a:r>
          </a:p>
          <a:p>
            <a:endParaRPr lang="de-DE" sz="1400"/>
          </a:p>
          <a:p>
            <a:r>
              <a:rPr lang="de-DE" sz="1400" err="1"/>
              <a:t>Metrics</a:t>
            </a:r>
            <a:r>
              <a:rPr lang="de-DE" sz="1400"/>
              <a:t>: 		Ermittelt die Häufigkeit des Auftretens einer Übereinstimmung zwischen </a:t>
            </a:r>
            <a:r>
              <a:rPr lang="de-DE" sz="1400" err="1"/>
              <a:t>Labelwerten</a:t>
            </a:r>
            <a:r>
              <a:rPr lang="de-DE" sz="1400"/>
              <a:t> und  Vorhersagen des neuronalen 				Netzes</a:t>
            </a:r>
          </a:p>
        </p:txBody>
      </p:sp>
    </p:spTree>
    <p:extLst>
      <p:ext uri="{BB962C8B-B14F-4D97-AF65-F5344CB8AC3E}">
        <p14:creationId xmlns:p14="http://schemas.microsoft.com/office/powerpoint/2010/main" val="852215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2A7740E-0E5B-99EE-9DB9-AC2B43A30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59" y="2799445"/>
            <a:ext cx="4817841" cy="3876856"/>
          </a:xfrm>
          <a:prstGeom prst="rect">
            <a:avLst/>
          </a:prstGeom>
        </p:spPr>
      </p:pic>
      <p:pic>
        <p:nvPicPr>
          <p:cNvPr id="20" name="Inhaltsplatzhalter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41F3DA-8305-9337-83FA-53AA21661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" y="1643671"/>
            <a:ext cx="7731125" cy="1474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Anpassen und Trainieren des Netzes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1704BFEF-B1B8-774F-A019-340E97156689}"/>
                  </a:ext>
                </a:extLst>
              </p14:cNvPr>
              <p14:cNvContentPartPr/>
              <p14:nvPr/>
            </p14:nvContentPartPr>
            <p14:xfrm>
              <a:off x="7641401" y="1555864"/>
              <a:ext cx="4680" cy="3240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1704BFEF-B1B8-774F-A019-340E971566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5401" y="1519864"/>
                <a:ext cx="763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2453170-B11E-5262-8316-FF254968396D}"/>
                  </a:ext>
                </a:extLst>
              </p:cNvPr>
              <p:cNvSpPr txBox="1"/>
              <p:nvPr/>
            </p:nvSpPr>
            <p:spPr>
              <a:xfrm>
                <a:off x="514662" y="3271284"/>
                <a:ext cx="6389380" cy="3150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err="1"/>
                  <a:t>epochs</a:t>
                </a:r>
                <a:r>
                  <a:rPr lang="de-DE" sz="1600"/>
                  <a:t>: 			Anzahl der Iterationen übe die Trainingsdaten zum 				Optimieren des Modells (Gewichtanpassungen)</a:t>
                </a:r>
              </a:p>
              <a:p>
                <a:endParaRPr lang="de-DE" sz="1600"/>
              </a:p>
              <a:p>
                <a:r>
                  <a:rPr lang="de-DE" sz="1600" err="1"/>
                  <a:t>batch_size</a:t>
                </a:r>
                <a:r>
                  <a:rPr lang="de-DE" sz="1600"/>
                  <a:t>: 		Anzahl der Trainingsbeispiele pro 							Gradienten-Aktualisierung (Stapelgröße)</a:t>
                </a:r>
              </a:p>
              <a:p>
                <a:endParaRPr lang="de-DE" sz="1600"/>
              </a:p>
              <a:p>
                <a:r>
                  <a:rPr lang="de-DE" sz="1600" err="1"/>
                  <a:t>validation_split</a:t>
                </a:r>
                <a:r>
                  <a:rPr lang="de-DE" sz="1600"/>
                  <a:t>: 		Anteil der Trainingsdaten, die als Validierungsdaten 				verwendet werden sollen.</a:t>
                </a:r>
              </a:p>
              <a:p>
                <a:endParaRPr lang="de-DE" sz="1600"/>
              </a:p>
              <a:p>
                <a:endParaRPr lang="de-DE" sz="1600"/>
              </a:p>
              <a:p>
                <a:r>
                  <a:rPr lang="de-DE" sz="1600"/>
                  <a:t>Anzahl der Trainingsvorgänge pro </a:t>
                </a:r>
                <a:r>
                  <a:rPr lang="de-DE" sz="1600" err="1"/>
                  <a:t>Epoch</a:t>
                </a:r>
                <a:r>
                  <a:rPr lang="de-DE" sz="160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60.000 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×0,9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de-DE" sz="1600"/>
                  <a:t> = 1687,5 </a:t>
                </a: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1600"/>
                  <a:t> 1688 													(Integer)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2453170-B11E-5262-8316-FF254968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2" y="3271284"/>
                <a:ext cx="6389380" cy="3150221"/>
              </a:xfrm>
              <a:prstGeom prst="rect">
                <a:avLst/>
              </a:prstGeom>
              <a:blipFill>
                <a:blip r:embed="rId7"/>
                <a:stretch>
                  <a:fillRect l="-477" t="-581" r="-381" b="-1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B1A1F7C1-6B19-40D4-59A6-B914700D07EF}"/>
                  </a:ext>
                </a:extLst>
              </p14:cNvPr>
              <p14:cNvContentPartPr/>
              <p14:nvPr/>
            </p14:nvContentPartPr>
            <p14:xfrm>
              <a:off x="7484470" y="1559305"/>
              <a:ext cx="33840" cy="986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B1A1F7C1-6B19-40D4-59A6-B914700D07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8470" y="1523305"/>
                <a:ext cx="105480" cy="1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10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rafik 5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E0AA62-A541-BFA9-B335-3020E6A6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942" y="4184759"/>
            <a:ext cx="6148614" cy="1879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8" name="Inhaltsplatzhalter 47" descr="Ein Bild, das Text enthält.&#10;&#10;Automatisch generierte Beschreibung">
            <a:extLst>
              <a:ext uri="{FF2B5EF4-FFF2-40B4-BE49-F238E27FC236}">
                <a16:creationId xmlns:a16="http://schemas.microsoft.com/office/drawing/2014/main" id="{5FAA0B3C-6C03-23F0-1F08-43DB77D7D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655"/>
            <a:ext cx="7731125" cy="2213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Anpassen und Trainieren des Netzes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02D1C5-390D-E56C-FD59-BB9E6423B74D}"/>
              </a:ext>
            </a:extLst>
          </p:cNvPr>
          <p:cNvSpPr txBox="1"/>
          <p:nvPr/>
        </p:nvSpPr>
        <p:spPr>
          <a:xfrm>
            <a:off x="7731125" y="2241530"/>
            <a:ext cx="4275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Evaluieren des Modells: 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Ergebnis von der Modellanwendung auf den Testdatensatz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Verhindern von </a:t>
            </a:r>
            <a:r>
              <a:rPr lang="de-DE" err="1"/>
              <a:t>Overfitting</a:t>
            </a:r>
            <a:r>
              <a:rPr lang="de-DE"/>
              <a:t> auf Trainingsdaten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85CA70D-ADC5-5C33-E052-F2A442E7539D}"/>
              </a:ext>
            </a:extLst>
          </p:cNvPr>
          <p:cNvSpPr txBox="1"/>
          <p:nvPr/>
        </p:nvSpPr>
        <p:spPr>
          <a:xfrm>
            <a:off x="516967" y="4295876"/>
            <a:ext cx="514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Berechnen der endgültigen Vorhersage des Netzes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Index: 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reshape</a:t>
            </a:r>
            <a:r>
              <a:rPr lang="de-DE"/>
              <a:t>: wandelt das Array in ein 4 dimensionales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51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>
                <a:latin typeface="Abadi" panose="020B0604020202020204" pitchFamily="34" charset="0"/>
              </a:rPr>
              <a:t>Was ist der MNIST-Datensatz?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417E8-B35A-847B-625C-53F4A6D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657383"/>
            <a:ext cx="10429461" cy="4578825"/>
          </a:xfrm>
        </p:spPr>
        <p:txBody>
          <a:bodyPr/>
          <a:lstStyle/>
          <a:p>
            <a:r>
              <a:rPr lang="de-DE"/>
              <a:t>Datensatz aus 70000 Ziffern</a:t>
            </a:r>
          </a:p>
          <a:p>
            <a:pPr lvl="1"/>
            <a:r>
              <a:rPr lang="de-DE"/>
              <a:t>handgeschrieben </a:t>
            </a:r>
          </a:p>
          <a:p>
            <a:pPr lvl="1"/>
            <a:r>
              <a:rPr lang="de-DE"/>
              <a:t>schwarze Ziffern auf weißem Grund</a:t>
            </a:r>
          </a:p>
          <a:p>
            <a:r>
              <a:rPr lang="de-DE"/>
              <a:t>60000 Trainingsdaten</a:t>
            </a:r>
          </a:p>
          <a:p>
            <a:r>
              <a:rPr lang="de-DE"/>
              <a:t>10000 Testdaten</a:t>
            </a:r>
          </a:p>
          <a:p>
            <a:r>
              <a:rPr lang="de-DE"/>
              <a:t>Labeldateien 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en-US"/>
              <a:t>Was </a:t>
            </a:r>
            <a:r>
              <a:rPr lang="de-DE"/>
              <a:t>ist</a:t>
            </a:r>
            <a:r>
              <a:rPr lang="en-US"/>
              <a:t> der </a:t>
            </a:r>
            <a:r>
              <a:rPr lang="de-DE"/>
              <a:t>MNIST-Datensatz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9313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Quelltext zur Klassifikation im MNIST-Datensatz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A2D209-D89B-14C3-1193-B0B36A57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87" y="2392358"/>
            <a:ext cx="3740626" cy="3101983"/>
          </a:xfrm>
        </p:spPr>
        <p:txBody>
          <a:bodyPr>
            <a:normAutofit/>
          </a:bodyPr>
          <a:lstStyle/>
          <a:p>
            <a:r>
              <a:rPr lang="de-DE" sz="2000"/>
              <a:t>Wir konnten mit dem 2. Modell: </a:t>
            </a:r>
          </a:p>
          <a:p>
            <a:pPr lvl="1"/>
            <a:r>
              <a:rPr lang="de-DE" sz="1800"/>
              <a:t>die Genauigkeit um 6% steigern</a:t>
            </a:r>
          </a:p>
          <a:p>
            <a:pPr lvl="1"/>
            <a:r>
              <a:rPr lang="de-DE" sz="1800"/>
              <a:t>die Relevanz um 11,9% steigern</a:t>
            </a:r>
          </a:p>
          <a:p>
            <a:pPr lvl="1"/>
            <a:r>
              <a:rPr lang="de-DE" sz="1800"/>
              <a:t>die Sensitivität um 8% steigern</a:t>
            </a:r>
          </a:p>
          <a:p>
            <a:pPr lvl="1"/>
            <a:r>
              <a:rPr lang="de-DE" sz="1800"/>
              <a:t>den F-Score um 10% steigern</a:t>
            </a:r>
          </a:p>
        </p:txBody>
      </p:sp>
    </p:spTree>
    <p:extLst>
      <p:ext uri="{BB962C8B-B14F-4D97-AF65-F5344CB8AC3E}">
        <p14:creationId xmlns:p14="http://schemas.microsoft.com/office/powerpoint/2010/main" val="222603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C3E9C-544C-68CE-56F1-60AB2F17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100"/>
              <a:t>Vielen Dank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CCA77-60BB-EE2C-98E2-D66D57E5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69" y="4352544"/>
            <a:ext cx="592835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Gibt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es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noch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Fragen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5" name="Picture 14" descr="Hölzerne Menschengestalt">
            <a:extLst>
              <a:ext uri="{FF2B5EF4-FFF2-40B4-BE49-F238E27FC236}">
                <a16:creationId xmlns:a16="http://schemas.microsoft.com/office/drawing/2014/main" id="{C978CF92-FEDA-4364-400B-32B43F67D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3" r="52636" b="-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64AC7D-8064-F822-C14C-F3C52DDF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8970" y="6237072"/>
            <a:ext cx="3542156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alpha val="70000"/>
                  </a:schemeClr>
                </a:solidFill>
              </a:rPr>
              <a:t>12.12.2022 - Fabio Schumacher und Niklas Dziwisch</a:t>
            </a:r>
          </a:p>
        </p:txBody>
      </p:sp>
    </p:spTree>
    <p:extLst>
      <p:ext uri="{BB962C8B-B14F-4D97-AF65-F5344CB8AC3E}">
        <p14:creationId xmlns:p14="http://schemas.microsoft.com/office/powerpoint/2010/main" val="327347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D5E2A8-484E-D00F-A84C-956233FE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725" y="6192782"/>
            <a:ext cx="2958548" cy="320040"/>
          </a:xfrm>
        </p:spPr>
        <p:txBody>
          <a:bodyPr/>
          <a:lstStyle/>
          <a:p>
            <a:r>
              <a:rPr lang="de-DE"/>
              <a:t>Beispielbild einer Datei aus dem MNIST-Datensatz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5C26FF-06AA-5176-CEF9-50AB8DFD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26" y="665217"/>
            <a:ext cx="5552747" cy="55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4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Allgemeine Informationen über künstliche neuronale Netze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417E8-B35A-847B-625C-53F4A6D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657383"/>
            <a:ext cx="10429461" cy="4578825"/>
          </a:xfrm>
        </p:spPr>
        <p:txBody>
          <a:bodyPr/>
          <a:lstStyle/>
          <a:p>
            <a:r>
              <a:rPr lang="de-DE"/>
              <a:t>Hauptbestandteil: künstliche Neuronen</a:t>
            </a:r>
          </a:p>
          <a:p>
            <a:r>
              <a:rPr lang="de-DE"/>
              <a:t>Ähnlich wie in der Biologe:</a:t>
            </a:r>
          </a:p>
          <a:p>
            <a:pPr lvl="1"/>
            <a:r>
              <a:rPr lang="de-DE"/>
              <a:t>Neuronen</a:t>
            </a:r>
          </a:p>
          <a:p>
            <a:pPr lvl="1"/>
            <a:r>
              <a:rPr lang="de-DE"/>
              <a:t>Synapsen</a:t>
            </a:r>
          </a:p>
          <a:p>
            <a:pPr lvl="1"/>
            <a:r>
              <a:rPr lang="de-DE"/>
              <a:t>Gehirn (als ganzes Netz)</a:t>
            </a:r>
          </a:p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Allgemeine Informationen über künstliche neuronale Netze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E7E01-C111-0A56-7EC2-727C95AA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88" y="301752"/>
            <a:ext cx="10430762" cy="1188720"/>
          </a:xfrm>
        </p:spPr>
        <p:txBody>
          <a:bodyPr/>
          <a:lstStyle/>
          <a:p>
            <a:r>
              <a:rPr lang="de-DE"/>
              <a:t>Arten von neuronalen Netzen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4658-B795-C717-63F0-F2DFDB2F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 Informationen über künstliche neuronale Netze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Zusammenfassungszoom 5">
                <a:extLst>
                  <a:ext uri="{FF2B5EF4-FFF2-40B4-BE49-F238E27FC236}">
                    <a16:creationId xmlns:a16="http://schemas.microsoft.com/office/drawing/2014/main" id="{1FBD432D-F956-E4F9-20BD-6849E36581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385332"/>
                  </p:ext>
                </p:extLst>
              </p:nvPr>
            </p:nvGraphicFramePr>
            <p:xfrm>
              <a:off x="683422" y="1648326"/>
              <a:ext cx="10825155" cy="4343399"/>
            </p:xfrm>
            <a:graphic>
              <a:graphicData uri="http://schemas.microsoft.com/office/powerpoint/2016/summaryzoom">
                <psuz:summaryZm>
                  <psuz:summaryZmObj sectionId="{BF9B2F6E-B8E3-4E9C-8B41-E65573240968}">
                    <psuz:zmPr id="{D52A1673-479C-49D3-8720-399974803827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72709" y="152020"/>
                          <a:ext cx="3474718" cy="1954529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E41578F6-F015-482F-A6F9-C207E0315C60}">
                    <psuz:zmPr id="{68D1B561-2236-4E04-890D-6035283A794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477729" y="152020"/>
                          <a:ext cx="3474718" cy="19545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6A3C3C4-36EF-48DF-97FA-67565436D8CF}" offsetFactorX="51875" offsetFactorY="-975">
                    <psuz:zmPr id="{7D37CB93-4181-4152-B1F3-7183B78720D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75219" y="2217794"/>
                          <a:ext cx="3474718" cy="19545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Zusammenfassungszoom 5">
                <a:extLst>
                  <a:ext uri="{FF2B5EF4-FFF2-40B4-BE49-F238E27FC236}">
                    <a16:creationId xmlns:a16="http://schemas.microsoft.com/office/drawing/2014/main" id="{1FBD432D-F956-E4F9-20BD-6849E365813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683422" y="1648326"/>
                <a:ext cx="10825155" cy="4343399"/>
                <a:chOff x="683422" y="1648326"/>
                <a:chExt cx="10825155" cy="4343399"/>
              </a:xfrm>
            </p:grpSpPr>
            <p:pic>
              <p:nvPicPr>
                <p:cNvPr id="3" name="Grafik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56131" y="1800346"/>
                  <a:ext cx="3474718" cy="1954529"/>
                </a:xfrm>
                <a:prstGeom prst="rect">
                  <a:avLst/>
                </a:prstGeom>
              </p:spPr>
            </p:pic>
            <p:pic>
              <p:nvPicPr>
                <p:cNvPr id="5" name="Grafik 5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151" y="1800346"/>
                  <a:ext cx="3474718" cy="195452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Grafik 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8641" y="3866120"/>
                  <a:ext cx="3474718" cy="195452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09820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Das künstliche Neuron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Arten von neuronalen Netzen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D946C5-F316-09DA-5D87-190384C7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D6577599-2C41-3B2A-FC7F-2FA0769E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" y="1743737"/>
            <a:ext cx="10429461" cy="4652491"/>
          </a:xfrm>
        </p:spPr>
      </p:pic>
      <p:pic>
        <p:nvPicPr>
          <p:cNvPr id="25" name="Inhaltsplatzhalter 7">
            <a:extLst>
              <a:ext uri="{FF2B5EF4-FFF2-40B4-BE49-F238E27FC236}">
                <a16:creationId xmlns:a16="http://schemas.microsoft.com/office/drawing/2014/main" id="{862D895E-069B-E54F-2263-E869348B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68" y="3645694"/>
            <a:ext cx="1114207" cy="10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Übertragungsfunktion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Arten von neuronalen Netzen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D946C5-F316-09DA-5D87-190384C7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E3BCF37-34BE-17BA-9BC9-5FC14194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" y="2806842"/>
            <a:ext cx="2273016" cy="22730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B504683-F60E-E2DC-2DDD-E462D828707D}"/>
                  </a:ext>
                </a:extLst>
              </p:cNvPr>
              <p:cNvSpPr txBox="1"/>
              <p:nvPr/>
            </p:nvSpPr>
            <p:spPr>
              <a:xfrm>
                <a:off x="2415540" y="3225012"/>
                <a:ext cx="7818120" cy="143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320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B504683-F60E-E2DC-2DDD-E462D828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540" y="3225012"/>
                <a:ext cx="7818120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70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D5F-9817-936C-2B64-6C7EC1D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301752"/>
            <a:ext cx="10429461" cy="1188720"/>
          </a:xfrm>
        </p:spPr>
        <p:txBody>
          <a:bodyPr/>
          <a:lstStyle/>
          <a:p>
            <a:r>
              <a:rPr lang="de-DE"/>
              <a:t>Das künstliche Neuron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B3A34-EF14-4A66-9B7B-CFE4533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008" y="6396228"/>
            <a:ext cx="10429461" cy="320040"/>
          </a:xfrm>
        </p:spPr>
        <p:txBody>
          <a:bodyPr/>
          <a:lstStyle/>
          <a:p>
            <a:r>
              <a:rPr lang="de-DE"/>
              <a:t>Arten von neuronalen Netzen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D946C5-F316-09DA-5D87-190384C7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D6577599-2C41-3B2A-FC7F-2FA0769E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" y="1743737"/>
            <a:ext cx="10429461" cy="4652491"/>
          </a:xfrm>
        </p:spPr>
      </p:pic>
      <p:pic>
        <p:nvPicPr>
          <p:cNvPr id="25" name="Inhaltsplatzhalter 7">
            <a:extLst>
              <a:ext uri="{FF2B5EF4-FFF2-40B4-BE49-F238E27FC236}">
                <a16:creationId xmlns:a16="http://schemas.microsoft.com/office/drawing/2014/main" id="{862D895E-069B-E54F-2263-E869348B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88" y="3645694"/>
            <a:ext cx="1116588" cy="10406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194E69-BEF9-3909-213C-6DCDAF1C4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312" y="3843338"/>
            <a:ext cx="755509" cy="6561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783698B-CB70-9E29-7C82-83559F47B31E}"/>
              </a:ext>
            </a:extLst>
          </p:cNvPr>
          <p:cNvSpPr/>
          <p:nvPr/>
        </p:nvSpPr>
        <p:spPr>
          <a:xfrm>
            <a:off x="8270875" y="3655314"/>
            <a:ext cx="1073150" cy="989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191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947</Words>
  <Application>Microsoft Office PowerPoint</Application>
  <PresentationFormat>Breitbild</PresentationFormat>
  <Paragraphs>189</Paragraphs>
  <Slides>31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Abadi</vt:lpstr>
      <vt:lpstr>Arial</vt:lpstr>
      <vt:lpstr>Calibri</vt:lpstr>
      <vt:lpstr>Cambria Math</vt:lpstr>
      <vt:lpstr>Gill Sans MT</vt:lpstr>
      <vt:lpstr>Paket</vt:lpstr>
      <vt:lpstr>Klassifikation im Datensatz MNIST</vt:lpstr>
      <vt:lpstr>Agenda</vt:lpstr>
      <vt:lpstr>Was ist der MNIST-Datensatz?</vt:lpstr>
      <vt:lpstr>PowerPoint-Präsentation</vt:lpstr>
      <vt:lpstr>Allgemeine Informationen über künstliche neuronale Netze</vt:lpstr>
      <vt:lpstr>Arten von neuronalen Netzen</vt:lpstr>
      <vt:lpstr>Das künstliche Neuron</vt:lpstr>
      <vt:lpstr>Übertragungsfunktion</vt:lpstr>
      <vt:lpstr>Das künstliche Neuron</vt:lpstr>
      <vt:lpstr>Aktivierungsfunktionen</vt:lpstr>
      <vt:lpstr>Rectified Linear Unit (reLU)</vt:lpstr>
      <vt:lpstr>Softmax</vt:lpstr>
      <vt:lpstr>Feed forward neural networks</vt:lpstr>
      <vt:lpstr>Convolutional neural network</vt:lpstr>
      <vt:lpstr>Funktionsweisen von neuronalen Netzen</vt:lpstr>
      <vt:lpstr>Gradientenabstiegsverfahren</vt:lpstr>
      <vt:lpstr>kreuzentropie</vt:lpstr>
      <vt:lpstr>Backpropagation</vt:lpstr>
      <vt:lpstr>Quelltext zur Klassifikation im MNIST-Datensatz</vt:lpstr>
      <vt:lpstr>Laden der MNIST-Daten</vt:lpstr>
      <vt:lpstr>Das erste MNIST Modell</vt:lpstr>
      <vt:lpstr>Das erste MNIST Modell</vt:lpstr>
      <vt:lpstr>Das erste MNIST Modell</vt:lpstr>
      <vt:lpstr>Aufbauen des künstlichen neuronalen Netzes </vt:lpstr>
      <vt:lpstr>Filter und Kernel</vt:lpstr>
      <vt:lpstr>Beispiel für Filter</vt:lpstr>
      <vt:lpstr>Aufbauen des künstlichen neuronalen Netzes </vt:lpstr>
      <vt:lpstr>Anpassen und Trainieren des Netzes </vt:lpstr>
      <vt:lpstr>Anpassen und Trainieren des Netzes </vt:lpstr>
      <vt:lpstr>Fazit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Schumacher</dc:creator>
  <cp:lastModifiedBy>Fabio Schumacher</cp:lastModifiedBy>
  <cp:revision>1</cp:revision>
  <dcterms:created xsi:type="dcterms:W3CDTF">2022-12-05T12:46:48Z</dcterms:created>
  <dcterms:modified xsi:type="dcterms:W3CDTF">2022-12-08T18:52:18Z</dcterms:modified>
</cp:coreProperties>
</file>