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dsek brez naslova" id="{19E5DD54-8FFE-490D-A7CD-B860516E459F}">
          <p14:sldIdLst>
            <p14:sldId id="256"/>
            <p14:sldId id="257"/>
            <p14:sldId id="258"/>
            <p14:sldId id="259"/>
            <p14:sldId id="262"/>
            <p14:sldId id="260"/>
            <p14:sldId id="261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6/1/2023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58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53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54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72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1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55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45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5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6/1/2023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16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607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09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6/1/2023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3" descr="A marble with brown and aqua colours">
            <a:extLst>
              <a:ext uri="{FF2B5EF4-FFF2-40B4-BE49-F238E27FC236}">
                <a16:creationId xmlns:a16="http://schemas.microsoft.com/office/drawing/2014/main" id="{5FC11342-7DF1-C5E1-964E-8F37304A6F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92" b="1628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5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F0BBBE7E-1A99-C02D-73A2-4DF6972B2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4489929" cy="2866405"/>
          </a:xfrm>
        </p:spPr>
        <p:txBody>
          <a:bodyPr>
            <a:normAutofit/>
          </a:bodyPr>
          <a:lstStyle/>
          <a:p>
            <a:r>
              <a:rPr lang="sl-SI" sz="5400" dirty="0"/>
              <a:t>Predstavitev projekta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0CB9A0D6-440B-0B0F-C741-DBE06B511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r>
              <a:rPr lang="sl-SI" dirty="0"/>
              <a:t>Skupina: </a:t>
            </a:r>
            <a:r>
              <a:rPr lang="sl-SI" dirty="0" err="1"/>
              <a:t>ni_imena</a:t>
            </a:r>
            <a:endParaRPr lang="sl-SI" dirty="0"/>
          </a:p>
        </p:txBody>
      </p:sp>
      <p:cxnSp>
        <p:nvCxnSpPr>
          <p:cNvPr id="26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1965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002DA7E-EEFA-700F-FFF1-693132684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6400999" cy="1268984"/>
          </a:xfrm>
        </p:spPr>
        <p:txBody>
          <a:bodyPr>
            <a:normAutofit/>
          </a:bodyPr>
          <a:lstStyle/>
          <a:p>
            <a:r>
              <a:rPr lang="sl-SI" dirty="0"/>
              <a:t>Uvod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71F14A72-559B-C7B8-E10E-5F80F0F72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6400999" cy="3601212"/>
          </a:xfrm>
        </p:spPr>
        <p:txBody>
          <a:bodyPr>
            <a:normAutofit/>
          </a:bodyPr>
          <a:lstStyle/>
          <a:p>
            <a:r>
              <a:rPr lang="sl-SI" dirty="0"/>
              <a:t>Namen</a:t>
            </a:r>
          </a:p>
          <a:p>
            <a:r>
              <a:rPr lang="sl-SI" dirty="0"/>
              <a:t>Primer uporabe</a:t>
            </a:r>
          </a:p>
          <a:p>
            <a:r>
              <a:rPr lang="sl-SI" dirty="0"/>
              <a:t>Zgled</a:t>
            </a:r>
          </a:p>
          <a:p>
            <a:endParaRPr lang="sl-SI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437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Slika 3" descr="Slika, ki vsebuje besede zemljevid, besedilo, diagram, načrt&#10;&#10;Opis je samodejno ustvarjen">
            <a:extLst>
              <a:ext uri="{FF2B5EF4-FFF2-40B4-BE49-F238E27FC236}">
                <a16:creationId xmlns:a16="http://schemas.microsoft.com/office/drawing/2014/main" id="{87CB5CC5-17ED-3EEB-9172-E2C2110F2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77142"/>
            <a:ext cx="4002456" cy="430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5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9E3CAAE9-2BFB-E967-5C53-7629522B6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l-SI" dirty="0"/>
              <a:t>BNF definicija jezika</a:t>
            </a:r>
            <a:endParaRPr lang="sl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32B0598E-57EF-1DEB-7ACF-9356A9D14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59" cy="3601212"/>
          </a:xfrm>
        </p:spPr>
        <p:txBody>
          <a:bodyPr>
            <a:normAutofit/>
          </a:bodyPr>
          <a:lstStyle/>
          <a:p>
            <a:r>
              <a:rPr lang="sl-SI" dirty="0"/>
              <a:t>Osnovni element - run</a:t>
            </a:r>
          </a:p>
          <a:p>
            <a:r>
              <a:rPr lang="sl-SI" dirty="0"/>
              <a:t>Obvezni elementi - </a:t>
            </a:r>
            <a:r>
              <a:rPr lang="sl-SI" dirty="0" err="1"/>
              <a:t>path</a:t>
            </a:r>
            <a:r>
              <a:rPr lang="sl-SI" dirty="0"/>
              <a:t>, start, </a:t>
            </a:r>
            <a:r>
              <a:rPr lang="sl-SI" dirty="0" err="1"/>
              <a:t>end</a:t>
            </a:r>
            <a:endParaRPr lang="sl-SI" dirty="0"/>
          </a:p>
          <a:p>
            <a:r>
              <a:rPr lang="sl-SI" dirty="0"/>
              <a:t>Opcijski elementi </a:t>
            </a:r>
          </a:p>
          <a:p>
            <a:r>
              <a:rPr lang="sl-SI" dirty="0"/>
              <a:t>Nadgradnje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B9F60D2B-1F70-3FEA-9886-2D14B763A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596" y="1515919"/>
            <a:ext cx="6430513" cy="381751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EBDB1D-17AA-8140-B216-35CBA8C9E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34">
              <a:extLst>
                <a:ext uri="{FF2B5EF4-FFF2-40B4-BE49-F238E27FC236}">
                  <a16:creationId xmlns:a16="http://schemas.microsoft.com/office/drawing/2014/main" id="{98E3FFBE-BCB2-4744-8CA3-BC11F11AD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6">
              <a:extLst>
                <a:ext uri="{FF2B5EF4-FFF2-40B4-BE49-F238E27FC236}">
                  <a16:creationId xmlns:a16="http://schemas.microsoft.com/office/drawing/2014/main" id="{BBD5B432-1551-644A-B937-54EFF4201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8">
              <a:extLst>
                <a:ext uri="{FF2B5EF4-FFF2-40B4-BE49-F238E27FC236}">
                  <a16:creationId xmlns:a16="http://schemas.microsoft.com/office/drawing/2014/main" id="{BDCFB512-5A0E-0143-B5B7-6A965E100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50">
              <a:extLst>
                <a:ext uri="{FF2B5EF4-FFF2-40B4-BE49-F238E27FC236}">
                  <a16:creationId xmlns:a16="http://schemas.microsoft.com/office/drawing/2014/main" id="{EEDAA716-EDDF-5941-A55E-C12C893A3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D2257BF1-693A-695D-93F7-15AB14E3F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280" y="770890"/>
            <a:ext cx="4133560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l-SI"/>
              <a:t>Osnovni program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2D415A5D-2433-E4C7-1B8F-ACC8C858C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280" y="2160016"/>
            <a:ext cx="4133560" cy="3601212"/>
          </a:xfrm>
        </p:spPr>
        <p:txBody>
          <a:bodyPr>
            <a:normAutofit/>
          </a:bodyPr>
          <a:lstStyle/>
          <a:p>
            <a:r>
              <a:rPr lang="sl-SI" dirty="0"/>
              <a:t>Vsi elementi v strukturi run</a:t>
            </a:r>
          </a:p>
          <a:p>
            <a:r>
              <a:rPr lang="sl-SI" dirty="0"/>
              <a:t>Sledita start in </a:t>
            </a:r>
            <a:r>
              <a:rPr lang="sl-SI" dirty="0" err="1"/>
              <a:t>end</a:t>
            </a:r>
            <a:endParaRPr lang="sl-SI" dirty="0"/>
          </a:p>
          <a:p>
            <a:r>
              <a:rPr lang="sl-SI" dirty="0"/>
              <a:t>Na koncu opcijski elementi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51C910C2-E0EC-C376-F8AD-DE6311226E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38" b="1"/>
          <a:stretch/>
        </p:blipFill>
        <p:spPr>
          <a:xfrm>
            <a:off x="1225217" y="1017917"/>
            <a:ext cx="4870783" cy="482216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93279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75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4D4680A3-DB19-0B20-219E-AA9056308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4134537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Rezultat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1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FD4F625B-2C6D-73FA-FC58-13A1A6155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8912" y="1127877"/>
            <a:ext cx="5726436" cy="483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49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0EBDB1D-17AA-8140-B216-35CBA8C9E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98E3FFBE-BCB2-4744-8CA3-BC11F11AD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BBD5B432-1551-644A-B937-54EFF4201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8">
              <a:extLst>
                <a:ext uri="{FF2B5EF4-FFF2-40B4-BE49-F238E27FC236}">
                  <a16:creationId xmlns:a16="http://schemas.microsoft.com/office/drawing/2014/main" id="{BDCFB512-5A0E-0143-B5B7-6A965E100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50">
              <a:extLst>
                <a:ext uri="{FF2B5EF4-FFF2-40B4-BE49-F238E27FC236}">
                  <a16:creationId xmlns:a16="http://schemas.microsoft.com/office/drawing/2014/main" id="{EEDAA716-EDDF-5941-A55E-C12C893A3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ED7DF5DA-3D6F-C94A-3693-179F3205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280" y="770890"/>
            <a:ext cx="4133560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l-SI" dirty="0"/>
              <a:t>Napredni program</a:t>
            </a:r>
            <a:endParaRPr lang="sl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340245B-833D-DA46-53B2-C5CC30DD8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280" y="2160016"/>
            <a:ext cx="4133560" cy="3601212"/>
          </a:xfrm>
        </p:spPr>
        <p:txBody>
          <a:bodyPr>
            <a:normAutofit/>
          </a:bodyPr>
          <a:lstStyle/>
          <a:p>
            <a:r>
              <a:rPr lang="sl-SI" dirty="0"/>
              <a:t>Procedura pred strukturo teka</a:t>
            </a:r>
          </a:p>
          <a:p>
            <a:r>
              <a:rPr lang="sl-SI" dirty="0" err="1"/>
              <a:t>For</a:t>
            </a:r>
            <a:r>
              <a:rPr lang="sl-SI" dirty="0"/>
              <a:t> deluje samo z range</a:t>
            </a:r>
          </a:p>
          <a:p>
            <a:r>
              <a:rPr lang="sl-SI" dirty="0"/>
              <a:t>Spremenljivke ne smejo biti rezervirane besede</a:t>
            </a:r>
          </a:p>
          <a:p>
            <a:r>
              <a:rPr lang="sl-SI" dirty="0" err="1"/>
              <a:t>If</a:t>
            </a:r>
            <a:r>
              <a:rPr lang="sl-SI" dirty="0"/>
              <a:t> deluje z operatorji &lt;, &gt;, ==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93279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Slika 12">
            <a:extLst>
              <a:ext uri="{FF2B5EF4-FFF2-40B4-BE49-F238E27FC236}">
                <a16:creationId xmlns:a16="http://schemas.microsoft.com/office/drawing/2014/main" id="{584538B0-6903-515E-508E-76CA2F037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122" y="1133059"/>
            <a:ext cx="4916878" cy="459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54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331E0254-2950-12C9-CB50-43FAFAF41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4134537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Rezultat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1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19E8BA1F-E705-558D-FB38-A5F20ECD4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4837" y="821682"/>
            <a:ext cx="6272272" cy="520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69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9902216-4086-4E4A-0C39-1F2F5E6D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Hvala za pozornost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6B1812F-BD14-9335-7BF9-A71BAAE0A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679756509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RightStep">
      <a:dk1>
        <a:srgbClr val="000000"/>
      </a:dk1>
      <a:lt1>
        <a:srgbClr val="FFFFFF"/>
      </a:lt1>
      <a:dk2>
        <a:srgbClr val="413324"/>
      </a:dk2>
      <a:lt2>
        <a:srgbClr val="E2E7E8"/>
      </a:lt2>
      <a:accent1>
        <a:srgbClr val="D39089"/>
      </a:accent1>
      <a:accent2>
        <a:srgbClr val="C79A6B"/>
      </a:accent2>
      <a:accent3>
        <a:srgbClr val="AAA66F"/>
      </a:accent3>
      <a:accent4>
        <a:srgbClr val="91AB5F"/>
      </a:accent4>
      <a:accent5>
        <a:srgbClr val="80AE72"/>
      </a:accent5>
      <a:accent6>
        <a:srgbClr val="63B371"/>
      </a:accent6>
      <a:hlink>
        <a:srgbClr val="588C92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74</Words>
  <Application>Microsoft Office PowerPoint</Application>
  <PresentationFormat>Širokozaslonsko</PresentationFormat>
  <Paragraphs>23</Paragraphs>
  <Slides>8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2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8</vt:i4>
      </vt:variant>
    </vt:vector>
  </HeadingPairs>
  <TitlesOfParts>
    <vt:vector size="11" baseType="lpstr">
      <vt:lpstr>Arial</vt:lpstr>
      <vt:lpstr>Neue Haas Grotesk Text Pro</vt:lpstr>
      <vt:lpstr>PunchcardVTI</vt:lpstr>
      <vt:lpstr>Predstavitev projekta</vt:lpstr>
      <vt:lpstr>Uvod</vt:lpstr>
      <vt:lpstr>BNF definicija jezika</vt:lpstr>
      <vt:lpstr>Osnovni program</vt:lpstr>
      <vt:lpstr>Rezultat</vt:lpstr>
      <vt:lpstr>Napredni program</vt:lpstr>
      <vt:lpstr>Rezultat</vt:lpstr>
      <vt:lpstr>Hvala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Predstavitev projekta</dc:title>
  <dc:creator>Domen Hribernik</dc:creator>
  <cp:lastModifiedBy>Domen Hribernik</cp:lastModifiedBy>
  <cp:revision>3</cp:revision>
  <dcterms:created xsi:type="dcterms:W3CDTF">2023-06-01T11:20:35Z</dcterms:created>
  <dcterms:modified xsi:type="dcterms:W3CDTF">2023-06-01T12:15:17Z</dcterms:modified>
</cp:coreProperties>
</file>