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4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8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75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49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1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72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2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81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52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71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F610-9A57-4E24-963A-DB71299D8E1A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FF57-F95D-4FBE-BCD2-599BE04DF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38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Flight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Lars Lindholm</a:t>
            </a:r>
          </a:p>
          <a:p>
            <a:r>
              <a:rPr lang="sv-SE" dirty="0" smtClean="0"/>
              <a:t>Niclas Wahlgren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99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6600" dirty="0" smtClean="0"/>
              <a:t>Hur</a:t>
            </a:r>
            <a:endParaRPr lang="sv-SE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 err="1" smtClean="0"/>
              <a:t>Fre</a:t>
            </a:r>
            <a:r>
              <a:rPr lang="sv-SE" sz="3600" dirty="0" smtClean="0"/>
              <a:t> </a:t>
            </a:r>
            <a:r>
              <a:rPr lang="sv-SE" sz="3600" dirty="0" err="1" smtClean="0"/>
              <a:t>em</a:t>
            </a:r>
            <a:r>
              <a:rPr lang="sv-SE" sz="3600" dirty="0" smtClean="0"/>
              <a:t>, analys </a:t>
            </a:r>
            <a:r>
              <a:rPr lang="sv-SE" sz="3600" dirty="0" err="1" smtClean="0"/>
              <a:t>mha</a:t>
            </a:r>
            <a:r>
              <a:rPr lang="sv-SE" sz="3600" dirty="0" smtClean="0"/>
              <a:t> papper och penna</a:t>
            </a:r>
          </a:p>
          <a:p>
            <a:r>
              <a:rPr lang="sv-SE" sz="3600" dirty="0" smtClean="0"/>
              <a:t>Må fm, fortsatt analys nu </a:t>
            </a:r>
            <a:r>
              <a:rPr lang="sv-SE" sz="3600" dirty="0" err="1" smtClean="0"/>
              <a:t>mha</a:t>
            </a:r>
            <a:r>
              <a:rPr lang="sv-SE" sz="3600" dirty="0" smtClean="0"/>
              <a:t> </a:t>
            </a:r>
            <a:r>
              <a:rPr lang="sv-SE" sz="3600" dirty="0" err="1" smtClean="0"/>
              <a:t>easyUML</a:t>
            </a:r>
            <a:r>
              <a:rPr lang="sv-SE" sz="3600" dirty="0" smtClean="0"/>
              <a:t> i </a:t>
            </a:r>
            <a:r>
              <a:rPr lang="sv-SE" sz="3600" dirty="0" err="1" smtClean="0"/>
              <a:t>Netbeans</a:t>
            </a:r>
            <a:endParaRPr lang="sv-SE" sz="3600" dirty="0" smtClean="0"/>
          </a:p>
          <a:p>
            <a:r>
              <a:rPr lang="sv-SE" sz="3600" dirty="0" smtClean="0"/>
              <a:t>Må </a:t>
            </a:r>
            <a:r>
              <a:rPr lang="sv-SE" sz="3600" dirty="0" err="1" smtClean="0"/>
              <a:t>em</a:t>
            </a:r>
            <a:r>
              <a:rPr lang="sv-SE" sz="3600" dirty="0" smtClean="0"/>
              <a:t> – To, implementering (Ti-To 2pers)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34612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653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Analysresultat </a:t>
            </a:r>
            <a:r>
              <a:rPr lang="sv-SE" dirty="0" err="1" smtClean="0"/>
              <a:t>mha</a:t>
            </a:r>
            <a:r>
              <a:rPr lang="sv-SE" dirty="0" smtClean="0"/>
              <a:t> </a:t>
            </a:r>
            <a:r>
              <a:rPr lang="sv-SE" dirty="0" err="1" smtClean="0"/>
              <a:t>easyUML</a:t>
            </a:r>
            <a:endParaRPr lang="sv-S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7" y="881150"/>
            <a:ext cx="9157088" cy="5977544"/>
          </a:xfrm>
        </p:spPr>
      </p:pic>
    </p:spTree>
    <p:extLst>
      <p:ext uri="{BB962C8B-B14F-4D97-AF65-F5344CB8AC3E}">
        <p14:creationId xmlns:p14="http://schemas.microsoft.com/office/powerpoint/2010/main" val="5030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Implementering: </a:t>
            </a:r>
            <a:r>
              <a:rPr lang="sv-SE" dirty="0" err="1" smtClean="0"/>
              <a:t>easyUML</a:t>
            </a:r>
            <a:r>
              <a:rPr lang="sv-SE" dirty="0" smtClean="0"/>
              <a:t> diagram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6" y="897776"/>
            <a:ext cx="10852827" cy="5777344"/>
          </a:xfrm>
        </p:spPr>
      </p:pic>
    </p:spTree>
    <p:extLst>
      <p:ext uri="{BB962C8B-B14F-4D97-AF65-F5344CB8AC3E}">
        <p14:creationId xmlns:p14="http://schemas.microsoft.com/office/powerpoint/2010/main" val="4874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964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UML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32" y="764772"/>
            <a:ext cx="10116935" cy="602647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23" y="266007"/>
            <a:ext cx="10141555" cy="4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031"/>
          </a:xfrm>
        </p:spPr>
        <p:txBody>
          <a:bodyPr/>
          <a:lstStyle/>
          <a:p>
            <a:r>
              <a:rPr lang="sv-SE" dirty="0" smtClean="0"/>
              <a:t>Flight klassen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55716" y="1937361"/>
            <a:ext cx="7730837" cy="40810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6000" dirty="0" smtClean="0"/>
              <a:t>Flight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360120" y="4397433"/>
            <a:ext cx="5320840" cy="15419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4400" dirty="0" smtClean="0"/>
              <a:t>Seat</a:t>
            </a:r>
            <a:endParaRPr lang="sv-SE" sz="4400" dirty="0"/>
          </a:p>
        </p:txBody>
      </p:sp>
      <p:sp>
        <p:nvSpPr>
          <p:cNvPr id="12" name="Rectangle 11"/>
          <p:cNvSpPr/>
          <p:nvPr/>
        </p:nvSpPr>
        <p:spPr>
          <a:xfrm>
            <a:off x="9152314" y="2734887"/>
            <a:ext cx="1579418" cy="11305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PhysicalSeat</a:t>
            </a:r>
            <a:endParaRPr lang="sv-SE" sz="3200" dirty="0"/>
          </a:p>
        </p:txBody>
      </p:sp>
      <p:sp>
        <p:nvSpPr>
          <p:cNvPr id="13" name="Rectangle 12"/>
          <p:cNvSpPr/>
          <p:nvPr/>
        </p:nvSpPr>
        <p:spPr>
          <a:xfrm>
            <a:off x="6899564" y="2040071"/>
            <a:ext cx="4222865" cy="19001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4400" dirty="0" err="1" smtClean="0"/>
              <a:t>Airplane</a:t>
            </a:r>
            <a:endParaRPr lang="sv-SE" sz="4400" dirty="0"/>
          </a:p>
        </p:txBody>
      </p:sp>
      <p:sp>
        <p:nvSpPr>
          <p:cNvPr id="14" name="Rectangle 13"/>
          <p:cNvSpPr/>
          <p:nvPr/>
        </p:nvSpPr>
        <p:spPr>
          <a:xfrm>
            <a:off x="2929854" y="5037378"/>
            <a:ext cx="2161309" cy="785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Customer</a:t>
            </a:r>
            <a:endParaRPr lang="sv-SE" sz="3200" dirty="0"/>
          </a:p>
        </p:txBody>
      </p:sp>
      <p:sp>
        <p:nvSpPr>
          <p:cNvPr id="15" name="Rectangle 14"/>
          <p:cNvSpPr/>
          <p:nvPr/>
        </p:nvSpPr>
        <p:spPr>
          <a:xfrm>
            <a:off x="1651156" y="3048823"/>
            <a:ext cx="1378163" cy="7291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Food</a:t>
            </a:r>
            <a:endParaRPr lang="sv-SE" sz="3200" dirty="0"/>
          </a:p>
        </p:txBody>
      </p:sp>
      <p:sp>
        <p:nvSpPr>
          <p:cNvPr id="16" name="Rectangle 15"/>
          <p:cNvSpPr/>
          <p:nvPr/>
        </p:nvSpPr>
        <p:spPr>
          <a:xfrm>
            <a:off x="1321724" y="2040071"/>
            <a:ext cx="2527070" cy="20175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4400" dirty="0" err="1" smtClean="0"/>
              <a:t>Menu</a:t>
            </a:r>
            <a:endParaRPr lang="sv-SE" sz="4400" dirty="0"/>
          </a:p>
        </p:txBody>
      </p:sp>
      <p:sp>
        <p:nvSpPr>
          <p:cNvPr id="17" name="Rectangle 16"/>
          <p:cNvSpPr/>
          <p:nvPr/>
        </p:nvSpPr>
        <p:spPr>
          <a:xfrm>
            <a:off x="5876445" y="5037378"/>
            <a:ext cx="1378163" cy="7573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Food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968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20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52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Flight</vt:lpstr>
      <vt:lpstr>Hur</vt:lpstr>
      <vt:lpstr>Analysresultat mha easyUML</vt:lpstr>
      <vt:lpstr>Implementering: easyUML diagram</vt:lpstr>
      <vt:lpstr>UML</vt:lpstr>
      <vt:lpstr>Flight klassen</vt:lpstr>
      <vt:lpstr>PowerPoint Presentation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</dc:title>
  <dc:creator>User</dc:creator>
  <cp:lastModifiedBy>User</cp:lastModifiedBy>
  <cp:revision>10</cp:revision>
  <dcterms:created xsi:type="dcterms:W3CDTF">2016-07-14T09:38:45Z</dcterms:created>
  <dcterms:modified xsi:type="dcterms:W3CDTF">2016-07-15T07:15:59Z</dcterms:modified>
</cp:coreProperties>
</file>