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71" r:id="rId2"/>
    <p:sldMasterId id="2147483691" r:id="rId3"/>
  </p:sldMasterIdLst>
  <p:notesMasterIdLst>
    <p:notesMasterId r:id="rId17"/>
  </p:notesMasterIdLst>
  <p:sldIdLst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orient="horz" pos="927">
          <p15:clr>
            <a:srgbClr val="A4A3A4"/>
          </p15:clr>
        </p15:guide>
        <p15:guide id="4" orient="horz" pos="2146">
          <p15:clr>
            <a:srgbClr val="A4A3A4"/>
          </p15:clr>
        </p15:guide>
        <p15:guide id="5" pos="5463">
          <p15:clr>
            <a:srgbClr val="A4A3A4"/>
          </p15:clr>
        </p15:guide>
        <p15:guide id="6" pos="285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35A7-8DE5-4719-9D74-7BE3B8D91C6F}" v="58" dt="2019-11-26T15:12:4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0" autoAdjust="0"/>
    <p:restoredTop sz="99667" autoAdjust="0"/>
  </p:normalViewPr>
  <p:slideViewPr>
    <p:cSldViewPr snapToGrid="0" showGuides="1">
      <p:cViewPr varScale="1">
        <p:scale>
          <a:sx n="131" d="100"/>
          <a:sy n="131" d="100"/>
        </p:scale>
        <p:origin x="1380" y="132"/>
      </p:cViewPr>
      <p:guideLst>
        <p:guide orient="horz" pos="4075"/>
        <p:guide orient="horz" pos="496"/>
        <p:guide orient="horz" pos="927"/>
        <p:guide orient="horz" pos="2146"/>
        <p:guide pos="5463"/>
        <p:guide pos="2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patel" userId="d30f91c11ff6e075" providerId="LiveId" clId="{274335A7-8DE5-4719-9D74-7BE3B8D91C6F}"/>
    <pc:docChg chg="undo custSel mod addSld delSld modSld">
      <pc:chgData name="kunal patel" userId="d30f91c11ff6e075" providerId="LiveId" clId="{274335A7-8DE5-4719-9D74-7BE3B8D91C6F}" dt="2019-11-26T15:12:49.999" v="3107" actId="1076"/>
      <pc:docMkLst>
        <pc:docMk/>
      </pc:docMkLst>
      <pc:sldChg chg="modSp del">
        <pc:chgData name="kunal patel" userId="d30f91c11ff6e075" providerId="LiveId" clId="{274335A7-8DE5-4719-9D74-7BE3B8D91C6F}" dt="2019-11-26T14:49:29.111" v="1208" actId="2696"/>
        <pc:sldMkLst>
          <pc:docMk/>
          <pc:sldMk cId="2459179335" sldId="256"/>
        </pc:sldMkLst>
        <pc:spChg chg="mod">
          <ac:chgData name="kunal patel" userId="d30f91c11ff6e075" providerId="LiveId" clId="{274335A7-8DE5-4719-9D74-7BE3B8D91C6F}" dt="2019-11-26T14:33:06.410" v="95" actId="14100"/>
          <ac:spMkLst>
            <pc:docMk/>
            <pc:sldMk cId="2459179335" sldId="256"/>
            <ac:spMk id="2" creationId="{4BF2DDD3-EB66-4C7D-8F36-EAE7F1FC0B76}"/>
          </ac:spMkLst>
        </pc:spChg>
      </pc:sldChg>
      <pc:sldChg chg="addSp delSp modSp add mod setBg delDesignElem">
        <pc:chgData name="kunal patel" userId="d30f91c11ff6e075" providerId="LiveId" clId="{274335A7-8DE5-4719-9D74-7BE3B8D91C6F}" dt="2019-11-26T14:40:46.399" v="483" actId="20577"/>
        <pc:sldMkLst>
          <pc:docMk/>
          <pc:sldMk cId="1778919644" sldId="257"/>
        </pc:sldMkLst>
        <pc:spChg chg="del">
          <ac:chgData name="kunal patel" userId="d30f91c11ff6e075" providerId="LiveId" clId="{274335A7-8DE5-4719-9D74-7BE3B8D91C6F}" dt="2019-11-26T14:32:14.767" v="92"/>
          <ac:spMkLst>
            <pc:docMk/>
            <pc:sldMk cId="1778919644" sldId="257"/>
            <ac:spMk id="2" creationId="{2CAE4C0F-EEBF-48E9-A91D-6D3C0E4A096C}"/>
          </ac:spMkLst>
        </pc:spChg>
        <pc:spChg chg="add del mod">
          <ac:chgData name="kunal patel" userId="d30f91c11ff6e075" providerId="LiveId" clId="{274335A7-8DE5-4719-9D74-7BE3B8D91C6F}" dt="2019-11-26T14:36:25.433" v="129"/>
          <ac:spMkLst>
            <pc:docMk/>
            <pc:sldMk cId="1778919644" sldId="257"/>
            <ac:spMk id="3" creationId="{AFB2A5DC-B940-4C02-9BF3-5C560919856E}"/>
          </ac:spMkLst>
        </pc:spChg>
        <pc:spChg chg="add del mod">
          <ac:chgData name="kunal patel" userId="d30f91c11ff6e075" providerId="LiveId" clId="{274335A7-8DE5-4719-9D74-7BE3B8D91C6F}" dt="2019-11-26T14:36:25.433" v="129"/>
          <ac:spMkLst>
            <pc:docMk/>
            <pc:sldMk cId="1778919644" sldId="257"/>
            <ac:spMk id="4" creationId="{81B69A1A-3D77-46DB-AEA9-54A809A4183A}"/>
          </ac:spMkLst>
        </pc:spChg>
        <pc:spChg chg="add mod">
          <ac:chgData name="kunal patel" userId="d30f91c11ff6e075" providerId="LiveId" clId="{274335A7-8DE5-4719-9D74-7BE3B8D91C6F}" dt="2019-11-26T14:37:56.152" v="156" actId="20577"/>
          <ac:spMkLst>
            <pc:docMk/>
            <pc:sldMk cId="1778919644" sldId="257"/>
            <ac:spMk id="5" creationId="{B72A5AC3-3FBB-4CCD-888F-C8F8D94D4DBE}"/>
          </ac:spMkLst>
        </pc:spChg>
        <pc:spChg chg="add mod">
          <ac:chgData name="kunal patel" userId="d30f91c11ff6e075" providerId="LiveId" clId="{274335A7-8DE5-4719-9D74-7BE3B8D91C6F}" dt="2019-11-26T14:40:46.399" v="483" actId="20577"/>
          <ac:spMkLst>
            <pc:docMk/>
            <pc:sldMk cId="1778919644" sldId="257"/>
            <ac:spMk id="6" creationId="{9E09B750-FDBC-4BA0-8E54-9878D159E8E5}"/>
          </ac:spMkLst>
        </pc:spChg>
        <pc:spChg chg="add del">
          <ac:chgData name="kunal patel" userId="d30f91c11ff6e075" providerId="LiveId" clId="{274335A7-8DE5-4719-9D74-7BE3B8D91C6F}" dt="2019-11-26T14:36:25.433" v="129"/>
          <ac:spMkLst>
            <pc:docMk/>
            <pc:sldMk cId="1778919644" sldId="257"/>
            <ac:spMk id="9" creationId="{89DBA3C2-C92B-4CEB-868F-52A62295B3EC}"/>
          </ac:spMkLst>
        </pc:spChg>
        <pc:spChg chg="add del">
          <ac:chgData name="kunal patel" userId="d30f91c11ff6e075" providerId="LiveId" clId="{274335A7-8DE5-4719-9D74-7BE3B8D91C6F}" dt="2019-11-26T14:36:25.433" v="129"/>
          <ac:spMkLst>
            <pc:docMk/>
            <pc:sldMk cId="1778919644" sldId="257"/>
            <ac:spMk id="11" creationId="{0A5C11C9-65D2-491A-A266-6ADBD2CB441D}"/>
          </ac:spMkLst>
        </pc:spChg>
        <pc:picChg chg="add del mod">
          <ac:chgData name="kunal patel" userId="d30f91c11ff6e075" providerId="LiveId" clId="{274335A7-8DE5-4719-9D74-7BE3B8D91C6F}" dt="2019-11-26T14:38:51.944" v="161" actId="478"/>
          <ac:picMkLst>
            <pc:docMk/>
            <pc:sldMk cId="1778919644" sldId="257"/>
            <ac:picMk id="7" creationId="{F71402CB-05D2-4739-BB75-0558F1BBA654}"/>
          </ac:picMkLst>
        </pc:picChg>
      </pc:sldChg>
      <pc:sldChg chg="del">
        <pc:chgData name="kunal patel" userId="d30f91c11ff6e075" providerId="LiveId" clId="{274335A7-8DE5-4719-9D74-7BE3B8D91C6F}" dt="2019-11-26T14:31:08.605" v="7" actId="2696"/>
        <pc:sldMkLst>
          <pc:docMk/>
          <pc:sldMk cId="3921547352" sldId="257"/>
        </pc:sldMkLst>
      </pc:sldChg>
      <pc:sldChg chg="del">
        <pc:chgData name="kunal patel" userId="d30f91c11ff6e075" providerId="LiveId" clId="{274335A7-8DE5-4719-9D74-7BE3B8D91C6F}" dt="2019-11-26T14:31:08.600" v="6" actId="2696"/>
        <pc:sldMkLst>
          <pc:docMk/>
          <pc:sldMk cId="1120915468" sldId="258"/>
        </pc:sldMkLst>
      </pc:sldChg>
      <pc:sldChg chg="addSp delSp modSp add mod setBg">
        <pc:chgData name="kunal patel" userId="d30f91c11ff6e075" providerId="LiveId" clId="{274335A7-8DE5-4719-9D74-7BE3B8D91C6F}" dt="2019-11-26T14:34:21.742" v="102" actId="26606"/>
        <pc:sldMkLst>
          <pc:docMk/>
          <pc:sldMk cId="1559589178" sldId="258"/>
        </pc:sldMkLst>
        <pc:spChg chg="del">
          <ac:chgData name="kunal patel" userId="d30f91c11ff6e075" providerId="LiveId" clId="{274335A7-8DE5-4719-9D74-7BE3B8D91C6F}" dt="2019-11-26T14:31:31.812" v="10"/>
          <ac:spMkLst>
            <pc:docMk/>
            <pc:sldMk cId="1559589178" sldId="258"/>
            <ac:spMk id="2" creationId="{AA813DA0-2FD5-42A0-A8EA-AAAA1415FBFA}"/>
          </ac:spMkLst>
        </pc:spChg>
        <pc:spChg chg="add mod">
          <ac:chgData name="kunal patel" userId="d30f91c11ff6e075" providerId="LiveId" clId="{274335A7-8DE5-4719-9D74-7BE3B8D91C6F}" dt="2019-11-26T14:34:21.742" v="102" actId="26606"/>
          <ac:spMkLst>
            <pc:docMk/>
            <pc:sldMk cId="1559589178" sldId="258"/>
            <ac:spMk id="3" creationId="{F59C897F-DD21-4CD3-8633-6C5185621FD1}"/>
          </ac:spMkLst>
        </pc:spChg>
        <pc:spChg chg="add mod">
          <ac:chgData name="kunal patel" userId="d30f91c11ff6e075" providerId="LiveId" clId="{274335A7-8DE5-4719-9D74-7BE3B8D91C6F}" dt="2019-11-26T14:34:21.742" v="102" actId="26606"/>
          <ac:spMkLst>
            <pc:docMk/>
            <pc:sldMk cId="1559589178" sldId="258"/>
            <ac:spMk id="4" creationId="{73C0CAE7-87B6-4B9F-B36D-C8D47BDAB1D9}"/>
          </ac:spMkLst>
        </pc:spChg>
        <pc:spChg chg="add del">
          <ac:chgData name="kunal patel" userId="d30f91c11ff6e075" providerId="LiveId" clId="{274335A7-8DE5-4719-9D74-7BE3B8D91C6F}" dt="2019-11-26T14:34:03.396" v="99" actId="26606"/>
          <ac:spMkLst>
            <pc:docMk/>
            <pc:sldMk cId="1559589178" sldId="258"/>
            <ac:spMk id="9" creationId="{AB4FFECA-0832-4FE3-B587-054A0F2D8054}"/>
          </ac:spMkLst>
        </pc:spChg>
        <pc:spChg chg="add del">
          <ac:chgData name="kunal patel" userId="d30f91c11ff6e075" providerId="LiveId" clId="{274335A7-8DE5-4719-9D74-7BE3B8D91C6F}" dt="2019-11-26T14:34:03.396" v="99" actId="26606"/>
          <ac:spMkLst>
            <pc:docMk/>
            <pc:sldMk cId="1559589178" sldId="258"/>
            <ac:spMk id="11" creationId="{C65858E6-5C0F-4AAE-A1AC-29BA07FFEE5C}"/>
          </ac:spMkLst>
        </pc:spChg>
        <pc:spChg chg="add del">
          <ac:chgData name="kunal patel" userId="d30f91c11ff6e075" providerId="LiveId" clId="{274335A7-8DE5-4719-9D74-7BE3B8D91C6F}" dt="2019-11-26T14:34:21.720" v="101" actId="26606"/>
          <ac:spMkLst>
            <pc:docMk/>
            <pc:sldMk cId="1559589178" sldId="258"/>
            <ac:spMk id="13" creationId="{18DAE5F6-55D5-4FC2-B1F3-AE114251F38B}"/>
          </ac:spMkLst>
        </pc:spChg>
        <pc:spChg chg="add del">
          <ac:chgData name="kunal patel" userId="d30f91c11ff6e075" providerId="LiveId" clId="{274335A7-8DE5-4719-9D74-7BE3B8D91C6F}" dt="2019-11-26T14:34:21.720" v="101" actId="26606"/>
          <ac:spMkLst>
            <pc:docMk/>
            <pc:sldMk cId="1559589178" sldId="258"/>
            <ac:spMk id="14" creationId="{8AACE35A-DD26-4C0E-81A5-8C18F739057F}"/>
          </ac:spMkLst>
        </pc:spChg>
        <pc:spChg chg="add">
          <ac:chgData name="kunal patel" userId="d30f91c11ff6e075" providerId="LiveId" clId="{274335A7-8DE5-4719-9D74-7BE3B8D91C6F}" dt="2019-11-26T14:34:21.742" v="102" actId="26606"/>
          <ac:spMkLst>
            <pc:docMk/>
            <pc:sldMk cId="1559589178" sldId="258"/>
            <ac:spMk id="17" creationId="{AB4FFECA-0832-4FE3-B587-054A0F2D8054}"/>
          </ac:spMkLst>
        </pc:spChg>
        <pc:spChg chg="add">
          <ac:chgData name="kunal patel" userId="d30f91c11ff6e075" providerId="LiveId" clId="{274335A7-8DE5-4719-9D74-7BE3B8D91C6F}" dt="2019-11-26T14:34:21.742" v="102" actId="26606"/>
          <ac:spMkLst>
            <pc:docMk/>
            <pc:sldMk cId="1559589178" sldId="258"/>
            <ac:spMk id="18" creationId="{C65858E6-5C0F-4AAE-A1AC-29BA07FFEE5C}"/>
          </ac:spMkLst>
        </pc:spChg>
        <pc:cxnChg chg="add del">
          <ac:chgData name="kunal patel" userId="d30f91c11ff6e075" providerId="LiveId" clId="{274335A7-8DE5-4719-9D74-7BE3B8D91C6F}" dt="2019-11-26T14:34:21.720" v="101" actId="26606"/>
          <ac:cxnSpMkLst>
            <pc:docMk/>
            <pc:sldMk cId="1559589178" sldId="258"/>
            <ac:cxnSpMk id="15" creationId="{E905CB15-2F46-4D9D-AEA4-3619C520C854}"/>
          </ac:cxnSpMkLst>
        </pc:cxnChg>
      </pc:sldChg>
      <pc:sldChg chg="addSp delSp modSp add mod setBg">
        <pc:chgData name="kunal patel" userId="d30f91c11ff6e075" providerId="LiveId" clId="{274335A7-8DE5-4719-9D74-7BE3B8D91C6F}" dt="2019-11-26T14:35:51.010" v="126" actId="6549"/>
        <pc:sldMkLst>
          <pc:docMk/>
          <pc:sldMk cId="1227802433" sldId="259"/>
        </pc:sldMkLst>
        <pc:spChg chg="mod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2" creationId="{2FCF9576-4A0F-4D78-B0BE-776126D64C14}"/>
          </ac:spMkLst>
        </pc:spChg>
        <pc:spChg chg="mod">
          <ac:chgData name="kunal patel" userId="d30f91c11ff6e075" providerId="LiveId" clId="{274335A7-8DE5-4719-9D74-7BE3B8D91C6F}" dt="2019-11-26T14:35:51.010" v="126" actId="6549"/>
          <ac:spMkLst>
            <pc:docMk/>
            <pc:sldMk cId="1227802433" sldId="259"/>
            <ac:spMk id="3" creationId="{B4F5B950-6B5F-4AC4-AA31-D3FF93EC8264}"/>
          </ac:spMkLst>
        </pc:spChg>
        <pc:spChg chg="add del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8" creationId="{8AACE35A-DD26-4C0E-81A5-8C18F739057F}"/>
          </ac:spMkLst>
        </pc:spChg>
        <pc:spChg chg="add del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10" creationId="{B9E871BE-68DD-43BE-B3DB-E11D2B5402F3}"/>
          </ac:spMkLst>
        </pc:spChg>
        <pc:spChg chg="add del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12" creationId="{19C71155-FE2E-4DAD-A34B-04706245E369}"/>
          </ac:spMkLst>
        </pc:spChg>
        <pc:spChg chg="add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17" creationId="{8AACE35A-DD26-4C0E-81A5-8C18F739057F}"/>
          </ac:spMkLst>
        </pc:spChg>
        <pc:spChg chg="add">
          <ac:chgData name="kunal patel" userId="d30f91c11ff6e075" providerId="LiveId" clId="{274335A7-8DE5-4719-9D74-7BE3B8D91C6F}" dt="2019-11-26T14:34:50.880" v="118" actId="26606"/>
          <ac:spMkLst>
            <pc:docMk/>
            <pc:sldMk cId="1227802433" sldId="259"/>
            <ac:spMk id="21" creationId="{18DAE5F6-55D5-4FC2-B1F3-AE114251F38B}"/>
          </ac:spMkLst>
        </pc:spChg>
        <pc:cxnChg chg="add">
          <ac:chgData name="kunal patel" userId="d30f91c11ff6e075" providerId="LiveId" clId="{274335A7-8DE5-4719-9D74-7BE3B8D91C6F}" dt="2019-11-26T14:34:50.880" v="118" actId="26606"/>
          <ac:cxnSpMkLst>
            <pc:docMk/>
            <pc:sldMk cId="1227802433" sldId="259"/>
            <ac:cxnSpMk id="19" creationId="{E905CB15-2F46-4D9D-AEA4-3619C520C854}"/>
          </ac:cxnSpMkLst>
        </pc:cxnChg>
      </pc:sldChg>
      <pc:sldChg chg="del">
        <pc:chgData name="kunal patel" userId="d30f91c11ff6e075" providerId="LiveId" clId="{274335A7-8DE5-4719-9D74-7BE3B8D91C6F}" dt="2019-11-26T14:31:08.558" v="1" actId="2696"/>
        <pc:sldMkLst>
          <pc:docMk/>
          <pc:sldMk cId="2593927548" sldId="259"/>
        </pc:sldMkLst>
      </pc:sldChg>
      <pc:sldChg chg="addSp delSp modSp add setBg">
        <pc:chgData name="kunal patel" userId="d30f91c11ff6e075" providerId="LiveId" clId="{274335A7-8DE5-4719-9D74-7BE3B8D91C6F}" dt="2019-11-26T14:48:03.485" v="1199" actId="11529"/>
        <pc:sldMkLst>
          <pc:docMk/>
          <pc:sldMk cId="204120424" sldId="260"/>
        </pc:sldMkLst>
        <pc:spChg chg="add del mod">
          <ac:chgData name="kunal patel" userId="d30f91c11ff6e075" providerId="LiveId" clId="{274335A7-8DE5-4719-9D74-7BE3B8D91C6F}" dt="2019-11-26T14:43:55.448" v="941" actId="478"/>
          <ac:spMkLst>
            <pc:docMk/>
            <pc:sldMk cId="204120424" sldId="260"/>
            <ac:spMk id="3" creationId="{C994EED2-CC69-4A0A-A203-B01B93D6CE35}"/>
          </ac:spMkLst>
        </pc:spChg>
        <pc:spChg chg="add mod">
          <ac:chgData name="kunal patel" userId="d30f91c11ff6e075" providerId="LiveId" clId="{274335A7-8DE5-4719-9D74-7BE3B8D91C6F}" dt="2019-11-26T14:44:39.385" v="981" actId="1076"/>
          <ac:spMkLst>
            <pc:docMk/>
            <pc:sldMk cId="204120424" sldId="260"/>
            <ac:spMk id="4" creationId="{410C4DCA-147A-44F2-8038-DA2D1051BD9D}"/>
          </ac:spMkLst>
        </pc:spChg>
        <pc:spChg chg="del">
          <ac:chgData name="kunal patel" userId="d30f91c11ff6e075" providerId="LiveId" clId="{274335A7-8DE5-4719-9D74-7BE3B8D91C6F}" dt="2019-11-26T14:43:50.455" v="940" actId="478"/>
          <ac:spMkLst>
            <pc:docMk/>
            <pc:sldMk cId="204120424" sldId="260"/>
            <ac:spMk id="5" creationId="{B72A5AC3-3FBB-4CCD-888F-C8F8D94D4DBE}"/>
          </ac:spMkLst>
        </pc:spChg>
        <pc:spChg chg="del">
          <ac:chgData name="kunal patel" userId="d30f91c11ff6e075" providerId="LiveId" clId="{274335A7-8DE5-4719-9D74-7BE3B8D91C6F}" dt="2019-11-26T14:43:57.863" v="942" actId="478"/>
          <ac:spMkLst>
            <pc:docMk/>
            <pc:sldMk cId="204120424" sldId="260"/>
            <ac:spMk id="6" creationId="{9E09B750-FDBC-4BA0-8E54-9878D159E8E5}"/>
          </ac:spMkLst>
        </pc:spChg>
        <pc:spChg chg="add mod">
          <ac:chgData name="kunal patel" userId="d30f91c11ff6e075" providerId="LiveId" clId="{274335A7-8DE5-4719-9D74-7BE3B8D91C6F}" dt="2019-11-26T14:44:48.161" v="983" actId="14100"/>
          <ac:spMkLst>
            <pc:docMk/>
            <pc:sldMk cId="204120424" sldId="260"/>
            <ac:spMk id="8" creationId="{A15AD9A8-6484-4C19-9552-39942E31542A}"/>
          </ac:spMkLst>
        </pc:spChg>
        <pc:spChg chg="add mod">
          <ac:chgData name="kunal patel" userId="d30f91c11ff6e075" providerId="LiveId" clId="{274335A7-8DE5-4719-9D74-7BE3B8D91C6F}" dt="2019-11-26T14:47:24.390" v="1175" actId="1076"/>
          <ac:spMkLst>
            <pc:docMk/>
            <pc:sldMk cId="204120424" sldId="260"/>
            <ac:spMk id="9" creationId="{F96D94FE-1EBC-4D6A-A76C-67919B58DB27}"/>
          </ac:spMkLst>
        </pc:spChg>
        <pc:spChg chg="add mod">
          <ac:chgData name="kunal patel" userId="d30f91c11ff6e075" providerId="LiveId" clId="{274335A7-8DE5-4719-9D74-7BE3B8D91C6F}" dt="2019-11-26T14:47:28.110" v="1176" actId="1076"/>
          <ac:spMkLst>
            <pc:docMk/>
            <pc:sldMk cId="204120424" sldId="260"/>
            <ac:spMk id="12" creationId="{79EAED48-2B12-4A70-80FC-92791D7A0047}"/>
          </ac:spMkLst>
        </pc:spChg>
        <pc:spChg chg="add mod">
          <ac:chgData name="kunal patel" userId="d30f91c11ff6e075" providerId="LiveId" clId="{274335A7-8DE5-4719-9D74-7BE3B8D91C6F}" dt="2019-11-26T14:46:04.036" v="1096" actId="1076"/>
          <ac:spMkLst>
            <pc:docMk/>
            <pc:sldMk cId="204120424" sldId="260"/>
            <ac:spMk id="15" creationId="{DC92BE44-58A1-458B-9DE4-A2662045664B}"/>
          </ac:spMkLst>
        </pc:spChg>
        <pc:spChg chg="add mod">
          <ac:chgData name="kunal patel" userId="d30f91c11ff6e075" providerId="LiveId" clId="{274335A7-8DE5-4719-9D74-7BE3B8D91C6F}" dt="2019-11-26T14:47:11.068" v="1172" actId="1076"/>
          <ac:spMkLst>
            <pc:docMk/>
            <pc:sldMk cId="204120424" sldId="260"/>
            <ac:spMk id="18" creationId="{77EA22CA-18EC-45F5-B126-8B6E406E35B1}"/>
          </ac:spMkLst>
        </pc:spChg>
        <pc:spChg chg="add mod">
          <ac:chgData name="kunal patel" userId="d30f91c11ff6e075" providerId="LiveId" clId="{274335A7-8DE5-4719-9D74-7BE3B8D91C6F}" dt="2019-11-26T14:47:51.558" v="1198" actId="20577"/>
          <ac:spMkLst>
            <pc:docMk/>
            <pc:sldMk cId="204120424" sldId="260"/>
            <ac:spMk id="25" creationId="{35B975CD-5679-4966-A3A3-BB9530D58BE3}"/>
          </ac:spMkLst>
        </pc:spChg>
        <pc:spChg chg="add mod">
          <ac:chgData name="kunal patel" userId="d30f91c11ff6e075" providerId="LiveId" clId="{274335A7-8DE5-4719-9D74-7BE3B8D91C6F}" dt="2019-11-26T14:48:03.485" v="1199" actId="11529"/>
          <ac:spMkLst>
            <pc:docMk/>
            <pc:sldMk cId="204120424" sldId="260"/>
            <ac:spMk id="26" creationId="{6B174CD1-0B76-4A5E-B086-ED22B820FEA7}"/>
          </ac:spMkLst>
        </pc:spChg>
        <pc:picChg chg="mod">
          <ac:chgData name="kunal patel" userId="d30f91c11ff6e075" providerId="LiveId" clId="{274335A7-8DE5-4719-9D74-7BE3B8D91C6F}" dt="2019-11-26T14:44:16.120" v="948" actId="14100"/>
          <ac:picMkLst>
            <pc:docMk/>
            <pc:sldMk cId="204120424" sldId="260"/>
            <ac:picMk id="7" creationId="{F71402CB-05D2-4739-BB75-0558F1BBA654}"/>
          </ac:picMkLst>
        </pc:picChg>
        <pc:cxnChg chg="add mod">
          <ac:chgData name="kunal patel" userId="d30f91c11ff6e075" providerId="LiveId" clId="{274335A7-8DE5-4719-9D74-7BE3B8D91C6F}" dt="2019-11-26T14:47:38.085" v="1180" actId="14100"/>
          <ac:cxnSpMkLst>
            <pc:docMk/>
            <pc:sldMk cId="204120424" sldId="260"/>
            <ac:cxnSpMk id="11" creationId="{6B4755BD-BFF0-4B58-8FFB-0767CF8C9F3B}"/>
          </ac:cxnSpMkLst>
        </pc:cxnChg>
        <pc:cxnChg chg="add mod">
          <ac:chgData name="kunal patel" userId="d30f91c11ff6e075" providerId="LiveId" clId="{274335A7-8DE5-4719-9D74-7BE3B8D91C6F}" dt="2019-11-26T14:47:31.676" v="1177" actId="14100"/>
          <ac:cxnSpMkLst>
            <pc:docMk/>
            <pc:sldMk cId="204120424" sldId="260"/>
            <ac:cxnSpMk id="14" creationId="{0C5A322C-29E1-4A40-9C3D-A70C9B13C364}"/>
          </ac:cxnSpMkLst>
        </pc:cxnChg>
        <pc:cxnChg chg="add mod">
          <ac:chgData name="kunal patel" userId="d30f91c11ff6e075" providerId="LiveId" clId="{274335A7-8DE5-4719-9D74-7BE3B8D91C6F}" dt="2019-11-26T14:46:10.636" v="1097" actId="11529"/>
          <ac:cxnSpMkLst>
            <pc:docMk/>
            <pc:sldMk cId="204120424" sldId="260"/>
            <ac:cxnSpMk id="17" creationId="{DA11B0D7-D31D-4812-A0C0-B53D5F3166FC}"/>
          </ac:cxnSpMkLst>
        </pc:cxnChg>
        <pc:cxnChg chg="add mod">
          <ac:chgData name="kunal patel" userId="d30f91c11ff6e075" providerId="LiveId" clId="{274335A7-8DE5-4719-9D74-7BE3B8D91C6F}" dt="2019-11-26T14:47:18.262" v="1174" actId="14100"/>
          <ac:cxnSpMkLst>
            <pc:docMk/>
            <pc:sldMk cId="204120424" sldId="260"/>
            <ac:cxnSpMk id="20" creationId="{553816A6-2ECA-461F-8842-BC0CFA68D627}"/>
          </ac:cxnSpMkLst>
        </pc:cxnChg>
      </pc:sldChg>
      <pc:sldChg chg="del">
        <pc:chgData name="kunal patel" userId="d30f91c11ff6e075" providerId="LiveId" clId="{274335A7-8DE5-4719-9D74-7BE3B8D91C6F}" dt="2019-11-26T14:31:08.593" v="5" actId="2696"/>
        <pc:sldMkLst>
          <pc:docMk/>
          <pc:sldMk cId="331114149" sldId="260"/>
        </pc:sldMkLst>
      </pc:sldChg>
      <pc:sldChg chg="del">
        <pc:chgData name="kunal patel" userId="d30f91c11ff6e075" providerId="LiveId" clId="{274335A7-8DE5-4719-9D74-7BE3B8D91C6F}" dt="2019-11-26T14:31:08.539" v="0" actId="2696"/>
        <pc:sldMkLst>
          <pc:docMk/>
          <pc:sldMk cId="989249552" sldId="261"/>
        </pc:sldMkLst>
      </pc:sldChg>
      <pc:sldChg chg="modSp add">
        <pc:chgData name="kunal patel" userId="d30f91c11ff6e075" providerId="LiveId" clId="{274335A7-8DE5-4719-9D74-7BE3B8D91C6F}" dt="2019-11-26T14:49:03.982" v="1204"/>
        <pc:sldMkLst>
          <pc:docMk/>
          <pc:sldMk cId="1215079793" sldId="261"/>
        </pc:sldMkLst>
        <pc:spChg chg="mod">
          <ac:chgData name="kunal patel" userId="d30f91c11ff6e075" providerId="LiveId" clId="{274335A7-8DE5-4719-9D74-7BE3B8D91C6F}" dt="2019-11-26T14:41:05.208" v="504" actId="20577"/>
          <ac:spMkLst>
            <pc:docMk/>
            <pc:sldMk cId="1215079793" sldId="261"/>
            <ac:spMk id="2" creationId="{716804A6-4899-460B-8F52-5506FA97BCF9}"/>
          </ac:spMkLst>
        </pc:spChg>
        <pc:spChg chg="mod">
          <ac:chgData name="kunal patel" userId="d30f91c11ff6e075" providerId="LiveId" clId="{274335A7-8DE5-4719-9D74-7BE3B8D91C6F}" dt="2019-11-26T14:49:03.982" v="1204"/>
          <ac:spMkLst>
            <pc:docMk/>
            <pc:sldMk cId="1215079793" sldId="261"/>
            <ac:spMk id="3" creationId="{D59466E7-B987-4F62-8AE2-99FB59949E01}"/>
          </ac:spMkLst>
        </pc:spChg>
      </pc:sldChg>
      <pc:sldChg chg="addSp delSp modSp add mod setBg delDesignElem">
        <pc:chgData name="kunal patel" userId="d30f91c11ff6e075" providerId="LiveId" clId="{274335A7-8DE5-4719-9D74-7BE3B8D91C6F}" dt="2019-11-26T14:52:47.435" v="1230" actId="14100"/>
        <pc:sldMkLst>
          <pc:docMk/>
          <pc:sldMk cId="320977774" sldId="262"/>
        </pc:sldMkLst>
        <pc:spChg chg="mod">
          <ac:chgData name="kunal patel" userId="d30f91c11ff6e075" providerId="LiveId" clId="{274335A7-8DE5-4719-9D74-7BE3B8D91C6F}" dt="2019-11-26T14:50:22.364" v="1224" actId="20577"/>
          <ac:spMkLst>
            <pc:docMk/>
            <pc:sldMk cId="320977774" sldId="262"/>
            <ac:spMk id="2" creationId="{2FCF9576-4A0F-4D78-B0BE-776126D64C14}"/>
          </ac:spMkLst>
        </pc:spChg>
        <pc:spChg chg="mod">
          <ac:chgData name="kunal patel" userId="d30f91c11ff6e075" providerId="LiveId" clId="{274335A7-8DE5-4719-9D74-7BE3B8D91C6F}" dt="2019-11-26T14:52:47.435" v="1230" actId="14100"/>
          <ac:spMkLst>
            <pc:docMk/>
            <pc:sldMk cId="320977774" sldId="262"/>
            <ac:spMk id="3" creationId="{B4F5B950-6B5F-4AC4-AA31-D3FF93EC8264}"/>
          </ac:spMkLst>
        </pc:spChg>
        <pc:spChg chg="add">
          <ac:chgData name="kunal patel" userId="d30f91c11ff6e075" providerId="LiveId" clId="{274335A7-8DE5-4719-9D74-7BE3B8D91C6F}" dt="2019-11-26T14:49:23.966" v="1206" actId="26606"/>
          <ac:spMkLst>
            <pc:docMk/>
            <pc:sldMk cId="320977774" sldId="262"/>
            <ac:spMk id="8" creationId="{8AACE35A-DD26-4C0E-81A5-8C18F739057F}"/>
          </ac:spMkLst>
        </pc:spChg>
        <pc:spChg chg="add">
          <ac:chgData name="kunal patel" userId="d30f91c11ff6e075" providerId="LiveId" clId="{274335A7-8DE5-4719-9D74-7BE3B8D91C6F}" dt="2019-11-26T14:49:23.966" v="1206" actId="26606"/>
          <ac:spMkLst>
            <pc:docMk/>
            <pc:sldMk cId="320977774" sldId="262"/>
            <ac:spMk id="12" creationId="{18DAE5F6-55D5-4FC2-B1F3-AE114251F38B}"/>
          </ac:spMkLst>
        </pc:spChg>
        <pc:spChg chg="del">
          <ac:chgData name="kunal patel" userId="d30f91c11ff6e075" providerId="LiveId" clId="{274335A7-8DE5-4719-9D74-7BE3B8D91C6F}" dt="2019-11-26T14:48:42.968" v="1201"/>
          <ac:spMkLst>
            <pc:docMk/>
            <pc:sldMk cId="320977774" sldId="262"/>
            <ac:spMk id="17" creationId="{8AACE35A-DD26-4C0E-81A5-8C18F739057F}"/>
          </ac:spMkLst>
        </pc:spChg>
        <pc:spChg chg="del">
          <ac:chgData name="kunal patel" userId="d30f91c11ff6e075" providerId="LiveId" clId="{274335A7-8DE5-4719-9D74-7BE3B8D91C6F}" dt="2019-11-26T14:48:42.968" v="1201"/>
          <ac:spMkLst>
            <pc:docMk/>
            <pc:sldMk cId="320977774" sldId="262"/>
            <ac:spMk id="21" creationId="{18DAE5F6-55D5-4FC2-B1F3-AE114251F38B}"/>
          </ac:spMkLst>
        </pc:spChg>
        <pc:cxnChg chg="add">
          <ac:chgData name="kunal patel" userId="d30f91c11ff6e075" providerId="LiveId" clId="{274335A7-8DE5-4719-9D74-7BE3B8D91C6F}" dt="2019-11-26T14:49:23.966" v="1206" actId="26606"/>
          <ac:cxnSpMkLst>
            <pc:docMk/>
            <pc:sldMk cId="320977774" sldId="262"/>
            <ac:cxnSpMk id="10" creationId="{E905CB15-2F46-4D9D-AEA4-3619C520C854}"/>
          </ac:cxnSpMkLst>
        </pc:cxnChg>
        <pc:cxnChg chg="del">
          <ac:chgData name="kunal patel" userId="d30f91c11ff6e075" providerId="LiveId" clId="{274335A7-8DE5-4719-9D74-7BE3B8D91C6F}" dt="2019-11-26T14:48:42.968" v="1201"/>
          <ac:cxnSpMkLst>
            <pc:docMk/>
            <pc:sldMk cId="320977774" sldId="262"/>
            <ac:cxnSpMk id="19" creationId="{E905CB15-2F46-4D9D-AEA4-3619C520C854}"/>
          </ac:cxnSpMkLst>
        </pc:cxnChg>
      </pc:sldChg>
      <pc:sldChg chg="addSp delSp modSp add">
        <pc:chgData name="kunal patel" userId="d30f91c11ff6e075" providerId="LiveId" clId="{274335A7-8DE5-4719-9D74-7BE3B8D91C6F}" dt="2019-11-26T15:00:29.082" v="1655" actId="20577"/>
        <pc:sldMkLst>
          <pc:docMk/>
          <pc:sldMk cId="2631395295" sldId="263"/>
        </pc:sldMkLst>
        <pc:spChg chg="del">
          <ac:chgData name="kunal patel" userId="d30f91c11ff6e075" providerId="LiveId" clId="{274335A7-8DE5-4719-9D74-7BE3B8D91C6F}" dt="2019-11-26T14:53:00.925" v="1232"/>
          <ac:spMkLst>
            <pc:docMk/>
            <pc:sldMk cId="2631395295" sldId="263"/>
            <ac:spMk id="2" creationId="{A0A81895-431E-4B19-8558-23F4ECAC3E96}"/>
          </ac:spMkLst>
        </pc:spChg>
        <pc:spChg chg="del">
          <ac:chgData name="kunal patel" userId="d30f91c11ff6e075" providerId="LiveId" clId="{274335A7-8DE5-4719-9D74-7BE3B8D91C6F}" dt="2019-11-26T14:53:00.925" v="1232"/>
          <ac:spMkLst>
            <pc:docMk/>
            <pc:sldMk cId="2631395295" sldId="263"/>
            <ac:spMk id="3" creationId="{165AC95C-9FA3-4FDE-963F-E4CB7979BB24}"/>
          </ac:spMkLst>
        </pc:spChg>
        <pc:spChg chg="add mod">
          <ac:chgData name="kunal patel" userId="d30f91c11ff6e075" providerId="LiveId" clId="{274335A7-8DE5-4719-9D74-7BE3B8D91C6F}" dt="2019-11-26T14:53:31.692" v="1261" actId="20577"/>
          <ac:spMkLst>
            <pc:docMk/>
            <pc:sldMk cId="2631395295" sldId="263"/>
            <ac:spMk id="4" creationId="{41E3DDC9-764C-4C23-B06B-65949BC57466}"/>
          </ac:spMkLst>
        </pc:spChg>
        <pc:spChg chg="add mod">
          <ac:chgData name="kunal patel" userId="d30f91c11ff6e075" providerId="LiveId" clId="{274335A7-8DE5-4719-9D74-7BE3B8D91C6F}" dt="2019-11-26T15:00:29.082" v="1655" actId="20577"/>
          <ac:spMkLst>
            <pc:docMk/>
            <pc:sldMk cId="2631395295" sldId="263"/>
            <ac:spMk id="5" creationId="{29A86BDF-8EB7-4C32-A537-AA36B48202C0}"/>
          </ac:spMkLst>
        </pc:spChg>
        <pc:spChg chg="add mod">
          <ac:chgData name="kunal patel" userId="d30f91c11ff6e075" providerId="LiveId" clId="{274335A7-8DE5-4719-9D74-7BE3B8D91C6F}" dt="2019-11-26T14:56:38.940" v="1534" actId="1076"/>
          <ac:spMkLst>
            <pc:docMk/>
            <pc:sldMk cId="2631395295" sldId="263"/>
            <ac:spMk id="6" creationId="{A4ADBADD-C3D9-43F1-A92E-7E38A6BE0869}"/>
          </ac:spMkLst>
        </pc:spChg>
        <pc:spChg chg="add mod">
          <ac:chgData name="kunal patel" userId="d30f91c11ff6e075" providerId="LiveId" clId="{274335A7-8DE5-4719-9D74-7BE3B8D91C6F}" dt="2019-11-26T14:57:32.671" v="1543" actId="1076"/>
          <ac:spMkLst>
            <pc:docMk/>
            <pc:sldMk cId="2631395295" sldId="263"/>
            <ac:spMk id="7" creationId="{E54B132E-98BC-4A51-90A4-E69415269FCE}"/>
          </ac:spMkLst>
        </pc:spChg>
        <pc:spChg chg="add mod">
          <ac:chgData name="kunal patel" userId="d30f91c11ff6e075" providerId="LiveId" clId="{274335A7-8DE5-4719-9D74-7BE3B8D91C6F}" dt="2019-11-26T14:57:41.097" v="1558" actId="20577"/>
          <ac:spMkLst>
            <pc:docMk/>
            <pc:sldMk cId="2631395295" sldId="263"/>
            <ac:spMk id="8" creationId="{A6B1F155-CA5C-4604-89EB-9A0CC00283E1}"/>
          </ac:spMkLst>
        </pc:spChg>
        <pc:spChg chg="add mod">
          <ac:chgData name="kunal patel" userId="d30f91c11ff6e075" providerId="LiveId" clId="{274335A7-8DE5-4719-9D74-7BE3B8D91C6F}" dt="2019-11-26T14:58:00.673" v="1575" actId="20577"/>
          <ac:spMkLst>
            <pc:docMk/>
            <pc:sldMk cId="2631395295" sldId="263"/>
            <ac:spMk id="9" creationId="{8FB13816-8C9F-48BD-A777-039AF5722E09}"/>
          </ac:spMkLst>
        </pc:spChg>
        <pc:spChg chg="add mod">
          <ac:chgData name="kunal patel" userId="d30f91c11ff6e075" providerId="LiveId" clId="{274335A7-8DE5-4719-9D74-7BE3B8D91C6F}" dt="2019-11-26T14:59:56.398" v="1650" actId="14100"/>
          <ac:spMkLst>
            <pc:docMk/>
            <pc:sldMk cId="2631395295" sldId="263"/>
            <ac:spMk id="10" creationId="{1995C232-48BD-44C8-A8CA-67042CBCB973}"/>
          </ac:spMkLst>
        </pc:spChg>
        <pc:spChg chg="add mod">
          <ac:chgData name="kunal patel" userId="d30f91c11ff6e075" providerId="LiveId" clId="{274335A7-8DE5-4719-9D74-7BE3B8D91C6F}" dt="2019-11-26T14:58:27.961" v="1605" actId="20577"/>
          <ac:spMkLst>
            <pc:docMk/>
            <pc:sldMk cId="2631395295" sldId="263"/>
            <ac:spMk id="11" creationId="{CF19BE55-C329-42C6-B058-D3F5A90C8C5E}"/>
          </ac:spMkLst>
        </pc:spChg>
        <pc:spChg chg="add mod">
          <ac:chgData name="kunal patel" userId="d30f91c11ff6e075" providerId="LiveId" clId="{274335A7-8DE5-4719-9D74-7BE3B8D91C6F}" dt="2019-11-26T14:58:44.866" v="1620" actId="20577"/>
          <ac:spMkLst>
            <pc:docMk/>
            <pc:sldMk cId="2631395295" sldId="263"/>
            <ac:spMk id="12" creationId="{4F356F60-5DB5-4A05-8378-B73E5C9D31B0}"/>
          </ac:spMkLst>
        </pc:spChg>
        <pc:spChg chg="add mod">
          <ac:chgData name="kunal patel" userId="d30f91c11ff6e075" providerId="LiveId" clId="{274335A7-8DE5-4719-9D74-7BE3B8D91C6F}" dt="2019-11-26T14:58:52.618" v="1628" actId="20577"/>
          <ac:spMkLst>
            <pc:docMk/>
            <pc:sldMk cId="2631395295" sldId="263"/>
            <ac:spMk id="13" creationId="{73F0B10E-2265-4764-A0CB-0CA15B32930B}"/>
          </ac:spMkLst>
        </pc:spChg>
        <pc:spChg chg="add mod">
          <ac:chgData name="kunal patel" userId="d30f91c11ff6e075" providerId="LiveId" clId="{274335A7-8DE5-4719-9D74-7BE3B8D91C6F}" dt="2019-11-26T14:59:01.666" v="1635" actId="20577"/>
          <ac:spMkLst>
            <pc:docMk/>
            <pc:sldMk cId="2631395295" sldId="263"/>
            <ac:spMk id="14" creationId="{687FF889-A13F-48B7-80BE-C97F8045A450}"/>
          </ac:spMkLst>
        </pc:spChg>
        <pc:cxnChg chg="add mod">
          <ac:chgData name="kunal patel" userId="d30f91c11ff6e075" providerId="LiveId" clId="{274335A7-8DE5-4719-9D74-7BE3B8D91C6F}" dt="2019-11-26T14:59:18.236" v="1636" actId="11529"/>
          <ac:cxnSpMkLst>
            <pc:docMk/>
            <pc:sldMk cId="2631395295" sldId="263"/>
            <ac:cxnSpMk id="16" creationId="{F723D062-E23C-4ECA-B973-CD542E074F96}"/>
          </ac:cxnSpMkLst>
        </pc:cxnChg>
        <pc:cxnChg chg="add mod">
          <ac:chgData name="kunal patel" userId="d30f91c11ff6e075" providerId="LiveId" clId="{274335A7-8DE5-4719-9D74-7BE3B8D91C6F}" dt="2019-11-26T14:59:22.124" v="1637" actId="11529"/>
          <ac:cxnSpMkLst>
            <pc:docMk/>
            <pc:sldMk cId="2631395295" sldId="263"/>
            <ac:cxnSpMk id="18" creationId="{414D7E53-B948-4BFE-8974-91FF3EA327F1}"/>
          </ac:cxnSpMkLst>
        </pc:cxnChg>
        <pc:cxnChg chg="add mod">
          <ac:chgData name="kunal patel" userId="d30f91c11ff6e075" providerId="LiveId" clId="{274335A7-8DE5-4719-9D74-7BE3B8D91C6F}" dt="2019-11-26T14:59:26.212" v="1638" actId="11529"/>
          <ac:cxnSpMkLst>
            <pc:docMk/>
            <pc:sldMk cId="2631395295" sldId="263"/>
            <ac:cxnSpMk id="20" creationId="{CE51853C-EADF-4891-AFA8-2670C4445822}"/>
          </ac:cxnSpMkLst>
        </pc:cxnChg>
        <pc:cxnChg chg="add mod">
          <ac:chgData name="kunal patel" userId="d30f91c11ff6e075" providerId="LiveId" clId="{274335A7-8DE5-4719-9D74-7BE3B8D91C6F}" dt="2019-11-26T14:59:53.733" v="1648" actId="1035"/>
          <ac:cxnSpMkLst>
            <pc:docMk/>
            <pc:sldMk cId="2631395295" sldId="263"/>
            <ac:cxnSpMk id="22" creationId="{1EABFB37-D7BF-4215-A5A8-181EF5A7A0BC}"/>
          </ac:cxnSpMkLst>
        </pc:cxnChg>
        <pc:cxnChg chg="add mod">
          <ac:chgData name="kunal patel" userId="d30f91c11ff6e075" providerId="LiveId" clId="{274335A7-8DE5-4719-9D74-7BE3B8D91C6F}" dt="2019-11-26T15:00:05.925" v="1651" actId="11529"/>
          <ac:cxnSpMkLst>
            <pc:docMk/>
            <pc:sldMk cId="2631395295" sldId="263"/>
            <ac:cxnSpMk id="24" creationId="{BE59293E-349D-4025-95C2-F6533C5C7E73}"/>
          </ac:cxnSpMkLst>
        </pc:cxnChg>
        <pc:cxnChg chg="add mod">
          <ac:chgData name="kunal patel" userId="d30f91c11ff6e075" providerId="LiveId" clId="{274335A7-8DE5-4719-9D74-7BE3B8D91C6F}" dt="2019-11-26T15:00:11.405" v="1652" actId="11529"/>
          <ac:cxnSpMkLst>
            <pc:docMk/>
            <pc:sldMk cId="2631395295" sldId="263"/>
            <ac:cxnSpMk id="26" creationId="{006D5705-813C-482B-AE5A-C49890985211}"/>
          </ac:cxnSpMkLst>
        </pc:cxnChg>
        <pc:cxnChg chg="add mod">
          <ac:chgData name="kunal patel" userId="d30f91c11ff6e075" providerId="LiveId" clId="{274335A7-8DE5-4719-9D74-7BE3B8D91C6F}" dt="2019-11-26T15:00:15.751" v="1653" actId="11529"/>
          <ac:cxnSpMkLst>
            <pc:docMk/>
            <pc:sldMk cId="2631395295" sldId="263"/>
            <ac:cxnSpMk id="28" creationId="{6B29AD94-D245-47FA-A689-F31992A22659}"/>
          </ac:cxnSpMkLst>
        </pc:cxnChg>
        <pc:cxnChg chg="add mod">
          <ac:chgData name="kunal patel" userId="d30f91c11ff6e075" providerId="LiveId" clId="{274335A7-8DE5-4719-9D74-7BE3B8D91C6F}" dt="2019-11-26T15:00:20.183" v="1654" actId="11529"/>
          <ac:cxnSpMkLst>
            <pc:docMk/>
            <pc:sldMk cId="2631395295" sldId="263"/>
            <ac:cxnSpMk id="30" creationId="{F3FE7463-586F-4D07-B0C6-713AB720EC1A}"/>
          </ac:cxnSpMkLst>
        </pc:cxnChg>
      </pc:sldChg>
      <pc:sldChg chg="modSp add">
        <pc:chgData name="kunal patel" userId="d30f91c11ff6e075" providerId="LiveId" clId="{274335A7-8DE5-4719-9D74-7BE3B8D91C6F}" dt="2019-11-26T15:03:48.602" v="2115" actId="20577"/>
        <pc:sldMkLst>
          <pc:docMk/>
          <pc:sldMk cId="391598147" sldId="264"/>
        </pc:sldMkLst>
        <pc:spChg chg="mod">
          <ac:chgData name="kunal patel" userId="d30f91c11ff6e075" providerId="LiveId" clId="{274335A7-8DE5-4719-9D74-7BE3B8D91C6F}" dt="2019-11-26T15:00:44.753" v="1662" actId="20577"/>
          <ac:spMkLst>
            <pc:docMk/>
            <pc:sldMk cId="391598147" sldId="264"/>
            <ac:spMk id="2" creationId="{36835649-F5A1-44D5-809C-7965B77D1795}"/>
          </ac:spMkLst>
        </pc:spChg>
        <pc:spChg chg="mod">
          <ac:chgData name="kunal patel" userId="d30f91c11ff6e075" providerId="LiveId" clId="{274335A7-8DE5-4719-9D74-7BE3B8D91C6F}" dt="2019-11-26T15:03:48.602" v="2115" actId="20577"/>
          <ac:spMkLst>
            <pc:docMk/>
            <pc:sldMk cId="391598147" sldId="264"/>
            <ac:spMk id="3" creationId="{C9BF01BD-6E19-49DA-933B-4E1A5B20AC18}"/>
          </ac:spMkLst>
        </pc:spChg>
      </pc:sldChg>
      <pc:sldChg chg="modSp add">
        <pc:chgData name="kunal patel" userId="d30f91c11ff6e075" providerId="LiveId" clId="{274335A7-8DE5-4719-9D74-7BE3B8D91C6F}" dt="2019-11-26T15:06:59.953" v="2560" actId="6549"/>
        <pc:sldMkLst>
          <pc:docMk/>
          <pc:sldMk cId="1312823304" sldId="265"/>
        </pc:sldMkLst>
        <pc:spChg chg="mod">
          <ac:chgData name="kunal patel" userId="d30f91c11ff6e075" providerId="LiveId" clId="{274335A7-8DE5-4719-9D74-7BE3B8D91C6F}" dt="2019-11-26T15:04:06.413" v="2128" actId="20577"/>
          <ac:spMkLst>
            <pc:docMk/>
            <pc:sldMk cId="1312823304" sldId="265"/>
            <ac:spMk id="2" creationId="{131840AE-4CFD-4224-AFDA-D9B44B204F90}"/>
          </ac:spMkLst>
        </pc:spChg>
        <pc:spChg chg="mod">
          <ac:chgData name="kunal patel" userId="d30f91c11ff6e075" providerId="LiveId" clId="{274335A7-8DE5-4719-9D74-7BE3B8D91C6F}" dt="2019-11-26T15:06:59.953" v="2560" actId="6549"/>
          <ac:spMkLst>
            <pc:docMk/>
            <pc:sldMk cId="1312823304" sldId="265"/>
            <ac:spMk id="3" creationId="{410FC7BD-B586-405D-ACD1-0A645EF11EB9}"/>
          </ac:spMkLst>
        </pc:spChg>
      </pc:sldChg>
      <pc:sldChg chg="modSp add">
        <pc:chgData name="kunal patel" userId="d30f91c11ff6e075" providerId="LiveId" clId="{274335A7-8DE5-4719-9D74-7BE3B8D91C6F}" dt="2019-11-26T15:08:29.846" v="2757" actId="113"/>
        <pc:sldMkLst>
          <pc:docMk/>
          <pc:sldMk cId="3950924395" sldId="266"/>
        </pc:sldMkLst>
        <pc:spChg chg="mod">
          <ac:chgData name="kunal patel" userId="d30f91c11ff6e075" providerId="LiveId" clId="{274335A7-8DE5-4719-9D74-7BE3B8D91C6F}" dt="2019-11-26T15:07:12.922" v="2567" actId="20577"/>
          <ac:spMkLst>
            <pc:docMk/>
            <pc:sldMk cId="3950924395" sldId="266"/>
            <ac:spMk id="2" creationId="{82F96B30-5489-48FE-A2E3-E8C9B427C232}"/>
          </ac:spMkLst>
        </pc:spChg>
        <pc:spChg chg="mod">
          <ac:chgData name="kunal patel" userId="d30f91c11ff6e075" providerId="LiveId" clId="{274335A7-8DE5-4719-9D74-7BE3B8D91C6F}" dt="2019-11-26T15:08:29.846" v="2757" actId="113"/>
          <ac:spMkLst>
            <pc:docMk/>
            <pc:sldMk cId="3950924395" sldId="266"/>
            <ac:spMk id="3" creationId="{9E83A188-5EB7-4996-B160-CCE97C59A321}"/>
          </ac:spMkLst>
        </pc:spChg>
      </pc:sldChg>
      <pc:sldChg chg="addSp delSp modSp add">
        <pc:chgData name="kunal patel" userId="d30f91c11ff6e075" providerId="LiveId" clId="{274335A7-8DE5-4719-9D74-7BE3B8D91C6F}" dt="2019-11-26T15:10:27.317" v="2954" actId="20577"/>
        <pc:sldMkLst>
          <pc:docMk/>
          <pc:sldMk cId="2052157741" sldId="267"/>
        </pc:sldMkLst>
        <pc:spChg chg="mod">
          <ac:chgData name="kunal patel" userId="d30f91c11ff6e075" providerId="LiveId" clId="{274335A7-8DE5-4719-9D74-7BE3B8D91C6F}" dt="2019-11-26T15:09:13.430" v="2773" actId="1076"/>
          <ac:spMkLst>
            <pc:docMk/>
            <pc:sldMk cId="2052157741" sldId="267"/>
            <ac:spMk id="2" creationId="{76AC220B-DBDD-46B3-926C-823F55F313D3}"/>
          </ac:spMkLst>
        </pc:spChg>
        <pc:spChg chg="del">
          <ac:chgData name="kunal patel" userId="d30f91c11ff6e075" providerId="LiveId" clId="{274335A7-8DE5-4719-9D74-7BE3B8D91C6F}" dt="2019-11-26T15:08:45.822" v="2771" actId="478"/>
          <ac:spMkLst>
            <pc:docMk/>
            <pc:sldMk cId="2052157741" sldId="267"/>
            <ac:spMk id="3" creationId="{229D9176-8491-4025-8E6E-283C5D6E6554}"/>
          </ac:spMkLst>
        </pc:spChg>
        <pc:spChg chg="add mod">
          <ac:chgData name="kunal patel" userId="d30f91c11ff6e075" providerId="LiveId" clId="{274335A7-8DE5-4719-9D74-7BE3B8D91C6F}" dt="2019-11-26T15:10:27.317" v="2954" actId="20577"/>
          <ac:spMkLst>
            <pc:docMk/>
            <pc:sldMk cId="2052157741" sldId="267"/>
            <ac:spMk id="5" creationId="{3A826B51-09FC-460D-AA48-356F712303AA}"/>
          </ac:spMkLst>
        </pc:spChg>
        <pc:picChg chg="add mod">
          <ac:chgData name="kunal patel" userId="d30f91c11ff6e075" providerId="LiveId" clId="{274335A7-8DE5-4719-9D74-7BE3B8D91C6F}" dt="2019-11-26T15:09:21.982" v="2776" actId="1076"/>
          <ac:picMkLst>
            <pc:docMk/>
            <pc:sldMk cId="2052157741" sldId="267"/>
            <ac:picMk id="4" creationId="{9603BE79-3A67-4024-B3B7-D78FB0E913DC}"/>
          </ac:picMkLst>
        </pc:picChg>
      </pc:sldChg>
      <pc:sldChg chg="addSp modSp add">
        <pc:chgData name="kunal patel" userId="d30f91c11ff6e075" providerId="LiveId" clId="{274335A7-8DE5-4719-9D74-7BE3B8D91C6F}" dt="2019-11-26T15:11:43.267" v="3042" actId="1076"/>
        <pc:sldMkLst>
          <pc:docMk/>
          <pc:sldMk cId="272222183" sldId="268"/>
        </pc:sldMkLst>
        <pc:spChg chg="mod">
          <ac:chgData name="kunal patel" userId="d30f91c11ff6e075" providerId="LiveId" clId="{274335A7-8DE5-4719-9D74-7BE3B8D91C6F}" dt="2019-11-26T15:10:37.236" v="2967" actId="20577"/>
          <ac:spMkLst>
            <pc:docMk/>
            <pc:sldMk cId="272222183" sldId="268"/>
            <ac:spMk id="2" creationId="{1504691F-5240-43E5-A34C-46FB7CF44C91}"/>
          </ac:spMkLst>
        </pc:spChg>
        <pc:spChg chg="mod">
          <ac:chgData name="kunal patel" userId="d30f91c11ff6e075" providerId="LiveId" clId="{274335A7-8DE5-4719-9D74-7BE3B8D91C6F}" dt="2019-11-26T15:11:40.182" v="3041" actId="20577"/>
          <ac:spMkLst>
            <pc:docMk/>
            <pc:sldMk cId="272222183" sldId="268"/>
            <ac:spMk id="3" creationId="{AAF72604-5808-4C71-8E93-E2A416BFB032}"/>
          </ac:spMkLst>
        </pc:spChg>
        <pc:picChg chg="add mod">
          <ac:chgData name="kunal patel" userId="d30f91c11ff6e075" providerId="LiveId" clId="{274335A7-8DE5-4719-9D74-7BE3B8D91C6F}" dt="2019-11-26T15:11:43.267" v="3042" actId="1076"/>
          <ac:picMkLst>
            <pc:docMk/>
            <pc:sldMk cId="272222183" sldId="268"/>
            <ac:picMk id="4" creationId="{3C27A575-5D4C-4C05-A038-0D424B72AD83}"/>
          </ac:picMkLst>
        </pc:picChg>
      </pc:sldChg>
      <pc:sldChg chg="addSp modSp add">
        <pc:chgData name="kunal patel" userId="d30f91c11ff6e075" providerId="LiveId" clId="{274335A7-8DE5-4719-9D74-7BE3B8D91C6F}" dt="2019-11-26T15:12:49.999" v="3107" actId="1076"/>
        <pc:sldMkLst>
          <pc:docMk/>
          <pc:sldMk cId="876424178" sldId="269"/>
        </pc:sldMkLst>
        <pc:spChg chg="mod">
          <ac:chgData name="kunal patel" userId="d30f91c11ff6e075" providerId="LiveId" clId="{274335A7-8DE5-4719-9D74-7BE3B8D91C6F}" dt="2019-11-26T15:12:28.051" v="3055" actId="20577"/>
          <ac:spMkLst>
            <pc:docMk/>
            <pc:sldMk cId="876424178" sldId="269"/>
            <ac:spMk id="2" creationId="{77E82F48-2CCA-4EE2-B4DB-FE2B7192CBE3}"/>
          </ac:spMkLst>
        </pc:spChg>
        <pc:spChg chg="mod">
          <ac:chgData name="kunal patel" userId="d30f91c11ff6e075" providerId="LiveId" clId="{274335A7-8DE5-4719-9D74-7BE3B8D91C6F}" dt="2019-11-26T15:12:42.463" v="3104" actId="14100"/>
          <ac:spMkLst>
            <pc:docMk/>
            <pc:sldMk cId="876424178" sldId="269"/>
            <ac:spMk id="3" creationId="{9217EEF8-7323-4008-A910-90B60402B3EE}"/>
          </ac:spMkLst>
        </pc:spChg>
        <pc:picChg chg="add mod">
          <ac:chgData name="kunal patel" userId="d30f91c11ff6e075" providerId="LiveId" clId="{274335A7-8DE5-4719-9D74-7BE3B8D91C6F}" dt="2019-11-26T15:12:49.999" v="3107" actId="1076"/>
          <ac:picMkLst>
            <pc:docMk/>
            <pc:sldMk cId="876424178" sldId="269"/>
            <ac:picMk id="4" creationId="{1AA02DE1-AE03-4987-AE33-164FCECDB758}"/>
          </ac:picMkLst>
        </pc:picChg>
      </pc:sldChg>
      <pc:sldChg chg="del">
        <pc:chgData name="kunal patel" userId="d30f91c11ff6e075" providerId="LiveId" clId="{274335A7-8DE5-4719-9D74-7BE3B8D91C6F}" dt="2019-11-26T14:31:08.587" v="4" actId="2696"/>
        <pc:sldMkLst>
          <pc:docMk/>
          <pc:sldMk cId="3792761609" sldId="329"/>
        </pc:sldMkLst>
      </pc:sldChg>
      <pc:sldChg chg="del">
        <pc:chgData name="kunal patel" userId="d30f91c11ff6e075" providerId="LiveId" clId="{274335A7-8DE5-4719-9D74-7BE3B8D91C6F}" dt="2019-11-26T14:31:08.577" v="3" actId="2696"/>
        <pc:sldMkLst>
          <pc:docMk/>
          <pc:sldMk cId="4066791738" sldId="330"/>
        </pc:sldMkLst>
      </pc:sldChg>
      <pc:sldChg chg="del">
        <pc:chgData name="kunal patel" userId="d30f91c11ff6e075" providerId="LiveId" clId="{274335A7-8DE5-4719-9D74-7BE3B8D91C6F}" dt="2019-11-26T14:31:08.569" v="2" actId="2696"/>
        <pc:sldMkLst>
          <pc:docMk/>
          <pc:sldMk cId="2437755573" sldId="331"/>
        </pc:sldMkLst>
      </pc:sldChg>
      <pc:sldMasterChg chg="delSldLayout">
        <pc:chgData name="kunal patel" userId="d30f91c11ff6e075" providerId="LiveId" clId="{274335A7-8DE5-4719-9D74-7BE3B8D91C6F}" dt="2019-11-26T14:49:29.112" v="1209" actId="2696"/>
        <pc:sldMasterMkLst>
          <pc:docMk/>
          <pc:sldMasterMk cId="1177878310" sldId="2147483691"/>
        </pc:sldMasterMkLst>
        <pc:sldLayoutChg chg="del">
          <pc:chgData name="kunal patel" userId="d30f91c11ff6e075" providerId="LiveId" clId="{274335A7-8DE5-4719-9D74-7BE3B8D91C6F}" dt="2019-11-26T14:49:29.112" v="1209" actId="2696"/>
          <pc:sldLayoutMkLst>
            <pc:docMk/>
            <pc:sldMasterMk cId="1177878310" sldId="2147483691"/>
            <pc:sldLayoutMk cId="808547120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9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4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31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36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6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19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921220"/>
            <a:ext cx="8245475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7" y="3634650"/>
            <a:ext cx="8245475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45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9986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4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4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921220"/>
            <a:ext cx="819149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8" y="3634650"/>
            <a:ext cx="8191500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9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18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5" y="1121384"/>
            <a:ext cx="8228217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Customer confidential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8" r:id="rId4"/>
    <p:sldLayoutId id="2147483683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778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.com/en-us/innovations/white-papers/06/what-is-ni-switch-executive-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C897F-DD21-4CD3-8633-6C518562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92" y="864911"/>
            <a:ext cx="6773613" cy="3467282"/>
          </a:xfrm>
        </p:spPr>
        <p:txBody>
          <a:bodyPr anchor="b">
            <a:normAutofit/>
          </a:bodyPr>
          <a:lstStyle/>
          <a:p>
            <a:r>
              <a:rPr lang="en-US" sz="5400"/>
              <a:t>SwitchExecutive App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9144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C0CAE7-87B6-4B9F-B36D-C8D47BDA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5493376"/>
            <a:ext cx="6034030" cy="7422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2A1A00"/>
                </a:solidFill>
              </a:rPr>
              <a:t>(for </a:t>
            </a:r>
            <a:r>
              <a:rPr lang="en-US" sz="1100" dirty="0" err="1">
                <a:solidFill>
                  <a:srgbClr val="2A1A00"/>
                </a:solidFill>
              </a:rPr>
              <a:t>InstrumentStudio</a:t>
            </a:r>
            <a:r>
              <a:rPr lang="en-US" sz="1100" dirty="0">
                <a:solidFill>
                  <a:srgbClr val="2A1A00"/>
                </a:solidFill>
              </a:rPr>
              <a:t> 2019)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2A1A00"/>
                </a:solidFill>
              </a:rPr>
              <a:t>Kunal Patel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2A1A00"/>
                </a:solidFill>
              </a:rPr>
              <a:t>11/26/2019</a:t>
            </a:r>
          </a:p>
        </p:txBody>
      </p:sp>
    </p:spTree>
    <p:extLst>
      <p:ext uri="{BB962C8B-B14F-4D97-AF65-F5344CB8AC3E}">
        <p14:creationId xmlns:p14="http://schemas.microsoft.com/office/powerpoint/2010/main" val="155958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B30-5489-48FE-A2E3-E8C9B42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A188-5EB7-4996-B160-CCE97C59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Very</a:t>
            </a:r>
            <a:r>
              <a:rPr lang="en-US" dirty="0"/>
              <a:t> basic testing.</a:t>
            </a:r>
          </a:p>
          <a:p>
            <a:r>
              <a:rPr lang="en-US" dirty="0"/>
              <a:t>Integration test component that requires </a:t>
            </a:r>
            <a:r>
              <a:rPr lang="en-US" dirty="0" err="1"/>
              <a:t>SwitchExecutive</a:t>
            </a:r>
            <a:r>
              <a:rPr lang="en-US" dirty="0"/>
              <a:t> to be installed which operates on the ‘model’.</a:t>
            </a:r>
          </a:p>
        </p:txBody>
      </p:sp>
    </p:spTree>
    <p:extLst>
      <p:ext uri="{BB962C8B-B14F-4D97-AF65-F5344CB8AC3E}">
        <p14:creationId xmlns:p14="http://schemas.microsoft.com/office/powerpoint/2010/main" val="395092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220B-DBDD-46B3-926C-823F55F3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826B51-09FC-460D-AA48-356F7123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5" y="1121384"/>
            <a:ext cx="8228217" cy="13438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Copy the plugin to the </a:t>
            </a:r>
            <a:r>
              <a:rPr lang="en-US" dirty="0" err="1"/>
              <a:t>InstrumentStudio</a:t>
            </a:r>
            <a:r>
              <a:rPr lang="en-US" dirty="0"/>
              <a:t> addons folder in users/public.  There is a quick link in </a:t>
            </a:r>
            <a:r>
              <a:rPr lang="en-US" dirty="0" err="1"/>
              <a:t>InstrumentStudio</a:t>
            </a:r>
            <a:r>
              <a:rPr lang="en-US" dirty="0"/>
              <a:t> preferences to this directory.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3BE79-3A67-4024-B3B7-D78FB0E9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86" y="2638337"/>
            <a:ext cx="6671462" cy="32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691F-5240-43E5-A34C-46FB7CF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2604-5808-4C71-8E93-E2A416BF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5" y="1121384"/>
            <a:ext cx="8228217" cy="897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Enable hosted applications in </a:t>
            </a:r>
            <a:r>
              <a:rPr lang="en-US" dirty="0" err="1"/>
              <a:t>InstrumentStudio</a:t>
            </a:r>
            <a:r>
              <a:rPr lang="en-US" dirty="0"/>
              <a:t>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7A575-5D4C-4C05-A038-0D424B72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78" y="2018995"/>
            <a:ext cx="5800649" cy="38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2F48-2CCA-4EE2-B4DB-FE2B7192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EEF8-7323-4008-A910-90B60402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5" y="1121384"/>
            <a:ext cx="8228217" cy="73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From the picker select the new plugin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02DE1-AE03-4987-AE33-164FCECD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0" y="1858061"/>
            <a:ext cx="6769684" cy="38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9576-4A0F-4D78-B0BE-776126D64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3" y="1231506"/>
            <a:ext cx="4608963" cy="4394988"/>
          </a:xfrm>
        </p:spPr>
        <p:txBody>
          <a:bodyPr>
            <a:normAutofit/>
          </a:bodyPr>
          <a:lstStyle/>
          <a:p>
            <a:pPr algn="r"/>
            <a:r>
              <a:rPr lang="en-US" sz="4200" dirty="0"/>
              <a:t>UX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B950-6B5F-4AC4-AA31-D3FF93EC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0457" y="1300843"/>
            <a:ext cx="2806724" cy="4256314"/>
          </a:xfrm>
        </p:spPr>
        <p:txBody>
          <a:bodyPr anchor="ctr">
            <a:normAutofit/>
          </a:bodyPr>
          <a:lstStyle/>
          <a:p>
            <a:pPr algn="l"/>
            <a:r>
              <a:rPr lang="en-US" sz="1400" i="1" dirty="0"/>
              <a:t>"If I were given one hour to save the planet, I would spend 59 minutes defining the problem and one minute resolving it“</a:t>
            </a:r>
          </a:p>
          <a:p>
            <a:pPr algn="l"/>
            <a:r>
              <a:rPr lang="en-US" sz="1400" dirty="0"/>
              <a:t>- Albert Einstein</a:t>
            </a:r>
          </a:p>
          <a:p>
            <a:pPr algn="l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915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50264" y="1964267"/>
            <a:ext cx="643467" cy="91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A5AC3-3FBB-4CCD-888F-C8F8D94D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Executive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9B750-FDBC-4BA0-8E54-9878D159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https://www.ni.com/en-us/innovations/white-papers/06/what-is-ni-switch-executive-.html</a:t>
            </a:r>
            <a:endParaRPr lang="en-US" dirty="0"/>
          </a:p>
          <a:p>
            <a:pPr lvl="1"/>
            <a:r>
              <a:rPr lang="en-US" dirty="0"/>
              <a:t>Supports combining multiple switches into a ‘virtual device’.</a:t>
            </a:r>
          </a:p>
          <a:p>
            <a:pPr lvl="1"/>
            <a:r>
              <a:rPr lang="en-US" dirty="0"/>
              <a:t>Allows creating ‘routes’ that combine other routes (ex. </a:t>
            </a:r>
            <a:r>
              <a:rPr lang="en-US" dirty="0" err="1"/>
              <a:t>connectArbToScope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Configuration happens in MAX and is system wide.</a:t>
            </a:r>
          </a:p>
          <a:p>
            <a:pPr lvl="1"/>
            <a:r>
              <a:rPr lang="en-US" dirty="0"/>
              <a:t>Costs $</a:t>
            </a:r>
          </a:p>
          <a:p>
            <a:pPr lvl="1"/>
            <a:r>
              <a:rPr lang="en-US" dirty="0"/>
              <a:t>Sits on top of NI-Switch.</a:t>
            </a:r>
          </a:p>
          <a:p>
            <a:pPr lvl="1"/>
            <a:r>
              <a:rPr lang="en-US" dirty="0"/>
              <a:t>Built into </a:t>
            </a:r>
            <a:r>
              <a:rPr lang="en-US" dirty="0" err="1"/>
              <a:t>TestStand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04A6-4899-460B-8F52-5506FA97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Executive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66E7-B987-4F62-8AE2-99FB5994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week project by Kunal Patel</a:t>
            </a:r>
          </a:p>
          <a:p>
            <a:r>
              <a:rPr lang="en-US" dirty="0"/>
              <a:t>Simple App that plugs into </a:t>
            </a:r>
            <a:r>
              <a:rPr lang="en-US" dirty="0" err="1"/>
              <a:t>InstrumentStudio</a:t>
            </a:r>
            <a:r>
              <a:rPr lang="en-US" dirty="0"/>
              <a:t> 2019 as a ‘hosted application’</a:t>
            </a:r>
          </a:p>
          <a:p>
            <a:r>
              <a:rPr lang="en-US" dirty="0"/>
              <a:t>Can be built using just </a:t>
            </a:r>
            <a:r>
              <a:rPr lang="en-US" dirty="0" err="1"/>
              <a:t>VisualStudio</a:t>
            </a:r>
            <a:r>
              <a:rPr lang="en-US" dirty="0"/>
              <a:t>.</a:t>
            </a:r>
          </a:p>
          <a:p>
            <a:r>
              <a:rPr lang="en-US" dirty="0"/>
              <a:t>As-is with no warranty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Connecting/Disconnecting routes made in MAX.</a:t>
            </a:r>
          </a:p>
          <a:p>
            <a:pPr lvl="1"/>
            <a:r>
              <a:rPr lang="en-US" dirty="0"/>
              <a:t>Seeing route and channel information (in large mode)</a:t>
            </a:r>
          </a:p>
          <a:p>
            <a:pPr lvl="1"/>
            <a:r>
              <a:rPr lang="en-US" dirty="0"/>
              <a:t>Small and large presentations.</a:t>
            </a:r>
          </a:p>
          <a:p>
            <a:pPr lvl="1"/>
            <a:r>
              <a:rPr lang="en-US" dirty="0"/>
              <a:t>Monitors running code (can be disabled)</a:t>
            </a:r>
          </a:p>
          <a:p>
            <a:pPr lvl="1"/>
            <a:r>
              <a:rPr lang="en-US" dirty="0"/>
              <a:t>Saving/loading with the .</a:t>
            </a:r>
            <a:r>
              <a:rPr lang="en-US" dirty="0" err="1"/>
              <a:t>sfp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1402CB-05D2-4739-BB75-0558F1BB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75" y="1112957"/>
            <a:ext cx="6074645" cy="3796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C4DCA-147A-44F2-8038-DA2D1051BD9D}"/>
              </a:ext>
            </a:extLst>
          </p:cNvPr>
          <p:cNvSpPr txBox="1"/>
          <p:nvPr/>
        </p:nvSpPr>
        <p:spPr>
          <a:xfrm>
            <a:off x="0" y="1490997"/>
            <a:ext cx="122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Readonly</a:t>
            </a:r>
            <a:r>
              <a:rPr lang="en-US" dirty="0"/>
              <a:t> information from MAX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15AD9A8-6484-4C19-9552-39942E31542A}"/>
              </a:ext>
            </a:extLst>
          </p:cNvPr>
          <p:cNvSpPr/>
          <p:nvPr/>
        </p:nvSpPr>
        <p:spPr>
          <a:xfrm>
            <a:off x="1228907" y="1461875"/>
            <a:ext cx="168902" cy="34013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D94FE-1EBC-4D6A-A76C-67919B58DB27}"/>
              </a:ext>
            </a:extLst>
          </p:cNvPr>
          <p:cNvSpPr txBox="1"/>
          <p:nvPr/>
        </p:nvSpPr>
        <p:spPr>
          <a:xfrm>
            <a:off x="7734542" y="596338"/>
            <a:ext cx="14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selection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755BD-BFF0-4B58-8FFB-0767CF8C9F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536520" y="919504"/>
            <a:ext cx="198022" cy="689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EAED48-2B12-4A70-80FC-92791D7A0047}"/>
              </a:ext>
            </a:extLst>
          </p:cNvPr>
          <p:cNvSpPr txBox="1"/>
          <p:nvPr/>
        </p:nvSpPr>
        <p:spPr>
          <a:xfrm>
            <a:off x="7734542" y="1269852"/>
            <a:ext cx="140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of automation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5A322C-29E1-4A40-9C3D-A70C9B13C36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536520" y="1731517"/>
            <a:ext cx="198022" cy="109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92BE44-58A1-458B-9DE4-A2662045664B}"/>
              </a:ext>
            </a:extLst>
          </p:cNvPr>
          <p:cNvSpPr txBox="1"/>
          <p:nvPr/>
        </p:nvSpPr>
        <p:spPr>
          <a:xfrm>
            <a:off x="2457814" y="562326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Save/load participation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11B0D7-D31D-4812-A0C0-B53D5F3166FC}"/>
              </a:ext>
            </a:extLst>
          </p:cNvPr>
          <p:cNvCxnSpPr>
            <a:endCxn id="15" idx="1"/>
          </p:cNvCxnSpPr>
          <p:nvPr/>
        </p:nvCxnSpPr>
        <p:spPr>
          <a:xfrm flipV="1">
            <a:off x="2038471" y="746992"/>
            <a:ext cx="419343" cy="534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EA22CA-18EC-45F5-B126-8B6E406E35B1}"/>
              </a:ext>
            </a:extLst>
          </p:cNvPr>
          <p:cNvSpPr txBox="1"/>
          <p:nvPr/>
        </p:nvSpPr>
        <p:spPr>
          <a:xfrm>
            <a:off x="3720683" y="5006379"/>
            <a:ext cx="1409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include connected routes as part of save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3816A6-2ECA-461F-8842-BC0CFA68D62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130140" y="1929740"/>
            <a:ext cx="1959430" cy="3815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B975CD-5679-4966-A3A3-BB9530D58BE3}"/>
              </a:ext>
            </a:extLst>
          </p:cNvPr>
          <p:cNvSpPr txBox="1"/>
          <p:nvPr/>
        </p:nvSpPr>
        <p:spPr>
          <a:xfrm>
            <a:off x="7734542" y="2193182"/>
            <a:ext cx="14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routes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B174CD1-0B76-4A5E-B086-ED22B820FEA7}"/>
              </a:ext>
            </a:extLst>
          </p:cNvPr>
          <p:cNvSpPr/>
          <p:nvPr/>
        </p:nvSpPr>
        <p:spPr>
          <a:xfrm>
            <a:off x="7536520" y="2193182"/>
            <a:ext cx="145605" cy="6450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9576-4A0F-4D78-B0BE-776126D64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3" y="1231506"/>
            <a:ext cx="4608963" cy="4394988"/>
          </a:xfrm>
        </p:spPr>
        <p:txBody>
          <a:bodyPr>
            <a:normAutofit/>
          </a:bodyPr>
          <a:lstStyle/>
          <a:p>
            <a:pPr algn="r"/>
            <a:r>
              <a:rPr lang="en-US" sz="4200" dirty="0"/>
              <a:t>System </a:t>
            </a:r>
            <a:r>
              <a:rPr lang="en-US" sz="4200" dirty="0" err="1"/>
              <a:t>OverView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B950-6B5F-4AC4-AA31-D3FF93EC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0457" y="1300843"/>
            <a:ext cx="2486393" cy="4256314"/>
          </a:xfrm>
        </p:spPr>
        <p:txBody>
          <a:bodyPr anchor="ctr">
            <a:normAutofit/>
          </a:bodyPr>
          <a:lstStyle/>
          <a:p>
            <a:pPr algn="l"/>
            <a:r>
              <a:rPr lang="en-US" sz="1400" b="0" i="1" dirty="0"/>
              <a:t>"Make it simple, but significant." </a:t>
            </a:r>
          </a:p>
          <a:p>
            <a:pPr algn="l"/>
            <a:r>
              <a:rPr lang="en-US" sz="1400" b="0" dirty="0"/>
              <a:t>- Don Draper, fictional character on </a:t>
            </a:r>
            <a:r>
              <a:rPr lang="en-US" sz="1400" b="0" i="1" dirty="0"/>
              <a:t>Mad Men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915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50264" y="1964267"/>
            <a:ext cx="643467" cy="91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3DDC9-764C-4C23-B06B-65949BC5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86BDF-8EB7-4C32-A537-AA36B482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Utilize notifiers in model because driver can change model state across many views.</a:t>
            </a:r>
          </a:p>
          <a:p>
            <a:pPr lvl="1"/>
            <a:r>
              <a:rPr lang="en-US" dirty="0"/>
              <a:t>Use async Tasks for driver operations that change device state.</a:t>
            </a:r>
          </a:p>
          <a:p>
            <a:pPr lvl="1"/>
            <a:r>
              <a:rPr lang="en-US" dirty="0"/>
              <a:t>Simple error handling</a:t>
            </a:r>
          </a:p>
          <a:p>
            <a:r>
              <a:rPr lang="en-US" dirty="0"/>
              <a:t>View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DBADD-C3D9-43F1-A92E-7E38A6BE0869}"/>
              </a:ext>
            </a:extLst>
          </p:cNvPr>
          <p:cNvSpPr/>
          <p:nvPr/>
        </p:nvSpPr>
        <p:spPr>
          <a:xfrm>
            <a:off x="651053" y="4374489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SwitchExecutiveControl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B132E-98BC-4A51-90A4-E69415269FCE}"/>
              </a:ext>
            </a:extLst>
          </p:cNvPr>
          <p:cNvSpPr/>
          <p:nvPr/>
        </p:nvSpPr>
        <p:spPr>
          <a:xfrm>
            <a:off x="2895600" y="3429000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1F155-CA5C-4604-89EB-9A0CC00283E1}"/>
              </a:ext>
            </a:extLst>
          </p:cNvPr>
          <p:cNvSpPr/>
          <p:nvPr/>
        </p:nvSpPr>
        <p:spPr>
          <a:xfrm>
            <a:off x="2895600" y="4374488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13816-8C9F-48BD-A777-039AF5722E09}"/>
              </a:ext>
            </a:extLst>
          </p:cNvPr>
          <p:cNvSpPr/>
          <p:nvPr/>
        </p:nvSpPr>
        <p:spPr>
          <a:xfrm>
            <a:off x="2895600" y="5404712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5C232-48BD-44C8-A8CA-67042CBCB973}"/>
              </a:ext>
            </a:extLst>
          </p:cNvPr>
          <p:cNvSpPr/>
          <p:nvPr/>
        </p:nvSpPr>
        <p:spPr>
          <a:xfrm>
            <a:off x="5213300" y="3421685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 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9BE55-C329-42C6-B058-D3F5A90C8C5E}"/>
              </a:ext>
            </a:extLst>
          </p:cNvPr>
          <p:cNvSpPr/>
          <p:nvPr/>
        </p:nvSpPr>
        <p:spPr>
          <a:xfrm>
            <a:off x="5213300" y="4374488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Connected Route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356F60-5DB5-4A05-8378-B73E5C9D31B0}"/>
              </a:ext>
            </a:extLst>
          </p:cNvPr>
          <p:cNvSpPr/>
          <p:nvPr/>
        </p:nvSpPr>
        <p:spPr>
          <a:xfrm>
            <a:off x="5213300" y="5074916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Channel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F0B10E-2265-4764-A0CB-0CA15B32930B}"/>
              </a:ext>
            </a:extLst>
          </p:cNvPr>
          <p:cNvSpPr/>
          <p:nvPr/>
        </p:nvSpPr>
        <p:spPr>
          <a:xfrm>
            <a:off x="5213300" y="5649771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FF889-A13F-48B7-80BE-C97F8045A450}"/>
              </a:ext>
            </a:extLst>
          </p:cNvPr>
          <p:cNvSpPr/>
          <p:nvPr/>
        </p:nvSpPr>
        <p:spPr>
          <a:xfrm>
            <a:off x="5213300" y="6223402"/>
            <a:ext cx="1792224" cy="490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 Table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23D062-E23C-4ECA-B973-CD542E074F9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443277" y="3674060"/>
            <a:ext cx="452323" cy="9454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4D7E53-B948-4BFE-8974-91FF3EA327F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443277" y="4619548"/>
            <a:ext cx="45232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E51853C-EADF-4891-AFA8-2670C444582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43277" y="4619549"/>
            <a:ext cx="452323" cy="10302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ABFB37-D7BF-4215-A5A8-181EF5A7A0B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687824" y="3666745"/>
            <a:ext cx="525476" cy="73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59293E-349D-4025-95C2-F6533C5C7E7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687824" y="4619548"/>
            <a:ext cx="52547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6D5705-813C-482B-AE5A-C498909852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687824" y="5319976"/>
            <a:ext cx="525476" cy="3297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29AD94-D245-47FA-A689-F31992A2265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687824" y="5649772"/>
            <a:ext cx="525476" cy="2450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FE7463-586F-4D07-B0C6-713AB720EC1A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687824" y="5649772"/>
            <a:ext cx="525476" cy="8186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9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5649-F5A1-44D5-809C-7965B77D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01BD-6E19-49DA-933B-4E1A5B20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NISwitchExecutiveDriverOperations</a:t>
            </a:r>
            <a:endParaRPr lang="en-US" dirty="0"/>
          </a:p>
          <a:p>
            <a:pPr lvl="2"/>
            <a:r>
              <a:rPr lang="en-US" dirty="0"/>
              <a:t>Contains most of the interaction with </a:t>
            </a:r>
            <a:r>
              <a:rPr lang="en-US" dirty="0" err="1"/>
              <a:t>SwitchExecutive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Uses notifiers to let </a:t>
            </a:r>
            <a:r>
              <a:rPr lang="en-US" dirty="0" err="1"/>
              <a:t>viewmodels</a:t>
            </a:r>
            <a:r>
              <a:rPr lang="en-US" dirty="0"/>
              <a:t> to notify their views.</a:t>
            </a:r>
          </a:p>
          <a:p>
            <a:pPr lvl="1"/>
            <a:r>
              <a:rPr lang="en-US" dirty="0" err="1"/>
              <a:t>NISwitchExecutiveInterface</a:t>
            </a:r>
            <a:endParaRPr lang="en-US" dirty="0"/>
          </a:p>
          <a:p>
            <a:pPr lvl="2"/>
            <a:r>
              <a:rPr lang="en-US" dirty="0"/>
              <a:t>Contains a few simple objects to hold information for the tables in the visualization views</a:t>
            </a:r>
          </a:p>
          <a:p>
            <a:pPr lvl="1"/>
            <a:r>
              <a:rPr lang="en-US" dirty="0" err="1"/>
              <a:t>NISwitchExecutiveConfigurationUtilities</a:t>
            </a:r>
            <a:endParaRPr lang="en-US" dirty="0"/>
          </a:p>
          <a:p>
            <a:pPr lvl="2"/>
            <a:r>
              <a:rPr lang="en-US" dirty="0"/>
              <a:t>Has code to lookup in the registry if </a:t>
            </a:r>
            <a:r>
              <a:rPr lang="en-US" dirty="0" err="1"/>
              <a:t>SwitchExecutive</a:t>
            </a:r>
            <a:r>
              <a:rPr lang="en-US" dirty="0"/>
              <a:t> is installed.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40AE-4CFD-4224-AFDA-D9B44B20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C7BD-B586-405D-ACD1-0A645EF1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(folder)</a:t>
            </a:r>
          </a:p>
          <a:p>
            <a:pPr lvl="1"/>
            <a:r>
              <a:rPr lang="en-US" dirty="0"/>
              <a:t>Basic classes that can be used by any app.</a:t>
            </a:r>
          </a:p>
          <a:p>
            <a:pPr lvl="1"/>
            <a:r>
              <a:rPr lang="en-US" dirty="0"/>
              <a:t>Local to assembly to allow apps to make changes and not impact an app from another user.</a:t>
            </a:r>
          </a:p>
          <a:p>
            <a:r>
              <a:rPr lang="en-US" dirty="0"/>
              <a:t>Controls (folder)</a:t>
            </a:r>
          </a:p>
          <a:p>
            <a:pPr lvl="1"/>
            <a:r>
              <a:rPr lang="en-US" dirty="0"/>
              <a:t>A few basic controls and XAML extracted from </a:t>
            </a:r>
            <a:r>
              <a:rPr lang="en-US" dirty="0" err="1"/>
              <a:t>InstrumentStudio</a:t>
            </a:r>
            <a:r>
              <a:rPr lang="en-US" dirty="0"/>
              <a:t> 2019 code base to allow for a similar look and feel as NI panels</a:t>
            </a:r>
          </a:p>
        </p:txBody>
      </p:sp>
    </p:spTree>
    <p:extLst>
      <p:ext uri="{BB962C8B-B14F-4D97-AF65-F5344CB8AC3E}">
        <p14:creationId xmlns:p14="http://schemas.microsoft.com/office/powerpoint/2010/main" val="1312823304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444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Impact</vt:lpstr>
      <vt:lpstr>Univers Com 45 Light</vt:lpstr>
      <vt:lpstr>Univers LT Std 45 Light</vt:lpstr>
      <vt:lpstr>NI company PowerPoint template</vt:lpstr>
      <vt:lpstr>Customer Confidential</vt:lpstr>
      <vt:lpstr>Badge</vt:lpstr>
      <vt:lpstr>SwitchExecutive App</vt:lpstr>
      <vt:lpstr>UX Walkthrough</vt:lpstr>
      <vt:lpstr>Switch Executive Background</vt:lpstr>
      <vt:lpstr>Switch Executive App</vt:lpstr>
      <vt:lpstr>PowerPoint Presentation</vt:lpstr>
      <vt:lpstr>System OverView</vt:lpstr>
      <vt:lpstr>Design</vt:lpstr>
      <vt:lpstr>Design</vt:lpstr>
      <vt:lpstr>Design</vt:lpstr>
      <vt:lpstr>Test</vt:lpstr>
      <vt:lpstr>Installation</vt:lpstr>
      <vt:lpstr>Installation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SwitchExecutive App</dc:title>
  <dc:creator>Kunal Patel</dc:creator>
  <cp:lastModifiedBy>Kunal Patel</cp:lastModifiedBy>
  <cp:revision>1</cp:revision>
  <dcterms:created xsi:type="dcterms:W3CDTF">2019-11-26T14:49:23Z</dcterms:created>
  <dcterms:modified xsi:type="dcterms:W3CDTF">2019-11-26T15:12:52Z</dcterms:modified>
</cp:coreProperties>
</file>