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  <p:sldMasterId id="2147483690" r:id="rId3"/>
  </p:sldMasterIdLst>
  <p:sldIdLst>
    <p:sldId id="256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Dark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person, computer, shirt&#10;&#10;Description automatically generated">
            <a:extLst>
              <a:ext uri="{FF2B5EF4-FFF2-40B4-BE49-F238E27FC236}">
                <a16:creationId xmlns:a16="http://schemas.microsoft.com/office/drawing/2014/main" id="{D14600E9-0980-1B4D-ACE2-0539A7D8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6397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F49CCE-1D23-6143-B220-FC8F5B66B6BB}"/>
              </a:ext>
            </a:extLst>
          </p:cNvPr>
          <p:cNvSpPr/>
          <p:nvPr/>
        </p:nvSpPr>
        <p:spPr>
          <a:xfrm>
            <a:off x="-2" y="0"/>
            <a:ext cx="12192191" cy="6858000"/>
          </a:xfrm>
          <a:prstGeom prst="rect">
            <a:avLst/>
          </a:prstGeom>
          <a:gradFill flip="none" rotWithShape="1">
            <a:gsLst>
              <a:gs pos="100000">
                <a:srgbClr val="00092E"/>
              </a:gs>
              <a:gs pos="0">
                <a:srgbClr val="00092E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8669D3-8E65-1B4C-BFB1-10622FF31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22" y="412001"/>
            <a:ext cx="1747880" cy="6164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www.solitontech.com</a:t>
            </a:r>
          </a:p>
        </p:txBody>
      </p:sp>
    </p:spTree>
    <p:extLst>
      <p:ext uri="{BB962C8B-B14F-4D97-AF65-F5344CB8AC3E}">
        <p14:creationId xmlns:p14="http://schemas.microsoft.com/office/powerpoint/2010/main" val="279868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92A09C1-6B0B-EA4F-8D2A-F91F6B9F8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8C9B147-E101-FA4F-A809-79A1E4B5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7FC5C8-D8AC-6941-AC3D-8E32EFA8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26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8AF449A-BF66-BC42-A3CB-8BB0CE357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3A60E51-234A-824A-95A5-1AABCCDC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6419949-3855-5145-BB9A-D448678F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7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4760D7-5823-4B45-AD49-C1360326D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EAB9A6-33C6-6647-8729-A20FC9615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72D91C-28F2-CD4D-9476-3A3A1777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04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3700-EFAD-7C49-97BB-3B19BF7A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F6573-E104-824F-90F2-A4DAE0DA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3379A-7289-BA49-BBDB-61AB58ACA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20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4732EA7-CC3D-C74D-A97B-007CFC146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5508691-F37F-D344-8D50-652E5AA34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5C92E86-7A92-4448-BE6D-162AF675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2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48C2D12-CA87-C145-8319-9BBDFD42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C466F14-B52D-8445-8A05-3CD62A8F0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BACB29-C8D8-F047-BB0B-34D69DC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435E4-7F69-B441-8E9C-1498922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1264C-E474-BF48-8A0B-666D720C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77C0DF-4AF2-0E41-A7CE-923CA086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62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D2323F-664E-1A4C-A768-F3837D04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A9828-A33E-824D-945A-E9E208CB8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A3088-5F18-064C-AE3C-937E9A2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56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18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07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_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30CD15E-0871-B440-9789-6FCF052899A0}"/>
              </a:ext>
            </a:extLst>
          </p:cNvPr>
          <p:cNvSpPr/>
          <p:nvPr/>
        </p:nvSpPr>
        <p:spPr>
          <a:xfrm>
            <a:off x="0" y="16151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52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73379"/>
            <a:ext cx="9144000" cy="2387600"/>
          </a:xfrm>
        </p:spPr>
        <p:txBody>
          <a:bodyPr anchor="b"/>
          <a:lstStyle>
            <a:lvl1pPr algn="l">
              <a:defRPr sz="6000" b="1">
                <a:solidFill>
                  <a:srgbClr val="00092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3054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2259AB-41A2-B74A-82D9-26A3761F66CE}"/>
              </a:ext>
            </a:extLst>
          </p:cNvPr>
          <p:cNvSpPr txBox="1"/>
          <p:nvPr/>
        </p:nvSpPr>
        <p:spPr>
          <a:xfrm>
            <a:off x="9388930" y="535542"/>
            <a:ext cx="245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ysClr val="windowText" lastClr="000000"/>
                </a:solidFill>
              </a:rPr>
              <a:t>www.solitontech.com</a:t>
            </a:r>
          </a:p>
        </p:txBody>
      </p:sp>
      <p:pic>
        <p:nvPicPr>
          <p:cNvPr id="11" name="Picture 10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97F4B32-E375-114A-8231-213C7EEDE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0" y="410400"/>
            <a:ext cx="1738165" cy="61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04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53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79898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8721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312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1651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9617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04191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897235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67816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02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466B1-7B37-6041-97AE-A7F39E4B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A8C361-F553-D64D-B294-E7225953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51B44-50ED-5C4E-AF01-A488EEEF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92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46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6500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217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595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4724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615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8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3130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672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4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A8B2-19C4-984F-9A51-D9A55FF7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4C4500B-DBDF-0742-B12E-A61791F825A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705F2CAC-BE9A-5543-93CD-9452B424DB2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8200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0F4DBC23-A33A-254A-A2D1-B69ECEF81AC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568485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0728D3C-9C01-004F-805C-18870B51888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568485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80BAF253-BBCE-5E44-9856-DC24EB9E6A2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87146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E1BCACDA-9EC8-494A-A5E8-CEFE72D4C61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87146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53568AF-F3B6-184A-B969-D52F6A7AE9E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807" y="1429073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FFB53B07-C850-9241-BB32-9E3ACA9B11B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005807" y="3765441"/>
            <a:ext cx="2323454" cy="2108415"/>
          </a:xfrm>
        </p:spPr>
        <p:txBody>
          <a:bodyPr anchor="ctr"/>
          <a:lstStyle>
            <a:lvl1pPr algn="ctr">
              <a:buNone/>
              <a:defRPr sz="16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19" name="Date Placeholder 18">
            <a:extLst>
              <a:ext uri="{FF2B5EF4-FFF2-40B4-BE49-F238E27FC236}">
                <a16:creationId xmlns:a16="http://schemas.microsoft.com/office/drawing/2014/main" id="{68D13C59-7629-3E47-8C3F-FF9A9388C6E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7E68859D-C8D1-E049-A29B-AB8E38E543E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4642DA53-B80B-E741-A980-5957B311A83B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8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3655C-C374-C04D-85BC-A9AE82D8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77482-14E3-AA43-9ADB-43DF53376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D29D12-7C6F-B04C-9282-7CF02F8B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3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06228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76460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EBFE9F-005D-E449-B7B9-6437277F7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1E1E0-42A8-AE4E-A71B-60E86DE6A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1B2492-BAE0-3348-8032-D2075220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44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17" y="2"/>
            <a:ext cx="3229992" cy="6857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92125" y="1106021"/>
            <a:ext cx="2249975" cy="787908"/>
          </a:xfrm>
          <a:prstGeom prst="rect">
            <a:avLst/>
          </a:prstGeom>
        </p:spPr>
        <p:txBody>
          <a:bodyPr wrap="square" lIns="0" rIns="0" anchor="t">
            <a:noAutofit/>
          </a:bodyPr>
          <a:lstStyle>
            <a:lvl1pPr algn="l">
              <a:defRPr sz="4800" b="1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106020"/>
            <a:ext cx="7627127" cy="5428131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Content Item 1</a:t>
            </a:r>
          </a:p>
          <a:p>
            <a:pPr lvl="0"/>
            <a:r>
              <a:rPr lang="en-US"/>
              <a:t>Content Item 2</a:t>
            </a:r>
          </a:p>
          <a:p>
            <a:pPr lvl="0"/>
            <a:r>
              <a:rPr lang="en-US"/>
              <a:t>Content Item 3</a:t>
            </a:r>
          </a:p>
          <a:p>
            <a:pPr lvl="0"/>
            <a:r>
              <a:rPr lang="en-US"/>
              <a:t>Content Item 4</a:t>
            </a:r>
          </a:p>
          <a:p>
            <a:pPr lvl="0"/>
            <a:r>
              <a:rPr lang="en-US"/>
              <a:t>Content Item 5 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A5EDD0-1CB4-2B41-A679-1B853092C7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63619" y="453626"/>
            <a:ext cx="7633549" cy="210583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333" b="0" i="0" kern="1200" spc="0" baseline="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defRPr>
            </a:lvl1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bg2">
                  <a:lumMod val="50000"/>
                </a:schemeClr>
              </a:buClr>
              <a:buSzPct val="70000"/>
              <a:buFont typeface="Arial" panose="020B0604020202020204" pitchFamily="34" charset="0"/>
              <a:buNone/>
              <a:tabLst>
                <a:tab pos="243834" algn="l"/>
              </a:tabLst>
            </a:pPr>
            <a:r>
              <a:rPr lang="en-US"/>
              <a:t>SECTION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B272323-75E3-6844-B442-4F3C1FC4EC6E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63F860A-E54C-0E40-9915-5756A83867A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E55AF9F-4077-044A-AAE2-7F4F867C9B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00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0" y="0"/>
            <a:ext cx="3363913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8658" y="1542081"/>
            <a:ext cx="7627127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8658" y="136525"/>
            <a:ext cx="10515600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565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632FF9D-AFF9-2F42-A628-2075658ABEF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-1" y="0"/>
            <a:ext cx="5238427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ctr"/>
          <a:lstStyle>
            <a:lvl1pPr algn="ctr">
              <a:buNone/>
              <a:defRPr sz="2000"/>
            </a:lvl1pPr>
          </a:lstStyle>
          <a:p>
            <a:r>
              <a:rPr lang="en-US"/>
              <a:t>Click to Choose Picture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08097A-F6BF-584E-9C47-5BC4A6E657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61409" y="1542081"/>
            <a:ext cx="5734375" cy="4992070"/>
          </a:xfrm>
          <a:prstGeom prst="rect">
            <a:avLst/>
          </a:prstGeom>
        </p:spPr>
        <p:txBody>
          <a:bodyPr wrap="square" lIns="0" tIns="0" rIns="0" anchor="t">
            <a:noAutofit/>
          </a:bodyPr>
          <a:lstStyle>
            <a:lvl1pPr marL="0" marR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bg2">
                  <a:lumMod val="50000"/>
                </a:schemeClr>
              </a:buClr>
              <a:buSzPct val="70000"/>
              <a:buFont typeface="Wingdings" charset="2"/>
              <a:buNone/>
              <a:tabLst>
                <a:tab pos="243834" algn="l"/>
              </a:tabLst>
              <a:defRPr sz="2133"/>
            </a:lvl1pPr>
          </a:lstStyle>
          <a:p>
            <a:pPr lvl="0"/>
            <a:r>
              <a:rPr lang="en-US"/>
              <a:t>Body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EFA69-280F-B248-B8F6-2768F238FF2A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7742DE-7C15-A048-8271-255865D4B8B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9930C-EFFE-CC46-9097-46DC2A9ECEC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8E7D764-9493-014F-A843-33769C2AB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1409" y="136525"/>
            <a:ext cx="5734375" cy="1325563"/>
          </a:xfrm>
        </p:spPr>
        <p:txBody>
          <a:bodyPr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92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68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94847"/>
            <a:ext cx="10515600" cy="4782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8D579-9351-4FD4-821C-343227506B2C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588941"/>
            <a:ext cx="41148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588941"/>
            <a:ext cx="2743200" cy="250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6BBEA2-9827-40A2-B010-5CAAEFC35EA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03FAC6C-6BAE-6F44-8E87-EED34DA259E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26778" y="235433"/>
            <a:ext cx="1013791" cy="35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3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lang="zh-CN" altLang="en-US" smtClean="0"/>
              <a:t>2024/5/17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358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53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Image Transfer in </a:t>
            </a:r>
            <a:r>
              <a:rPr lang="en-US" dirty="0" err="1" smtClean="0"/>
              <a:t>MeasurementLink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00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484077" y="1925515"/>
            <a:ext cx="2470638" cy="35345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221" y="365126"/>
            <a:ext cx="10989579" cy="835994"/>
          </a:xfrm>
        </p:spPr>
        <p:txBody>
          <a:bodyPr/>
          <a:lstStyle/>
          <a:p>
            <a:r>
              <a:rPr lang="en-US" dirty="0"/>
              <a:t>POC on Image transfer to </a:t>
            </a:r>
            <a:r>
              <a:rPr lang="en-US" dirty="0" err="1"/>
              <a:t>InstrumentStudio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6" y="1394847"/>
            <a:ext cx="11063654" cy="4782116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7809" y="3878867"/>
            <a:ext cx="2308035" cy="29014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Trigger from 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773490" y="2265486"/>
            <a:ext cx="1872761" cy="641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Unpack Configuration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4773490" y="2971801"/>
            <a:ext cx="1872761" cy="641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Load Image from disk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4773489" y="3678116"/>
            <a:ext cx="1872761" cy="641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Convert Image to </a:t>
            </a:r>
            <a:r>
              <a:rPr lang="en-US" sz="1400" dirty="0" err="1" smtClean="0"/>
              <a:t>gRPC</a:t>
            </a:r>
            <a:r>
              <a:rPr lang="en-US" sz="1400" dirty="0" smtClean="0"/>
              <a:t> supported type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4773489" y="4402015"/>
            <a:ext cx="1872761" cy="64183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Pack the result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742481" y="5271518"/>
            <a:ext cx="2020765" cy="3150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Visualize in IS</a:t>
            </a:r>
            <a:endParaRPr lang="en-US" dirty="0"/>
          </a:p>
        </p:txBody>
      </p:sp>
      <p:sp>
        <p:nvSpPr>
          <p:cNvPr id="12" name="Right Arrow 11"/>
          <p:cNvSpPr/>
          <p:nvPr/>
        </p:nvSpPr>
        <p:spPr>
          <a:xfrm>
            <a:off x="3231694" y="3171091"/>
            <a:ext cx="1050160" cy="644771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ight Arrow 12"/>
          <p:cNvSpPr/>
          <p:nvPr/>
        </p:nvSpPr>
        <p:spPr>
          <a:xfrm>
            <a:off x="7236068" y="3171091"/>
            <a:ext cx="915865" cy="653563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 smtClean="0"/>
              <a:t>gRPC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21" y="2907325"/>
            <a:ext cx="2696417" cy="659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9102" y="1828881"/>
            <a:ext cx="2787527" cy="238930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807923" y="5140714"/>
            <a:ext cx="18383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1" dirty="0" smtClean="0"/>
              <a:t>LabVIEW Measurement</a:t>
            </a:r>
            <a:endParaRPr lang="en-US" sz="1100" b="1" i="1" dirty="0"/>
          </a:p>
        </p:txBody>
      </p:sp>
      <p:sp>
        <p:nvSpPr>
          <p:cNvPr id="18" name="Rectangle 17"/>
          <p:cNvSpPr/>
          <p:nvPr/>
        </p:nvSpPr>
        <p:spPr>
          <a:xfrm>
            <a:off x="8947780" y="4390437"/>
            <a:ext cx="1610170" cy="49888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Convert back to Image</a:t>
            </a:r>
            <a:endParaRPr lang="en-US" dirty="0"/>
          </a:p>
        </p:txBody>
      </p:sp>
      <p:sp>
        <p:nvSpPr>
          <p:cNvPr id="19" name="Plus 18"/>
          <p:cNvSpPr/>
          <p:nvPr/>
        </p:nvSpPr>
        <p:spPr>
          <a:xfrm>
            <a:off x="9615486" y="4954724"/>
            <a:ext cx="274757" cy="251392"/>
          </a:xfrm>
          <a:prstGeom prst="mathPlus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85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Taken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45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Custom 3">
      <a:dk1>
        <a:srgbClr val="171718"/>
      </a:dk1>
      <a:lt1>
        <a:srgbClr val="F6F5F7"/>
      </a:lt1>
      <a:dk2>
        <a:srgbClr val="44546A"/>
      </a:dk2>
      <a:lt2>
        <a:srgbClr val="E7E6E6"/>
      </a:lt2>
      <a:accent1>
        <a:srgbClr val="1444B3"/>
      </a:accent1>
      <a:accent2>
        <a:srgbClr val="D6AA20"/>
      </a:accent2>
      <a:accent3>
        <a:srgbClr val="1493B3"/>
      </a:accent3>
      <a:accent4>
        <a:srgbClr val="451BBB"/>
      </a:accent4>
      <a:accent5>
        <a:srgbClr val="8314B3"/>
      </a:accent5>
      <a:accent6>
        <a:srgbClr val="B31444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DM Sans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boto" panose="02040502050505030304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9552F233-9F53-45A5-ADFD-743E70F7B171}" vid="{D6DECAA6-6DB3-4450-A390-FEAE7BD2EE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20000"/>
            <a:lumOff val="80000"/>
          </a:schemeClr>
        </a:solidFill>
      </a:spPr>
      <a:bodyPr rtlCol="0" anchor="ctr"/>
      <a:lstStyle>
        <a:defPPr>
          <a:defRPr sz="1400" dirty="0" smtClean="0">
            <a:solidFill>
              <a:srgbClr val="242424"/>
            </a:solidFill>
            <a:latin typeface="Cambria" panose="02040503050406030204" pitchFamily="18" charset="0"/>
            <a:ea typeface="Cambria" panose="020405030504060302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63</TotalTime>
  <Words>40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宋体</vt:lpstr>
      <vt:lpstr>Arial</vt:lpstr>
      <vt:lpstr>Calibri</vt:lpstr>
      <vt:lpstr>Calibri Light</vt:lpstr>
      <vt:lpstr>DM Sans</vt:lpstr>
      <vt:lpstr>Roboto</vt:lpstr>
      <vt:lpstr>Wingdings</vt:lpstr>
      <vt:lpstr>Theme1</vt:lpstr>
      <vt:lpstr>Office Theme</vt:lpstr>
      <vt:lpstr>1_Office Theme</vt:lpstr>
      <vt:lpstr>Image Transfer in MeasurementLink</vt:lpstr>
      <vt:lpstr>POC on Image transfer to InstrumentStudio</vt:lpstr>
      <vt:lpstr>Time Taken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Transfer in MeasurementLink</dc:title>
  <dc:creator>Premkumar C.</dc:creator>
  <cp:lastModifiedBy>Premkumar C.</cp:lastModifiedBy>
  <cp:revision>6</cp:revision>
  <dcterms:created xsi:type="dcterms:W3CDTF">2024-05-17T13:21:52Z</dcterms:created>
  <dcterms:modified xsi:type="dcterms:W3CDTF">2024-05-17T14:25:10Z</dcterms:modified>
</cp:coreProperties>
</file>