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4.xml" ContentType="application/vnd.openxmlformats-officedocument.theme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theme/theme5.xml" ContentType="application/vnd.openxmlformats-officedocument.theme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theme/theme6.xml" ContentType="application/vnd.openxmlformats-officedocument.theme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theme/theme7.xml" ContentType="application/vnd.openxmlformats-officedocument.theme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theme/theme8.xml" ContentType="application/vnd.openxmlformats-officedocument.theme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theme/theme9.xml" ContentType="application/vnd.openxmlformats-officedocument.theme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theme/theme10.xml" ContentType="application/vnd.openxmlformats-officedocument.theme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  <p:sldMasterId id="2147483690" r:id="rId3"/>
    <p:sldMasterId id="2147483703" r:id="rId4"/>
    <p:sldMasterId id="2147483743" r:id="rId5"/>
    <p:sldMasterId id="2147483781" r:id="rId6"/>
    <p:sldMasterId id="2147483836" r:id="rId7"/>
    <p:sldMasterId id="2147483876" r:id="rId8"/>
    <p:sldMasterId id="2147483914" r:id="rId9"/>
    <p:sldMasterId id="2147483960" r:id="rId10"/>
    <p:sldMasterId id="2147483972" r:id="rId11"/>
  </p:sldMasterIdLst>
  <p:sldIdLst>
    <p:sldId id="256" r:id="rId12"/>
    <p:sldId id="257" r:id="rId13"/>
    <p:sldId id="258" r:id="rId14"/>
    <p:sldId id="259" r:id="rId15"/>
    <p:sldId id="26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10" Type="http://schemas.openxmlformats.org/officeDocument/2006/relationships/slideMaster" Target="slideMasters/slideMaster10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5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5.xml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5.xml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5.xml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5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5.xml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5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5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5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5.xml"/></Relationships>
</file>

<file path=ppt/slideLayouts/_rels/slideLayout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5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5.xml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5.xml"/></Relationships>
</file>

<file path=ppt/slideLayouts/_rels/slideLayout116.xml.rels><?xml version="1.0" encoding="UTF-8" standalone="yes"?>
<Relationships xmlns="http://schemas.openxmlformats.org/package/2006/relationships"><Relationship Id="rId8" Type="http://schemas.openxmlformats.org/officeDocument/2006/relationships/hyperlink" Target="https://nio365.sharepoint.com/sites/BrandCreative/Shared%20Documents/Forms/AllItems.aspx?RootFolder=%2Fsites%2FBrandCreative%2FShared%20Documents%2FBrand%20Elements%2FIcon%20Library&amp;FolderCTID=0x012000353A97EB3A23D34F9213D6EC34228E1D" TargetMode="External"/><Relationship Id="rId3" Type="http://schemas.openxmlformats.org/officeDocument/2006/relationships/image" Target="../media/image10.jpeg"/><Relationship Id="rId7" Type="http://schemas.openxmlformats.org/officeDocument/2006/relationships/hyperlink" Target="https://nibrand.frontify.com/hub/173817" TargetMode="External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5.xml"/><Relationship Id="rId6" Type="http://schemas.openxmlformats.org/officeDocument/2006/relationships/hyperlink" Target="https://nio365.sharepoint.com/sites/BrandCreative/SitePages/Imagery-and-Photography.aspx" TargetMode="Externa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6.xml"/></Relationships>
</file>

<file path=ppt/slideLayouts/_rels/slideLayout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6.xml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6.xml"/></Relationships>
</file>

<file path=ppt/slideLayouts/_rels/slideLayout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6.xml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8.emf"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6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6.xml"/></Relationships>
</file>

<file path=ppt/slideLayouts/_rels/slideLayout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6.xml"/></Relationships>
</file>

<file path=ppt/slideLayouts/_rels/slideLayout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6.xml"/></Relationships>
</file>

<file path=ppt/slideLayouts/_rels/slideLayout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6.xml"/></Relationships>
</file>

<file path=ppt/slideLayouts/_rels/slideLayout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6.xm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6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6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6.xml"/></Relationships>
</file>

<file path=ppt/slideLayouts/_rels/slideLayout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6.xml"/></Relationships>
</file>

<file path=ppt/slideLayouts/_rels/slideLayout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6.xml"/></Relationships>
</file>

<file path=ppt/slideLayouts/_rels/slideLayout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6.xml"/></Relationships>
</file>

<file path=ppt/slideLayouts/_rels/slideLayout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6.xml"/></Relationships>
</file>

<file path=ppt/slideLayouts/_rels/slideLayout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6.xml"/></Relationships>
</file>

<file path=ppt/slideLayouts/_rels/slideLayout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6.xml"/></Relationships>
</file>

<file path=ppt/slideLayouts/_rels/slideLayout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6.xml"/></Relationships>
</file>

<file path=ppt/slideLayouts/_rels/slideLayout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6.xml"/></Relationships>
</file>

<file path=ppt/slideLayouts/_rels/slideLayout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6.xml"/></Relationships>
</file>

<file path=ppt/slideLayouts/_rels/slideLayout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6.xml"/></Relationships>
</file>

<file path=ppt/slideLayouts/_rels/slideLayout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6.xml"/></Relationships>
</file>

<file path=ppt/slideLayouts/_rels/slideLayout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6.xml"/></Relationships>
</file>

<file path=ppt/slideLayouts/_rels/slideLayout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6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6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6.xml"/></Relationships>
</file>

<file path=ppt/slideLayouts/_rels/slideLayout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6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6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6.xml"/></Relationships>
</file>

<file path=ppt/slideLayouts/_rels/slideLayout155.xml.rels><?xml version="1.0" encoding="UTF-8" standalone="yes"?>
<Relationships xmlns="http://schemas.openxmlformats.org/package/2006/relationships"><Relationship Id="rId8" Type="http://schemas.openxmlformats.org/officeDocument/2006/relationships/hyperlink" Target="https://nio365.sharepoint.com/sites/BrandCreative/Shared%20Documents/Forms/AllItems.aspx?RootFolder=%2Fsites%2FBrandCreative%2FShared%20Documents%2FBrand%20Elements%2FIcon%20Library&amp;FolderCTID=0x012000353A97EB3A23D34F9213D6EC34228E1D" TargetMode="External"/><Relationship Id="rId3" Type="http://schemas.openxmlformats.org/officeDocument/2006/relationships/image" Target="../media/image10.jpeg"/><Relationship Id="rId7" Type="http://schemas.openxmlformats.org/officeDocument/2006/relationships/hyperlink" Target="https://nibrand.frontify.com/hub/173817" TargetMode="External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6.xml"/><Relationship Id="rId6" Type="http://schemas.openxmlformats.org/officeDocument/2006/relationships/hyperlink" Target="https://nio365.sharepoint.com/sites/BrandCreative/SitePages/Imagery-and-Photography.aspx" TargetMode="Externa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7.xml"/></Relationships>
</file>

<file path=ppt/slideLayouts/_rels/slideLayout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7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7.xml"/></Relationships>
</file>

<file path=ppt/slideLayouts/_rels/slideLayout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7.xml"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7.xml"/></Relationships>
</file>

<file path=ppt/slideLayouts/_rels/slideLayout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8.emf"/></Relationships>
</file>

<file path=ppt/slideLayouts/_rels/slideLayout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7.xml"/></Relationships>
</file>

<file path=ppt/slideLayouts/_rels/slideLayout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7.xml"/></Relationships>
</file>

<file path=ppt/slideLayouts/_rels/slideLayout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7.xml"/></Relationships>
</file>

<file path=ppt/slideLayouts/_rels/slideLayout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7.xml"/></Relationships>
</file>

<file path=ppt/slideLayouts/_rels/slideLayout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7.xml"/></Relationships>
</file>

<file path=ppt/slideLayouts/_rels/slideLayout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7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7.xml"/></Relationships>
</file>

<file path=ppt/slideLayouts/_rels/slideLayout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7.xml"/></Relationships>
</file>

<file path=ppt/slideLayouts/_rels/slideLayout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7.xml"/></Relationships>
</file>

<file path=ppt/slideLayouts/_rels/slideLayout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7.xml"/></Relationships>
</file>

<file path=ppt/slideLayouts/_rels/slideLayout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7.xml"/></Relationships>
</file>

<file path=ppt/slideLayouts/_rels/slideLayout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7.xml"/></Relationships>
</file>

<file path=ppt/slideLayouts/_rels/slideLayout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7.xml"/></Relationships>
</file>

<file path=ppt/slideLayouts/_rels/slideLayout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7.xml"/></Relationships>
</file>

<file path=ppt/slideLayouts/_rels/slideLayout1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7.xml"/></Relationships>
</file>

<file path=ppt/slideLayouts/_rels/slideLayout1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7.xml"/></Relationships>
</file>

<file path=ppt/slideLayouts/_rels/slideLayout1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7.xml"/></Relationships>
</file>

<file path=ppt/slideLayouts/_rels/slideLayout1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7.xml"/></Relationships>
</file>

<file path=ppt/slideLayouts/_rels/slideLayout1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7.xml"/></Relationships>
</file>

<file path=ppt/slideLayouts/_rels/slideLayout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7.xml"/></Relationships>
</file>

<file path=ppt/slideLayouts/_rels/slideLayout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7.xml"/></Relationships>
</file>

<file path=ppt/slideLayouts/_rels/slideLayout1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7.xml"/></Relationships>
</file>

<file path=ppt/slideLayouts/_rels/slideLayout1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7.xml"/></Relationships>
</file>

<file path=ppt/slideLayouts/_rels/slideLayout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7.xml"/></Relationships>
</file>

<file path=ppt/slideLayouts/_rels/slideLayout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7.xml"/></Relationships>
</file>

<file path=ppt/slideLayouts/_rels/slideLayout1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7.xml"/></Relationships>
</file>

<file path=ppt/slideLayouts/_rels/slideLayout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7.xml"/></Relationships>
</file>

<file path=ppt/slideLayouts/_rels/slideLayout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7.xml"/></Relationships>
</file>

<file path=ppt/slideLayouts/_rels/slideLayout194.xml.rels><?xml version="1.0" encoding="UTF-8" standalone="yes"?>
<Relationships xmlns="http://schemas.openxmlformats.org/package/2006/relationships"><Relationship Id="rId8" Type="http://schemas.openxmlformats.org/officeDocument/2006/relationships/hyperlink" Target="https://nio365.sharepoint.com/sites/BrandCreative/Shared%20Documents/Forms/AllItems.aspx?RootFolder=%2Fsites%2FBrandCreative%2FShared%20Documents%2FBrand%20Elements%2FIcon%20Library&amp;FolderCTID=0x012000353A97EB3A23D34F9213D6EC34228E1D" TargetMode="External"/><Relationship Id="rId3" Type="http://schemas.openxmlformats.org/officeDocument/2006/relationships/image" Target="../media/image10.jpeg"/><Relationship Id="rId7" Type="http://schemas.openxmlformats.org/officeDocument/2006/relationships/hyperlink" Target="https://nibrand.frontify.com/hub/173817" TargetMode="External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7.xml"/><Relationship Id="rId6" Type="http://schemas.openxmlformats.org/officeDocument/2006/relationships/hyperlink" Target="https://nio365.sharepoint.com/sites/BrandCreative/SitePages/Imagery-and-Photography.aspx" TargetMode="Externa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Layouts/_rels/slideLayout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8.xml"/></Relationships>
</file>

<file path=ppt/slideLayouts/_rels/slideLayout1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8.xml"/></Relationships>
</file>

<file path=ppt/slideLayouts/_rels/slideLayout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160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8.xml"/></Relationships>
</file>

<file path=ppt/slideLayouts/_rels/slideLayout2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8.xml"/></Relationships>
</file>

<file path=ppt/slideLayouts/_rels/slideLayout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8.emf"/></Relationships>
</file>

<file path=ppt/slideLayouts/_rels/slideLayout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8.xml"/></Relationships>
</file>

<file path=ppt/slideLayouts/_rels/slideLayout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8.xml"/></Relationships>
</file>

<file path=ppt/slideLayouts/_rels/slideLayout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8.xml"/></Relationships>
</file>

<file path=ppt/slideLayouts/_rels/slideLayout2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8.xml"/></Relationships>
</file>

<file path=ppt/slideLayouts/_rels/slideLayout2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8.xml"/></Relationships>
</file>

<file path=ppt/slideLayouts/_rels/slideLayout2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8.xml"/></Relationships>
</file>

<file path=ppt/slideLayouts/_rels/slideLayout2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8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8.xml"/></Relationships>
</file>

<file path=ppt/slideLayouts/_rels/slideLayout2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8.xml"/></Relationships>
</file>

<file path=ppt/slideLayouts/_rels/slideLayout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8.xml"/></Relationships>
</file>

<file path=ppt/slideLayouts/_rels/slideLayout2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8.xml"/></Relationships>
</file>

<file path=ppt/slideLayouts/_rels/slideLayout2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8.xml"/></Relationships>
</file>

<file path=ppt/slideLayouts/_rels/slideLayout2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8.xml"/></Relationships>
</file>

<file path=ppt/slideLayouts/_rels/slideLayout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8.xml"/></Relationships>
</file>

<file path=ppt/slideLayouts/_rels/slideLayout2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8.xml"/></Relationships>
</file>

<file path=ppt/slideLayouts/_rels/slideLayout2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8.xml"/></Relationships>
</file>

<file path=ppt/slideLayouts/_rels/slideLayout2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8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8.xml"/></Relationships>
</file>

<file path=ppt/slideLayouts/_rels/slideLayout2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8.xml"/></Relationships>
</file>

<file path=ppt/slideLayouts/_rels/slideLayout2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8.xml"/></Relationships>
</file>

<file path=ppt/slideLayouts/_rels/slideLayout2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8.xml"/></Relationships>
</file>

<file path=ppt/slideLayouts/_rels/slideLayout2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8.xml"/></Relationships>
</file>

<file path=ppt/slideLayouts/_rels/slideLayout2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8.xml"/></Relationships>
</file>

<file path=ppt/slideLayouts/_rels/slideLayout2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8.xml"/></Relationships>
</file>

<file path=ppt/slideLayouts/_rels/slideLayout2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8.xml"/></Relationships>
</file>

<file path=ppt/slideLayouts/_rels/slideLayout2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8.xml"/></Relationships>
</file>

<file path=ppt/slideLayouts/_rels/slideLayout2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8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8.xml"/></Relationships>
</file>

<file path=ppt/slideLayouts/_rels/slideLayout2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8.xml"/></Relationships>
</file>

<file path=ppt/slideLayouts/_rels/slideLayout2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8.xml"/></Relationships>
</file>

<file path=ppt/slideLayouts/_rels/slideLayout233.xml.rels><?xml version="1.0" encoding="UTF-8" standalone="yes"?>
<Relationships xmlns="http://schemas.openxmlformats.org/package/2006/relationships"><Relationship Id="rId8" Type="http://schemas.openxmlformats.org/officeDocument/2006/relationships/hyperlink" Target="https://nio365.sharepoint.com/sites/BrandCreative/Shared%20Documents/Forms/AllItems.aspx?RootFolder=%2Fsites%2FBrandCreative%2FShared%20Documents%2FBrand%20Elements%2FIcon%20Library&amp;FolderCTID=0x012000353A97EB3A23D34F9213D6EC34228E1D" TargetMode="External"/><Relationship Id="rId3" Type="http://schemas.openxmlformats.org/officeDocument/2006/relationships/image" Target="../media/image10.jpeg"/><Relationship Id="rId7" Type="http://schemas.openxmlformats.org/officeDocument/2006/relationships/hyperlink" Target="https://nibrand.frontify.com/hub/173817" TargetMode="External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8.xml"/><Relationship Id="rId6" Type="http://schemas.openxmlformats.org/officeDocument/2006/relationships/hyperlink" Target="https://nio365.sharepoint.com/sites/BrandCreative/SitePages/Imagery-and-Photography.aspx" TargetMode="Externa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Layouts/_rels/slideLayout2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9.xml"/></Relationships>
</file>

<file path=ppt/slideLayouts/_rels/slideLayout2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9.xml"/></Relationships>
</file>

<file path=ppt/slideLayouts/_rels/slideLayout2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9.xml"/></Relationships>
</file>

<file path=ppt/slideLayouts/_rels/slideLayout2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9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9.xml"/></Relationships>
</file>

<file path=ppt/slideLayouts/_rels/slideLayout2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8.emf"/></Relationships>
</file>

<file path=ppt/slideLayouts/_rels/slideLayout2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9.xml"/></Relationships>
</file>

<file path=ppt/slideLayouts/_rels/slideLayout2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9.xml"/></Relationships>
</file>

<file path=ppt/slideLayouts/_rels/slideLayout2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9.xml"/></Relationships>
</file>

<file path=ppt/slideLayouts/_rels/slideLayout2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9.xml"/></Relationships>
</file>

<file path=ppt/slideLayouts/_rels/slideLayout2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9.xml"/></Relationships>
</file>

<file path=ppt/slideLayouts/_rels/slideLayout2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9.xml"/></Relationships>
</file>

<file path=ppt/slideLayouts/_rels/slideLayout2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9.xml"/></Relationships>
</file>

<file path=ppt/slideLayouts/_rels/slideLayout2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9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9.xml"/></Relationships>
</file>

<file path=ppt/slideLayouts/_rels/slideLayout2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9.xml"/></Relationships>
</file>

<file path=ppt/slideLayouts/_rels/slideLayout2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9.xml"/></Relationships>
</file>

<file path=ppt/slideLayouts/_rels/slideLayout2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9.xml"/></Relationships>
</file>

<file path=ppt/slideLayouts/_rels/slideLayout2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9.xml"/></Relationships>
</file>

<file path=ppt/slideLayouts/_rels/slideLayout2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9.xml"/></Relationships>
</file>

<file path=ppt/slideLayouts/_rels/slideLayout2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9.xml"/></Relationships>
</file>

<file path=ppt/slideLayouts/_rels/slideLayout2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9.xml"/></Relationships>
</file>

<file path=ppt/slideLayouts/_rels/slideLayout2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9.xml"/></Relationships>
</file>

<file path=ppt/slideLayouts/_rels/slideLayout2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9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9.xml"/></Relationships>
</file>

<file path=ppt/slideLayouts/_rels/slideLayout2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9.xml"/></Relationships>
</file>

<file path=ppt/slideLayouts/_rels/slideLayout2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9.xml"/></Relationships>
</file>

<file path=ppt/slideLayouts/_rels/slideLayout2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9.xml"/></Relationships>
</file>

<file path=ppt/slideLayouts/_rels/slideLayout2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9.xml"/></Relationships>
</file>

<file path=ppt/slideLayouts/_rels/slideLayout2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9.xml"/></Relationships>
</file>

<file path=ppt/slideLayouts/_rels/slideLayout2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9.xml"/></Relationships>
</file>

<file path=ppt/slideLayouts/_rels/slideLayout2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9.xml"/></Relationships>
</file>

<file path=ppt/slideLayouts/_rels/slideLayout2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9.xml"/></Relationships>
</file>

<file path=ppt/slideLayouts/_rels/slideLayout2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9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9.xml"/></Relationships>
</file>

<file path=ppt/slideLayouts/_rels/slideLayout2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9.xml"/></Relationships>
</file>

<file path=ppt/slideLayouts/_rels/slideLayout272.xml.rels><?xml version="1.0" encoding="UTF-8" standalone="yes"?>
<Relationships xmlns="http://schemas.openxmlformats.org/package/2006/relationships"><Relationship Id="rId8" Type="http://schemas.openxmlformats.org/officeDocument/2006/relationships/hyperlink" Target="https://nio365.sharepoint.com/sites/BrandCreative/Shared%20Documents/Forms/AllItems.aspx?RootFolder=%2Fsites%2FBrandCreative%2FShared%20Documents%2FBrand%20Elements%2FIcon%20Library&amp;FolderCTID=0x012000353A97EB3A23D34F9213D6EC34228E1D" TargetMode="External"/><Relationship Id="rId3" Type="http://schemas.openxmlformats.org/officeDocument/2006/relationships/image" Target="../media/image10.jpeg"/><Relationship Id="rId7" Type="http://schemas.openxmlformats.org/officeDocument/2006/relationships/hyperlink" Target="https://nibrand.frontify.com/hub/173817" TargetMode="External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9.xml"/><Relationship Id="rId6" Type="http://schemas.openxmlformats.org/officeDocument/2006/relationships/hyperlink" Target="https://nio365.sharepoint.com/sites/BrandCreative/SitePages/Imagery-and-Photography.aspx" TargetMode="Externa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Layouts/_rels/slideLayout2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8.emf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8" Type="http://schemas.openxmlformats.org/officeDocument/2006/relationships/hyperlink" Target="https://nio365.sharepoint.com/sites/BrandCreative/Shared%20Documents/Forms/AllItems.aspx?RootFolder=%2Fsites%2FBrandCreative%2FShared%20Documents%2FBrand%20Elements%2FIcon%20Library&amp;FolderCTID=0x012000353A97EB3A23D34F9213D6EC34228E1D" TargetMode="External"/><Relationship Id="rId3" Type="http://schemas.openxmlformats.org/officeDocument/2006/relationships/image" Target="../media/image10.jpeg"/><Relationship Id="rId7" Type="http://schemas.openxmlformats.org/officeDocument/2006/relationships/hyperlink" Target="https://nibrand.frontify.com/hub/173817" TargetMode="External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4.xml"/><Relationship Id="rId6" Type="http://schemas.openxmlformats.org/officeDocument/2006/relationships/hyperlink" Target="https://nio365.sharepoint.com/sites/BrandCreative/SitePages/Imagery-and-Photography.aspx" TargetMode="Externa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6.svg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8.emf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_Dark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picture containing person, computer, shirt&#10;&#10;Description automatically generated">
            <a:extLst>
              <a:ext uri="{FF2B5EF4-FFF2-40B4-BE49-F238E27FC236}">
                <a16:creationId xmlns:a16="http://schemas.microsoft.com/office/drawing/2014/main" id="{D14600E9-0980-1B4D-ACE2-0539A7D8C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186397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3F49CCE-1D23-6143-B220-FC8F5B66B6BB}"/>
              </a:ext>
            </a:extLst>
          </p:cNvPr>
          <p:cNvSpPr/>
          <p:nvPr/>
        </p:nvSpPr>
        <p:spPr>
          <a:xfrm>
            <a:off x="-2" y="0"/>
            <a:ext cx="12192191" cy="6858000"/>
          </a:xfrm>
          <a:prstGeom prst="rect">
            <a:avLst/>
          </a:prstGeom>
          <a:gradFill flip="none" rotWithShape="1">
            <a:gsLst>
              <a:gs pos="100000">
                <a:srgbClr val="00092E"/>
              </a:gs>
              <a:gs pos="0">
                <a:srgbClr val="00092E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73379"/>
            <a:ext cx="9144000" cy="2387600"/>
          </a:xfrm>
        </p:spPr>
        <p:txBody>
          <a:bodyPr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53054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5C8669D3-8E65-1B4C-BFB1-10622FF311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522" y="412001"/>
            <a:ext cx="1747880" cy="6164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2259AB-41A2-B74A-82D9-26A3761F66CE}"/>
              </a:ext>
            </a:extLst>
          </p:cNvPr>
          <p:cNvSpPr txBox="1"/>
          <p:nvPr/>
        </p:nvSpPr>
        <p:spPr>
          <a:xfrm>
            <a:off x="9388930" y="535542"/>
            <a:ext cx="245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www.solitontech.com</a:t>
            </a:r>
          </a:p>
        </p:txBody>
      </p:sp>
    </p:spTree>
    <p:extLst>
      <p:ext uri="{BB962C8B-B14F-4D97-AF65-F5344CB8AC3E}">
        <p14:creationId xmlns:p14="http://schemas.microsoft.com/office/powerpoint/2010/main" val="2798686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D92A09C1-6B0B-EA4F-8D2A-F91F6B9F8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D579-9351-4FD4-821C-343227506B2C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8C9B147-E101-FA4F-A809-79A1E4B5C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97FC5C8-D8AC-6941-AC3D-8E32EFA80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BEA2-9827-40A2-B010-5CAAEFC35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263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large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CF0B041-1592-7A40-91DF-DE8C37719D6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551232" y="-11"/>
            <a:ext cx="6640768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E19747-583B-F049-9DE6-B7086C0EB5E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3" name="Image">
            <a:extLst>
              <a:ext uri="{FF2B5EF4-FFF2-40B4-BE49-F238E27FC236}">
                <a16:creationId xmlns:a16="http://schemas.microsoft.com/office/drawing/2014/main" id="{B2AE4B2D-A1A6-584D-8806-3A21F434A79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E58551F-15B1-174D-9B95-F7DBE290EDBA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C5C7E12B-E8CB-9A41-92FA-1019F576E8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5916" y="695225"/>
            <a:ext cx="3793235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C57116F0-FAEB-E744-8C06-2DBCF13B0C9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5811" y="1874564"/>
            <a:ext cx="3793089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8D26AF67-EEEB-8D4D-9F26-42321F1054D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75521" y="327155"/>
            <a:ext cx="3793235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25" name="Text Placeholder 31">
            <a:extLst>
              <a:ext uri="{FF2B5EF4-FFF2-40B4-BE49-F238E27FC236}">
                <a16:creationId xmlns:a16="http://schemas.microsoft.com/office/drawing/2014/main" id="{30F0DC5A-7034-2E45-98B5-A664643CBE2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75784" y="1395694"/>
            <a:ext cx="3793235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EB5558-A532-FA4E-AC39-CDDB19ACEF6C}"/>
              </a:ext>
            </a:extLst>
          </p:cNvPr>
          <p:cNvSpPr/>
          <p:nvPr/>
        </p:nvSpPr>
        <p:spPr>
          <a:xfrm>
            <a:off x="4110774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09638594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rk Green Content 1 box with medium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11512A22-4D06-E346-B502-9177F97B74D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567"/>
          <a:stretch/>
        </p:blipFill>
        <p:spPr>
          <a:xfrm>
            <a:off x="2" y="2"/>
            <a:ext cx="997775" cy="6857998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5258AE5-4320-034C-B0C8-1E6759D3794A}"/>
              </a:ext>
            </a:extLst>
          </p:cNvPr>
          <p:cNvSpPr/>
          <p:nvPr/>
        </p:nvSpPr>
        <p:spPr>
          <a:xfrm>
            <a:off x="996544" y="-11"/>
            <a:ext cx="5177717" cy="6858001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90F3C8-E13B-FB42-BE44-C140A028DEB0}"/>
              </a:ext>
            </a:extLst>
          </p:cNvPr>
          <p:cNvSpPr/>
          <p:nvPr/>
        </p:nvSpPr>
        <p:spPr>
          <a:xfrm>
            <a:off x="6165936" y="-11"/>
            <a:ext cx="328468" cy="6858001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8F18549F-BC91-B74F-B0B0-DECA6A5793B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504107" y="-11"/>
            <a:ext cx="5687893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21C932D6-94B9-9C4B-AA8A-93F4265A9C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7015" y="695215"/>
            <a:ext cx="4516611" cy="590931"/>
          </a:xfrm>
        </p:spPr>
        <p:txBody>
          <a:bodyPr lIns="0" r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F16526BB-4E10-3241-B335-C4A0505E3CB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6744" y="1874554"/>
            <a:ext cx="4516437" cy="4327809"/>
          </a:xfrm>
        </p:spPr>
        <p:txBody>
          <a:bodyPr lIns="0" r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586F9B00-93D6-7446-BE76-CE8A1FA7956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26619" y="327145"/>
            <a:ext cx="4516611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30" name="Text Placeholder 31">
            <a:extLst>
              <a:ext uri="{FF2B5EF4-FFF2-40B4-BE49-F238E27FC236}">
                <a16:creationId xmlns:a16="http://schemas.microsoft.com/office/drawing/2014/main" id="{39CDCD6F-5CAF-1B4B-BEC1-8BC1ECDC14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26883" y="1395684"/>
            <a:ext cx="4516611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0C116B-952F-AC4C-9475-3ECAACADAA4C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F50CC8-3744-794A-8A5E-9A50F4EFC860}"/>
              </a:ext>
            </a:extLst>
          </p:cNvPr>
          <p:cNvSpPr/>
          <p:nvPr/>
        </p:nvSpPr>
        <p:spPr>
          <a:xfrm>
            <a:off x="4785199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1031329339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rk Green Content 1 box with medium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30F71-01AE-3B47-A421-55E08E098922}"/>
              </a:ext>
            </a:extLst>
          </p:cNvPr>
          <p:cNvSpPr/>
          <p:nvPr/>
        </p:nvSpPr>
        <p:spPr>
          <a:xfrm>
            <a:off x="7016750" y="-1"/>
            <a:ext cx="5177717" cy="6858001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D26DF4-FA5C-D84D-A8B6-16535A5C0EF5}"/>
              </a:ext>
            </a:extLst>
          </p:cNvPr>
          <p:cNvSpPr/>
          <p:nvPr/>
        </p:nvSpPr>
        <p:spPr>
          <a:xfrm>
            <a:off x="6688282" y="-1"/>
            <a:ext cx="328468" cy="6858001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1512A22-4D06-E346-B502-9177F97B74D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567"/>
          <a:stretch/>
        </p:blipFill>
        <p:spPr>
          <a:xfrm>
            <a:off x="2" y="2"/>
            <a:ext cx="997775" cy="6857998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B38DFCA8-F118-124C-B788-58C1E7B4EBE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97776" y="-11"/>
            <a:ext cx="5687893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2236A33-E2CA-F843-BED1-BC17AB49A6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47221" y="695225"/>
            <a:ext cx="4516611" cy="590931"/>
          </a:xfrm>
        </p:spPr>
        <p:txBody>
          <a:bodyPr lIns="0" r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EC336CC6-83BD-D048-8062-291E35963D7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46950" y="1874564"/>
            <a:ext cx="4516437" cy="4327799"/>
          </a:xfrm>
        </p:spPr>
        <p:txBody>
          <a:bodyPr lIns="0" r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9C40703-70D8-4D45-B830-25CE5FEB93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346825" y="327155"/>
            <a:ext cx="4516611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C28C767E-A76A-9646-BCF1-E61AD25F54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47089" y="1395694"/>
            <a:ext cx="4516611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85490F-0427-D844-A282-63C29905C7B8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DDD1AC1-348F-2F43-8FFB-1534A65EEE50}"/>
              </a:ext>
            </a:extLst>
          </p:cNvPr>
          <p:cNvSpPr/>
          <p:nvPr/>
        </p:nvSpPr>
        <p:spPr>
          <a:xfrm>
            <a:off x="1080381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3241605077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 Green bar Content 1 box with medium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8D26DF4-FA5C-D84D-A8B6-16535A5C0EF5}"/>
              </a:ext>
            </a:extLst>
          </p:cNvPr>
          <p:cNvSpPr/>
          <p:nvPr/>
        </p:nvSpPr>
        <p:spPr>
          <a:xfrm>
            <a:off x="5187335" y="-1"/>
            <a:ext cx="328468" cy="6858001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1512A22-4D06-E346-B502-9177F97B74D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567"/>
          <a:stretch/>
        </p:blipFill>
        <p:spPr>
          <a:xfrm>
            <a:off x="2" y="2"/>
            <a:ext cx="997775" cy="6857998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B38DFCA8-F118-124C-B788-58C1E7B4EBE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97777" y="-11"/>
            <a:ext cx="4177474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2236A33-E2CA-F843-BED1-BC17AB49A6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8763" y="695225"/>
            <a:ext cx="6025069" cy="590931"/>
          </a:xfrm>
        </p:spPr>
        <p:txBody>
          <a:bodyPr lIns="0" r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EC336CC6-83BD-D048-8062-291E35963D7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38551" y="1874564"/>
            <a:ext cx="6024837" cy="4327799"/>
          </a:xfrm>
        </p:spPr>
        <p:txBody>
          <a:bodyPr lIns="0" rIns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9C40703-70D8-4D45-B830-25CE5FEB93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38367" y="327155"/>
            <a:ext cx="602506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C28C767E-A76A-9646-BCF1-E61AD25F54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38631" y="1395694"/>
            <a:ext cx="6025069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F98853-DF03-D049-ABDC-9F4A569E6381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63A59E-7A2E-B744-800D-9F162966D2A2}"/>
              </a:ext>
            </a:extLst>
          </p:cNvPr>
          <p:cNvSpPr/>
          <p:nvPr/>
        </p:nvSpPr>
        <p:spPr>
          <a:xfrm>
            <a:off x="1080381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77438352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 Green bar Content 1 box with medium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8D26DF4-FA5C-D84D-A8B6-16535A5C0EF5}"/>
              </a:ext>
            </a:extLst>
          </p:cNvPr>
          <p:cNvSpPr/>
          <p:nvPr/>
        </p:nvSpPr>
        <p:spPr>
          <a:xfrm>
            <a:off x="7683233" y="-1"/>
            <a:ext cx="328468" cy="6858001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1512A22-4D06-E346-B502-9177F97B74D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567"/>
          <a:stretch/>
        </p:blipFill>
        <p:spPr>
          <a:xfrm>
            <a:off x="2" y="2"/>
            <a:ext cx="997775" cy="6857998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B38DFCA8-F118-124C-B788-58C1E7B4EBE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014526" y="-11"/>
            <a:ext cx="4177474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2236A33-E2CA-F843-BED1-BC17AB49A6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031" y="695225"/>
            <a:ext cx="6025069" cy="590931"/>
          </a:xfrm>
        </p:spPr>
        <p:txBody>
          <a:bodyPr lIns="0" r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EC336CC6-83BD-D048-8062-291E35963D7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0819" y="1874564"/>
            <a:ext cx="6024837" cy="4327799"/>
          </a:xfrm>
        </p:spPr>
        <p:txBody>
          <a:bodyPr lIns="0" rIns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9C40703-70D8-4D45-B830-25CE5FEB93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20635" y="327155"/>
            <a:ext cx="602506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C28C767E-A76A-9646-BCF1-E61AD25F54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20899" y="1395694"/>
            <a:ext cx="6025069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B4D76D-A8AC-044E-A337-15900E3D20AE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3D0AB4-2509-D542-8877-C44971CD544D}"/>
              </a:ext>
            </a:extLst>
          </p:cNvPr>
          <p:cNvSpPr/>
          <p:nvPr/>
        </p:nvSpPr>
        <p:spPr>
          <a:xfrm>
            <a:off x="6287674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3436974237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duct feature layout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B2D7834-12E4-5840-AF86-22CF03FEFF94}"/>
              </a:ext>
            </a:extLst>
          </p:cNvPr>
          <p:cNvSpPr/>
          <p:nvPr/>
        </p:nvSpPr>
        <p:spPr>
          <a:xfrm>
            <a:off x="993046" y="4022726"/>
            <a:ext cx="11198954" cy="2835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501A12-A5D9-0846-82A2-CE979772085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6A3E4A46-72C4-CB4C-8F81-CDF21CB12CF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4C9E40F-392F-D048-B50A-4BEB18C07A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4204" y="704620"/>
            <a:ext cx="510437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A233752E-0206-9342-B552-B5F45B11D5D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324041" y="1746721"/>
            <a:ext cx="5104173" cy="1948979"/>
          </a:xfrm>
        </p:spPr>
        <p:txBody>
          <a:bodyPr lIns="0" rIns="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ext Placeholder 31">
            <a:extLst>
              <a:ext uri="{FF2B5EF4-FFF2-40B4-BE49-F238E27FC236}">
                <a16:creationId xmlns:a16="http://schemas.microsoft.com/office/drawing/2014/main" id="{97CBF19E-4B15-3C4C-90F6-831FC674277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24072" y="1405089"/>
            <a:ext cx="5104370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Key Features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D29E6010-B2C9-3740-A109-EA3538472B2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20377" y="336550"/>
            <a:ext cx="5104370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26" name="Picture Placeholder 9">
            <a:extLst>
              <a:ext uri="{FF2B5EF4-FFF2-40B4-BE49-F238E27FC236}">
                <a16:creationId xmlns:a16="http://schemas.microsoft.com/office/drawing/2014/main" id="{B17FFFA9-BBD0-6B4B-891B-396550D27EA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759210" y="336550"/>
            <a:ext cx="5100705" cy="335915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90427C61-AAE9-9047-99AC-2C0713D942B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1324041" y="4709274"/>
            <a:ext cx="5104173" cy="1812176"/>
          </a:xfrm>
        </p:spPr>
        <p:txBody>
          <a:bodyPr lIns="0" rIns="0"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8" name="Text Placeholder 31">
            <a:extLst>
              <a:ext uri="{FF2B5EF4-FFF2-40B4-BE49-F238E27FC236}">
                <a16:creationId xmlns:a16="http://schemas.microsoft.com/office/drawing/2014/main" id="{29762B76-3A33-0A4D-A044-81E06D2C578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324072" y="4350177"/>
            <a:ext cx="5104370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Key Applications</a:t>
            </a:r>
          </a:p>
        </p:txBody>
      </p:sp>
      <p:sp>
        <p:nvSpPr>
          <p:cNvPr id="30" name="Content Placeholder 9">
            <a:extLst>
              <a:ext uri="{FF2B5EF4-FFF2-40B4-BE49-F238E27FC236}">
                <a16:creationId xmlns:a16="http://schemas.microsoft.com/office/drawing/2014/main" id="{86F9005F-5AE7-964A-BD93-15A5FCAE1296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757761" y="4709274"/>
            <a:ext cx="5104173" cy="1812176"/>
          </a:xfrm>
        </p:spPr>
        <p:txBody>
          <a:bodyPr lIns="0" rIns="0"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1" name="Text Placeholder 31">
            <a:extLst>
              <a:ext uri="{FF2B5EF4-FFF2-40B4-BE49-F238E27FC236}">
                <a16:creationId xmlns:a16="http://schemas.microsoft.com/office/drawing/2014/main" id="{0517EF6E-4484-7D45-84D9-9F8EDBB0C71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757792" y="4350177"/>
            <a:ext cx="5104370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Other Features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21DC01-B2B2-8F4C-86C5-907C4C50C3B7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F026B1-8379-A84C-934D-D09335683F74}"/>
              </a:ext>
            </a:extLst>
          </p:cNvPr>
          <p:cNvSpPr/>
          <p:nvPr/>
        </p:nvSpPr>
        <p:spPr>
          <a:xfrm>
            <a:off x="1080381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499708542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icture Placeholder 9">
            <a:extLst>
              <a:ext uri="{FF2B5EF4-FFF2-40B4-BE49-F238E27FC236}">
                <a16:creationId xmlns:a16="http://schemas.microsoft.com/office/drawing/2014/main" id="{587D4FCA-BEDE-6546-8F8C-D64C79BF660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9804576" y="0"/>
            <a:ext cx="2394050" cy="3992246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37" name="Picture Placeholder 9">
            <a:extLst>
              <a:ext uri="{FF2B5EF4-FFF2-40B4-BE49-F238E27FC236}">
                <a16:creationId xmlns:a16="http://schemas.microsoft.com/office/drawing/2014/main" id="{BFFF965F-3EF2-6B4D-8AD9-386A5DE7EA8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168900" y="2836580"/>
            <a:ext cx="4305168" cy="402142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38" name="Picture Placeholder 9">
            <a:extLst>
              <a:ext uri="{FF2B5EF4-FFF2-40B4-BE49-F238E27FC236}">
                <a16:creationId xmlns:a16="http://schemas.microsoft.com/office/drawing/2014/main" id="{2F361653-C34F-DD42-A0A5-7E7AA652041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804572" y="4364564"/>
            <a:ext cx="2387428" cy="2493435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35" name="Picture Placeholder 9">
            <a:extLst>
              <a:ext uri="{FF2B5EF4-FFF2-40B4-BE49-F238E27FC236}">
                <a16:creationId xmlns:a16="http://schemas.microsoft.com/office/drawing/2014/main" id="{2F66B114-E83F-3E44-B7BB-B1D721467657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162077" y="0"/>
            <a:ext cx="4311992" cy="250893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5D67F3-7E7B-0F45-9661-A4A573664AA0}"/>
              </a:ext>
            </a:extLst>
          </p:cNvPr>
          <p:cNvCxnSpPr>
            <a:cxnSpLocks/>
          </p:cNvCxnSpPr>
          <p:nvPr/>
        </p:nvCxnSpPr>
        <p:spPr>
          <a:xfrm>
            <a:off x="984250" y="325790"/>
            <a:ext cx="3102303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F34622-0D52-234B-9D25-F4180CCA668F}"/>
              </a:ext>
            </a:extLst>
          </p:cNvPr>
          <p:cNvSpPr/>
          <p:nvPr/>
        </p:nvSpPr>
        <p:spPr>
          <a:xfrm>
            <a:off x="4300316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41946BE3-7934-4148-B041-ED9BE26FA35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25438"/>
            <a:ext cx="3101109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A8DEC16-C7BA-DE41-A7BE-B809CE9733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584" y="695225"/>
            <a:ext cx="448457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E88A36F1-50F2-A544-8F53-A46031B366B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478" y="1874564"/>
            <a:ext cx="4484397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F4700E5C-5805-3D40-8638-4EE3170A336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57452" y="1395694"/>
            <a:ext cx="448457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749476-98C5-9E49-8B6E-3260ACB9DADF}"/>
              </a:ext>
            </a:extLst>
          </p:cNvPr>
          <p:cNvSpPr/>
          <p:nvPr/>
        </p:nvSpPr>
        <p:spPr>
          <a:xfrm>
            <a:off x="32543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26006299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6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79ADA1DA-FFDB-2448-8F1B-91DBF4312E8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364166" y="3765584"/>
            <a:ext cx="2494692" cy="245756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5" name="Picture Placeholder 9">
            <a:extLst>
              <a:ext uri="{FF2B5EF4-FFF2-40B4-BE49-F238E27FC236}">
                <a16:creationId xmlns:a16="http://schemas.microsoft.com/office/drawing/2014/main" id="{ED694F3E-7D4A-224F-A001-65FD27CA7284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364166" y="961872"/>
            <a:ext cx="2494692" cy="2450143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2" name="Picture Placeholder 9">
            <a:extLst>
              <a:ext uri="{FF2B5EF4-FFF2-40B4-BE49-F238E27FC236}">
                <a16:creationId xmlns:a16="http://schemas.microsoft.com/office/drawing/2014/main" id="{6BE28E73-3235-1D4C-8638-A853FAB90CF8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540993" y="3765584"/>
            <a:ext cx="2494692" cy="245756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3" name="Picture Placeholder 9">
            <a:extLst>
              <a:ext uri="{FF2B5EF4-FFF2-40B4-BE49-F238E27FC236}">
                <a16:creationId xmlns:a16="http://schemas.microsoft.com/office/drawing/2014/main" id="{ABF6C3C8-2A34-E747-8783-83FE64DCB8E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540993" y="961872"/>
            <a:ext cx="2494692" cy="2450143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2AB00DA2-ECDE-234F-8745-008B85E75515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700807" y="3765584"/>
            <a:ext cx="2494692" cy="245756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39069577-B446-E94E-A2AF-ED769BE2162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700807" y="961872"/>
            <a:ext cx="2494692" cy="2450143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5D67F3-7E7B-0F45-9661-A4A573664AA0}"/>
              </a:ext>
            </a:extLst>
          </p:cNvPr>
          <p:cNvCxnSpPr>
            <a:cxnSpLocks/>
          </p:cNvCxnSpPr>
          <p:nvPr/>
        </p:nvCxnSpPr>
        <p:spPr>
          <a:xfrm>
            <a:off x="985838" y="325790"/>
            <a:ext cx="10220324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F34622-0D52-234B-9D25-F4180CCA668F}"/>
              </a:ext>
            </a:extLst>
          </p:cNvPr>
          <p:cNvSpPr/>
          <p:nvPr/>
        </p:nvSpPr>
        <p:spPr>
          <a:xfrm>
            <a:off x="11419925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7AEB9D5C-763E-F841-9C5B-CF1FC37CF2B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25438"/>
            <a:ext cx="10220324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204DC26-7E0E-6847-B6F0-3CD2E58412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584" y="695225"/>
            <a:ext cx="3014874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B4FF226B-3AB8-FE48-ACD5-8288BB33694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479" y="1874564"/>
            <a:ext cx="3014758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8" name="Text Placeholder 31">
            <a:extLst>
              <a:ext uri="{FF2B5EF4-FFF2-40B4-BE49-F238E27FC236}">
                <a16:creationId xmlns:a16="http://schemas.microsoft.com/office/drawing/2014/main" id="{219EC87A-6D4C-C245-91CF-8BC6ABE2B93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7452" y="1395694"/>
            <a:ext cx="3014874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D43813-2B47-1945-B669-FE89234E1B38}"/>
              </a:ext>
            </a:extLst>
          </p:cNvPr>
          <p:cNvSpPr/>
          <p:nvPr/>
        </p:nvSpPr>
        <p:spPr>
          <a:xfrm>
            <a:off x="32543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3240921148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er Story Slide with 1 Box, 1 Image, and Right-h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5D67F3-7E7B-0F45-9661-A4A573664AA0}"/>
              </a:ext>
            </a:extLst>
          </p:cNvPr>
          <p:cNvCxnSpPr>
            <a:cxnSpLocks/>
          </p:cNvCxnSpPr>
          <p:nvPr/>
        </p:nvCxnSpPr>
        <p:spPr>
          <a:xfrm>
            <a:off x="985444" y="325790"/>
            <a:ext cx="3198077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F34622-0D52-234B-9D25-F4180CCA668F}"/>
              </a:ext>
            </a:extLst>
          </p:cNvPr>
          <p:cNvSpPr/>
          <p:nvPr/>
        </p:nvSpPr>
        <p:spPr>
          <a:xfrm>
            <a:off x="4397284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86F2A26-B7A6-8B4A-855D-9747A39EC3B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"/>
          <a:stretch/>
        </p:blipFill>
        <p:spPr>
          <a:xfrm>
            <a:off x="11539538" y="-1"/>
            <a:ext cx="656167" cy="6858001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F2032F32-95C6-C14B-9972-6642CA4CE3FA}"/>
              </a:ext>
            </a:extLst>
          </p:cNvPr>
          <p:cNvSpPr/>
          <p:nvPr/>
        </p:nvSpPr>
        <p:spPr>
          <a:xfrm>
            <a:off x="9525000" y="-11"/>
            <a:ext cx="2014538" cy="6858011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9" name="Picture Placeholder 9">
            <a:extLst>
              <a:ext uri="{FF2B5EF4-FFF2-40B4-BE49-F238E27FC236}">
                <a16:creationId xmlns:a16="http://schemas.microsoft.com/office/drawing/2014/main" id="{415DF4DB-BAE3-C146-9DDF-2E1A64680F0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167313" y="-11"/>
            <a:ext cx="4357687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2EAF60F-849D-A04C-A59E-87CBFF3DDD1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10625" y="325438"/>
            <a:ext cx="1384301" cy="1846262"/>
          </a:xfrm>
        </p:spPr>
        <p:txBody>
          <a:bodyPr>
            <a:noAutofit/>
          </a:bodyPr>
          <a:lstStyle>
            <a:lvl1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6673AC39-1D72-9449-8521-F9BC004B57A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810625" y="2501507"/>
            <a:ext cx="1384301" cy="1846262"/>
          </a:xfrm>
        </p:spPr>
        <p:txBody>
          <a:bodyPr>
            <a:noAutofit/>
          </a:bodyPr>
          <a:lstStyle>
            <a:lvl1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3107EF82-D50C-D049-911D-6CD56348807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810625" y="4677575"/>
            <a:ext cx="1384301" cy="1846262"/>
          </a:xfrm>
        </p:spPr>
        <p:txBody>
          <a:bodyPr>
            <a:noAutofit/>
          </a:bodyPr>
          <a:lstStyle>
            <a:lvl1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3D4B902D-400B-F34A-968D-D9AFDA9FBD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25438"/>
            <a:ext cx="3198077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D835E7B-4925-5540-AF4B-5F86B3228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584" y="695225"/>
            <a:ext cx="448457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8FCED069-2017-EB41-9FC3-0911F0180CB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478" y="1874564"/>
            <a:ext cx="4484397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0D0C335E-50EE-1F43-92E1-2E3D57D5BD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57452" y="1395694"/>
            <a:ext cx="448457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794455-BC81-2A46-8600-226B100B0D3B}"/>
              </a:ext>
            </a:extLst>
          </p:cNvPr>
          <p:cNvSpPr/>
          <p:nvPr/>
        </p:nvSpPr>
        <p:spPr>
          <a:xfrm>
            <a:off x="32543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4244567354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er Story Slide with Quote, 1 Image, and Right-hand Percent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5D67F3-7E7B-0F45-9661-A4A573664AA0}"/>
              </a:ext>
            </a:extLst>
          </p:cNvPr>
          <p:cNvCxnSpPr>
            <a:cxnSpLocks/>
          </p:cNvCxnSpPr>
          <p:nvPr/>
        </p:nvCxnSpPr>
        <p:spPr>
          <a:xfrm>
            <a:off x="985444" y="325790"/>
            <a:ext cx="3198077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F34622-0D52-234B-9D25-F4180CCA668F}"/>
              </a:ext>
            </a:extLst>
          </p:cNvPr>
          <p:cNvSpPr/>
          <p:nvPr/>
        </p:nvSpPr>
        <p:spPr>
          <a:xfrm>
            <a:off x="4397284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86F2A26-B7A6-8B4A-855D-9747A39EC3B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"/>
          <a:stretch/>
        </p:blipFill>
        <p:spPr>
          <a:xfrm>
            <a:off x="11539538" y="-1"/>
            <a:ext cx="656167" cy="6858001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F2032F32-95C6-C14B-9972-6642CA4CE3FA}"/>
              </a:ext>
            </a:extLst>
          </p:cNvPr>
          <p:cNvSpPr/>
          <p:nvPr/>
        </p:nvSpPr>
        <p:spPr>
          <a:xfrm>
            <a:off x="9525000" y="-11"/>
            <a:ext cx="2014538" cy="6858011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9" name="Picture Placeholder 9">
            <a:extLst>
              <a:ext uri="{FF2B5EF4-FFF2-40B4-BE49-F238E27FC236}">
                <a16:creationId xmlns:a16="http://schemas.microsoft.com/office/drawing/2014/main" id="{415DF4DB-BAE3-C146-9DDF-2E1A64680F0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167313" y="-11"/>
            <a:ext cx="4357687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ACF3FAB-6520-FE48-8682-E399C8655A72}"/>
              </a:ext>
            </a:extLst>
          </p:cNvPr>
          <p:cNvGrpSpPr/>
          <p:nvPr/>
        </p:nvGrpSpPr>
        <p:grpSpPr>
          <a:xfrm flipH="1">
            <a:off x="321732" y="2523454"/>
            <a:ext cx="4519010" cy="3780333"/>
            <a:chOff x="143113" y="2095349"/>
            <a:chExt cx="3487500" cy="3054682"/>
          </a:xfrm>
        </p:grpSpPr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BF833D3-1133-284C-B7FF-C85D9E4BF888}"/>
                </a:ext>
              </a:extLst>
            </p:cNvPr>
            <p:cNvSpPr/>
            <p:nvPr/>
          </p:nvSpPr>
          <p:spPr>
            <a:xfrm rot="5400000">
              <a:off x="2245001" y="3764419"/>
              <a:ext cx="1385888" cy="1385335"/>
            </a:xfrm>
            <a:custGeom>
              <a:avLst/>
              <a:gdLst>
                <a:gd name="connsiteX0" fmla="*/ 5285 w 1514204"/>
                <a:gd name="connsiteY0" fmla="*/ 0 h 1513599"/>
                <a:gd name="connsiteX1" fmla="*/ 1514204 w 1514204"/>
                <a:gd name="connsiteY1" fmla="*/ 1509713 h 1513599"/>
                <a:gd name="connsiteX2" fmla="*/ 1514008 w 1514204"/>
                <a:gd name="connsiteY2" fmla="*/ 1513599 h 1513599"/>
                <a:gd name="connsiteX3" fmla="*/ 0 w 1514204"/>
                <a:gd name="connsiteY3" fmla="*/ 1513599 h 1513599"/>
                <a:gd name="connsiteX4" fmla="*/ 0 w 1514204"/>
                <a:gd name="connsiteY4" fmla="*/ 267 h 1513599"/>
                <a:gd name="connsiteX0" fmla="*/ 0 w 1514204"/>
                <a:gd name="connsiteY0" fmla="*/ 267 h 1543322"/>
                <a:gd name="connsiteX1" fmla="*/ 5285 w 1514204"/>
                <a:gd name="connsiteY1" fmla="*/ 0 h 1543322"/>
                <a:gd name="connsiteX2" fmla="*/ 1514204 w 1514204"/>
                <a:gd name="connsiteY2" fmla="*/ 1509713 h 1543322"/>
                <a:gd name="connsiteX3" fmla="*/ 1514008 w 1514204"/>
                <a:gd name="connsiteY3" fmla="*/ 1513599 h 1543322"/>
                <a:gd name="connsiteX4" fmla="*/ 29723 w 1514204"/>
                <a:gd name="connsiteY4" fmla="*/ 1543322 h 1543322"/>
                <a:gd name="connsiteX0" fmla="*/ 0 w 1514204"/>
                <a:gd name="connsiteY0" fmla="*/ 267 h 1513599"/>
                <a:gd name="connsiteX1" fmla="*/ 5285 w 1514204"/>
                <a:gd name="connsiteY1" fmla="*/ 0 h 1513599"/>
                <a:gd name="connsiteX2" fmla="*/ 1514204 w 1514204"/>
                <a:gd name="connsiteY2" fmla="*/ 1509713 h 1513599"/>
                <a:gd name="connsiteX3" fmla="*/ 1514008 w 1514204"/>
                <a:gd name="connsiteY3" fmla="*/ 1513599 h 1513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4204" h="1513599">
                  <a:moveTo>
                    <a:pt x="0" y="267"/>
                  </a:moveTo>
                  <a:lnTo>
                    <a:pt x="5285" y="0"/>
                  </a:lnTo>
                  <a:cubicBezTo>
                    <a:pt x="838638" y="0"/>
                    <a:pt x="1514204" y="675922"/>
                    <a:pt x="1514204" y="1509713"/>
                  </a:cubicBezTo>
                  <a:cubicBezTo>
                    <a:pt x="1514139" y="1511008"/>
                    <a:pt x="1514073" y="1512304"/>
                    <a:pt x="1514008" y="1513599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33" err="1">
                <a:solidFill>
                  <a:schemeClr val="bg1"/>
                </a:solidFill>
              </a:endParaRP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8E8590B-B709-CB45-8693-77268DC05B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30613" y="2095349"/>
              <a:ext cx="0" cy="1668799"/>
            </a:xfrm>
            <a:prstGeom prst="line">
              <a:avLst/>
            </a:prstGeom>
            <a:ln w="190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5632D90-92AF-8940-AB6C-EF55F6112D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3113" y="5150031"/>
              <a:ext cx="2102164" cy="0"/>
            </a:xfrm>
            <a:prstGeom prst="line">
              <a:avLst/>
            </a:prstGeom>
            <a:ln w="190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8D2F768C-C631-5C44-807A-FF634C72AAB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638300" y="5460028"/>
            <a:ext cx="3202442" cy="16619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r"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1" name="Text Placeholder 24">
            <a:extLst>
              <a:ext uri="{FF2B5EF4-FFF2-40B4-BE49-F238E27FC236}">
                <a16:creationId xmlns:a16="http://schemas.microsoft.com/office/drawing/2014/main" id="{8CDCD86C-20E8-F44C-B324-3EFDE0B1F4F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38300" y="5740976"/>
            <a:ext cx="3202442" cy="16619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r">
              <a:buNone/>
              <a:defRPr sz="12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POSITION AND COMPANY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EC433212-49F4-5F41-96BD-7DA1491EEEE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56166" y="2502553"/>
            <a:ext cx="4184577" cy="2636819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marL="0" indent="0">
              <a:buNone/>
              <a:defRPr kumimoji="0" lang="en-US" sz="2133" u="none" strike="noStrike" kern="1000" cap="none" spc="0" normalizeH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j-lt"/>
                <a:sym typeface="Founders Grotesk"/>
              </a:defRPr>
            </a:lvl1pPr>
          </a:lstStyle>
          <a:p>
            <a:pPr lvl="0">
              <a:spcBef>
                <a:spcPct val="0"/>
              </a:spcBef>
              <a:buClrTx/>
              <a:buSzTx/>
              <a:buFontTx/>
              <a:tabLst/>
            </a:pPr>
            <a:r>
              <a:rPr lang="en-US" sz="2400"/>
              <a:t>Place your quote here. Place your quote here. Place your quote here. Place your quote here.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AAE3EAD-AC52-D74B-875A-21E7DE1E8AC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810625" y="2958356"/>
            <a:ext cx="1384301" cy="646331"/>
          </a:xfrm>
        </p:spPr>
        <p:txBody>
          <a:bodyPr>
            <a:sp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1D900F4D-0479-4243-8B14-B4008407E62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810625" y="3604687"/>
            <a:ext cx="1384301" cy="286232"/>
          </a:xfrm>
        </p:spPr>
        <p:txBody>
          <a:bodyPr>
            <a:sp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INCREASE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8902F001-AA3D-5048-87FF-5868A4D40FF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810625" y="329297"/>
            <a:ext cx="1384301" cy="646331"/>
          </a:xfrm>
        </p:spPr>
        <p:txBody>
          <a:bodyPr>
            <a:sp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EA0B23A3-3C32-D64B-9EAB-04429027383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810625" y="975628"/>
            <a:ext cx="1384301" cy="286232"/>
          </a:xfrm>
        </p:spPr>
        <p:txBody>
          <a:bodyPr>
            <a:sp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INCREASE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AAD16678-839E-D54E-AA26-4D2841377FD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810625" y="5596140"/>
            <a:ext cx="1384301" cy="646331"/>
          </a:xfrm>
        </p:spPr>
        <p:txBody>
          <a:bodyPr>
            <a:sp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CEFDDE33-1B3E-6E4F-929B-2901AA2C85A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810625" y="6242471"/>
            <a:ext cx="1384301" cy="286232"/>
          </a:xfrm>
        </p:spPr>
        <p:txBody>
          <a:bodyPr>
            <a:sp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INCREASE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BED079A4-A9DD-2C4F-9AEF-399CB88C54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25438"/>
            <a:ext cx="3198077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AFDED271-4FB0-5B4C-8B21-B30DB199E0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584" y="695225"/>
            <a:ext cx="4484570" cy="1089529"/>
          </a:xfrm>
        </p:spPr>
        <p:txBody>
          <a:bodyPr lIns="0" rIns="0"/>
          <a:lstStyle/>
          <a:p>
            <a:r>
              <a:rPr lang="en-US"/>
              <a:t>Customer Story Heading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056C3BE-7134-C648-9B2F-8C55F41282D4}"/>
              </a:ext>
            </a:extLst>
          </p:cNvPr>
          <p:cNvSpPr/>
          <p:nvPr/>
        </p:nvSpPr>
        <p:spPr>
          <a:xfrm>
            <a:off x="32543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88019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98AF449A-BF66-BC42-A3CB-8BB0CE357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D579-9351-4FD4-821C-343227506B2C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03A60E51-234A-824A-95A5-1AABCCDCD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6419949-3855-5145-BB9A-D448678F1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BEA2-9827-40A2-B010-5CAAEFC35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7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er Story with 1 Box and 1 Horizonta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2F032E7-F431-B74F-BA39-9E9DCFD591D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1"/>
            <a:ext cx="12206287" cy="2817444"/>
          </a:xfrm>
          <a:custGeom>
            <a:avLst/>
            <a:gdLst>
              <a:gd name="connsiteX0" fmla="*/ 1302341 w 12206287"/>
              <a:gd name="connsiteY0" fmla="*/ 0 h 2817444"/>
              <a:gd name="connsiteX1" fmla="*/ 12206287 w 12206287"/>
              <a:gd name="connsiteY1" fmla="*/ 0 h 2817444"/>
              <a:gd name="connsiteX2" fmla="*/ 12206287 w 12206287"/>
              <a:gd name="connsiteY2" fmla="*/ 2817444 h 2817444"/>
              <a:gd name="connsiteX3" fmla="*/ 0 w 12206287"/>
              <a:gd name="connsiteY3" fmla="*/ 2817444 h 2817444"/>
              <a:gd name="connsiteX4" fmla="*/ 0 w 12206287"/>
              <a:gd name="connsiteY4" fmla="*/ 1107183 h 2817444"/>
              <a:gd name="connsiteX5" fmla="*/ 1302341 w 12206287"/>
              <a:gd name="connsiteY5" fmla="*/ 1107183 h 2817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06287" h="2817444">
                <a:moveTo>
                  <a:pt x="1302341" y="0"/>
                </a:moveTo>
                <a:lnTo>
                  <a:pt x="12206287" y="0"/>
                </a:lnTo>
                <a:lnTo>
                  <a:pt x="12206287" y="2817444"/>
                </a:lnTo>
                <a:lnTo>
                  <a:pt x="0" y="2817444"/>
                </a:lnTo>
                <a:lnTo>
                  <a:pt x="0" y="1107183"/>
                </a:lnTo>
                <a:lnTo>
                  <a:pt x="1302341" y="110718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8385CF0-D61E-DE47-8C11-425839DA03F9}"/>
              </a:ext>
            </a:extLst>
          </p:cNvPr>
          <p:cNvGrpSpPr/>
          <p:nvPr/>
        </p:nvGrpSpPr>
        <p:grpSpPr>
          <a:xfrm>
            <a:off x="0" y="0"/>
            <a:ext cx="1302341" cy="1107184"/>
            <a:chOff x="0" y="0"/>
            <a:chExt cx="976756" cy="83038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3BC3C90-1ED5-6748-9D2C-6B78E7326AD6}"/>
                </a:ext>
              </a:extLst>
            </p:cNvPr>
            <p:cNvSpPr/>
            <p:nvPr/>
          </p:nvSpPr>
          <p:spPr>
            <a:xfrm>
              <a:off x="0" y="0"/>
              <a:ext cx="976756" cy="830388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33" err="1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10" name="Image">
              <a:extLst>
                <a:ext uri="{FF2B5EF4-FFF2-40B4-BE49-F238E27FC236}">
                  <a16:creationId xmlns:a16="http://schemas.microsoft.com/office/drawing/2014/main" id="{E60F496C-D733-E64A-8C75-A0D7FCD73C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246990" y="250462"/>
              <a:ext cx="489607" cy="327632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3E27C77C-7156-2C4A-9EAC-98423CA044FC}"/>
              </a:ext>
            </a:extLst>
          </p:cNvPr>
          <p:cNvSpPr/>
          <p:nvPr/>
        </p:nvSpPr>
        <p:spPr>
          <a:xfrm rot="16200000" flipH="1">
            <a:off x="380470" y="4955611"/>
            <a:ext cx="1513939" cy="1622941"/>
          </a:xfrm>
          <a:custGeom>
            <a:avLst/>
            <a:gdLst>
              <a:gd name="connsiteX0" fmla="*/ 5285 w 1514204"/>
              <a:gd name="connsiteY0" fmla="*/ 0 h 1513599"/>
              <a:gd name="connsiteX1" fmla="*/ 1514204 w 1514204"/>
              <a:gd name="connsiteY1" fmla="*/ 1509713 h 1513599"/>
              <a:gd name="connsiteX2" fmla="*/ 1514008 w 1514204"/>
              <a:gd name="connsiteY2" fmla="*/ 1513599 h 1513599"/>
              <a:gd name="connsiteX3" fmla="*/ 0 w 1514204"/>
              <a:gd name="connsiteY3" fmla="*/ 1513599 h 1513599"/>
              <a:gd name="connsiteX4" fmla="*/ 0 w 1514204"/>
              <a:gd name="connsiteY4" fmla="*/ 267 h 1513599"/>
              <a:gd name="connsiteX0" fmla="*/ 0 w 1514204"/>
              <a:gd name="connsiteY0" fmla="*/ 267 h 1543322"/>
              <a:gd name="connsiteX1" fmla="*/ 5285 w 1514204"/>
              <a:gd name="connsiteY1" fmla="*/ 0 h 1543322"/>
              <a:gd name="connsiteX2" fmla="*/ 1514204 w 1514204"/>
              <a:gd name="connsiteY2" fmla="*/ 1509713 h 1543322"/>
              <a:gd name="connsiteX3" fmla="*/ 1514008 w 1514204"/>
              <a:gd name="connsiteY3" fmla="*/ 1513599 h 1543322"/>
              <a:gd name="connsiteX4" fmla="*/ 29723 w 1514204"/>
              <a:gd name="connsiteY4" fmla="*/ 1543322 h 1543322"/>
              <a:gd name="connsiteX0" fmla="*/ 0 w 1514204"/>
              <a:gd name="connsiteY0" fmla="*/ 267 h 1513599"/>
              <a:gd name="connsiteX1" fmla="*/ 5285 w 1514204"/>
              <a:gd name="connsiteY1" fmla="*/ 0 h 1513599"/>
              <a:gd name="connsiteX2" fmla="*/ 1514204 w 1514204"/>
              <a:gd name="connsiteY2" fmla="*/ 1509713 h 1513599"/>
              <a:gd name="connsiteX3" fmla="*/ 1514008 w 1514204"/>
              <a:gd name="connsiteY3" fmla="*/ 1513599 h 1513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4204" h="1513599">
                <a:moveTo>
                  <a:pt x="0" y="267"/>
                </a:moveTo>
                <a:lnTo>
                  <a:pt x="5285" y="0"/>
                </a:lnTo>
                <a:cubicBezTo>
                  <a:pt x="838638" y="0"/>
                  <a:pt x="1514204" y="675922"/>
                  <a:pt x="1514204" y="1509713"/>
                </a:cubicBezTo>
                <a:cubicBezTo>
                  <a:pt x="1514139" y="1511008"/>
                  <a:pt x="1514073" y="1512304"/>
                  <a:pt x="1514008" y="1513599"/>
                </a:cubicBezTo>
              </a:path>
            </a:pathLst>
          </a:cu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1"/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8F559A4B-5BE6-9A4D-A68D-D8F0DA5F6D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2129" y="3472480"/>
            <a:ext cx="10228795" cy="639612"/>
          </a:xfrm>
        </p:spPr>
        <p:txBody>
          <a:bodyPr lIns="0" rIns="0"/>
          <a:lstStyle/>
          <a:p>
            <a:r>
              <a:rPr lang="en-US"/>
              <a:t>Customer Story Heading</a:t>
            </a:r>
          </a:p>
        </p:txBody>
      </p:sp>
      <p:sp>
        <p:nvSpPr>
          <p:cNvPr id="25" name="Content Placeholder 9">
            <a:extLst>
              <a:ext uri="{FF2B5EF4-FFF2-40B4-BE49-F238E27FC236}">
                <a16:creationId xmlns:a16="http://schemas.microsoft.com/office/drawing/2014/main" id="{3D538650-8E86-BC4F-BF98-494B6C8FB05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84251" y="4254447"/>
            <a:ext cx="10226674" cy="1947916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28647842-0B44-B14F-A88D-72EA68C69F0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089002"/>
            <a:ext cx="10225481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867F8F-D3E9-0640-B07A-32F7FD14F308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1E8B28-CC58-F84C-8459-51EF890A85A2}"/>
              </a:ext>
            </a:extLst>
          </p:cNvPr>
          <p:cNvSpPr/>
          <p:nvPr/>
        </p:nvSpPr>
        <p:spPr>
          <a:xfrm>
            <a:off x="10803742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1188848510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er Story with 1 Quote and 1 Horizonta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2F032E7-F431-B74F-BA39-9E9DCFD591D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1"/>
            <a:ext cx="12206287" cy="2817444"/>
          </a:xfrm>
          <a:custGeom>
            <a:avLst/>
            <a:gdLst>
              <a:gd name="connsiteX0" fmla="*/ 1302341 w 12206287"/>
              <a:gd name="connsiteY0" fmla="*/ 0 h 2817444"/>
              <a:gd name="connsiteX1" fmla="*/ 12206287 w 12206287"/>
              <a:gd name="connsiteY1" fmla="*/ 0 h 2817444"/>
              <a:gd name="connsiteX2" fmla="*/ 12206287 w 12206287"/>
              <a:gd name="connsiteY2" fmla="*/ 2817444 h 2817444"/>
              <a:gd name="connsiteX3" fmla="*/ 0 w 12206287"/>
              <a:gd name="connsiteY3" fmla="*/ 2817444 h 2817444"/>
              <a:gd name="connsiteX4" fmla="*/ 0 w 12206287"/>
              <a:gd name="connsiteY4" fmla="*/ 1107183 h 2817444"/>
              <a:gd name="connsiteX5" fmla="*/ 1302341 w 12206287"/>
              <a:gd name="connsiteY5" fmla="*/ 1107183 h 2817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06287" h="2817444">
                <a:moveTo>
                  <a:pt x="1302341" y="0"/>
                </a:moveTo>
                <a:lnTo>
                  <a:pt x="12206287" y="0"/>
                </a:lnTo>
                <a:lnTo>
                  <a:pt x="12206287" y="2817444"/>
                </a:lnTo>
                <a:lnTo>
                  <a:pt x="0" y="2817444"/>
                </a:lnTo>
                <a:lnTo>
                  <a:pt x="0" y="1107183"/>
                </a:lnTo>
                <a:lnTo>
                  <a:pt x="1302341" y="110718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8F559A4B-5BE6-9A4D-A68D-D8F0DA5F6D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2129" y="3472480"/>
            <a:ext cx="10557476" cy="639612"/>
          </a:xfrm>
        </p:spPr>
        <p:txBody>
          <a:bodyPr lIns="0" rIns="0"/>
          <a:lstStyle/>
          <a:p>
            <a:r>
              <a:rPr lang="en-US"/>
              <a:t>Customer Story Heading</a:t>
            </a:r>
          </a:p>
        </p:txBody>
      </p:sp>
      <p:sp>
        <p:nvSpPr>
          <p:cNvPr id="25" name="Content Placeholder 9">
            <a:extLst>
              <a:ext uri="{FF2B5EF4-FFF2-40B4-BE49-F238E27FC236}">
                <a16:creationId xmlns:a16="http://schemas.microsoft.com/office/drawing/2014/main" id="{3D538650-8E86-BC4F-BF98-494B6C8FB05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84250" y="4254447"/>
            <a:ext cx="10555287" cy="1636110"/>
          </a:xfrm>
        </p:spPr>
        <p:txBody>
          <a:bodyPr lIns="0" rIns="0"/>
          <a:lstStyle>
            <a:lvl1pPr marL="0" indent="0">
              <a:buNone/>
              <a:defRPr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/>
              <a:t>Place your quote here. Place your quote here.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28647842-0B44-B14F-A88D-72EA68C69F0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089002"/>
            <a:ext cx="10554056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6368B11-30D6-6D45-9739-39DC64B89115}"/>
              </a:ext>
            </a:extLst>
          </p:cNvPr>
          <p:cNvGrpSpPr/>
          <p:nvPr/>
        </p:nvGrpSpPr>
        <p:grpSpPr>
          <a:xfrm flipV="1">
            <a:off x="325969" y="3472480"/>
            <a:ext cx="11213530" cy="3061563"/>
            <a:chOff x="253999" y="256470"/>
            <a:chExt cx="8857064" cy="259333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B7E6C9E-FD56-874F-A66B-F52A5FC619C8}"/>
                </a:ext>
              </a:extLst>
            </p:cNvPr>
            <p:cNvGrpSpPr/>
            <p:nvPr/>
          </p:nvGrpSpPr>
          <p:grpSpPr>
            <a:xfrm flipH="1" flipV="1">
              <a:off x="253999" y="256470"/>
              <a:ext cx="2929039" cy="2593330"/>
              <a:chOff x="701574" y="2302523"/>
              <a:chExt cx="2929039" cy="2593330"/>
            </a:xfrm>
          </p:grpSpPr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0D154BBE-0F39-7241-B448-77AAF181CB53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9050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33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46ABB367-1AA6-7B4D-984F-A12A644138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30613" y="2302523"/>
                <a:ext cx="0" cy="1207449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38F63069-C467-644D-A8AC-D540C42FCC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C49C217-0B8B-5946-A5FF-D511F0859A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3038" y="256470"/>
              <a:ext cx="5928025" cy="0"/>
            </a:xfrm>
            <a:prstGeom prst="line">
              <a:avLst/>
            </a:prstGeom>
            <a:noFill/>
            <a:ln w="190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1" name="Text Placeholder 24">
            <a:extLst>
              <a:ext uri="{FF2B5EF4-FFF2-40B4-BE49-F238E27FC236}">
                <a16:creationId xmlns:a16="http://schemas.microsoft.com/office/drawing/2014/main" id="{3E8180D0-3D4C-4E4F-856F-1304AEE8D39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24316" y="5909657"/>
            <a:ext cx="3115183" cy="1661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r"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2" name="Text Placeholder 24">
            <a:extLst>
              <a:ext uri="{FF2B5EF4-FFF2-40B4-BE49-F238E27FC236}">
                <a16:creationId xmlns:a16="http://schemas.microsoft.com/office/drawing/2014/main" id="{3C5F5CA3-FB6C-714F-B85B-703E19E3052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24316" y="6211119"/>
            <a:ext cx="3115183" cy="1661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r">
              <a:buNone/>
              <a:defRPr sz="1200" b="0" i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POSITION AND COMPANY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6301D5B-5F7A-824D-9A2E-7117CC97FED3}"/>
              </a:ext>
            </a:extLst>
          </p:cNvPr>
          <p:cNvGrpSpPr/>
          <p:nvPr/>
        </p:nvGrpSpPr>
        <p:grpSpPr>
          <a:xfrm>
            <a:off x="0" y="0"/>
            <a:ext cx="1302341" cy="1107184"/>
            <a:chOff x="0" y="0"/>
            <a:chExt cx="976756" cy="83038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845DD6F-B4FD-884E-BC3E-51A1920EEABE}"/>
                </a:ext>
              </a:extLst>
            </p:cNvPr>
            <p:cNvSpPr/>
            <p:nvPr/>
          </p:nvSpPr>
          <p:spPr>
            <a:xfrm>
              <a:off x="0" y="0"/>
              <a:ext cx="976756" cy="830388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33" err="1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28" name="Image">
              <a:extLst>
                <a:ext uri="{FF2B5EF4-FFF2-40B4-BE49-F238E27FC236}">
                  <a16:creationId xmlns:a16="http://schemas.microsoft.com/office/drawing/2014/main" id="{AC54BB23-6EA3-8347-8F02-E7F6CA7DB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246990" y="250462"/>
              <a:ext cx="489607" cy="327632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491F59A4-E2DD-8C43-BA1A-C1589744C15A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558F7E-BAC3-2840-9B6B-2473E813B5B9}"/>
              </a:ext>
            </a:extLst>
          </p:cNvPr>
          <p:cNvSpPr/>
          <p:nvPr/>
        </p:nvSpPr>
        <p:spPr>
          <a:xfrm>
            <a:off x="1080820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1469670026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 with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812D5025-B07C-F949-A73A-ACE66FBFE663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804906" y="1364512"/>
            <a:ext cx="3387094" cy="4127499"/>
          </a:xfrm>
          <a:custGeom>
            <a:avLst/>
            <a:gdLst>
              <a:gd name="connsiteX0" fmla="*/ 605226 w 3387094"/>
              <a:gd name="connsiteY0" fmla="*/ 0 h 4127499"/>
              <a:gd name="connsiteX1" fmla="*/ 3387094 w 3387094"/>
              <a:gd name="connsiteY1" fmla="*/ 0 h 4127499"/>
              <a:gd name="connsiteX2" fmla="*/ 3387094 w 3387094"/>
              <a:gd name="connsiteY2" fmla="*/ 4127499 h 4127499"/>
              <a:gd name="connsiteX3" fmla="*/ 0 w 3387094"/>
              <a:gd name="connsiteY3" fmla="*/ 4127499 h 4127499"/>
              <a:gd name="connsiteX4" fmla="*/ 0 w 3387094"/>
              <a:gd name="connsiteY4" fmla="*/ 608547 h 4127499"/>
              <a:gd name="connsiteX5" fmla="*/ 605226 w 3387094"/>
              <a:gd name="connsiteY5" fmla="*/ 608547 h 4127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7094" h="4127499">
                <a:moveTo>
                  <a:pt x="605226" y="0"/>
                </a:moveTo>
                <a:lnTo>
                  <a:pt x="3387094" y="0"/>
                </a:lnTo>
                <a:lnTo>
                  <a:pt x="3387094" y="4127499"/>
                </a:lnTo>
                <a:lnTo>
                  <a:pt x="0" y="4127499"/>
                </a:lnTo>
                <a:lnTo>
                  <a:pt x="0" y="608547"/>
                </a:lnTo>
                <a:lnTo>
                  <a:pt x="605226" y="60854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8E860C6-24C4-C941-93E3-B34CDCD68F3F}"/>
              </a:ext>
            </a:extLst>
          </p:cNvPr>
          <p:cNvGrpSpPr/>
          <p:nvPr/>
        </p:nvGrpSpPr>
        <p:grpSpPr>
          <a:xfrm flipV="1">
            <a:off x="982133" y="0"/>
            <a:ext cx="6460067" cy="6208184"/>
            <a:chOff x="253999" y="256470"/>
            <a:chExt cx="5102517" cy="471840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1F2286E-D5DC-434E-AF5D-D086F942A521}"/>
                </a:ext>
              </a:extLst>
            </p:cNvPr>
            <p:cNvGrpSpPr/>
            <p:nvPr/>
          </p:nvGrpSpPr>
          <p:grpSpPr>
            <a:xfrm flipH="1" flipV="1">
              <a:off x="253999" y="256470"/>
              <a:ext cx="2929039" cy="4718401"/>
              <a:chOff x="701574" y="177452"/>
              <a:chExt cx="2929039" cy="4718401"/>
            </a:xfrm>
          </p:grpSpPr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6FCCBCE4-7D9F-1143-9F99-227C32705A1D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9050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33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5B559CF-4DEF-A742-91D8-8C3C102117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30613" y="177452"/>
                <a:ext cx="0" cy="3332517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41D8E251-BD93-3344-8371-0EA1901920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68A834B-2AB3-6B45-87EA-C13B31648E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3038" y="256470"/>
              <a:ext cx="2173478" cy="0"/>
            </a:xfrm>
            <a:prstGeom prst="line">
              <a:avLst/>
            </a:prstGeom>
            <a:noFill/>
            <a:ln w="190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1" name="Text Placeholder 24">
            <a:extLst>
              <a:ext uri="{FF2B5EF4-FFF2-40B4-BE49-F238E27FC236}">
                <a16:creationId xmlns:a16="http://schemas.microsoft.com/office/drawing/2014/main" id="{853D762C-152D-1141-AFFE-39B89EE9788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45935" y="5211068"/>
            <a:ext cx="3098800" cy="23240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r"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921D79FA-E5CF-FD4A-AE41-D0B58264AD1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45935" y="5492014"/>
            <a:ext cx="3098800" cy="51724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r">
              <a:buNone/>
              <a:defRPr sz="1200" b="0" i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POSITION AND COMPANY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D72B174-5025-2347-9FA3-23419F122D70}"/>
              </a:ext>
            </a:extLst>
          </p:cNvPr>
          <p:cNvGrpSpPr/>
          <p:nvPr/>
        </p:nvGrpSpPr>
        <p:grpSpPr>
          <a:xfrm>
            <a:off x="8806590" y="1365249"/>
            <a:ext cx="1219201" cy="1219200"/>
            <a:chOff x="8806590" y="1365249"/>
            <a:chExt cx="1219201" cy="1219200"/>
          </a:xfrm>
        </p:grpSpPr>
        <p:sp>
          <p:nvSpPr>
            <p:cNvPr id="16" name="Freeform 37">
              <a:extLst>
                <a:ext uri="{FF2B5EF4-FFF2-40B4-BE49-F238E27FC236}">
                  <a16:creationId xmlns:a16="http://schemas.microsoft.com/office/drawing/2014/main" id="{B08286B8-F81F-C84F-BA43-C11CDC05D1C1}"/>
                </a:ext>
              </a:extLst>
            </p:cNvPr>
            <p:cNvSpPr txBox="1">
              <a:spLocks/>
            </p:cNvSpPr>
            <p:nvPr/>
          </p:nvSpPr>
          <p:spPr>
            <a:xfrm>
              <a:off x="8806590" y="1365249"/>
              <a:ext cx="605226" cy="608550"/>
            </a:xfrm>
            <a:custGeom>
              <a:avLst/>
              <a:gdLst>
                <a:gd name="connsiteX0" fmla="*/ 0 w 453919"/>
                <a:gd name="connsiteY0" fmla="*/ 0 h 456412"/>
                <a:gd name="connsiteX1" fmla="*/ 453919 w 453919"/>
                <a:gd name="connsiteY1" fmla="*/ 0 h 456412"/>
                <a:gd name="connsiteX2" fmla="*/ 453919 w 453919"/>
                <a:gd name="connsiteY2" fmla="*/ 456412 h 456412"/>
                <a:gd name="connsiteX3" fmla="*/ 0 w 453919"/>
                <a:gd name="connsiteY3" fmla="*/ 456412 h 456412"/>
                <a:gd name="connsiteX4" fmla="*/ 0 w 453919"/>
                <a:gd name="connsiteY4" fmla="*/ 0 h 456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919" h="456412">
                  <a:moveTo>
                    <a:pt x="0" y="0"/>
                  </a:moveTo>
                  <a:lnTo>
                    <a:pt x="453919" y="0"/>
                  </a:lnTo>
                  <a:lnTo>
                    <a:pt x="453919" y="456412"/>
                  </a:lnTo>
                  <a:lnTo>
                    <a:pt x="0" y="456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</p:spPr>
          <p:txBody>
            <a:bodyPr wrap="square" anchor="ctr">
              <a:noAutofit/>
            </a:bodyPr>
            <a:lstStyle>
              <a:lvl1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bg2">
                    <a:lumMod val="50000"/>
                  </a:schemeClr>
                </a:buClr>
                <a:buSzPct val="70000"/>
                <a:buFont typeface="Wingdings" charset="2"/>
                <a:buNone/>
                <a:tabLst>
                  <a:tab pos="182880" algn="l"/>
                </a:tabLst>
                <a:defRPr lang="en-US" sz="1050" b="0" i="0" kern="1200" baseline="0">
                  <a:solidFill>
                    <a:schemeClr val="tx2"/>
                  </a:solidFill>
                  <a:latin typeface="+mn-lt"/>
                  <a:ea typeface="Arial" charset="0"/>
                  <a:cs typeface="Arial" charset="0"/>
                </a:defRPr>
              </a:lvl1pPr>
              <a:lvl2pPr marL="27432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bg2">
                    <a:lumMod val="50000"/>
                  </a:schemeClr>
                </a:buClr>
                <a:buSzPct val="70000"/>
                <a:buFont typeface="Wingdings" charset="2"/>
                <a:buNone/>
                <a:defRPr lang="en-US" sz="1600" b="0" i="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Univers LT Std 45 Light"/>
                </a:defRPr>
              </a:lvl2pPr>
              <a:lvl3pPr marL="54864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bg2">
                    <a:lumMod val="50000"/>
                  </a:schemeClr>
                </a:buClr>
                <a:buSzPct val="70000"/>
                <a:buFont typeface="Wingdings" charset="2"/>
                <a:buNone/>
                <a:defRPr lang="en-US" sz="1400" b="0" i="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Univers LT Std 45 Light"/>
                </a:defRPr>
              </a:lvl3pPr>
              <a:lvl4pPr marL="73152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bg2">
                    <a:lumMod val="50000"/>
                  </a:schemeClr>
                </a:buClr>
                <a:buSzPct val="70000"/>
                <a:buFont typeface="Wingdings" charset="2"/>
                <a:buNone/>
                <a:defRPr lang="en-US" sz="1200" b="0" i="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Univers LT Std 45 Light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b="0" i="0" kern="1200" baseline="0">
                  <a:solidFill>
                    <a:schemeClr val="bg2">
                      <a:lumMod val="25000"/>
                    </a:schemeClr>
                  </a:solidFill>
                  <a:latin typeface="Helvetica Neue Light" charset="0"/>
                  <a:ea typeface="Helvetica Neue Light" charset="0"/>
                  <a:cs typeface="Helvetica Neue Light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/>
            </a:p>
          </p:txBody>
        </p:sp>
        <p:sp>
          <p:nvSpPr>
            <p:cNvPr id="13" name="Pie 12">
              <a:extLst>
                <a:ext uri="{FF2B5EF4-FFF2-40B4-BE49-F238E27FC236}">
                  <a16:creationId xmlns:a16="http://schemas.microsoft.com/office/drawing/2014/main" id="{AE8963BA-0EA5-FA49-8BB5-A893F8388ED7}"/>
                </a:ext>
              </a:extLst>
            </p:cNvPr>
            <p:cNvSpPr>
              <a:spLocks/>
            </p:cNvSpPr>
            <p:nvPr/>
          </p:nvSpPr>
          <p:spPr>
            <a:xfrm rot="10800000">
              <a:off x="8806591" y="1365249"/>
              <a:ext cx="1219200" cy="1219200"/>
            </a:xfrm>
            <a:prstGeom prst="pie">
              <a:avLst>
                <a:gd name="adj1" fmla="val 6048"/>
                <a:gd name="adj2" fmla="val 5412552"/>
              </a:avLst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33" err="1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pic>
        <p:nvPicPr>
          <p:cNvPr id="14" name="Image">
            <a:extLst>
              <a:ext uri="{FF2B5EF4-FFF2-40B4-BE49-F238E27FC236}">
                <a16:creationId xmlns:a16="http://schemas.microsoft.com/office/drawing/2014/main" id="{74D3EBEF-640D-C644-A7E0-6173546E813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C66D496-5E8F-7448-A37B-25D8A95A6AB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07042" y="1365248"/>
            <a:ext cx="6135147" cy="331152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 sz="36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36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36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36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3600">
                <a:solidFill>
                  <a:schemeClr val="accent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/>
            </a:pPr>
            <a:r>
              <a:rPr lang="en-US"/>
              <a:t>Place your quote here. Place your quote here. Place your quote here. Place your quote here. Place your quote here.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8012DAF-9EA3-4547-9BA3-2C8F1C0A89B2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2EFD1D-8E42-A841-97F5-B1D924625139}"/>
              </a:ext>
            </a:extLst>
          </p:cNvPr>
          <p:cNvSpPr/>
          <p:nvPr/>
        </p:nvSpPr>
        <p:spPr>
          <a:xfrm>
            <a:off x="1080820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466932544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671E1BBE-549D-EB40-9587-354C5AE7389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9"/>
          <a:stretch/>
        </p:blipFill>
        <p:spPr>
          <a:xfrm rot="10800000">
            <a:off x="0" y="0"/>
            <a:ext cx="993048" cy="6858000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4" name="Pie 13">
            <a:extLst>
              <a:ext uri="{FF2B5EF4-FFF2-40B4-BE49-F238E27FC236}">
                <a16:creationId xmlns:a16="http://schemas.microsoft.com/office/drawing/2014/main" id="{15C8A0BA-2CF9-E343-AFFB-D389F1CE58D2}"/>
              </a:ext>
            </a:extLst>
          </p:cNvPr>
          <p:cNvSpPr>
            <a:spLocks/>
          </p:cNvSpPr>
          <p:nvPr/>
        </p:nvSpPr>
        <p:spPr>
          <a:xfrm rot="10800000">
            <a:off x="1638505" y="1262368"/>
            <a:ext cx="1390263" cy="1382757"/>
          </a:xfrm>
          <a:prstGeom prst="pie">
            <a:avLst>
              <a:gd name="adj1" fmla="val 6048"/>
              <a:gd name="adj2" fmla="val 5412552"/>
            </a:avLst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5E0E43A-5394-DA4A-8C5D-F871CCB68E67}"/>
              </a:ext>
            </a:extLst>
          </p:cNvPr>
          <p:cNvGrpSpPr/>
          <p:nvPr/>
        </p:nvGrpSpPr>
        <p:grpSpPr>
          <a:xfrm flipV="1">
            <a:off x="1631006" y="4378896"/>
            <a:ext cx="9579919" cy="1823467"/>
            <a:chOff x="254000" y="256470"/>
            <a:chExt cx="7566747" cy="1385888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B593FD3-9E1B-F349-94D5-222419C5834B}"/>
                </a:ext>
              </a:extLst>
            </p:cNvPr>
            <p:cNvGrpSpPr/>
            <p:nvPr/>
          </p:nvGrpSpPr>
          <p:grpSpPr>
            <a:xfrm flipH="1" flipV="1">
              <a:off x="254000" y="256470"/>
              <a:ext cx="2929038" cy="1385888"/>
              <a:chOff x="701574" y="3509965"/>
              <a:chExt cx="2929038" cy="1385888"/>
            </a:xfrm>
          </p:grpSpPr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B0A044B0-E8D5-9D4A-AC82-A85CEFD7EEF3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9050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33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2D6175D9-FBED-2443-9E8D-A61ACAAA1D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12AC657-5D35-324D-929D-C1B4056055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3038" y="256470"/>
              <a:ext cx="4637709" cy="0"/>
            </a:xfrm>
            <a:prstGeom prst="line">
              <a:avLst/>
            </a:prstGeom>
            <a:noFill/>
            <a:ln w="190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4" name="Text Placeholder 24">
            <a:extLst>
              <a:ext uri="{FF2B5EF4-FFF2-40B4-BE49-F238E27FC236}">
                <a16:creationId xmlns:a16="http://schemas.microsoft.com/office/drawing/2014/main" id="{096A1F0A-F20A-D94B-897C-B447A9C28BC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12123" y="5211068"/>
            <a:ext cx="3098800" cy="23240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r"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EE9ADA4-2CC3-BD49-B051-97A41EDE525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12123" y="5492014"/>
            <a:ext cx="3098800" cy="51724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r">
              <a:buNone/>
              <a:defRPr sz="1200" b="0" i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POSITION AND COMPANY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B42648EC-34DF-934F-B8C9-CB9A151237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32769" y="2171701"/>
            <a:ext cx="8878154" cy="250507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 sz="36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36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36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36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3600">
                <a:solidFill>
                  <a:schemeClr val="accent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/>
            </a:pPr>
            <a:r>
              <a:rPr lang="en-US"/>
              <a:t>Place your quote here. Place your quote here. Place your quote here. Place your quote here. Place your quote here.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76BE02-1E55-E443-8255-58F64A03ADD4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D22C32D-E6E9-E04B-A428-081B21AA6306}"/>
              </a:ext>
            </a:extLst>
          </p:cNvPr>
          <p:cNvSpPr/>
          <p:nvPr/>
        </p:nvSpPr>
        <p:spPr>
          <a:xfrm>
            <a:off x="1080820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55923902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 49">
            <a:extLst>
              <a:ext uri="{FF2B5EF4-FFF2-40B4-BE49-F238E27FC236}">
                <a16:creationId xmlns:a16="http://schemas.microsoft.com/office/drawing/2014/main" id="{E344299F-12BC-1547-BDC5-F557A00517A7}"/>
              </a:ext>
            </a:extLst>
          </p:cNvPr>
          <p:cNvSpPr/>
          <p:nvPr/>
        </p:nvSpPr>
        <p:spPr>
          <a:xfrm rot="10800000">
            <a:off x="9529727" y="-2"/>
            <a:ext cx="2667303" cy="2501012"/>
          </a:xfrm>
          <a:custGeom>
            <a:avLst/>
            <a:gdLst>
              <a:gd name="connsiteX0" fmla="*/ 2667303 w 2667303"/>
              <a:gd name="connsiteY0" fmla="*/ 2501012 h 2501012"/>
              <a:gd name="connsiteX1" fmla="*/ 0 w 2667303"/>
              <a:gd name="connsiteY1" fmla="*/ 2501012 h 2501012"/>
              <a:gd name="connsiteX2" fmla="*/ 0 w 2667303"/>
              <a:gd name="connsiteY2" fmla="*/ 0 h 2501012"/>
              <a:gd name="connsiteX3" fmla="*/ 1416797 w 2667303"/>
              <a:gd name="connsiteY3" fmla="*/ 0 h 2501012"/>
              <a:gd name="connsiteX4" fmla="*/ 2667303 w 2667303"/>
              <a:gd name="connsiteY4" fmla="*/ 1250506 h 250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303" h="2501012">
                <a:moveTo>
                  <a:pt x="2667303" y="2501012"/>
                </a:moveTo>
                <a:lnTo>
                  <a:pt x="0" y="2501012"/>
                </a:lnTo>
                <a:lnTo>
                  <a:pt x="0" y="0"/>
                </a:lnTo>
                <a:lnTo>
                  <a:pt x="1416797" y="0"/>
                </a:lnTo>
                <a:cubicBezTo>
                  <a:pt x="2107432" y="0"/>
                  <a:pt x="2667303" y="559871"/>
                  <a:pt x="2667303" y="1250506"/>
                </a:cubicBezTo>
                <a:close/>
              </a:path>
            </a:pathLst>
          </a:cu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483F1CBA-4D3F-7E4C-83C5-71000CB0CE9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815067" y="803448"/>
            <a:ext cx="1376933" cy="1697562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pic>
        <p:nvPicPr>
          <p:cNvPr id="3" name="Image">
            <a:extLst>
              <a:ext uri="{FF2B5EF4-FFF2-40B4-BE49-F238E27FC236}">
                <a16:creationId xmlns:a16="http://schemas.microsoft.com/office/drawing/2014/main" id="{E284B843-1859-6F4F-8EAF-FA806E62AAF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31441" y="325438"/>
            <a:ext cx="652809" cy="436841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ext Placeholder 45">
            <a:extLst>
              <a:ext uri="{FF2B5EF4-FFF2-40B4-BE49-F238E27FC236}">
                <a16:creationId xmlns:a16="http://schemas.microsoft.com/office/drawing/2014/main" id="{6D46207A-DC03-E847-B760-9EB296AF0CC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859721" y="325438"/>
            <a:ext cx="2007316" cy="243416"/>
          </a:xfrm>
          <a:prstGeom prst="rect">
            <a:avLst/>
          </a:prstGeom>
        </p:spPr>
        <p:txBody>
          <a:bodyPr lIns="36576" tIns="36576" rIns="36576" bIns="36576" anchor="ctr">
            <a:spAutoFit/>
          </a:bodyPr>
          <a:lstStyle>
            <a:lvl1pPr marL="0" indent="0" algn="l">
              <a:spcBef>
                <a:spcPts val="0"/>
              </a:spcBef>
              <a:buNone/>
              <a:defRPr sz="1200" b="1" i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1067">
                <a:latin typeface="+mj-lt"/>
              </a:defRPr>
            </a:lvl2pPr>
            <a:lvl3pPr>
              <a:defRPr sz="1067">
                <a:latin typeface="+mj-lt"/>
              </a:defRPr>
            </a:lvl3pPr>
            <a:lvl4pPr>
              <a:defRPr sz="1067">
                <a:latin typeface="+mj-lt"/>
              </a:defRPr>
            </a:lvl4pPr>
            <a:lvl5pPr>
              <a:defRPr sz="1067">
                <a:latin typeface="+mj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" name="Text Placeholder 45">
            <a:extLst>
              <a:ext uri="{FF2B5EF4-FFF2-40B4-BE49-F238E27FC236}">
                <a16:creationId xmlns:a16="http://schemas.microsoft.com/office/drawing/2014/main" id="{D29E2DFD-20EA-2E40-9743-EA82D393FA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853244" y="580963"/>
            <a:ext cx="2007316" cy="212366"/>
          </a:xfrm>
          <a:prstGeom prst="rect">
            <a:avLst/>
          </a:prstGeom>
        </p:spPr>
        <p:txBody>
          <a:bodyPr lIns="36576" tIns="36576" rIns="36576" bIns="36576" anchor="t">
            <a:spAutoFit/>
          </a:bodyPr>
          <a:lstStyle>
            <a:lvl1pPr marL="0" indent="0" algn="l">
              <a:spcBef>
                <a:spcPts val="0"/>
              </a:spcBef>
              <a:buNone/>
              <a:defRPr sz="1000" b="0" i="0" spc="-40" baseline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067">
                <a:latin typeface="+mj-lt"/>
              </a:defRPr>
            </a:lvl2pPr>
            <a:lvl3pPr>
              <a:defRPr sz="1067">
                <a:latin typeface="+mj-lt"/>
              </a:defRPr>
            </a:lvl3pPr>
            <a:lvl4pPr>
              <a:defRPr sz="1067">
                <a:latin typeface="+mj-lt"/>
              </a:defRPr>
            </a:lvl4pPr>
            <a:lvl5pPr>
              <a:defRPr sz="1067">
                <a:latin typeface="+mj-lt"/>
              </a:defRPr>
            </a:lvl5pPr>
          </a:lstStyle>
          <a:p>
            <a:pPr lvl="0"/>
            <a:r>
              <a:rPr lang="en-US"/>
              <a:t>TITLE, DEPARTMENT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0E92EEE-1D6B-6942-A40D-CB52EB3A29EA}"/>
              </a:ext>
            </a:extLst>
          </p:cNvPr>
          <p:cNvGrpSpPr/>
          <p:nvPr/>
        </p:nvGrpSpPr>
        <p:grpSpPr>
          <a:xfrm>
            <a:off x="669612" y="663941"/>
            <a:ext cx="8529951" cy="5867034"/>
            <a:chOff x="253999" y="256470"/>
            <a:chExt cx="6791466" cy="473241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B0D981C-5031-9144-975D-129A14B56DE2}"/>
                </a:ext>
              </a:extLst>
            </p:cNvPr>
            <p:cNvGrpSpPr/>
            <p:nvPr/>
          </p:nvGrpSpPr>
          <p:grpSpPr>
            <a:xfrm flipH="1" flipV="1">
              <a:off x="253999" y="256470"/>
              <a:ext cx="2929039" cy="4732410"/>
              <a:chOff x="701574" y="163443"/>
              <a:chExt cx="2929039" cy="4732410"/>
            </a:xfrm>
          </p:grpSpPr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F392FA1C-15D9-4241-A8EC-54D5917CDE45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33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15FC3511-F4BA-6149-A270-2727EAF522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30613" y="163443"/>
                <a:ext cx="0" cy="3346522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67467E39-85C7-774D-9A19-48CB95D668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7AC0709-49BD-DA45-86B6-90EBE9FF0195}"/>
                </a:ext>
              </a:extLst>
            </p:cNvPr>
            <p:cNvCxnSpPr>
              <a:cxnSpLocks/>
            </p:cNvCxnSpPr>
            <p:nvPr/>
          </p:nvCxnSpPr>
          <p:spPr>
            <a:xfrm>
              <a:off x="3183038" y="256470"/>
              <a:ext cx="3862427" cy="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8897B122-6C05-F946-A097-72528673519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67001" y="762279"/>
            <a:ext cx="6532562" cy="258532"/>
          </a:xfrm>
        </p:spPr>
        <p:txBody>
          <a:bodyPr wrap="square" anchor="t">
            <a:spAutoFit/>
          </a:bodyPr>
          <a:lstStyle>
            <a:lvl1pPr marL="0" indent="0" algn="r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31" name="Picture Placeholder 100">
            <a:extLst>
              <a:ext uri="{FF2B5EF4-FFF2-40B4-BE49-F238E27FC236}">
                <a16:creationId xmlns:a16="http://schemas.microsoft.com/office/drawing/2014/main" id="{FB479F89-5604-FC4A-A37A-195245BD7A6C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7016750" y="1511686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15EA144-630D-1F49-B2D3-D73990125947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>
          <a:xfrm>
            <a:off x="5170251" y="1510811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3" name="Text Placeholder 28">
            <a:extLst>
              <a:ext uri="{FF2B5EF4-FFF2-40B4-BE49-F238E27FC236}">
                <a16:creationId xmlns:a16="http://schemas.microsoft.com/office/drawing/2014/main" id="{DF975D1C-7798-8A46-BF16-8A97DD94F76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5222" y="1507571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34E90685-47F7-7C4B-8D5C-B7C05A6E665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165222" y="1876959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51" name="Picture Placeholder 100">
            <a:extLst>
              <a:ext uri="{FF2B5EF4-FFF2-40B4-BE49-F238E27FC236}">
                <a16:creationId xmlns:a16="http://schemas.microsoft.com/office/drawing/2014/main" id="{D0ABC9F0-3805-B74A-B680-0D40B722EC6B}"/>
              </a:ext>
            </a:extLst>
          </p:cNvPr>
          <p:cNvSpPr>
            <a:spLocks noGrp="1"/>
          </p:cNvSpPr>
          <p:nvPr>
            <p:ph type="pic" sz="quarter" idx="68" hasCustomPrompt="1"/>
          </p:nvPr>
        </p:nvSpPr>
        <p:spPr>
          <a:xfrm>
            <a:off x="7016750" y="3099924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64" name="Text Placeholder 15">
            <a:extLst>
              <a:ext uri="{FF2B5EF4-FFF2-40B4-BE49-F238E27FC236}">
                <a16:creationId xmlns:a16="http://schemas.microsoft.com/office/drawing/2014/main" id="{0222B0D4-5482-FF4C-990B-924EB3334C23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5170251" y="3099049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5" name="Text Placeholder 28">
            <a:extLst>
              <a:ext uri="{FF2B5EF4-FFF2-40B4-BE49-F238E27FC236}">
                <a16:creationId xmlns:a16="http://schemas.microsoft.com/office/drawing/2014/main" id="{24997283-5876-3444-9DCF-875722DD6DE5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5165222" y="3095809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66" name="Text Placeholder 28">
            <a:extLst>
              <a:ext uri="{FF2B5EF4-FFF2-40B4-BE49-F238E27FC236}">
                <a16:creationId xmlns:a16="http://schemas.microsoft.com/office/drawing/2014/main" id="{57749893-6564-4445-AF68-ACDEFE76F687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5165222" y="3465197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67" name="Picture Placeholder 100">
            <a:extLst>
              <a:ext uri="{FF2B5EF4-FFF2-40B4-BE49-F238E27FC236}">
                <a16:creationId xmlns:a16="http://schemas.microsoft.com/office/drawing/2014/main" id="{957D14CF-1ECB-2841-A671-FEE1CD2DDF4F}"/>
              </a:ext>
            </a:extLst>
          </p:cNvPr>
          <p:cNvSpPr>
            <a:spLocks noGrp="1"/>
          </p:cNvSpPr>
          <p:nvPr>
            <p:ph type="pic" sz="quarter" idx="72" hasCustomPrompt="1"/>
          </p:nvPr>
        </p:nvSpPr>
        <p:spPr>
          <a:xfrm>
            <a:off x="7016750" y="4682557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68" name="Text Placeholder 15">
            <a:extLst>
              <a:ext uri="{FF2B5EF4-FFF2-40B4-BE49-F238E27FC236}">
                <a16:creationId xmlns:a16="http://schemas.microsoft.com/office/drawing/2014/main" id="{EAABC2A9-E6FA-444D-A787-52A839B3B9BF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5170251" y="4681682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9" name="Text Placeholder 28">
            <a:extLst>
              <a:ext uri="{FF2B5EF4-FFF2-40B4-BE49-F238E27FC236}">
                <a16:creationId xmlns:a16="http://schemas.microsoft.com/office/drawing/2014/main" id="{66D31BEC-2D00-F445-9EA4-AB9932E17B31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5165222" y="4678442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0" name="Text Placeholder 28">
            <a:extLst>
              <a:ext uri="{FF2B5EF4-FFF2-40B4-BE49-F238E27FC236}">
                <a16:creationId xmlns:a16="http://schemas.microsoft.com/office/drawing/2014/main" id="{3A8939A9-116E-1544-A6CC-5F476D81F893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5165222" y="5047830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71" name="Picture Placeholder 100">
            <a:extLst>
              <a:ext uri="{FF2B5EF4-FFF2-40B4-BE49-F238E27FC236}">
                <a16:creationId xmlns:a16="http://schemas.microsoft.com/office/drawing/2014/main" id="{8E7AC34A-4D67-7F4D-8839-DE24402ADA4E}"/>
              </a:ext>
            </a:extLst>
          </p:cNvPr>
          <p:cNvSpPr>
            <a:spLocks noGrp="1"/>
          </p:cNvSpPr>
          <p:nvPr>
            <p:ph type="pic" sz="quarter" idx="76" hasCustomPrompt="1"/>
          </p:nvPr>
        </p:nvSpPr>
        <p:spPr>
          <a:xfrm>
            <a:off x="10788000" y="3099924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72" name="Text Placeholder 15">
            <a:extLst>
              <a:ext uri="{FF2B5EF4-FFF2-40B4-BE49-F238E27FC236}">
                <a16:creationId xmlns:a16="http://schemas.microsoft.com/office/drawing/2014/main" id="{4E94D316-8B96-4F4B-AEAB-5CA83AB8DDE2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8941501" y="3099049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3" name="Text Placeholder 28">
            <a:extLst>
              <a:ext uri="{FF2B5EF4-FFF2-40B4-BE49-F238E27FC236}">
                <a16:creationId xmlns:a16="http://schemas.microsoft.com/office/drawing/2014/main" id="{B89C62B1-779B-C14B-8C0E-36E313070A41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8936472" y="3095809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4" name="Text Placeholder 28">
            <a:extLst>
              <a:ext uri="{FF2B5EF4-FFF2-40B4-BE49-F238E27FC236}">
                <a16:creationId xmlns:a16="http://schemas.microsoft.com/office/drawing/2014/main" id="{33C79830-74BE-624E-A79B-67D4A8FD7D57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8936472" y="3465197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75" name="Picture Placeholder 100">
            <a:extLst>
              <a:ext uri="{FF2B5EF4-FFF2-40B4-BE49-F238E27FC236}">
                <a16:creationId xmlns:a16="http://schemas.microsoft.com/office/drawing/2014/main" id="{BAB45949-1730-B947-8C36-50C0A7B858A7}"/>
              </a:ext>
            </a:extLst>
          </p:cNvPr>
          <p:cNvSpPr>
            <a:spLocks noGrp="1"/>
          </p:cNvSpPr>
          <p:nvPr>
            <p:ph type="pic" sz="quarter" idx="80" hasCustomPrompt="1"/>
          </p:nvPr>
        </p:nvSpPr>
        <p:spPr>
          <a:xfrm>
            <a:off x="10788000" y="4682557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76" name="Text Placeholder 15">
            <a:extLst>
              <a:ext uri="{FF2B5EF4-FFF2-40B4-BE49-F238E27FC236}">
                <a16:creationId xmlns:a16="http://schemas.microsoft.com/office/drawing/2014/main" id="{157A748C-EC42-544E-B833-4051AA8ECFDA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>
          <a:xfrm>
            <a:off x="8941501" y="4681682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7" name="Text Placeholder 28">
            <a:extLst>
              <a:ext uri="{FF2B5EF4-FFF2-40B4-BE49-F238E27FC236}">
                <a16:creationId xmlns:a16="http://schemas.microsoft.com/office/drawing/2014/main" id="{4D78B54C-A3AB-DA48-BC32-D7272F818360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8936472" y="4678442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8" name="Text Placeholder 28">
            <a:extLst>
              <a:ext uri="{FF2B5EF4-FFF2-40B4-BE49-F238E27FC236}">
                <a16:creationId xmlns:a16="http://schemas.microsoft.com/office/drawing/2014/main" id="{827427D5-4C8D-B949-8C05-295E3983069D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8936472" y="5047830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79" name="Picture Placeholder 100">
            <a:extLst>
              <a:ext uri="{FF2B5EF4-FFF2-40B4-BE49-F238E27FC236}">
                <a16:creationId xmlns:a16="http://schemas.microsoft.com/office/drawing/2014/main" id="{AA1E6A30-2F97-594C-8A5D-61954DC59C4C}"/>
              </a:ext>
            </a:extLst>
          </p:cNvPr>
          <p:cNvSpPr>
            <a:spLocks noGrp="1"/>
          </p:cNvSpPr>
          <p:nvPr>
            <p:ph type="pic" sz="quarter" idx="84" hasCustomPrompt="1"/>
          </p:nvPr>
        </p:nvSpPr>
        <p:spPr>
          <a:xfrm>
            <a:off x="3240470" y="3099924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80" name="Text Placeholder 15">
            <a:extLst>
              <a:ext uri="{FF2B5EF4-FFF2-40B4-BE49-F238E27FC236}">
                <a16:creationId xmlns:a16="http://schemas.microsoft.com/office/drawing/2014/main" id="{4DEEB51A-1693-7F40-A801-199FA1E5CC4C}"/>
              </a:ext>
            </a:extLst>
          </p:cNvPr>
          <p:cNvSpPr>
            <a:spLocks noGrp="1"/>
          </p:cNvSpPr>
          <p:nvPr>
            <p:ph type="body" sz="quarter" idx="85"/>
          </p:nvPr>
        </p:nvSpPr>
        <p:spPr>
          <a:xfrm>
            <a:off x="1393971" y="3099049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1" name="Text Placeholder 28">
            <a:extLst>
              <a:ext uri="{FF2B5EF4-FFF2-40B4-BE49-F238E27FC236}">
                <a16:creationId xmlns:a16="http://schemas.microsoft.com/office/drawing/2014/main" id="{933EDB90-4EED-4F4C-9BD9-1FF20F5B5041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>
            <a:off x="1388942" y="3095809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82" name="Text Placeholder 28">
            <a:extLst>
              <a:ext uri="{FF2B5EF4-FFF2-40B4-BE49-F238E27FC236}">
                <a16:creationId xmlns:a16="http://schemas.microsoft.com/office/drawing/2014/main" id="{1EC636AE-1D0C-FE4A-8071-19BA69C12A05}"/>
              </a:ext>
            </a:extLst>
          </p:cNvPr>
          <p:cNvSpPr>
            <a:spLocks noGrp="1"/>
          </p:cNvSpPr>
          <p:nvPr>
            <p:ph type="body" sz="quarter" idx="87" hasCustomPrompt="1"/>
          </p:nvPr>
        </p:nvSpPr>
        <p:spPr>
          <a:xfrm>
            <a:off x="1388942" y="3465197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83" name="Picture Placeholder 100">
            <a:extLst>
              <a:ext uri="{FF2B5EF4-FFF2-40B4-BE49-F238E27FC236}">
                <a16:creationId xmlns:a16="http://schemas.microsoft.com/office/drawing/2014/main" id="{5B33B293-F3A2-C645-BEEF-2BE34144EF99}"/>
              </a:ext>
            </a:extLst>
          </p:cNvPr>
          <p:cNvSpPr>
            <a:spLocks noGrp="1"/>
          </p:cNvSpPr>
          <p:nvPr>
            <p:ph type="pic" sz="quarter" idx="88" hasCustomPrompt="1"/>
          </p:nvPr>
        </p:nvSpPr>
        <p:spPr>
          <a:xfrm>
            <a:off x="3240470" y="4682557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84" name="Text Placeholder 15">
            <a:extLst>
              <a:ext uri="{FF2B5EF4-FFF2-40B4-BE49-F238E27FC236}">
                <a16:creationId xmlns:a16="http://schemas.microsoft.com/office/drawing/2014/main" id="{57151E7F-575A-404B-BC6C-B5C1DEEE1778}"/>
              </a:ext>
            </a:extLst>
          </p:cNvPr>
          <p:cNvSpPr>
            <a:spLocks noGrp="1"/>
          </p:cNvSpPr>
          <p:nvPr>
            <p:ph type="body" sz="quarter" idx="89"/>
          </p:nvPr>
        </p:nvSpPr>
        <p:spPr>
          <a:xfrm>
            <a:off x="1393971" y="4681682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5" name="Text Placeholder 28">
            <a:extLst>
              <a:ext uri="{FF2B5EF4-FFF2-40B4-BE49-F238E27FC236}">
                <a16:creationId xmlns:a16="http://schemas.microsoft.com/office/drawing/2014/main" id="{23A2F626-A345-0C45-8724-A1B6BB64A9CA}"/>
              </a:ext>
            </a:extLst>
          </p:cNvPr>
          <p:cNvSpPr>
            <a:spLocks noGrp="1"/>
          </p:cNvSpPr>
          <p:nvPr>
            <p:ph type="body" sz="quarter" idx="90" hasCustomPrompt="1"/>
          </p:nvPr>
        </p:nvSpPr>
        <p:spPr>
          <a:xfrm>
            <a:off x="1388942" y="4678442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86" name="Text Placeholder 28">
            <a:extLst>
              <a:ext uri="{FF2B5EF4-FFF2-40B4-BE49-F238E27FC236}">
                <a16:creationId xmlns:a16="http://schemas.microsoft.com/office/drawing/2014/main" id="{CAD110A7-EDBD-0644-9AA7-9EECF65C9264}"/>
              </a:ext>
            </a:extLst>
          </p:cNvPr>
          <p:cNvSpPr>
            <a:spLocks noGrp="1"/>
          </p:cNvSpPr>
          <p:nvPr>
            <p:ph type="body" sz="quarter" idx="91" hasCustomPrompt="1"/>
          </p:nvPr>
        </p:nvSpPr>
        <p:spPr>
          <a:xfrm>
            <a:off x="1388942" y="5047830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87" name="Picture Placeholder 100">
            <a:extLst>
              <a:ext uri="{FF2B5EF4-FFF2-40B4-BE49-F238E27FC236}">
                <a16:creationId xmlns:a16="http://schemas.microsoft.com/office/drawing/2014/main" id="{AC902FFB-80B0-9745-B141-643826C7ACEA}"/>
              </a:ext>
            </a:extLst>
          </p:cNvPr>
          <p:cNvSpPr>
            <a:spLocks noGrp="1"/>
          </p:cNvSpPr>
          <p:nvPr>
            <p:ph type="pic" sz="quarter" idx="92" hasCustomPrompt="1"/>
          </p:nvPr>
        </p:nvSpPr>
        <p:spPr>
          <a:xfrm>
            <a:off x="3240470" y="1513118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88" name="Text Placeholder 15">
            <a:extLst>
              <a:ext uri="{FF2B5EF4-FFF2-40B4-BE49-F238E27FC236}">
                <a16:creationId xmlns:a16="http://schemas.microsoft.com/office/drawing/2014/main" id="{03230E9F-B112-A942-A074-CD8A84B5D20C}"/>
              </a:ext>
            </a:extLst>
          </p:cNvPr>
          <p:cNvSpPr>
            <a:spLocks noGrp="1"/>
          </p:cNvSpPr>
          <p:nvPr>
            <p:ph type="body" sz="quarter" idx="93"/>
          </p:nvPr>
        </p:nvSpPr>
        <p:spPr>
          <a:xfrm>
            <a:off x="1393971" y="1512243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9" name="Text Placeholder 28">
            <a:extLst>
              <a:ext uri="{FF2B5EF4-FFF2-40B4-BE49-F238E27FC236}">
                <a16:creationId xmlns:a16="http://schemas.microsoft.com/office/drawing/2014/main" id="{87207781-3CF8-5C4F-8A3A-45F2A840BE60}"/>
              </a:ext>
            </a:extLst>
          </p:cNvPr>
          <p:cNvSpPr>
            <a:spLocks noGrp="1"/>
          </p:cNvSpPr>
          <p:nvPr>
            <p:ph type="body" sz="quarter" idx="94" hasCustomPrompt="1"/>
          </p:nvPr>
        </p:nvSpPr>
        <p:spPr>
          <a:xfrm>
            <a:off x="1388942" y="1509003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90" name="Text Placeholder 28">
            <a:extLst>
              <a:ext uri="{FF2B5EF4-FFF2-40B4-BE49-F238E27FC236}">
                <a16:creationId xmlns:a16="http://schemas.microsoft.com/office/drawing/2014/main" id="{1A9BF4D9-A6B4-DC42-8D55-D86730121E47}"/>
              </a:ext>
            </a:extLst>
          </p:cNvPr>
          <p:cNvSpPr>
            <a:spLocks noGrp="1"/>
          </p:cNvSpPr>
          <p:nvPr>
            <p:ph type="body" sz="quarter" idx="95" hasCustomPrompt="1"/>
          </p:nvPr>
        </p:nvSpPr>
        <p:spPr>
          <a:xfrm>
            <a:off x="1388942" y="1878391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23440BC-EE3F-3F4F-90CE-14555C1759BC}"/>
              </a:ext>
            </a:extLst>
          </p:cNvPr>
          <p:cNvSpPr/>
          <p:nvPr/>
        </p:nvSpPr>
        <p:spPr>
          <a:xfrm>
            <a:off x="1080820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8153086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5D67F3-7E7B-0F45-9661-A4A573664AA0}"/>
              </a:ext>
            </a:extLst>
          </p:cNvPr>
          <p:cNvCxnSpPr>
            <a:cxnSpLocks/>
          </p:cNvCxnSpPr>
          <p:nvPr/>
        </p:nvCxnSpPr>
        <p:spPr>
          <a:xfrm>
            <a:off x="985838" y="325790"/>
            <a:ext cx="10220324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F34622-0D52-234B-9D25-F4180CCA668F}"/>
              </a:ext>
            </a:extLst>
          </p:cNvPr>
          <p:cNvSpPr/>
          <p:nvPr/>
        </p:nvSpPr>
        <p:spPr>
          <a:xfrm>
            <a:off x="11419925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A4D801-C46E-8F48-A626-43722AFBCB1C}"/>
              </a:ext>
            </a:extLst>
          </p:cNvPr>
          <p:cNvSpPr/>
          <p:nvPr/>
        </p:nvSpPr>
        <p:spPr>
          <a:xfrm>
            <a:off x="10803742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59249195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sset Libr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7606D22-175E-BF40-8DFD-DEA5AE8FA4D8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238CCC-8785-8C45-9A10-C1E3943853A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4653" t="1098"/>
          <a:stretch/>
        </p:blipFill>
        <p:spPr>
          <a:xfrm rot="10800000">
            <a:off x="-2" y="0"/>
            <a:ext cx="152401" cy="6857992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13978F2-6E80-6E44-9077-5CAA73D53CE5}"/>
              </a:ext>
            </a:extLst>
          </p:cNvPr>
          <p:cNvSpPr txBox="1">
            <a:spLocks/>
          </p:cNvSpPr>
          <p:nvPr/>
        </p:nvSpPr>
        <p:spPr>
          <a:xfrm>
            <a:off x="985443" y="693508"/>
            <a:ext cx="4048561" cy="590931"/>
          </a:xfrm>
          <a:prstGeom prst="rect">
            <a:avLst/>
          </a:prstGeom>
        </p:spPr>
        <p:txBody>
          <a:bodyPr vert="horz" wrap="square" lIns="0" tIns="45720" rIns="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Asset Library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13B78F-42AA-1446-829A-DBD3A8A6011A}"/>
              </a:ext>
            </a:extLst>
          </p:cNvPr>
          <p:cNvSpPr txBox="1"/>
          <p:nvPr/>
        </p:nvSpPr>
        <p:spPr>
          <a:xfrm>
            <a:off x="985443" y="1380305"/>
            <a:ext cx="7548957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indent="0" algn="l" defTabSz="274320">
              <a:buFont typeface="Arial" panose="020B0604020202020204" pitchFamily="34" charset="0"/>
              <a:buNone/>
            </a:pPr>
            <a:r>
              <a:rPr lang="en-US" sz="2000">
                <a:solidFill>
                  <a:schemeClr val="accent1"/>
                </a:solidFill>
              </a:rPr>
              <a:t>Preview in presentation view to click each asset link.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E9F76B-8801-2D49-8318-7D815537FE0A}"/>
              </a:ext>
            </a:extLst>
          </p:cNvPr>
          <p:cNvSpPr/>
          <p:nvPr/>
        </p:nvSpPr>
        <p:spPr>
          <a:xfrm>
            <a:off x="985443" y="327155"/>
            <a:ext cx="949299" cy="258532"/>
          </a:xfrm>
          <a:prstGeom prst="rect">
            <a:avLst/>
          </a:prstGeom>
        </p:spPr>
        <p:txBody>
          <a:bodyPr vert="horz" wrap="square" lIns="0" tIns="45720" rIns="0" bIns="45720" rtlCol="0" anchor="ctr">
            <a:spAutoFit/>
          </a:bodyPr>
          <a:lstStyle/>
          <a:p>
            <a:pPr lvl="0" indent="0" defTabSz="27432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RESOURCES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FBB908-09A4-8143-8787-3CAE04BDA3CF}"/>
              </a:ext>
            </a:extLst>
          </p:cNvPr>
          <p:cNvSpPr/>
          <p:nvPr/>
        </p:nvSpPr>
        <p:spPr>
          <a:xfrm>
            <a:off x="4226522" y="4092085"/>
            <a:ext cx="4805757" cy="1295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>
                <a:solidFill>
                  <a:schemeClr val="tx1"/>
                </a:solidFill>
              </a:rPr>
              <a:t>	      Iconography       </a:t>
            </a:r>
            <a:r>
              <a:rPr lang="en-US" sz="2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57877E-99FC-A94E-BF86-28A45292AC9B}"/>
              </a:ext>
            </a:extLst>
          </p:cNvPr>
          <p:cNvSpPr/>
          <p:nvPr/>
        </p:nvSpPr>
        <p:spPr>
          <a:xfrm>
            <a:off x="4207937" y="4092085"/>
            <a:ext cx="1300557" cy="129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4FBBBDF-084F-3B4C-A333-E37C61BDDA0C}"/>
              </a:ext>
            </a:extLst>
          </p:cNvPr>
          <p:cNvGrpSpPr/>
          <p:nvPr/>
        </p:nvGrpSpPr>
        <p:grpSpPr>
          <a:xfrm>
            <a:off x="6781009" y="2209800"/>
            <a:ext cx="4805757" cy="1295400"/>
            <a:chOff x="6781009" y="2209800"/>
            <a:chExt cx="4805757" cy="12954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F4A6984-7BDC-8E47-93D4-AE184FF3CC20}"/>
                </a:ext>
              </a:extLst>
            </p:cNvPr>
            <p:cNvSpPr/>
            <p:nvPr/>
          </p:nvSpPr>
          <p:spPr>
            <a:xfrm>
              <a:off x="6781009" y="2209800"/>
              <a:ext cx="4805757" cy="1295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>
                  <a:solidFill>
                    <a:schemeClr val="tx1"/>
                  </a:solidFill>
                </a:rPr>
                <a:t>	      Image Library     </a:t>
              </a:r>
              <a:r>
                <a:rPr lang="en-US" sz="28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F1426AA-4AB2-4846-A571-035774EEA3AE}"/>
                </a:ext>
              </a:extLst>
            </p:cNvPr>
            <p:cNvSpPr/>
            <p:nvPr/>
          </p:nvSpPr>
          <p:spPr>
            <a:xfrm>
              <a:off x="6781009" y="2209800"/>
              <a:ext cx="1300557" cy="1295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Graphic 17">
              <a:extLst>
                <a:ext uri="{FF2B5EF4-FFF2-40B4-BE49-F238E27FC236}">
                  <a16:creationId xmlns:a16="http://schemas.microsoft.com/office/drawing/2014/main" id="{DA71015A-35C7-BA47-90C3-AFD11FFAE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6916332" y="2338599"/>
              <a:ext cx="1029910" cy="1029910"/>
            </a:xfrm>
            <a:prstGeom prst="rect">
              <a:avLst/>
            </a:prstGeom>
          </p:spPr>
        </p:pic>
      </p:grpSp>
      <p:pic>
        <p:nvPicPr>
          <p:cNvPr id="21" name="Graphic 18">
            <a:extLst>
              <a:ext uri="{FF2B5EF4-FFF2-40B4-BE49-F238E27FC236}">
                <a16:creationId xmlns:a16="http://schemas.microsoft.com/office/drawing/2014/main" id="{6C0AC328-8EE7-4C46-AB2A-8051195FCE2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205597" y="4129088"/>
            <a:ext cx="1221394" cy="1221394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50A1EB0D-AB21-E646-890D-6D9F53FA2569}"/>
              </a:ext>
            </a:extLst>
          </p:cNvPr>
          <p:cNvGrpSpPr/>
          <p:nvPr/>
        </p:nvGrpSpPr>
        <p:grpSpPr>
          <a:xfrm>
            <a:off x="1006415" y="2209800"/>
            <a:ext cx="4805757" cy="1295400"/>
            <a:chOff x="1366443" y="2209800"/>
            <a:chExt cx="4805757" cy="12954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C72A598-A31E-644C-833B-DA4FD816DAFF}"/>
                </a:ext>
              </a:extLst>
            </p:cNvPr>
            <p:cNvSpPr/>
            <p:nvPr/>
          </p:nvSpPr>
          <p:spPr>
            <a:xfrm>
              <a:off x="1366443" y="2209800"/>
              <a:ext cx="4805757" cy="1295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>
                  <a:solidFill>
                    <a:schemeClr val="tx1"/>
                  </a:solidFill>
                </a:rPr>
                <a:t>	      Style Guide	     </a:t>
              </a:r>
              <a:r>
                <a:rPr lang="en-US" sz="28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8ADFE81-4313-6D41-9B8F-6A047C963740}"/>
                </a:ext>
              </a:extLst>
            </p:cNvPr>
            <p:cNvSpPr/>
            <p:nvPr/>
          </p:nvSpPr>
          <p:spPr>
            <a:xfrm>
              <a:off x="1366443" y="2209800"/>
              <a:ext cx="1300557" cy="1295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Image">
              <a:extLst>
                <a:ext uri="{FF2B5EF4-FFF2-40B4-BE49-F238E27FC236}">
                  <a16:creationId xmlns:a16="http://schemas.microsoft.com/office/drawing/2014/main" id="{C352132C-358B-CE4A-BEAF-89A72320A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lum bright="10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733179" y="2645212"/>
              <a:ext cx="581396" cy="389052"/>
            </a:xfrm>
            <a:prstGeom prst="rect">
              <a:avLst/>
            </a:prstGeom>
            <a:ln w="12700">
              <a:miter lim="400000"/>
            </a:ln>
            <a:effectLst/>
          </p:spPr>
        </p:pic>
      </p:grpSp>
      <p:sp>
        <p:nvSpPr>
          <p:cNvPr id="26" name="Rectangle 25">
            <a:hlinkClick r:id="rId6"/>
            <a:extLst>
              <a:ext uri="{FF2B5EF4-FFF2-40B4-BE49-F238E27FC236}">
                <a16:creationId xmlns:a16="http://schemas.microsoft.com/office/drawing/2014/main" id="{DF65A14F-E321-2B4B-B865-D539762EF793}"/>
              </a:ext>
            </a:extLst>
          </p:cNvPr>
          <p:cNvSpPr/>
          <p:nvPr/>
        </p:nvSpPr>
        <p:spPr>
          <a:xfrm>
            <a:off x="6629400" y="2053454"/>
            <a:ext cx="5120640" cy="16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hlinkClick r:id="rId7"/>
            <a:extLst>
              <a:ext uri="{FF2B5EF4-FFF2-40B4-BE49-F238E27FC236}">
                <a16:creationId xmlns:a16="http://schemas.microsoft.com/office/drawing/2014/main" id="{1AAC7B84-C3AC-2B45-A9B9-8A0B19F77EEE}"/>
              </a:ext>
            </a:extLst>
          </p:cNvPr>
          <p:cNvSpPr/>
          <p:nvPr/>
        </p:nvSpPr>
        <p:spPr>
          <a:xfrm>
            <a:off x="848973" y="2057400"/>
            <a:ext cx="5120640" cy="16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hlinkClick r:id="rId8"/>
            <a:extLst>
              <a:ext uri="{FF2B5EF4-FFF2-40B4-BE49-F238E27FC236}">
                <a16:creationId xmlns:a16="http://schemas.microsoft.com/office/drawing/2014/main" id="{D4311FC0-AAB1-7C4C-990D-1461CBCFF6FB}"/>
              </a:ext>
            </a:extLst>
          </p:cNvPr>
          <p:cNvSpPr/>
          <p:nvPr/>
        </p:nvSpPr>
        <p:spPr>
          <a:xfrm>
            <a:off x="4069080" y="3940612"/>
            <a:ext cx="5120640" cy="16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C23EB4-CCB0-FD48-8FB3-B84246F785C4}"/>
              </a:ext>
            </a:extLst>
          </p:cNvPr>
          <p:cNvSpPr/>
          <p:nvPr/>
        </p:nvSpPr>
        <p:spPr>
          <a:xfrm>
            <a:off x="10803742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02532709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_Dark_25YearLogo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53120"/>
            <a:ext cx="9144000" cy="2387600"/>
          </a:xfrm>
        </p:spPr>
        <p:txBody>
          <a:bodyPr anchor="b"/>
          <a:lstStyle>
            <a:lvl1pPr algn="l">
              <a:defRPr sz="6000" b="1">
                <a:solidFill>
                  <a:srgbClr val="F4F5F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21644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F4F5F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1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D579-9351-4FD4-821C-343227506B2C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BEA2-9827-40A2-B010-5CAAEFC35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76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">
            <a:extLst>
              <a:ext uri="{FF2B5EF4-FFF2-40B4-BE49-F238E27FC236}">
                <a16:creationId xmlns:a16="http://schemas.microsoft.com/office/drawing/2014/main" id="{3FA5E2FE-F552-8E44-8CAA-11AF2ECB65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29321" y="325438"/>
            <a:ext cx="654929" cy="438262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9E0A4BD-6E70-7348-AA5D-2B102D728129}"/>
              </a:ext>
            </a:extLst>
          </p:cNvPr>
          <p:cNvCxnSpPr/>
          <p:nvPr/>
        </p:nvCxnSpPr>
        <p:spPr>
          <a:xfrm flipV="1">
            <a:off x="11539538" y="0"/>
            <a:ext cx="0" cy="68580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C211B0-1939-C14E-871D-470AA6FB6D00}"/>
              </a:ext>
            </a:extLst>
          </p:cNvPr>
          <p:cNvCxnSpPr/>
          <p:nvPr/>
        </p:nvCxnSpPr>
        <p:spPr>
          <a:xfrm flipV="1">
            <a:off x="1307285" y="0"/>
            <a:ext cx="0" cy="68580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1">
            <a:extLst>
              <a:ext uri="{FF2B5EF4-FFF2-40B4-BE49-F238E27FC236}">
                <a16:creationId xmlns:a16="http://schemas.microsoft.com/office/drawing/2014/main" id="{8E5425ED-BA0E-BA45-B359-8F0B1EAF48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39100" y="1493540"/>
            <a:ext cx="9568671" cy="1421928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 Here</a:t>
            </a:r>
            <a:br>
              <a:rPr lang="en-US"/>
            </a:br>
            <a:r>
              <a:rPr lang="en-US"/>
              <a:t>Presentation Title Here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C7FC915-1962-DA49-9050-5A5223A48E2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39079" y="3252724"/>
            <a:ext cx="9568671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1EA0B09-CDD3-0E41-BC40-747E5884DF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30322" y="4686301"/>
            <a:ext cx="4628425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27" name="Text Placeholder 25">
            <a:extLst>
              <a:ext uri="{FF2B5EF4-FFF2-40B4-BE49-F238E27FC236}">
                <a16:creationId xmlns:a16="http://schemas.microsoft.com/office/drawing/2014/main" id="{F85459DA-31C7-824B-9301-287ACA2CDAF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30322" y="5050528"/>
            <a:ext cx="4628425" cy="313932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Title/Occupation</a:t>
            </a:r>
          </a:p>
        </p:txBody>
      </p:sp>
      <p:sp>
        <p:nvSpPr>
          <p:cNvPr id="28" name="Text Placeholder 25">
            <a:extLst>
              <a:ext uri="{FF2B5EF4-FFF2-40B4-BE49-F238E27FC236}">
                <a16:creationId xmlns:a16="http://schemas.microsoft.com/office/drawing/2014/main" id="{08A27863-A97F-7D4A-A6F5-AC0DFD141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88075" y="4686301"/>
            <a:ext cx="4619670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29" name="Text Placeholder 25">
            <a:extLst>
              <a:ext uri="{FF2B5EF4-FFF2-40B4-BE49-F238E27FC236}">
                <a16:creationId xmlns:a16="http://schemas.microsoft.com/office/drawing/2014/main" id="{099DDB18-B4D0-684E-A8EC-C326C4EF29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88075" y="5050528"/>
            <a:ext cx="4619670" cy="313932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Title/Occupation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58650C-B82D-9944-BBF3-D1B081ADEF47}"/>
              </a:ext>
            </a:extLst>
          </p:cNvPr>
          <p:cNvSpPr/>
          <p:nvPr/>
        </p:nvSpPr>
        <p:spPr>
          <a:xfrm>
            <a:off x="9518133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C1E55F-5626-B946-AE8C-F3F1FE9E3739}"/>
              </a:ext>
            </a:extLst>
          </p:cNvPr>
          <p:cNvSpPr/>
          <p:nvPr/>
        </p:nvSpPr>
        <p:spPr>
          <a:xfrm>
            <a:off x="436825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3648096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F4760D7-5823-4B45-AD49-C1360326D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D579-9351-4FD4-821C-343227506B2C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BEAB9A6-33C6-6647-8729-A20FC9615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72D91C-28F2-CD4D-9476-3A3A17776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BEA2-9827-40A2-B010-5CAAEFC35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04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F31E2F-0054-D243-8CFC-5F006801A2A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0561"/>
          <a:stretch/>
        </p:blipFill>
        <p:spPr>
          <a:xfrm>
            <a:off x="1295402" y="0"/>
            <a:ext cx="2616208" cy="6858000"/>
          </a:xfrm>
          <a:prstGeom prst="rect">
            <a:avLst/>
          </a:prstGeom>
        </p:spPr>
      </p:pic>
      <p:pic>
        <p:nvPicPr>
          <p:cNvPr id="6" name="Image">
            <a:extLst>
              <a:ext uri="{FF2B5EF4-FFF2-40B4-BE49-F238E27FC236}">
                <a16:creationId xmlns:a16="http://schemas.microsoft.com/office/drawing/2014/main" id="{11366D77-CFDE-734F-8486-1371DD10EED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29322" y="325438"/>
            <a:ext cx="652809" cy="43684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1">
            <a:extLst>
              <a:ext uri="{FF2B5EF4-FFF2-40B4-BE49-F238E27FC236}">
                <a16:creationId xmlns:a16="http://schemas.microsoft.com/office/drawing/2014/main" id="{73BB5EDF-441D-2B4A-8A2C-B807270914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38656" y="1493540"/>
            <a:ext cx="7626339" cy="1421928"/>
          </a:xfrm>
        </p:spPr>
        <p:txBody>
          <a:bodyPr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 Here</a:t>
            </a:r>
            <a:br>
              <a:rPr lang="en-US"/>
            </a:br>
            <a:r>
              <a:rPr lang="en-US"/>
              <a:t>Presentation Title Here</a:t>
            </a: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147D771D-D6BE-4041-B115-21739AE1F9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38635" y="3252724"/>
            <a:ext cx="7626339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9" name="Text Placeholder 25">
            <a:extLst>
              <a:ext uri="{FF2B5EF4-FFF2-40B4-BE49-F238E27FC236}">
                <a16:creationId xmlns:a16="http://schemas.microsoft.com/office/drawing/2014/main" id="{DB9A32F9-8135-B240-A024-6C3C443B58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38635" y="4686301"/>
            <a:ext cx="3649656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0" name="Text Placeholder 25">
            <a:extLst>
              <a:ext uri="{FF2B5EF4-FFF2-40B4-BE49-F238E27FC236}">
                <a16:creationId xmlns:a16="http://schemas.microsoft.com/office/drawing/2014/main" id="{B4B2A201-48F5-9C4B-8A36-DAB3EE61EC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38635" y="5050528"/>
            <a:ext cx="3649656" cy="313932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Title/Occupation</a:t>
            </a:r>
          </a:p>
        </p:txBody>
      </p:sp>
      <p:sp>
        <p:nvSpPr>
          <p:cNvPr id="11" name="Text Placeholder 25">
            <a:extLst>
              <a:ext uri="{FF2B5EF4-FFF2-40B4-BE49-F238E27FC236}">
                <a16:creationId xmlns:a16="http://schemas.microsoft.com/office/drawing/2014/main" id="{997BE16F-70AB-364A-A602-D251A5B9B69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15316" y="4686301"/>
            <a:ext cx="3649658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2" name="Text Placeholder 25">
            <a:extLst>
              <a:ext uri="{FF2B5EF4-FFF2-40B4-BE49-F238E27FC236}">
                <a16:creationId xmlns:a16="http://schemas.microsoft.com/office/drawing/2014/main" id="{4EC2EC6F-01E7-A740-9F9D-98A57AAC6F2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15316" y="5050528"/>
            <a:ext cx="3649658" cy="313932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Title/Occupation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EC3914-8F33-944A-8D67-7E83C6B70069}"/>
              </a:ext>
            </a:extLst>
          </p:cNvPr>
          <p:cNvSpPr/>
          <p:nvPr/>
        </p:nvSpPr>
        <p:spPr>
          <a:xfrm>
            <a:off x="10169908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noProof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1FADA1-E36E-DB43-A696-3B45C1F62762}"/>
              </a:ext>
            </a:extLst>
          </p:cNvPr>
          <p:cNvSpPr/>
          <p:nvPr/>
        </p:nvSpPr>
        <p:spPr>
          <a:xfrm>
            <a:off x="436825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1791694334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icture Placeholder 60">
            <a:extLst>
              <a:ext uri="{FF2B5EF4-FFF2-40B4-BE49-F238E27FC236}">
                <a16:creationId xmlns:a16="http://schemas.microsoft.com/office/drawing/2014/main" id="{A7156A0A-FB9E-5145-AC12-FB4B06663FD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" y="-11"/>
            <a:ext cx="12192000" cy="6858011"/>
          </a:xfrm>
          <a:custGeom>
            <a:avLst/>
            <a:gdLst>
              <a:gd name="connsiteX0" fmla="*/ 11754517 w 12192000"/>
              <a:gd name="connsiteY0" fmla="*/ 6677102 h 6858011"/>
              <a:gd name="connsiteX1" fmla="*/ 11768477 w 12192000"/>
              <a:gd name="connsiteY1" fmla="*/ 6720345 h 6858011"/>
              <a:gd name="connsiteX2" fmla="*/ 11740558 w 12192000"/>
              <a:gd name="connsiteY2" fmla="*/ 6720345 h 6858011"/>
              <a:gd name="connsiteX3" fmla="*/ 11390299 w 12192000"/>
              <a:gd name="connsiteY3" fmla="*/ 6677102 h 6858011"/>
              <a:gd name="connsiteX4" fmla="*/ 11399182 w 12192000"/>
              <a:gd name="connsiteY4" fmla="*/ 6677102 h 6858011"/>
              <a:gd name="connsiteX5" fmla="*/ 11410604 w 12192000"/>
              <a:gd name="connsiteY5" fmla="*/ 6678374 h 6858011"/>
              <a:gd name="connsiteX6" fmla="*/ 11418218 w 12192000"/>
              <a:gd name="connsiteY6" fmla="*/ 6683461 h 6858011"/>
              <a:gd name="connsiteX7" fmla="*/ 11423294 w 12192000"/>
              <a:gd name="connsiteY7" fmla="*/ 6693636 h 6858011"/>
              <a:gd name="connsiteX8" fmla="*/ 11424563 w 12192000"/>
              <a:gd name="connsiteY8" fmla="*/ 6707627 h 6858011"/>
              <a:gd name="connsiteX9" fmla="*/ 11397913 w 12192000"/>
              <a:gd name="connsiteY9" fmla="*/ 6739423 h 6858011"/>
              <a:gd name="connsiteX10" fmla="*/ 11390299 w 12192000"/>
              <a:gd name="connsiteY10" fmla="*/ 6739423 h 6858011"/>
              <a:gd name="connsiteX11" fmla="*/ 11126334 w 12192000"/>
              <a:gd name="connsiteY11" fmla="*/ 6675830 h 6858011"/>
              <a:gd name="connsiteX12" fmla="*/ 11135218 w 12192000"/>
              <a:gd name="connsiteY12" fmla="*/ 6678374 h 6858011"/>
              <a:gd name="connsiteX13" fmla="*/ 11141563 w 12192000"/>
              <a:gd name="connsiteY13" fmla="*/ 6684733 h 6858011"/>
              <a:gd name="connsiteX14" fmla="*/ 11145370 w 12192000"/>
              <a:gd name="connsiteY14" fmla="*/ 6694908 h 6858011"/>
              <a:gd name="connsiteX15" fmla="*/ 11146639 w 12192000"/>
              <a:gd name="connsiteY15" fmla="*/ 6707627 h 6858011"/>
              <a:gd name="connsiteX16" fmla="*/ 11145370 w 12192000"/>
              <a:gd name="connsiteY16" fmla="*/ 6720345 h 6858011"/>
              <a:gd name="connsiteX17" fmla="*/ 11141563 w 12192000"/>
              <a:gd name="connsiteY17" fmla="*/ 6730520 h 6858011"/>
              <a:gd name="connsiteX18" fmla="*/ 11135218 w 12192000"/>
              <a:gd name="connsiteY18" fmla="*/ 6736880 h 6858011"/>
              <a:gd name="connsiteX19" fmla="*/ 11126334 w 12192000"/>
              <a:gd name="connsiteY19" fmla="*/ 6739423 h 6858011"/>
              <a:gd name="connsiteX20" fmla="*/ 11117451 w 12192000"/>
              <a:gd name="connsiteY20" fmla="*/ 6736880 h 6858011"/>
              <a:gd name="connsiteX21" fmla="*/ 11111106 w 12192000"/>
              <a:gd name="connsiteY21" fmla="*/ 6730520 h 6858011"/>
              <a:gd name="connsiteX22" fmla="*/ 11107299 w 12192000"/>
              <a:gd name="connsiteY22" fmla="*/ 6720345 h 6858011"/>
              <a:gd name="connsiteX23" fmla="*/ 11106029 w 12192000"/>
              <a:gd name="connsiteY23" fmla="*/ 6707627 h 6858011"/>
              <a:gd name="connsiteX24" fmla="*/ 11107299 w 12192000"/>
              <a:gd name="connsiteY24" fmla="*/ 6694908 h 6858011"/>
              <a:gd name="connsiteX25" fmla="*/ 11111106 w 12192000"/>
              <a:gd name="connsiteY25" fmla="*/ 6684733 h 6858011"/>
              <a:gd name="connsiteX26" fmla="*/ 11117451 w 12192000"/>
              <a:gd name="connsiteY26" fmla="*/ 6678374 h 6858011"/>
              <a:gd name="connsiteX27" fmla="*/ 11126334 w 12192000"/>
              <a:gd name="connsiteY27" fmla="*/ 6675830 h 6858011"/>
              <a:gd name="connsiteX28" fmla="*/ 10707546 w 12192000"/>
              <a:gd name="connsiteY28" fmla="*/ 6675830 h 6858011"/>
              <a:gd name="connsiteX29" fmla="*/ 10716430 w 12192000"/>
              <a:gd name="connsiteY29" fmla="*/ 6678374 h 6858011"/>
              <a:gd name="connsiteX30" fmla="*/ 10722775 w 12192000"/>
              <a:gd name="connsiteY30" fmla="*/ 6684733 h 6858011"/>
              <a:gd name="connsiteX31" fmla="*/ 10726582 w 12192000"/>
              <a:gd name="connsiteY31" fmla="*/ 6694908 h 6858011"/>
              <a:gd name="connsiteX32" fmla="*/ 10727851 w 12192000"/>
              <a:gd name="connsiteY32" fmla="*/ 6707627 h 6858011"/>
              <a:gd name="connsiteX33" fmla="*/ 10727851 w 12192000"/>
              <a:gd name="connsiteY33" fmla="*/ 6720345 h 6858011"/>
              <a:gd name="connsiteX34" fmla="*/ 10724044 w 12192000"/>
              <a:gd name="connsiteY34" fmla="*/ 6730520 h 6858011"/>
              <a:gd name="connsiteX35" fmla="*/ 10717699 w 12192000"/>
              <a:gd name="connsiteY35" fmla="*/ 6736880 h 6858011"/>
              <a:gd name="connsiteX36" fmla="*/ 10708815 w 12192000"/>
              <a:gd name="connsiteY36" fmla="*/ 6739423 h 6858011"/>
              <a:gd name="connsiteX37" fmla="*/ 10699932 w 12192000"/>
              <a:gd name="connsiteY37" fmla="*/ 6736880 h 6858011"/>
              <a:gd name="connsiteX38" fmla="*/ 10693587 w 12192000"/>
              <a:gd name="connsiteY38" fmla="*/ 6730520 h 6858011"/>
              <a:gd name="connsiteX39" fmla="*/ 10689780 w 12192000"/>
              <a:gd name="connsiteY39" fmla="*/ 6720345 h 6858011"/>
              <a:gd name="connsiteX40" fmla="*/ 10688511 w 12192000"/>
              <a:gd name="connsiteY40" fmla="*/ 6707627 h 6858011"/>
              <a:gd name="connsiteX41" fmla="*/ 10689780 w 12192000"/>
              <a:gd name="connsiteY41" fmla="*/ 6694908 h 6858011"/>
              <a:gd name="connsiteX42" fmla="*/ 10692318 w 12192000"/>
              <a:gd name="connsiteY42" fmla="*/ 6684733 h 6858011"/>
              <a:gd name="connsiteX43" fmla="*/ 10698663 w 12192000"/>
              <a:gd name="connsiteY43" fmla="*/ 6678374 h 6858011"/>
              <a:gd name="connsiteX44" fmla="*/ 10707546 w 12192000"/>
              <a:gd name="connsiteY44" fmla="*/ 6675830 h 6858011"/>
              <a:gd name="connsiteX45" fmla="*/ 10904251 w 12192000"/>
              <a:gd name="connsiteY45" fmla="*/ 6674558 h 6858011"/>
              <a:gd name="connsiteX46" fmla="*/ 10914403 w 12192000"/>
              <a:gd name="connsiteY46" fmla="*/ 6674558 h 6858011"/>
              <a:gd name="connsiteX47" fmla="*/ 10925824 w 12192000"/>
              <a:gd name="connsiteY47" fmla="*/ 6678374 h 6858011"/>
              <a:gd name="connsiteX48" fmla="*/ 10929632 w 12192000"/>
              <a:gd name="connsiteY48" fmla="*/ 6688549 h 6858011"/>
              <a:gd name="connsiteX49" fmla="*/ 10929632 w 12192000"/>
              <a:gd name="connsiteY49" fmla="*/ 6693636 h 6858011"/>
              <a:gd name="connsiteX50" fmla="*/ 10925824 w 12192000"/>
              <a:gd name="connsiteY50" fmla="*/ 6697452 h 6858011"/>
              <a:gd name="connsiteX51" fmla="*/ 10920748 w 12192000"/>
              <a:gd name="connsiteY51" fmla="*/ 6699996 h 6858011"/>
              <a:gd name="connsiteX52" fmla="*/ 10913134 w 12192000"/>
              <a:gd name="connsiteY52" fmla="*/ 6701267 h 6858011"/>
              <a:gd name="connsiteX53" fmla="*/ 10904251 w 12192000"/>
              <a:gd name="connsiteY53" fmla="*/ 6701267 h 6858011"/>
              <a:gd name="connsiteX54" fmla="*/ 11804011 w 12192000"/>
              <a:gd name="connsiteY54" fmla="*/ 6666927 h 6858011"/>
              <a:gd name="connsiteX55" fmla="*/ 11804011 w 12192000"/>
              <a:gd name="connsiteY55" fmla="*/ 6748326 h 6858011"/>
              <a:gd name="connsiteX56" fmla="*/ 11850966 w 12192000"/>
              <a:gd name="connsiteY56" fmla="*/ 6748326 h 6858011"/>
              <a:gd name="connsiteX57" fmla="*/ 11850966 w 12192000"/>
              <a:gd name="connsiteY57" fmla="*/ 6738152 h 6858011"/>
              <a:gd name="connsiteX58" fmla="*/ 11815432 w 12192000"/>
              <a:gd name="connsiteY58" fmla="*/ 6738152 h 6858011"/>
              <a:gd name="connsiteX59" fmla="*/ 11815432 w 12192000"/>
              <a:gd name="connsiteY59" fmla="*/ 6666927 h 6858011"/>
              <a:gd name="connsiteX60" fmla="*/ 11746903 w 12192000"/>
              <a:gd name="connsiteY60" fmla="*/ 6666927 h 6858011"/>
              <a:gd name="connsiteX61" fmla="*/ 11720253 w 12192000"/>
              <a:gd name="connsiteY61" fmla="*/ 6748326 h 6858011"/>
              <a:gd name="connsiteX62" fmla="*/ 11731675 w 12192000"/>
              <a:gd name="connsiteY62" fmla="*/ 6748326 h 6858011"/>
              <a:gd name="connsiteX63" fmla="*/ 11738020 w 12192000"/>
              <a:gd name="connsiteY63" fmla="*/ 6730520 h 6858011"/>
              <a:gd name="connsiteX64" fmla="*/ 11772284 w 12192000"/>
              <a:gd name="connsiteY64" fmla="*/ 6730520 h 6858011"/>
              <a:gd name="connsiteX65" fmla="*/ 11777361 w 12192000"/>
              <a:gd name="connsiteY65" fmla="*/ 6748326 h 6858011"/>
              <a:gd name="connsiteX66" fmla="*/ 11788782 w 12192000"/>
              <a:gd name="connsiteY66" fmla="*/ 6748326 h 6858011"/>
              <a:gd name="connsiteX67" fmla="*/ 11762132 w 12192000"/>
              <a:gd name="connsiteY67" fmla="*/ 6666927 h 6858011"/>
              <a:gd name="connsiteX68" fmla="*/ 11660607 w 12192000"/>
              <a:gd name="connsiteY68" fmla="*/ 6666927 h 6858011"/>
              <a:gd name="connsiteX69" fmla="*/ 11660607 w 12192000"/>
              <a:gd name="connsiteY69" fmla="*/ 6675830 h 6858011"/>
              <a:gd name="connsiteX70" fmla="*/ 11679643 w 12192000"/>
              <a:gd name="connsiteY70" fmla="*/ 6675830 h 6858011"/>
              <a:gd name="connsiteX71" fmla="*/ 11679643 w 12192000"/>
              <a:gd name="connsiteY71" fmla="*/ 6738152 h 6858011"/>
              <a:gd name="connsiteX72" fmla="*/ 11660607 w 12192000"/>
              <a:gd name="connsiteY72" fmla="*/ 6738152 h 6858011"/>
              <a:gd name="connsiteX73" fmla="*/ 11660607 w 12192000"/>
              <a:gd name="connsiteY73" fmla="*/ 6748326 h 6858011"/>
              <a:gd name="connsiteX74" fmla="*/ 11708831 w 12192000"/>
              <a:gd name="connsiteY74" fmla="*/ 6748326 h 6858011"/>
              <a:gd name="connsiteX75" fmla="*/ 11708831 w 12192000"/>
              <a:gd name="connsiteY75" fmla="*/ 6738152 h 6858011"/>
              <a:gd name="connsiteX76" fmla="*/ 11689795 w 12192000"/>
              <a:gd name="connsiteY76" fmla="*/ 6738152 h 6858011"/>
              <a:gd name="connsiteX77" fmla="*/ 11689795 w 12192000"/>
              <a:gd name="connsiteY77" fmla="*/ 6675830 h 6858011"/>
              <a:gd name="connsiteX78" fmla="*/ 11708831 w 12192000"/>
              <a:gd name="connsiteY78" fmla="*/ 6675830 h 6858011"/>
              <a:gd name="connsiteX79" fmla="*/ 11708831 w 12192000"/>
              <a:gd name="connsiteY79" fmla="*/ 6666927 h 6858011"/>
              <a:gd name="connsiteX80" fmla="*/ 11584464 w 12192000"/>
              <a:gd name="connsiteY80" fmla="*/ 6666927 h 6858011"/>
              <a:gd name="connsiteX81" fmla="*/ 11584464 w 12192000"/>
              <a:gd name="connsiteY81" fmla="*/ 6675830 h 6858011"/>
              <a:gd name="connsiteX82" fmla="*/ 11608576 w 12192000"/>
              <a:gd name="connsiteY82" fmla="*/ 6675830 h 6858011"/>
              <a:gd name="connsiteX83" fmla="*/ 11608576 w 12192000"/>
              <a:gd name="connsiteY83" fmla="*/ 6748326 h 6858011"/>
              <a:gd name="connsiteX84" fmla="*/ 11619998 w 12192000"/>
              <a:gd name="connsiteY84" fmla="*/ 6748326 h 6858011"/>
              <a:gd name="connsiteX85" fmla="*/ 11619998 w 12192000"/>
              <a:gd name="connsiteY85" fmla="*/ 6675830 h 6858011"/>
              <a:gd name="connsiteX86" fmla="*/ 11644110 w 12192000"/>
              <a:gd name="connsiteY86" fmla="*/ 6675830 h 6858011"/>
              <a:gd name="connsiteX87" fmla="*/ 11644110 w 12192000"/>
              <a:gd name="connsiteY87" fmla="*/ 6666927 h 6858011"/>
              <a:gd name="connsiteX88" fmla="*/ 11517204 w 12192000"/>
              <a:gd name="connsiteY88" fmla="*/ 6666927 h 6858011"/>
              <a:gd name="connsiteX89" fmla="*/ 11517204 w 12192000"/>
              <a:gd name="connsiteY89" fmla="*/ 6747055 h 6858011"/>
              <a:gd name="connsiteX90" fmla="*/ 11527356 w 12192000"/>
              <a:gd name="connsiteY90" fmla="*/ 6747055 h 6858011"/>
              <a:gd name="connsiteX91" fmla="*/ 11527356 w 12192000"/>
              <a:gd name="connsiteY91" fmla="*/ 6721617 h 6858011"/>
              <a:gd name="connsiteX92" fmla="*/ 11527356 w 12192000"/>
              <a:gd name="connsiteY92" fmla="*/ 6680918 h 6858011"/>
              <a:gd name="connsiteX93" fmla="*/ 11534971 w 12192000"/>
              <a:gd name="connsiteY93" fmla="*/ 6697452 h 6858011"/>
              <a:gd name="connsiteX94" fmla="*/ 11559083 w 12192000"/>
              <a:gd name="connsiteY94" fmla="*/ 6748326 h 6858011"/>
              <a:gd name="connsiteX95" fmla="*/ 11571773 w 12192000"/>
              <a:gd name="connsiteY95" fmla="*/ 6748326 h 6858011"/>
              <a:gd name="connsiteX96" fmla="*/ 11571773 w 12192000"/>
              <a:gd name="connsiteY96" fmla="*/ 6666927 h 6858011"/>
              <a:gd name="connsiteX97" fmla="*/ 11561621 w 12192000"/>
              <a:gd name="connsiteY97" fmla="*/ 6666927 h 6858011"/>
              <a:gd name="connsiteX98" fmla="*/ 11561621 w 12192000"/>
              <a:gd name="connsiteY98" fmla="*/ 6689821 h 6858011"/>
              <a:gd name="connsiteX99" fmla="*/ 11561621 w 12192000"/>
              <a:gd name="connsiteY99" fmla="*/ 6734336 h 6858011"/>
              <a:gd name="connsiteX100" fmla="*/ 11554007 w 12192000"/>
              <a:gd name="connsiteY100" fmla="*/ 6715258 h 6858011"/>
              <a:gd name="connsiteX101" fmla="*/ 11531164 w 12192000"/>
              <a:gd name="connsiteY101" fmla="*/ 6666927 h 6858011"/>
              <a:gd name="connsiteX102" fmla="*/ 11453751 w 12192000"/>
              <a:gd name="connsiteY102" fmla="*/ 6666927 h 6858011"/>
              <a:gd name="connsiteX103" fmla="*/ 11453751 w 12192000"/>
              <a:gd name="connsiteY103" fmla="*/ 6748326 h 6858011"/>
              <a:gd name="connsiteX104" fmla="*/ 11499437 w 12192000"/>
              <a:gd name="connsiteY104" fmla="*/ 6748326 h 6858011"/>
              <a:gd name="connsiteX105" fmla="*/ 11499437 w 12192000"/>
              <a:gd name="connsiteY105" fmla="*/ 6738152 h 6858011"/>
              <a:gd name="connsiteX106" fmla="*/ 11463903 w 12192000"/>
              <a:gd name="connsiteY106" fmla="*/ 6738152 h 6858011"/>
              <a:gd name="connsiteX107" fmla="*/ 11463903 w 12192000"/>
              <a:gd name="connsiteY107" fmla="*/ 6710170 h 6858011"/>
              <a:gd name="connsiteX108" fmla="*/ 11498168 w 12192000"/>
              <a:gd name="connsiteY108" fmla="*/ 6710170 h 6858011"/>
              <a:gd name="connsiteX109" fmla="*/ 11498168 w 12192000"/>
              <a:gd name="connsiteY109" fmla="*/ 6701267 h 6858011"/>
              <a:gd name="connsiteX110" fmla="*/ 11463903 w 12192000"/>
              <a:gd name="connsiteY110" fmla="*/ 6701267 h 6858011"/>
              <a:gd name="connsiteX111" fmla="*/ 11463903 w 12192000"/>
              <a:gd name="connsiteY111" fmla="*/ 6675830 h 6858011"/>
              <a:gd name="connsiteX112" fmla="*/ 11499437 w 12192000"/>
              <a:gd name="connsiteY112" fmla="*/ 6675830 h 6858011"/>
              <a:gd name="connsiteX113" fmla="*/ 11499437 w 12192000"/>
              <a:gd name="connsiteY113" fmla="*/ 6666927 h 6858011"/>
              <a:gd name="connsiteX114" fmla="*/ 11377608 w 12192000"/>
              <a:gd name="connsiteY114" fmla="*/ 6666927 h 6858011"/>
              <a:gd name="connsiteX115" fmla="*/ 11377608 w 12192000"/>
              <a:gd name="connsiteY115" fmla="*/ 6748326 h 6858011"/>
              <a:gd name="connsiteX116" fmla="*/ 11395375 w 12192000"/>
              <a:gd name="connsiteY116" fmla="*/ 6748326 h 6858011"/>
              <a:gd name="connsiteX117" fmla="*/ 11409334 w 12192000"/>
              <a:gd name="connsiteY117" fmla="*/ 6747055 h 6858011"/>
              <a:gd name="connsiteX118" fmla="*/ 11419487 w 12192000"/>
              <a:gd name="connsiteY118" fmla="*/ 6743239 h 6858011"/>
              <a:gd name="connsiteX119" fmla="*/ 11427101 w 12192000"/>
              <a:gd name="connsiteY119" fmla="*/ 6736880 h 6858011"/>
              <a:gd name="connsiteX120" fmla="*/ 11432177 w 12192000"/>
              <a:gd name="connsiteY120" fmla="*/ 6727977 h 6858011"/>
              <a:gd name="connsiteX121" fmla="*/ 11434716 w 12192000"/>
              <a:gd name="connsiteY121" fmla="*/ 6717802 h 6858011"/>
              <a:gd name="connsiteX122" fmla="*/ 11435985 w 12192000"/>
              <a:gd name="connsiteY122" fmla="*/ 6706355 h 6858011"/>
              <a:gd name="connsiteX123" fmla="*/ 11425832 w 12192000"/>
              <a:gd name="connsiteY123" fmla="*/ 6677102 h 6858011"/>
              <a:gd name="connsiteX124" fmla="*/ 11397913 w 12192000"/>
              <a:gd name="connsiteY124" fmla="*/ 6666927 h 6858011"/>
              <a:gd name="connsiteX125" fmla="*/ 11311617 w 12192000"/>
              <a:gd name="connsiteY125" fmla="*/ 6666927 h 6858011"/>
              <a:gd name="connsiteX126" fmla="*/ 11311617 w 12192000"/>
              <a:gd name="connsiteY126" fmla="*/ 6675830 h 6858011"/>
              <a:gd name="connsiteX127" fmla="*/ 11330653 w 12192000"/>
              <a:gd name="connsiteY127" fmla="*/ 6675830 h 6858011"/>
              <a:gd name="connsiteX128" fmla="*/ 11330653 w 12192000"/>
              <a:gd name="connsiteY128" fmla="*/ 6738152 h 6858011"/>
              <a:gd name="connsiteX129" fmla="*/ 11311617 w 12192000"/>
              <a:gd name="connsiteY129" fmla="*/ 6738152 h 6858011"/>
              <a:gd name="connsiteX130" fmla="*/ 11311617 w 12192000"/>
              <a:gd name="connsiteY130" fmla="*/ 6748326 h 6858011"/>
              <a:gd name="connsiteX131" fmla="*/ 11359841 w 12192000"/>
              <a:gd name="connsiteY131" fmla="*/ 6748326 h 6858011"/>
              <a:gd name="connsiteX132" fmla="*/ 11359841 w 12192000"/>
              <a:gd name="connsiteY132" fmla="*/ 6738152 h 6858011"/>
              <a:gd name="connsiteX133" fmla="*/ 11340805 w 12192000"/>
              <a:gd name="connsiteY133" fmla="*/ 6738152 h 6858011"/>
              <a:gd name="connsiteX134" fmla="*/ 11340805 w 12192000"/>
              <a:gd name="connsiteY134" fmla="*/ 6675830 h 6858011"/>
              <a:gd name="connsiteX135" fmla="*/ 11359841 w 12192000"/>
              <a:gd name="connsiteY135" fmla="*/ 6675830 h 6858011"/>
              <a:gd name="connsiteX136" fmla="*/ 11359841 w 12192000"/>
              <a:gd name="connsiteY136" fmla="*/ 6666927 h 6858011"/>
              <a:gd name="connsiteX137" fmla="*/ 11244357 w 12192000"/>
              <a:gd name="connsiteY137" fmla="*/ 6666927 h 6858011"/>
              <a:gd name="connsiteX138" fmla="*/ 11244357 w 12192000"/>
              <a:gd name="connsiteY138" fmla="*/ 6748326 h 6858011"/>
              <a:gd name="connsiteX139" fmla="*/ 11255779 w 12192000"/>
              <a:gd name="connsiteY139" fmla="*/ 6748326 h 6858011"/>
              <a:gd name="connsiteX140" fmla="*/ 11255779 w 12192000"/>
              <a:gd name="connsiteY140" fmla="*/ 6711442 h 6858011"/>
              <a:gd name="connsiteX141" fmla="*/ 11288774 w 12192000"/>
              <a:gd name="connsiteY141" fmla="*/ 6711442 h 6858011"/>
              <a:gd name="connsiteX142" fmla="*/ 11288774 w 12192000"/>
              <a:gd name="connsiteY142" fmla="*/ 6702539 h 6858011"/>
              <a:gd name="connsiteX143" fmla="*/ 11255779 w 12192000"/>
              <a:gd name="connsiteY143" fmla="*/ 6702539 h 6858011"/>
              <a:gd name="connsiteX144" fmla="*/ 11255779 w 12192000"/>
              <a:gd name="connsiteY144" fmla="*/ 6675830 h 6858011"/>
              <a:gd name="connsiteX145" fmla="*/ 11290043 w 12192000"/>
              <a:gd name="connsiteY145" fmla="*/ 6675830 h 6858011"/>
              <a:gd name="connsiteX146" fmla="*/ 11290043 w 12192000"/>
              <a:gd name="connsiteY146" fmla="*/ 6666927 h 6858011"/>
              <a:gd name="connsiteX147" fmla="*/ 11169483 w 12192000"/>
              <a:gd name="connsiteY147" fmla="*/ 6666927 h 6858011"/>
              <a:gd name="connsiteX148" fmla="*/ 11169483 w 12192000"/>
              <a:gd name="connsiteY148" fmla="*/ 6747055 h 6858011"/>
              <a:gd name="connsiteX149" fmla="*/ 11179635 w 12192000"/>
              <a:gd name="connsiteY149" fmla="*/ 6747055 h 6858011"/>
              <a:gd name="connsiteX150" fmla="*/ 11179635 w 12192000"/>
              <a:gd name="connsiteY150" fmla="*/ 6721617 h 6858011"/>
              <a:gd name="connsiteX151" fmla="*/ 11179635 w 12192000"/>
              <a:gd name="connsiteY151" fmla="*/ 6680918 h 6858011"/>
              <a:gd name="connsiteX152" fmla="*/ 11185981 w 12192000"/>
              <a:gd name="connsiteY152" fmla="*/ 6697452 h 6858011"/>
              <a:gd name="connsiteX153" fmla="*/ 11210093 w 12192000"/>
              <a:gd name="connsiteY153" fmla="*/ 6748326 h 6858011"/>
              <a:gd name="connsiteX154" fmla="*/ 11224052 w 12192000"/>
              <a:gd name="connsiteY154" fmla="*/ 6748326 h 6858011"/>
              <a:gd name="connsiteX155" fmla="*/ 11224052 w 12192000"/>
              <a:gd name="connsiteY155" fmla="*/ 6666927 h 6858011"/>
              <a:gd name="connsiteX156" fmla="*/ 11213900 w 12192000"/>
              <a:gd name="connsiteY156" fmla="*/ 6666927 h 6858011"/>
              <a:gd name="connsiteX157" fmla="*/ 11213900 w 12192000"/>
              <a:gd name="connsiteY157" fmla="*/ 6689821 h 6858011"/>
              <a:gd name="connsiteX158" fmla="*/ 11213900 w 12192000"/>
              <a:gd name="connsiteY158" fmla="*/ 6734336 h 6858011"/>
              <a:gd name="connsiteX159" fmla="*/ 11206286 w 12192000"/>
              <a:gd name="connsiteY159" fmla="*/ 6715258 h 6858011"/>
              <a:gd name="connsiteX160" fmla="*/ 11183443 w 12192000"/>
              <a:gd name="connsiteY160" fmla="*/ 6666927 h 6858011"/>
              <a:gd name="connsiteX161" fmla="*/ 10892829 w 12192000"/>
              <a:gd name="connsiteY161" fmla="*/ 6666927 h 6858011"/>
              <a:gd name="connsiteX162" fmla="*/ 10892829 w 12192000"/>
              <a:gd name="connsiteY162" fmla="*/ 6748326 h 6858011"/>
              <a:gd name="connsiteX163" fmla="*/ 10904251 w 12192000"/>
              <a:gd name="connsiteY163" fmla="*/ 6748326 h 6858011"/>
              <a:gd name="connsiteX164" fmla="*/ 10904251 w 12192000"/>
              <a:gd name="connsiteY164" fmla="*/ 6713986 h 6858011"/>
              <a:gd name="connsiteX165" fmla="*/ 10909327 w 12192000"/>
              <a:gd name="connsiteY165" fmla="*/ 6713986 h 6858011"/>
              <a:gd name="connsiteX166" fmla="*/ 10913134 w 12192000"/>
              <a:gd name="connsiteY166" fmla="*/ 6713986 h 6858011"/>
              <a:gd name="connsiteX167" fmla="*/ 10916941 w 12192000"/>
              <a:gd name="connsiteY167" fmla="*/ 6715258 h 6858011"/>
              <a:gd name="connsiteX168" fmla="*/ 10919479 w 12192000"/>
              <a:gd name="connsiteY168" fmla="*/ 6717802 h 6858011"/>
              <a:gd name="connsiteX169" fmla="*/ 10922017 w 12192000"/>
              <a:gd name="connsiteY169" fmla="*/ 6722889 h 6858011"/>
              <a:gd name="connsiteX170" fmla="*/ 10934708 w 12192000"/>
              <a:gd name="connsiteY170" fmla="*/ 6748326 h 6858011"/>
              <a:gd name="connsiteX171" fmla="*/ 10947398 w 12192000"/>
              <a:gd name="connsiteY171" fmla="*/ 6748326 h 6858011"/>
              <a:gd name="connsiteX172" fmla="*/ 10935977 w 12192000"/>
              <a:gd name="connsiteY172" fmla="*/ 6720345 h 6858011"/>
              <a:gd name="connsiteX173" fmla="*/ 10930901 w 12192000"/>
              <a:gd name="connsiteY173" fmla="*/ 6712714 h 6858011"/>
              <a:gd name="connsiteX174" fmla="*/ 10924555 w 12192000"/>
              <a:gd name="connsiteY174" fmla="*/ 6708899 h 6858011"/>
              <a:gd name="connsiteX175" fmla="*/ 10932170 w 12192000"/>
              <a:gd name="connsiteY175" fmla="*/ 6706355 h 6858011"/>
              <a:gd name="connsiteX176" fmla="*/ 10937246 w 12192000"/>
              <a:gd name="connsiteY176" fmla="*/ 6701267 h 6858011"/>
              <a:gd name="connsiteX177" fmla="*/ 10941053 w 12192000"/>
              <a:gd name="connsiteY177" fmla="*/ 6694908 h 6858011"/>
              <a:gd name="connsiteX178" fmla="*/ 10942322 w 12192000"/>
              <a:gd name="connsiteY178" fmla="*/ 6687277 h 6858011"/>
              <a:gd name="connsiteX179" fmla="*/ 10941053 w 12192000"/>
              <a:gd name="connsiteY179" fmla="*/ 6678374 h 6858011"/>
              <a:gd name="connsiteX180" fmla="*/ 10935977 w 12192000"/>
              <a:gd name="connsiteY180" fmla="*/ 6672014 h 6858011"/>
              <a:gd name="connsiteX181" fmla="*/ 10927093 w 12192000"/>
              <a:gd name="connsiteY181" fmla="*/ 6668199 h 6858011"/>
              <a:gd name="connsiteX182" fmla="*/ 10914403 w 12192000"/>
              <a:gd name="connsiteY182" fmla="*/ 6666927 h 6858011"/>
              <a:gd name="connsiteX183" fmla="*/ 10825569 w 12192000"/>
              <a:gd name="connsiteY183" fmla="*/ 6666927 h 6858011"/>
              <a:gd name="connsiteX184" fmla="*/ 10825569 w 12192000"/>
              <a:gd name="connsiteY184" fmla="*/ 6748326 h 6858011"/>
              <a:gd name="connsiteX185" fmla="*/ 10871255 w 12192000"/>
              <a:gd name="connsiteY185" fmla="*/ 6748326 h 6858011"/>
              <a:gd name="connsiteX186" fmla="*/ 10871255 w 12192000"/>
              <a:gd name="connsiteY186" fmla="*/ 6738152 h 6858011"/>
              <a:gd name="connsiteX187" fmla="*/ 10835721 w 12192000"/>
              <a:gd name="connsiteY187" fmla="*/ 6738152 h 6858011"/>
              <a:gd name="connsiteX188" fmla="*/ 10835721 w 12192000"/>
              <a:gd name="connsiteY188" fmla="*/ 6710170 h 6858011"/>
              <a:gd name="connsiteX189" fmla="*/ 10869986 w 12192000"/>
              <a:gd name="connsiteY189" fmla="*/ 6710170 h 6858011"/>
              <a:gd name="connsiteX190" fmla="*/ 10869986 w 12192000"/>
              <a:gd name="connsiteY190" fmla="*/ 6701267 h 6858011"/>
              <a:gd name="connsiteX191" fmla="*/ 10835721 w 12192000"/>
              <a:gd name="connsiteY191" fmla="*/ 6701267 h 6858011"/>
              <a:gd name="connsiteX192" fmla="*/ 10835721 w 12192000"/>
              <a:gd name="connsiteY192" fmla="*/ 6675830 h 6858011"/>
              <a:gd name="connsiteX193" fmla="*/ 10871255 w 12192000"/>
              <a:gd name="connsiteY193" fmla="*/ 6675830 h 6858011"/>
              <a:gd name="connsiteX194" fmla="*/ 10871255 w 12192000"/>
              <a:gd name="connsiteY194" fmla="*/ 6666927 h 6858011"/>
              <a:gd name="connsiteX195" fmla="*/ 10749425 w 12192000"/>
              <a:gd name="connsiteY195" fmla="*/ 6666927 h 6858011"/>
              <a:gd name="connsiteX196" fmla="*/ 10745618 w 12192000"/>
              <a:gd name="connsiteY196" fmla="*/ 6748326 h 6858011"/>
              <a:gd name="connsiteX197" fmla="*/ 10755770 w 12192000"/>
              <a:gd name="connsiteY197" fmla="*/ 6748326 h 6858011"/>
              <a:gd name="connsiteX198" fmla="*/ 10758309 w 12192000"/>
              <a:gd name="connsiteY198" fmla="*/ 6698724 h 6858011"/>
              <a:gd name="connsiteX199" fmla="*/ 10758309 w 12192000"/>
              <a:gd name="connsiteY199" fmla="*/ 6678374 h 6858011"/>
              <a:gd name="connsiteX200" fmla="*/ 10762116 w 12192000"/>
              <a:gd name="connsiteY200" fmla="*/ 6691092 h 6858011"/>
              <a:gd name="connsiteX201" fmla="*/ 10773537 w 12192000"/>
              <a:gd name="connsiteY201" fmla="*/ 6721617 h 6858011"/>
              <a:gd name="connsiteX202" fmla="*/ 10781152 w 12192000"/>
              <a:gd name="connsiteY202" fmla="*/ 6721617 h 6858011"/>
              <a:gd name="connsiteX203" fmla="*/ 10792573 w 12192000"/>
              <a:gd name="connsiteY203" fmla="*/ 6689821 h 6858011"/>
              <a:gd name="connsiteX204" fmla="*/ 10796380 w 12192000"/>
              <a:gd name="connsiteY204" fmla="*/ 6678374 h 6858011"/>
              <a:gd name="connsiteX205" fmla="*/ 10797649 w 12192000"/>
              <a:gd name="connsiteY205" fmla="*/ 6697452 h 6858011"/>
              <a:gd name="connsiteX206" fmla="*/ 10798918 w 12192000"/>
              <a:gd name="connsiteY206" fmla="*/ 6748326 h 6858011"/>
              <a:gd name="connsiteX207" fmla="*/ 10809071 w 12192000"/>
              <a:gd name="connsiteY207" fmla="*/ 6748326 h 6858011"/>
              <a:gd name="connsiteX208" fmla="*/ 10806533 w 12192000"/>
              <a:gd name="connsiteY208" fmla="*/ 6666927 h 6858011"/>
              <a:gd name="connsiteX209" fmla="*/ 10792573 w 12192000"/>
              <a:gd name="connsiteY209" fmla="*/ 6666927 h 6858011"/>
              <a:gd name="connsiteX210" fmla="*/ 10781152 w 12192000"/>
              <a:gd name="connsiteY210" fmla="*/ 6697452 h 6858011"/>
              <a:gd name="connsiteX211" fmla="*/ 10777344 w 12192000"/>
              <a:gd name="connsiteY211" fmla="*/ 6707627 h 6858011"/>
              <a:gd name="connsiteX212" fmla="*/ 10773537 w 12192000"/>
              <a:gd name="connsiteY212" fmla="*/ 6697452 h 6858011"/>
              <a:gd name="connsiteX213" fmla="*/ 10762116 w 12192000"/>
              <a:gd name="connsiteY213" fmla="*/ 6666927 h 6858011"/>
              <a:gd name="connsiteX214" fmla="*/ 10608560 w 12192000"/>
              <a:gd name="connsiteY214" fmla="*/ 6666927 h 6858011"/>
              <a:gd name="connsiteX215" fmla="*/ 10608560 w 12192000"/>
              <a:gd name="connsiteY215" fmla="*/ 6675830 h 6858011"/>
              <a:gd name="connsiteX216" fmla="*/ 10632672 w 12192000"/>
              <a:gd name="connsiteY216" fmla="*/ 6675830 h 6858011"/>
              <a:gd name="connsiteX217" fmla="*/ 10632672 w 12192000"/>
              <a:gd name="connsiteY217" fmla="*/ 6748326 h 6858011"/>
              <a:gd name="connsiteX218" fmla="*/ 10644094 w 12192000"/>
              <a:gd name="connsiteY218" fmla="*/ 6748326 h 6858011"/>
              <a:gd name="connsiteX219" fmla="*/ 10644094 w 12192000"/>
              <a:gd name="connsiteY219" fmla="*/ 6675830 h 6858011"/>
              <a:gd name="connsiteX220" fmla="*/ 10668206 w 12192000"/>
              <a:gd name="connsiteY220" fmla="*/ 6675830 h 6858011"/>
              <a:gd name="connsiteX221" fmla="*/ 10668206 w 12192000"/>
              <a:gd name="connsiteY221" fmla="*/ 6666927 h 6858011"/>
              <a:gd name="connsiteX222" fmla="*/ 10470233 w 12192000"/>
              <a:gd name="connsiteY222" fmla="*/ 6666927 h 6858011"/>
              <a:gd name="connsiteX223" fmla="*/ 10470233 w 12192000"/>
              <a:gd name="connsiteY223" fmla="*/ 6721617 h 6858011"/>
              <a:gd name="connsiteX224" fmla="*/ 10471502 w 12192000"/>
              <a:gd name="connsiteY224" fmla="*/ 6733064 h 6858011"/>
              <a:gd name="connsiteX225" fmla="*/ 10476578 w 12192000"/>
              <a:gd name="connsiteY225" fmla="*/ 6740695 h 6858011"/>
              <a:gd name="connsiteX226" fmla="*/ 10485462 w 12192000"/>
              <a:gd name="connsiteY226" fmla="*/ 6745783 h 6858011"/>
              <a:gd name="connsiteX227" fmla="*/ 10498152 w 12192000"/>
              <a:gd name="connsiteY227" fmla="*/ 6748326 h 6858011"/>
              <a:gd name="connsiteX228" fmla="*/ 10512112 w 12192000"/>
              <a:gd name="connsiteY228" fmla="*/ 6747055 h 6858011"/>
              <a:gd name="connsiteX229" fmla="*/ 10520995 w 12192000"/>
              <a:gd name="connsiteY229" fmla="*/ 6740695 h 6858011"/>
              <a:gd name="connsiteX230" fmla="*/ 10526071 w 12192000"/>
              <a:gd name="connsiteY230" fmla="*/ 6731792 h 6858011"/>
              <a:gd name="connsiteX231" fmla="*/ 10527341 w 12192000"/>
              <a:gd name="connsiteY231" fmla="*/ 6719074 h 6858011"/>
              <a:gd name="connsiteX232" fmla="*/ 10526071 w 12192000"/>
              <a:gd name="connsiteY232" fmla="*/ 6719074 h 6858011"/>
              <a:gd name="connsiteX233" fmla="*/ 10526071 w 12192000"/>
              <a:gd name="connsiteY233" fmla="*/ 6666927 h 6858011"/>
              <a:gd name="connsiteX234" fmla="*/ 10514650 w 12192000"/>
              <a:gd name="connsiteY234" fmla="*/ 6666927 h 6858011"/>
              <a:gd name="connsiteX235" fmla="*/ 10514650 w 12192000"/>
              <a:gd name="connsiteY235" fmla="*/ 6721617 h 6858011"/>
              <a:gd name="connsiteX236" fmla="*/ 10510843 w 12192000"/>
              <a:gd name="connsiteY236" fmla="*/ 6735608 h 6858011"/>
              <a:gd name="connsiteX237" fmla="*/ 10498152 w 12192000"/>
              <a:gd name="connsiteY237" fmla="*/ 6740695 h 6858011"/>
              <a:gd name="connsiteX238" fmla="*/ 10490538 w 12192000"/>
              <a:gd name="connsiteY238" fmla="*/ 6739423 h 6858011"/>
              <a:gd name="connsiteX239" fmla="*/ 10485462 w 12192000"/>
              <a:gd name="connsiteY239" fmla="*/ 6735608 h 6858011"/>
              <a:gd name="connsiteX240" fmla="*/ 10482924 w 12192000"/>
              <a:gd name="connsiteY240" fmla="*/ 6729248 h 6858011"/>
              <a:gd name="connsiteX241" fmla="*/ 10481654 w 12192000"/>
              <a:gd name="connsiteY241" fmla="*/ 6720345 h 6858011"/>
              <a:gd name="connsiteX242" fmla="*/ 10481654 w 12192000"/>
              <a:gd name="connsiteY242" fmla="*/ 6666927 h 6858011"/>
              <a:gd name="connsiteX243" fmla="*/ 10264646 w 12192000"/>
              <a:gd name="connsiteY243" fmla="*/ 6666927 h 6858011"/>
              <a:gd name="connsiteX244" fmla="*/ 10264646 w 12192000"/>
              <a:gd name="connsiteY244" fmla="*/ 6675830 h 6858011"/>
              <a:gd name="connsiteX245" fmla="*/ 10283682 w 12192000"/>
              <a:gd name="connsiteY245" fmla="*/ 6675830 h 6858011"/>
              <a:gd name="connsiteX246" fmla="*/ 10283682 w 12192000"/>
              <a:gd name="connsiteY246" fmla="*/ 6738152 h 6858011"/>
              <a:gd name="connsiteX247" fmla="*/ 10264646 w 12192000"/>
              <a:gd name="connsiteY247" fmla="*/ 6738152 h 6858011"/>
              <a:gd name="connsiteX248" fmla="*/ 10264646 w 12192000"/>
              <a:gd name="connsiteY248" fmla="*/ 6748326 h 6858011"/>
              <a:gd name="connsiteX249" fmla="*/ 10312870 w 12192000"/>
              <a:gd name="connsiteY249" fmla="*/ 6748326 h 6858011"/>
              <a:gd name="connsiteX250" fmla="*/ 10312870 w 12192000"/>
              <a:gd name="connsiteY250" fmla="*/ 6738152 h 6858011"/>
              <a:gd name="connsiteX251" fmla="*/ 10293834 w 12192000"/>
              <a:gd name="connsiteY251" fmla="*/ 6738152 h 6858011"/>
              <a:gd name="connsiteX252" fmla="*/ 10293834 w 12192000"/>
              <a:gd name="connsiteY252" fmla="*/ 6675830 h 6858011"/>
              <a:gd name="connsiteX253" fmla="*/ 10312870 w 12192000"/>
              <a:gd name="connsiteY253" fmla="*/ 6675830 h 6858011"/>
              <a:gd name="connsiteX254" fmla="*/ 10312870 w 12192000"/>
              <a:gd name="connsiteY254" fmla="*/ 6666927 h 6858011"/>
              <a:gd name="connsiteX255" fmla="*/ 10192310 w 12192000"/>
              <a:gd name="connsiteY255" fmla="*/ 6666927 h 6858011"/>
              <a:gd name="connsiteX256" fmla="*/ 10192310 w 12192000"/>
              <a:gd name="connsiteY256" fmla="*/ 6747055 h 6858011"/>
              <a:gd name="connsiteX257" fmla="*/ 10202462 w 12192000"/>
              <a:gd name="connsiteY257" fmla="*/ 6747055 h 6858011"/>
              <a:gd name="connsiteX258" fmla="*/ 10202462 w 12192000"/>
              <a:gd name="connsiteY258" fmla="*/ 6721617 h 6858011"/>
              <a:gd name="connsiteX259" fmla="*/ 10202462 w 12192000"/>
              <a:gd name="connsiteY259" fmla="*/ 6680918 h 6858011"/>
              <a:gd name="connsiteX260" fmla="*/ 10208808 w 12192000"/>
              <a:gd name="connsiteY260" fmla="*/ 6697452 h 6858011"/>
              <a:gd name="connsiteX261" fmla="*/ 10232920 w 12192000"/>
              <a:gd name="connsiteY261" fmla="*/ 6748326 h 6858011"/>
              <a:gd name="connsiteX262" fmla="*/ 10246879 w 12192000"/>
              <a:gd name="connsiteY262" fmla="*/ 6748326 h 6858011"/>
              <a:gd name="connsiteX263" fmla="*/ 10246879 w 12192000"/>
              <a:gd name="connsiteY263" fmla="*/ 6666927 h 6858011"/>
              <a:gd name="connsiteX264" fmla="*/ 10236727 w 12192000"/>
              <a:gd name="connsiteY264" fmla="*/ 6666927 h 6858011"/>
              <a:gd name="connsiteX265" fmla="*/ 10236727 w 12192000"/>
              <a:gd name="connsiteY265" fmla="*/ 6689821 h 6858011"/>
              <a:gd name="connsiteX266" fmla="*/ 10236727 w 12192000"/>
              <a:gd name="connsiteY266" fmla="*/ 6734336 h 6858011"/>
              <a:gd name="connsiteX267" fmla="*/ 10229113 w 12192000"/>
              <a:gd name="connsiteY267" fmla="*/ 6715258 h 6858011"/>
              <a:gd name="connsiteX268" fmla="*/ 10206270 w 12192000"/>
              <a:gd name="connsiteY268" fmla="*/ 6666927 h 6858011"/>
              <a:gd name="connsiteX269" fmla="*/ 11127603 w 12192000"/>
              <a:gd name="connsiteY269" fmla="*/ 6665655 h 6858011"/>
              <a:gd name="connsiteX270" fmla="*/ 11114913 w 12192000"/>
              <a:gd name="connsiteY270" fmla="*/ 6668199 h 6858011"/>
              <a:gd name="connsiteX271" fmla="*/ 11104760 w 12192000"/>
              <a:gd name="connsiteY271" fmla="*/ 6675830 h 6858011"/>
              <a:gd name="connsiteX272" fmla="*/ 11098415 w 12192000"/>
              <a:gd name="connsiteY272" fmla="*/ 6688549 h 6858011"/>
              <a:gd name="connsiteX273" fmla="*/ 11095877 w 12192000"/>
              <a:gd name="connsiteY273" fmla="*/ 6707627 h 6858011"/>
              <a:gd name="connsiteX274" fmla="*/ 11097146 w 12192000"/>
              <a:gd name="connsiteY274" fmla="*/ 6725433 h 6858011"/>
              <a:gd name="connsiteX275" fmla="*/ 11102222 w 12192000"/>
              <a:gd name="connsiteY275" fmla="*/ 6738151 h 6858011"/>
              <a:gd name="connsiteX276" fmla="*/ 11112375 w 12192000"/>
              <a:gd name="connsiteY276" fmla="*/ 6745783 h 6858011"/>
              <a:gd name="connsiteX277" fmla="*/ 11126334 w 12192000"/>
              <a:gd name="connsiteY277" fmla="*/ 6748326 h 6858011"/>
              <a:gd name="connsiteX278" fmla="*/ 11139025 w 12192000"/>
              <a:gd name="connsiteY278" fmla="*/ 6745783 h 6858011"/>
              <a:gd name="connsiteX279" fmla="*/ 11149177 w 12192000"/>
              <a:gd name="connsiteY279" fmla="*/ 6738151 h 6858011"/>
              <a:gd name="connsiteX280" fmla="*/ 11155523 w 12192000"/>
              <a:gd name="connsiteY280" fmla="*/ 6725433 h 6858011"/>
              <a:gd name="connsiteX281" fmla="*/ 11158061 w 12192000"/>
              <a:gd name="connsiteY281" fmla="*/ 6706355 h 6858011"/>
              <a:gd name="connsiteX282" fmla="*/ 11158061 w 12192000"/>
              <a:gd name="connsiteY282" fmla="*/ 6688549 h 6858011"/>
              <a:gd name="connsiteX283" fmla="*/ 11151715 w 12192000"/>
              <a:gd name="connsiteY283" fmla="*/ 6675830 h 6858011"/>
              <a:gd name="connsiteX284" fmla="*/ 11141563 w 12192000"/>
              <a:gd name="connsiteY284" fmla="*/ 6668199 h 6858011"/>
              <a:gd name="connsiteX285" fmla="*/ 11127603 w 12192000"/>
              <a:gd name="connsiteY285" fmla="*/ 6665655 h 6858011"/>
              <a:gd name="connsiteX286" fmla="*/ 10708815 w 12192000"/>
              <a:gd name="connsiteY286" fmla="*/ 6665655 h 6858011"/>
              <a:gd name="connsiteX287" fmla="*/ 10696125 w 12192000"/>
              <a:gd name="connsiteY287" fmla="*/ 6668199 h 6858011"/>
              <a:gd name="connsiteX288" fmla="*/ 10685972 w 12192000"/>
              <a:gd name="connsiteY288" fmla="*/ 6675830 h 6858011"/>
              <a:gd name="connsiteX289" fmla="*/ 10679627 w 12192000"/>
              <a:gd name="connsiteY289" fmla="*/ 6688549 h 6858011"/>
              <a:gd name="connsiteX290" fmla="*/ 10677089 w 12192000"/>
              <a:gd name="connsiteY290" fmla="*/ 6707627 h 6858011"/>
              <a:gd name="connsiteX291" fmla="*/ 10678358 w 12192000"/>
              <a:gd name="connsiteY291" fmla="*/ 6725433 h 6858011"/>
              <a:gd name="connsiteX292" fmla="*/ 10683434 w 12192000"/>
              <a:gd name="connsiteY292" fmla="*/ 6738151 h 6858011"/>
              <a:gd name="connsiteX293" fmla="*/ 10693587 w 12192000"/>
              <a:gd name="connsiteY293" fmla="*/ 6745783 h 6858011"/>
              <a:gd name="connsiteX294" fmla="*/ 10707546 w 12192000"/>
              <a:gd name="connsiteY294" fmla="*/ 6748326 h 6858011"/>
              <a:gd name="connsiteX295" fmla="*/ 10720237 w 12192000"/>
              <a:gd name="connsiteY295" fmla="*/ 6745783 h 6858011"/>
              <a:gd name="connsiteX296" fmla="*/ 10730389 w 12192000"/>
              <a:gd name="connsiteY296" fmla="*/ 6738151 h 6858011"/>
              <a:gd name="connsiteX297" fmla="*/ 10736735 w 12192000"/>
              <a:gd name="connsiteY297" fmla="*/ 6725433 h 6858011"/>
              <a:gd name="connsiteX298" fmla="*/ 10739273 w 12192000"/>
              <a:gd name="connsiteY298" fmla="*/ 6706355 h 6858011"/>
              <a:gd name="connsiteX299" fmla="*/ 10739273 w 12192000"/>
              <a:gd name="connsiteY299" fmla="*/ 6688549 h 6858011"/>
              <a:gd name="connsiteX300" fmla="*/ 10732927 w 12192000"/>
              <a:gd name="connsiteY300" fmla="*/ 6675830 h 6858011"/>
              <a:gd name="connsiteX301" fmla="*/ 10722775 w 12192000"/>
              <a:gd name="connsiteY301" fmla="*/ 6668199 h 6858011"/>
              <a:gd name="connsiteX302" fmla="*/ 10708815 w 12192000"/>
              <a:gd name="connsiteY302" fmla="*/ 6665655 h 6858011"/>
              <a:gd name="connsiteX303" fmla="*/ 11064151 w 12192000"/>
              <a:gd name="connsiteY303" fmla="*/ 6664383 h 6858011"/>
              <a:gd name="connsiteX304" fmla="*/ 11048922 w 12192000"/>
              <a:gd name="connsiteY304" fmla="*/ 6666927 h 6858011"/>
              <a:gd name="connsiteX305" fmla="*/ 11037500 w 12192000"/>
              <a:gd name="connsiteY305" fmla="*/ 6675830 h 6858011"/>
              <a:gd name="connsiteX306" fmla="*/ 11029886 w 12192000"/>
              <a:gd name="connsiteY306" fmla="*/ 6689820 h 6858011"/>
              <a:gd name="connsiteX307" fmla="*/ 11027348 w 12192000"/>
              <a:gd name="connsiteY307" fmla="*/ 6707626 h 6858011"/>
              <a:gd name="connsiteX308" fmla="*/ 11036231 w 12192000"/>
              <a:gd name="connsiteY308" fmla="*/ 6738151 h 6858011"/>
              <a:gd name="connsiteX309" fmla="*/ 11062882 w 12192000"/>
              <a:gd name="connsiteY309" fmla="*/ 6748326 h 6858011"/>
              <a:gd name="connsiteX310" fmla="*/ 11083186 w 12192000"/>
              <a:gd name="connsiteY310" fmla="*/ 6744511 h 6858011"/>
              <a:gd name="connsiteX311" fmla="*/ 11083186 w 12192000"/>
              <a:gd name="connsiteY311" fmla="*/ 6734336 h 6858011"/>
              <a:gd name="connsiteX312" fmla="*/ 11075572 w 12192000"/>
              <a:gd name="connsiteY312" fmla="*/ 6738151 h 6858011"/>
              <a:gd name="connsiteX313" fmla="*/ 11065420 w 12192000"/>
              <a:gd name="connsiteY313" fmla="*/ 6739423 h 6858011"/>
              <a:gd name="connsiteX314" fmla="*/ 11046384 w 12192000"/>
              <a:gd name="connsiteY314" fmla="*/ 6731792 h 6858011"/>
              <a:gd name="connsiteX315" fmla="*/ 11040039 w 12192000"/>
              <a:gd name="connsiteY315" fmla="*/ 6707626 h 6858011"/>
              <a:gd name="connsiteX316" fmla="*/ 11041308 w 12192000"/>
              <a:gd name="connsiteY316" fmla="*/ 6693636 h 6858011"/>
              <a:gd name="connsiteX317" fmla="*/ 11046384 w 12192000"/>
              <a:gd name="connsiteY317" fmla="*/ 6683461 h 6858011"/>
              <a:gd name="connsiteX318" fmla="*/ 11053998 w 12192000"/>
              <a:gd name="connsiteY318" fmla="*/ 6677102 h 6858011"/>
              <a:gd name="connsiteX319" fmla="*/ 11064151 w 12192000"/>
              <a:gd name="connsiteY319" fmla="*/ 6674558 h 6858011"/>
              <a:gd name="connsiteX320" fmla="*/ 11074303 w 12192000"/>
              <a:gd name="connsiteY320" fmla="*/ 6675830 h 6858011"/>
              <a:gd name="connsiteX321" fmla="*/ 11083186 w 12192000"/>
              <a:gd name="connsiteY321" fmla="*/ 6679645 h 6858011"/>
              <a:gd name="connsiteX322" fmla="*/ 11083186 w 12192000"/>
              <a:gd name="connsiteY322" fmla="*/ 6668199 h 6858011"/>
              <a:gd name="connsiteX323" fmla="*/ 11074303 w 12192000"/>
              <a:gd name="connsiteY323" fmla="*/ 6665655 h 6858011"/>
              <a:gd name="connsiteX324" fmla="*/ 11064151 w 12192000"/>
              <a:gd name="connsiteY324" fmla="*/ 6664383 h 6858011"/>
              <a:gd name="connsiteX325" fmla="*/ 10571757 w 12192000"/>
              <a:gd name="connsiteY325" fmla="*/ 6664383 h 6858011"/>
              <a:gd name="connsiteX326" fmla="*/ 10557798 w 12192000"/>
              <a:gd name="connsiteY326" fmla="*/ 6666927 h 6858011"/>
              <a:gd name="connsiteX327" fmla="*/ 10548914 w 12192000"/>
              <a:gd name="connsiteY327" fmla="*/ 6672014 h 6858011"/>
              <a:gd name="connsiteX328" fmla="*/ 10543838 w 12192000"/>
              <a:gd name="connsiteY328" fmla="*/ 6679645 h 6858011"/>
              <a:gd name="connsiteX329" fmla="*/ 10542569 w 12192000"/>
              <a:gd name="connsiteY329" fmla="*/ 6687277 h 6858011"/>
              <a:gd name="connsiteX330" fmla="*/ 10543838 w 12192000"/>
              <a:gd name="connsiteY330" fmla="*/ 6694908 h 6858011"/>
              <a:gd name="connsiteX331" fmla="*/ 10548914 w 12192000"/>
              <a:gd name="connsiteY331" fmla="*/ 6701267 h 6858011"/>
              <a:gd name="connsiteX332" fmla="*/ 10555260 w 12192000"/>
              <a:gd name="connsiteY332" fmla="*/ 6706355 h 6858011"/>
              <a:gd name="connsiteX333" fmla="*/ 10562874 w 12192000"/>
              <a:gd name="connsiteY333" fmla="*/ 6710170 h 6858011"/>
              <a:gd name="connsiteX334" fmla="*/ 10570488 w 12192000"/>
              <a:gd name="connsiteY334" fmla="*/ 6713986 h 6858011"/>
              <a:gd name="connsiteX335" fmla="*/ 10576834 w 12192000"/>
              <a:gd name="connsiteY335" fmla="*/ 6717801 h 6858011"/>
              <a:gd name="connsiteX336" fmla="*/ 10581910 w 12192000"/>
              <a:gd name="connsiteY336" fmla="*/ 6721617 h 6858011"/>
              <a:gd name="connsiteX337" fmla="*/ 10583179 w 12192000"/>
              <a:gd name="connsiteY337" fmla="*/ 6726704 h 6858011"/>
              <a:gd name="connsiteX338" fmla="*/ 10581910 w 12192000"/>
              <a:gd name="connsiteY338" fmla="*/ 6731792 h 6858011"/>
              <a:gd name="connsiteX339" fmla="*/ 10578103 w 12192000"/>
              <a:gd name="connsiteY339" fmla="*/ 6735608 h 6858011"/>
              <a:gd name="connsiteX340" fmla="*/ 10571757 w 12192000"/>
              <a:gd name="connsiteY340" fmla="*/ 6738151 h 6858011"/>
              <a:gd name="connsiteX341" fmla="*/ 10562874 w 12192000"/>
              <a:gd name="connsiteY341" fmla="*/ 6739423 h 6858011"/>
              <a:gd name="connsiteX342" fmla="*/ 10550183 w 12192000"/>
              <a:gd name="connsiteY342" fmla="*/ 6738151 h 6858011"/>
              <a:gd name="connsiteX343" fmla="*/ 10540031 w 12192000"/>
              <a:gd name="connsiteY343" fmla="*/ 6735608 h 6858011"/>
              <a:gd name="connsiteX344" fmla="*/ 10540031 w 12192000"/>
              <a:gd name="connsiteY344" fmla="*/ 6745782 h 6858011"/>
              <a:gd name="connsiteX345" fmla="*/ 10545107 w 12192000"/>
              <a:gd name="connsiteY345" fmla="*/ 6747054 h 6858011"/>
              <a:gd name="connsiteX346" fmla="*/ 10550183 w 12192000"/>
              <a:gd name="connsiteY346" fmla="*/ 6748326 h 6858011"/>
              <a:gd name="connsiteX347" fmla="*/ 10556529 w 12192000"/>
              <a:gd name="connsiteY347" fmla="*/ 6748326 h 6858011"/>
              <a:gd name="connsiteX348" fmla="*/ 10562874 w 12192000"/>
              <a:gd name="connsiteY348" fmla="*/ 6748326 h 6858011"/>
              <a:gd name="connsiteX349" fmla="*/ 10576834 w 12192000"/>
              <a:gd name="connsiteY349" fmla="*/ 6747054 h 6858011"/>
              <a:gd name="connsiteX350" fmla="*/ 10586986 w 12192000"/>
              <a:gd name="connsiteY350" fmla="*/ 6743239 h 6858011"/>
              <a:gd name="connsiteX351" fmla="*/ 10593331 w 12192000"/>
              <a:gd name="connsiteY351" fmla="*/ 6735608 h 6858011"/>
              <a:gd name="connsiteX352" fmla="*/ 10595869 w 12192000"/>
              <a:gd name="connsiteY352" fmla="*/ 6725433 h 6858011"/>
              <a:gd name="connsiteX353" fmla="*/ 10590793 w 12192000"/>
              <a:gd name="connsiteY353" fmla="*/ 6715258 h 6858011"/>
              <a:gd name="connsiteX354" fmla="*/ 10585717 w 12192000"/>
              <a:gd name="connsiteY354" fmla="*/ 6708898 h 6858011"/>
              <a:gd name="connsiteX355" fmla="*/ 10579372 w 12192000"/>
              <a:gd name="connsiteY355" fmla="*/ 6703811 h 6858011"/>
              <a:gd name="connsiteX356" fmla="*/ 10571757 w 12192000"/>
              <a:gd name="connsiteY356" fmla="*/ 6699995 h 6858011"/>
              <a:gd name="connsiteX357" fmla="*/ 10564143 w 12192000"/>
              <a:gd name="connsiteY357" fmla="*/ 6697452 h 6858011"/>
              <a:gd name="connsiteX358" fmla="*/ 10557798 w 12192000"/>
              <a:gd name="connsiteY358" fmla="*/ 6693636 h 6858011"/>
              <a:gd name="connsiteX359" fmla="*/ 10552722 w 12192000"/>
              <a:gd name="connsiteY359" fmla="*/ 6689820 h 6858011"/>
              <a:gd name="connsiteX360" fmla="*/ 10551452 w 12192000"/>
              <a:gd name="connsiteY360" fmla="*/ 6684733 h 6858011"/>
              <a:gd name="connsiteX361" fmla="*/ 10556529 w 12192000"/>
              <a:gd name="connsiteY361" fmla="*/ 6675830 h 6858011"/>
              <a:gd name="connsiteX362" fmla="*/ 10570488 w 12192000"/>
              <a:gd name="connsiteY362" fmla="*/ 6673286 h 6858011"/>
              <a:gd name="connsiteX363" fmla="*/ 10579372 w 12192000"/>
              <a:gd name="connsiteY363" fmla="*/ 6674558 h 6858011"/>
              <a:gd name="connsiteX364" fmla="*/ 10589524 w 12192000"/>
              <a:gd name="connsiteY364" fmla="*/ 6677102 h 6858011"/>
              <a:gd name="connsiteX365" fmla="*/ 10589524 w 12192000"/>
              <a:gd name="connsiteY365" fmla="*/ 6666927 h 6858011"/>
              <a:gd name="connsiteX366" fmla="*/ 10585717 w 12192000"/>
              <a:gd name="connsiteY366" fmla="*/ 6665655 h 6858011"/>
              <a:gd name="connsiteX367" fmla="*/ 10580641 w 12192000"/>
              <a:gd name="connsiteY367" fmla="*/ 6664383 h 6858011"/>
              <a:gd name="connsiteX368" fmla="*/ 10575565 w 12192000"/>
              <a:gd name="connsiteY368" fmla="*/ 6664383 h 6858011"/>
              <a:gd name="connsiteX369" fmla="*/ 10571757 w 12192000"/>
              <a:gd name="connsiteY369" fmla="*/ 6664383 h 6858011"/>
              <a:gd name="connsiteX370" fmla="*/ 10435969 w 12192000"/>
              <a:gd name="connsiteY370" fmla="*/ 6664383 h 6858011"/>
              <a:gd name="connsiteX371" fmla="*/ 10420740 w 12192000"/>
              <a:gd name="connsiteY371" fmla="*/ 6666927 h 6858011"/>
              <a:gd name="connsiteX372" fmla="*/ 10409318 w 12192000"/>
              <a:gd name="connsiteY372" fmla="*/ 6675830 h 6858011"/>
              <a:gd name="connsiteX373" fmla="*/ 10401704 w 12192000"/>
              <a:gd name="connsiteY373" fmla="*/ 6689820 h 6858011"/>
              <a:gd name="connsiteX374" fmla="*/ 10399166 w 12192000"/>
              <a:gd name="connsiteY374" fmla="*/ 6707626 h 6858011"/>
              <a:gd name="connsiteX375" fmla="*/ 10408049 w 12192000"/>
              <a:gd name="connsiteY375" fmla="*/ 6738151 h 6858011"/>
              <a:gd name="connsiteX376" fmla="*/ 10434700 w 12192000"/>
              <a:gd name="connsiteY376" fmla="*/ 6748326 h 6858011"/>
              <a:gd name="connsiteX377" fmla="*/ 10455004 w 12192000"/>
              <a:gd name="connsiteY377" fmla="*/ 6744511 h 6858011"/>
              <a:gd name="connsiteX378" fmla="*/ 10455004 w 12192000"/>
              <a:gd name="connsiteY378" fmla="*/ 6734336 h 6858011"/>
              <a:gd name="connsiteX379" fmla="*/ 10446121 w 12192000"/>
              <a:gd name="connsiteY379" fmla="*/ 6738151 h 6858011"/>
              <a:gd name="connsiteX380" fmla="*/ 10435969 w 12192000"/>
              <a:gd name="connsiteY380" fmla="*/ 6739423 h 6858011"/>
              <a:gd name="connsiteX381" fmla="*/ 10418202 w 12192000"/>
              <a:gd name="connsiteY381" fmla="*/ 6731792 h 6858011"/>
              <a:gd name="connsiteX382" fmla="*/ 10411857 w 12192000"/>
              <a:gd name="connsiteY382" fmla="*/ 6707626 h 6858011"/>
              <a:gd name="connsiteX383" fmla="*/ 10413126 w 12192000"/>
              <a:gd name="connsiteY383" fmla="*/ 6693636 h 6858011"/>
              <a:gd name="connsiteX384" fmla="*/ 10418202 w 12192000"/>
              <a:gd name="connsiteY384" fmla="*/ 6683461 h 6858011"/>
              <a:gd name="connsiteX385" fmla="*/ 10425816 w 12192000"/>
              <a:gd name="connsiteY385" fmla="*/ 6677102 h 6858011"/>
              <a:gd name="connsiteX386" fmla="*/ 10435969 w 12192000"/>
              <a:gd name="connsiteY386" fmla="*/ 6674558 h 6858011"/>
              <a:gd name="connsiteX387" fmla="*/ 10446121 w 12192000"/>
              <a:gd name="connsiteY387" fmla="*/ 6675830 h 6858011"/>
              <a:gd name="connsiteX388" fmla="*/ 10455004 w 12192000"/>
              <a:gd name="connsiteY388" fmla="*/ 6679645 h 6858011"/>
              <a:gd name="connsiteX389" fmla="*/ 10455004 w 12192000"/>
              <a:gd name="connsiteY389" fmla="*/ 6668199 h 6858011"/>
              <a:gd name="connsiteX390" fmla="*/ 10446121 w 12192000"/>
              <a:gd name="connsiteY390" fmla="*/ 6665655 h 6858011"/>
              <a:gd name="connsiteX391" fmla="*/ 10435969 w 12192000"/>
              <a:gd name="connsiteY391" fmla="*/ 6664383 h 6858011"/>
              <a:gd name="connsiteX392" fmla="*/ 563750 w 12192000"/>
              <a:gd name="connsiteY392" fmla="*/ 6503751 h 6858011"/>
              <a:gd name="connsiteX393" fmla="*/ 563750 w 12192000"/>
              <a:gd name="connsiteY393" fmla="*/ 6518959 h 6858011"/>
              <a:gd name="connsiteX394" fmla="*/ 578547 w 12192000"/>
              <a:gd name="connsiteY394" fmla="*/ 6518959 h 6858011"/>
              <a:gd name="connsiteX395" fmla="*/ 578547 w 12192000"/>
              <a:gd name="connsiteY395" fmla="*/ 6503751 h 6858011"/>
              <a:gd name="connsiteX396" fmla="*/ 698264 w 12192000"/>
              <a:gd name="connsiteY396" fmla="*/ 6448451 h 6858011"/>
              <a:gd name="connsiteX397" fmla="*/ 714406 w 12192000"/>
              <a:gd name="connsiteY397" fmla="*/ 6455363 h 6858011"/>
              <a:gd name="connsiteX398" fmla="*/ 721131 w 12192000"/>
              <a:gd name="connsiteY398" fmla="*/ 6477483 h 6858011"/>
              <a:gd name="connsiteX399" fmla="*/ 714406 w 12192000"/>
              <a:gd name="connsiteY399" fmla="*/ 6500986 h 6858011"/>
              <a:gd name="connsiteX400" fmla="*/ 698264 w 12192000"/>
              <a:gd name="connsiteY400" fmla="*/ 6507898 h 6858011"/>
              <a:gd name="connsiteX401" fmla="*/ 682122 w 12192000"/>
              <a:gd name="connsiteY401" fmla="*/ 6500986 h 6858011"/>
              <a:gd name="connsiteX402" fmla="*/ 675396 w 12192000"/>
              <a:gd name="connsiteY402" fmla="*/ 6478866 h 6858011"/>
              <a:gd name="connsiteX403" fmla="*/ 682122 w 12192000"/>
              <a:gd name="connsiteY403" fmla="*/ 6455363 h 6858011"/>
              <a:gd name="connsiteX404" fmla="*/ 698264 w 12192000"/>
              <a:gd name="connsiteY404" fmla="*/ 6448451 h 6858011"/>
              <a:gd name="connsiteX405" fmla="*/ 530121 w 12192000"/>
              <a:gd name="connsiteY405" fmla="*/ 6440155 h 6858011"/>
              <a:gd name="connsiteX406" fmla="*/ 530121 w 12192000"/>
              <a:gd name="connsiteY406" fmla="*/ 6518958 h 6858011"/>
              <a:gd name="connsiteX407" fmla="*/ 543572 w 12192000"/>
              <a:gd name="connsiteY407" fmla="*/ 6518958 h 6858011"/>
              <a:gd name="connsiteX408" fmla="*/ 543572 w 12192000"/>
              <a:gd name="connsiteY408" fmla="*/ 6440155 h 6858011"/>
              <a:gd name="connsiteX409" fmla="*/ 698264 w 12192000"/>
              <a:gd name="connsiteY409" fmla="*/ 6438773 h 6858011"/>
              <a:gd name="connsiteX410" fmla="*/ 674051 w 12192000"/>
              <a:gd name="connsiteY410" fmla="*/ 6447068 h 6858011"/>
              <a:gd name="connsiteX411" fmla="*/ 661945 w 12192000"/>
              <a:gd name="connsiteY411" fmla="*/ 6478866 h 6858011"/>
              <a:gd name="connsiteX412" fmla="*/ 672706 w 12192000"/>
              <a:gd name="connsiteY412" fmla="*/ 6507898 h 6858011"/>
              <a:gd name="connsiteX413" fmla="*/ 698264 w 12192000"/>
              <a:gd name="connsiteY413" fmla="*/ 6518958 h 6858011"/>
              <a:gd name="connsiteX414" fmla="*/ 717096 w 12192000"/>
              <a:gd name="connsiteY414" fmla="*/ 6514811 h 6858011"/>
              <a:gd name="connsiteX415" fmla="*/ 730547 w 12192000"/>
              <a:gd name="connsiteY415" fmla="*/ 6500986 h 6858011"/>
              <a:gd name="connsiteX416" fmla="*/ 734583 w 12192000"/>
              <a:gd name="connsiteY416" fmla="*/ 6477483 h 6858011"/>
              <a:gd name="connsiteX417" fmla="*/ 723822 w 12192000"/>
              <a:gd name="connsiteY417" fmla="*/ 6449833 h 6858011"/>
              <a:gd name="connsiteX418" fmla="*/ 698264 w 12192000"/>
              <a:gd name="connsiteY418" fmla="*/ 6438773 h 6858011"/>
              <a:gd name="connsiteX419" fmla="*/ 628317 w 12192000"/>
              <a:gd name="connsiteY419" fmla="*/ 6438773 h 6858011"/>
              <a:gd name="connsiteX420" fmla="*/ 609485 w 12192000"/>
              <a:gd name="connsiteY420" fmla="*/ 6442921 h 6858011"/>
              <a:gd name="connsiteX421" fmla="*/ 597378 w 12192000"/>
              <a:gd name="connsiteY421" fmla="*/ 6456746 h 6858011"/>
              <a:gd name="connsiteX422" fmla="*/ 593343 w 12192000"/>
              <a:gd name="connsiteY422" fmla="*/ 6478866 h 6858011"/>
              <a:gd name="connsiteX423" fmla="*/ 602759 w 12192000"/>
              <a:gd name="connsiteY423" fmla="*/ 6509281 h 6858011"/>
              <a:gd name="connsiteX424" fmla="*/ 628317 w 12192000"/>
              <a:gd name="connsiteY424" fmla="*/ 6520341 h 6858011"/>
              <a:gd name="connsiteX425" fmla="*/ 649839 w 12192000"/>
              <a:gd name="connsiteY425" fmla="*/ 6512046 h 6858011"/>
              <a:gd name="connsiteX426" fmla="*/ 660600 w 12192000"/>
              <a:gd name="connsiteY426" fmla="*/ 6491308 h 6858011"/>
              <a:gd name="connsiteX427" fmla="*/ 647149 w 12192000"/>
              <a:gd name="connsiteY427" fmla="*/ 6489926 h 6858011"/>
              <a:gd name="connsiteX428" fmla="*/ 641768 w 12192000"/>
              <a:gd name="connsiteY428" fmla="*/ 6505133 h 6858011"/>
              <a:gd name="connsiteX429" fmla="*/ 628317 w 12192000"/>
              <a:gd name="connsiteY429" fmla="*/ 6509281 h 6858011"/>
              <a:gd name="connsiteX430" fmla="*/ 612175 w 12192000"/>
              <a:gd name="connsiteY430" fmla="*/ 6502368 h 6858011"/>
              <a:gd name="connsiteX431" fmla="*/ 606794 w 12192000"/>
              <a:gd name="connsiteY431" fmla="*/ 6478866 h 6858011"/>
              <a:gd name="connsiteX432" fmla="*/ 613520 w 12192000"/>
              <a:gd name="connsiteY432" fmla="*/ 6455363 h 6858011"/>
              <a:gd name="connsiteX433" fmla="*/ 629662 w 12192000"/>
              <a:gd name="connsiteY433" fmla="*/ 6448451 h 6858011"/>
              <a:gd name="connsiteX434" fmla="*/ 640423 w 12192000"/>
              <a:gd name="connsiteY434" fmla="*/ 6452598 h 6858011"/>
              <a:gd name="connsiteX435" fmla="*/ 647149 w 12192000"/>
              <a:gd name="connsiteY435" fmla="*/ 6465041 h 6858011"/>
              <a:gd name="connsiteX436" fmla="*/ 659255 w 12192000"/>
              <a:gd name="connsiteY436" fmla="*/ 6463658 h 6858011"/>
              <a:gd name="connsiteX437" fmla="*/ 648494 w 12192000"/>
              <a:gd name="connsiteY437" fmla="*/ 6445686 h 6858011"/>
              <a:gd name="connsiteX438" fmla="*/ 628317 w 12192000"/>
              <a:gd name="connsiteY438" fmla="*/ 6438773 h 6858011"/>
              <a:gd name="connsiteX439" fmla="*/ 780318 w 12192000"/>
              <a:gd name="connsiteY439" fmla="*/ 6437390 h 6858011"/>
              <a:gd name="connsiteX440" fmla="*/ 766866 w 12192000"/>
              <a:gd name="connsiteY440" fmla="*/ 6441538 h 6858011"/>
              <a:gd name="connsiteX441" fmla="*/ 757450 w 12192000"/>
              <a:gd name="connsiteY441" fmla="*/ 6451215 h 6858011"/>
              <a:gd name="connsiteX442" fmla="*/ 757450 w 12192000"/>
              <a:gd name="connsiteY442" fmla="*/ 6440155 h 6858011"/>
              <a:gd name="connsiteX443" fmla="*/ 745344 w 12192000"/>
              <a:gd name="connsiteY443" fmla="*/ 6440155 h 6858011"/>
              <a:gd name="connsiteX444" fmla="*/ 745344 w 12192000"/>
              <a:gd name="connsiteY444" fmla="*/ 6518958 h 6858011"/>
              <a:gd name="connsiteX445" fmla="*/ 757450 w 12192000"/>
              <a:gd name="connsiteY445" fmla="*/ 6518958 h 6858011"/>
              <a:gd name="connsiteX446" fmla="*/ 757450 w 12192000"/>
              <a:gd name="connsiteY446" fmla="*/ 6477483 h 6858011"/>
              <a:gd name="connsiteX447" fmla="*/ 760141 w 12192000"/>
              <a:gd name="connsiteY447" fmla="*/ 6460893 h 6858011"/>
              <a:gd name="connsiteX448" fmla="*/ 766866 w 12192000"/>
              <a:gd name="connsiteY448" fmla="*/ 6452598 h 6858011"/>
              <a:gd name="connsiteX449" fmla="*/ 777627 w 12192000"/>
              <a:gd name="connsiteY449" fmla="*/ 6449833 h 6858011"/>
              <a:gd name="connsiteX450" fmla="*/ 788389 w 12192000"/>
              <a:gd name="connsiteY450" fmla="*/ 6453980 h 6858011"/>
              <a:gd name="connsiteX451" fmla="*/ 791079 w 12192000"/>
              <a:gd name="connsiteY451" fmla="*/ 6467805 h 6858011"/>
              <a:gd name="connsiteX452" fmla="*/ 791079 w 12192000"/>
              <a:gd name="connsiteY452" fmla="*/ 6518958 h 6858011"/>
              <a:gd name="connsiteX453" fmla="*/ 804530 w 12192000"/>
              <a:gd name="connsiteY453" fmla="*/ 6518958 h 6858011"/>
              <a:gd name="connsiteX454" fmla="*/ 804530 w 12192000"/>
              <a:gd name="connsiteY454" fmla="*/ 6473335 h 6858011"/>
              <a:gd name="connsiteX455" fmla="*/ 809911 w 12192000"/>
              <a:gd name="connsiteY455" fmla="*/ 6455363 h 6858011"/>
              <a:gd name="connsiteX456" fmla="*/ 823362 w 12192000"/>
              <a:gd name="connsiteY456" fmla="*/ 6449833 h 6858011"/>
              <a:gd name="connsiteX457" fmla="*/ 831433 w 12192000"/>
              <a:gd name="connsiteY457" fmla="*/ 6452598 h 6858011"/>
              <a:gd name="connsiteX458" fmla="*/ 835469 w 12192000"/>
              <a:gd name="connsiteY458" fmla="*/ 6458128 h 6858011"/>
              <a:gd name="connsiteX459" fmla="*/ 836814 w 12192000"/>
              <a:gd name="connsiteY459" fmla="*/ 6469188 h 6858011"/>
              <a:gd name="connsiteX460" fmla="*/ 836814 w 12192000"/>
              <a:gd name="connsiteY460" fmla="*/ 6517575 h 6858011"/>
              <a:gd name="connsiteX461" fmla="*/ 850265 w 12192000"/>
              <a:gd name="connsiteY461" fmla="*/ 6517575 h 6858011"/>
              <a:gd name="connsiteX462" fmla="*/ 850265 w 12192000"/>
              <a:gd name="connsiteY462" fmla="*/ 6463658 h 6858011"/>
              <a:gd name="connsiteX463" fmla="*/ 843539 w 12192000"/>
              <a:gd name="connsiteY463" fmla="*/ 6444303 h 6858011"/>
              <a:gd name="connsiteX464" fmla="*/ 826053 w 12192000"/>
              <a:gd name="connsiteY464" fmla="*/ 6437390 h 6858011"/>
              <a:gd name="connsiteX465" fmla="*/ 801840 w 12192000"/>
              <a:gd name="connsiteY465" fmla="*/ 6451215 h 6858011"/>
              <a:gd name="connsiteX466" fmla="*/ 793769 w 12192000"/>
              <a:gd name="connsiteY466" fmla="*/ 6441538 h 6858011"/>
              <a:gd name="connsiteX467" fmla="*/ 780318 w 12192000"/>
              <a:gd name="connsiteY467" fmla="*/ 6437390 h 6858011"/>
              <a:gd name="connsiteX468" fmla="*/ 488422 w 12192000"/>
              <a:gd name="connsiteY468" fmla="*/ 6437390 h 6858011"/>
              <a:gd name="connsiteX469" fmla="*/ 464209 w 12192000"/>
              <a:gd name="connsiteY469" fmla="*/ 6451215 h 6858011"/>
              <a:gd name="connsiteX470" fmla="*/ 464209 w 12192000"/>
              <a:gd name="connsiteY470" fmla="*/ 6440155 h 6858011"/>
              <a:gd name="connsiteX471" fmla="*/ 452103 w 12192000"/>
              <a:gd name="connsiteY471" fmla="*/ 6440155 h 6858011"/>
              <a:gd name="connsiteX472" fmla="*/ 452103 w 12192000"/>
              <a:gd name="connsiteY472" fmla="*/ 6517575 h 6858011"/>
              <a:gd name="connsiteX473" fmla="*/ 464209 w 12192000"/>
              <a:gd name="connsiteY473" fmla="*/ 6517575 h 6858011"/>
              <a:gd name="connsiteX474" fmla="*/ 464209 w 12192000"/>
              <a:gd name="connsiteY474" fmla="*/ 6474718 h 6858011"/>
              <a:gd name="connsiteX475" fmla="*/ 470935 w 12192000"/>
              <a:gd name="connsiteY475" fmla="*/ 6455363 h 6858011"/>
              <a:gd name="connsiteX476" fmla="*/ 484386 w 12192000"/>
              <a:gd name="connsiteY476" fmla="*/ 6449833 h 6858011"/>
              <a:gd name="connsiteX477" fmla="*/ 493802 w 12192000"/>
              <a:gd name="connsiteY477" fmla="*/ 6451215 h 6858011"/>
              <a:gd name="connsiteX478" fmla="*/ 499183 w 12192000"/>
              <a:gd name="connsiteY478" fmla="*/ 6458128 h 6858011"/>
              <a:gd name="connsiteX479" fmla="*/ 500528 w 12192000"/>
              <a:gd name="connsiteY479" fmla="*/ 6470570 h 6858011"/>
              <a:gd name="connsiteX480" fmla="*/ 500528 w 12192000"/>
              <a:gd name="connsiteY480" fmla="*/ 6517575 h 6858011"/>
              <a:gd name="connsiteX481" fmla="*/ 513980 w 12192000"/>
              <a:gd name="connsiteY481" fmla="*/ 6517575 h 6858011"/>
              <a:gd name="connsiteX482" fmla="*/ 513980 w 12192000"/>
              <a:gd name="connsiteY482" fmla="*/ 6469188 h 6858011"/>
              <a:gd name="connsiteX483" fmla="*/ 512634 w 12192000"/>
              <a:gd name="connsiteY483" fmla="*/ 6456745 h 6858011"/>
              <a:gd name="connsiteX484" fmla="*/ 508599 w 12192000"/>
              <a:gd name="connsiteY484" fmla="*/ 6447068 h 6858011"/>
              <a:gd name="connsiteX485" fmla="*/ 500528 w 12192000"/>
              <a:gd name="connsiteY485" fmla="*/ 6440155 h 6858011"/>
              <a:gd name="connsiteX486" fmla="*/ 488422 w 12192000"/>
              <a:gd name="connsiteY486" fmla="*/ 6437390 h 6858011"/>
              <a:gd name="connsiteX487" fmla="*/ 530121 w 12192000"/>
              <a:gd name="connsiteY487" fmla="*/ 6409740 h 6858011"/>
              <a:gd name="connsiteX488" fmla="*/ 530121 w 12192000"/>
              <a:gd name="connsiteY488" fmla="*/ 6424948 h 6858011"/>
              <a:gd name="connsiteX489" fmla="*/ 543572 w 12192000"/>
              <a:gd name="connsiteY489" fmla="*/ 6424948 h 6858011"/>
              <a:gd name="connsiteX490" fmla="*/ 543572 w 12192000"/>
              <a:gd name="connsiteY490" fmla="*/ 6409740 h 6858011"/>
              <a:gd name="connsiteX491" fmla="*/ 1302340 w 12192000"/>
              <a:gd name="connsiteY491" fmla="*/ 0 h 6858011"/>
              <a:gd name="connsiteX492" fmla="*/ 12192000 w 12192000"/>
              <a:gd name="connsiteY492" fmla="*/ 0 h 6858011"/>
              <a:gd name="connsiteX493" fmla="*/ 12192000 w 12192000"/>
              <a:gd name="connsiteY493" fmla="*/ 6858011 h 6858011"/>
              <a:gd name="connsiteX494" fmla="*/ 0 w 12192000"/>
              <a:gd name="connsiteY494" fmla="*/ 6858011 h 6858011"/>
              <a:gd name="connsiteX495" fmla="*/ 0 w 12192000"/>
              <a:gd name="connsiteY495" fmla="*/ 1105973 h 6858011"/>
              <a:gd name="connsiteX496" fmla="*/ 1302340 w 12192000"/>
              <a:gd name="connsiteY496" fmla="*/ 1105973 h 6858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</a:cxnLst>
            <a:rect l="l" t="t" r="r" b="b"/>
            <a:pathLst>
              <a:path w="12192000" h="6858011">
                <a:moveTo>
                  <a:pt x="11754517" y="6677102"/>
                </a:moveTo>
                <a:lnTo>
                  <a:pt x="11768477" y="6720345"/>
                </a:lnTo>
                <a:lnTo>
                  <a:pt x="11740558" y="6720345"/>
                </a:lnTo>
                <a:close/>
                <a:moveTo>
                  <a:pt x="11390299" y="6677102"/>
                </a:moveTo>
                <a:lnTo>
                  <a:pt x="11399182" y="6677102"/>
                </a:lnTo>
                <a:cubicBezTo>
                  <a:pt x="11402989" y="6677102"/>
                  <a:pt x="11406796" y="6677102"/>
                  <a:pt x="11410604" y="6678374"/>
                </a:cubicBezTo>
                <a:cubicBezTo>
                  <a:pt x="11413142" y="6679646"/>
                  <a:pt x="11415680" y="6680918"/>
                  <a:pt x="11418218" y="6683461"/>
                </a:cubicBezTo>
                <a:cubicBezTo>
                  <a:pt x="11420756" y="6686005"/>
                  <a:pt x="11422025" y="6689821"/>
                  <a:pt x="11423294" y="6693636"/>
                </a:cubicBezTo>
                <a:cubicBezTo>
                  <a:pt x="11424563" y="6697452"/>
                  <a:pt x="11424563" y="6701267"/>
                  <a:pt x="11424563" y="6707627"/>
                </a:cubicBezTo>
                <a:cubicBezTo>
                  <a:pt x="11424563" y="6727977"/>
                  <a:pt x="11415680" y="6738152"/>
                  <a:pt x="11397913" y="6739423"/>
                </a:cubicBezTo>
                <a:lnTo>
                  <a:pt x="11390299" y="6739423"/>
                </a:lnTo>
                <a:close/>
                <a:moveTo>
                  <a:pt x="11126334" y="6675830"/>
                </a:moveTo>
                <a:cubicBezTo>
                  <a:pt x="11130141" y="6675830"/>
                  <a:pt x="11132680" y="6677102"/>
                  <a:pt x="11135218" y="6678374"/>
                </a:cubicBezTo>
                <a:cubicBezTo>
                  <a:pt x="11137756" y="6679646"/>
                  <a:pt x="11139025" y="6682189"/>
                  <a:pt x="11141563" y="6684733"/>
                </a:cubicBezTo>
                <a:cubicBezTo>
                  <a:pt x="11144101" y="6687277"/>
                  <a:pt x="11144101" y="6691092"/>
                  <a:pt x="11145370" y="6694908"/>
                </a:cubicBezTo>
                <a:cubicBezTo>
                  <a:pt x="11146639" y="6698724"/>
                  <a:pt x="11146639" y="6702539"/>
                  <a:pt x="11146639" y="6707627"/>
                </a:cubicBezTo>
                <a:cubicBezTo>
                  <a:pt x="11146639" y="6711442"/>
                  <a:pt x="11146639" y="6716530"/>
                  <a:pt x="11145370" y="6720345"/>
                </a:cubicBezTo>
                <a:cubicBezTo>
                  <a:pt x="11144101" y="6724161"/>
                  <a:pt x="11142832" y="6727976"/>
                  <a:pt x="11141563" y="6730520"/>
                </a:cubicBezTo>
                <a:cubicBezTo>
                  <a:pt x="11140294" y="6733064"/>
                  <a:pt x="11137756" y="6735608"/>
                  <a:pt x="11135218" y="6736880"/>
                </a:cubicBezTo>
                <a:cubicBezTo>
                  <a:pt x="11132680" y="6738151"/>
                  <a:pt x="11130141" y="6739423"/>
                  <a:pt x="11126334" y="6739423"/>
                </a:cubicBezTo>
                <a:cubicBezTo>
                  <a:pt x="11122527" y="6739423"/>
                  <a:pt x="11119989" y="6738151"/>
                  <a:pt x="11117451" y="6736880"/>
                </a:cubicBezTo>
                <a:cubicBezTo>
                  <a:pt x="11114913" y="6735608"/>
                  <a:pt x="11112375" y="6733064"/>
                  <a:pt x="11111106" y="6730520"/>
                </a:cubicBezTo>
                <a:cubicBezTo>
                  <a:pt x="11109837" y="6727976"/>
                  <a:pt x="11108568" y="6724161"/>
                  <a:pt x="11107299" y="6720345"/>
                </a:cubicBezTo>
                <a:cubicBezTo>
                  <a:pt x="11106029" y="6716530"/>
                  <a:pt x="11106029" y="6712714"/>
                  <a:pt x="11106029" y="6707627"/>
                </a:cubicBezTo>
                <a:cubicBezTo>
                  <a:pt x="11106029" y="6702539"/>
                  <a:pt x="11106029" y="6698724"/>
                  <a:pt x="11107299" y="6694908"/>
                </a:cubicBezTo>
                <a:cubicBezTo>
                  <a:pt x="11108568" y="6691092"/>
                  <a:pt x="11109837" y="6687277"/>
                  <a:pt x="11111106" y="6684733"/>
                </a:cubicBezTo>
                <a:cubicBezTo>
                  <a:pt x="11112375" y="6682189"/>
                  <a:pt x="11114913" y="6679646"/>
                  <a:pt x="11117451" y="6678374"/>
                </a:cubicBezTo>
                <a:cubicBezTo>
                  <a:pt x="11119989" y="6677102"/>
                  <a:pt x="11122527" y="6675830"/>
                  <a:pt x="11126334" y="6675830"/>
                </a:cubicBezTo>
                <a:close/>
                <a:moveTo>
                  <a:pt x="10707546" y="6675830"/>
                </a:moveTo>
                <a:cubicBezTo>
                  <a:pt x="10711354" y="6675830"/>
                  <a:pt x="10713892" y="6677102"/>
                  <a:pt x="10716430" y="6678374"/>
                </a:cubicBezTo>
                <a:cubicBezTo>
                  <a:pt x="10718968" y="6679646"/>
                  <a:pt x="10720237" y="6682189"/>
                  <a:pt x="10722775" y="6684733"/>
                </a:cubicBezTo>
                <a:cubicBezTo>
                  <a:pt x="10725313" y="6687277"/>
                  <a:pt x="10725313" y="6691092"/>
                  <a:pt x="10726582" y="6694908"/>
                </a:cubicBezTo>
                <a:cubicBezTo>
                  <a:pt x="10727851" y="6698724"/>
                  <a:pt x="10727851" y="6702539"/>
                  <a:pt x="10727851" y="6707627"/>
                </a:cubicBezTo>
                <a:cubicBezTo>
                  <a:pt x="10727851" y="6711442"/>
                  <a:pt x="10729120" y="6716530"/>
                  <a:pt x="10727851" y="6720345"/>
                </a:cubicBezTo>
                <a:cubicBezTo>
                  <a:pt x="10726582" y="6724161"/>
                  <a:pt x="10725313" y="6727976"/>
                  <a:pt x="10724044" y="6730520"/>
                </a:cubicBezTo>
                <a:cubicBezTo>
                  <a:pt x="10722775" y="6733064"/>
                  <a:pt x="10720237" y="6735608"/>
                  <a:pt x="10717699" y="6736880"/>
                </a:cubicBezTo>
                <a:cubicBezTo>
                  <a:pt x="10715161" y="6738151"/>
                  <a:pt x="10712623" y="6739423"/>
                  <a:pt x="10708815" y="6739423"/>
                </a:cubicBezTo>
                <a:cubicBezTo>
                  <a:pt x="10705008" y="6739423"/>
                  <a:pt x="10702470" y="6738151"/>
                  <a:pt x="10699932" y="6736880"/>
                </a:cubicBezTo>
                <a:cubicBezTo>
                  <a:pt x="10697394" y="6735608"/>
                  <a:pt x="10694856" y="6733064"/>
                  <a:pt x="10693587" y="6730520"/>
                </a:cubicBezTo>
                <a:cubicBezTo>
                  <a:pt x="10692318" y="6727976"/>
                  <a:pt x="10691049" y="6724161"/>
                  <a:pt x="10689780" y="6720345"/>
                </a:cubicBezTo>
                <a:cubicBezTo>
                  <a:pt x="10688511" y="6716530"/>
                  <a:pt x="10688511" y="6712714"/>
                  <a:pt x="10688511" y="6707627"/>
                </a:cubicBezTo>
                <a:cubicBezTo>
                  <a:pt x="10688511" y="6702539"/>
                  <a:pt x="10688511" y="6698724"/>
                  <a:pt x="10689780" y="6694908"/>
                </a:cubicBezTo>
                <a:cubicBezTo>
                  <a:pt x="10689780" y="6691092"/>
                  <a:pt x="10691049" y="6687277"/>
                  <a:pt x="10692318" y="6684733"/>
                </a:cubicBezTo>
                <a:cubicBezTo>
                  <a:pt x="10693587" y="6682189"/>
                  <a:pt x="10696125" y="6679646"/>
                  <a:pt x="10698663" y="6678374"/>
                </a:cubicBezTo>
                <a:cubicBezTo>
                  <a:pt x="10701201" y="6677102"/>
                  <a:pt x="10703739" y="6675830"/>
                  <a:pt x="10707546" y="6675830"/>
                </a:cubicBezTo>
                <a:close/>
                <a:moveTo>
                  <a:pt x="10904251" y="6674558"/>
                </a:moveTo>
                <a:lnTo>
                  <a:pt x="10914403" y="6674558"/>
                </a:lnTo>
                <a:cubicBezTo>
                  <a:pt x="10919479" y="6674558"/>
                  <a:pt x="10923286" y="6675830"/>
                  <a:pt x="10925824" y="6678374"/>
                </a:cubicBezTo>
                <a:cubicBezTo>
                  <a:pt x="10928363" y="6680918"/>
                  <a:pt x="10929632" y="6684733"/>
                  <a:pt x="10929632" y="6688549"/>
                </a:cubicBezTo>
                <a:cubicBezTo>
                  <a:pt x="10929632" y="6691092"/>
                  <a:pt x="10929632" y="6693636"/>
                  <a:pt x="10929632" y="6693636"/>
                </a:cubicBezTo>
                <a:cubicBezTo>
                  <a:pt x="10928363" y="6694908"/>
                  <a:pt x="10927093" y="6696180"/>
                  <a:pt x="10925824" y="6697452"/>
                </a:cubicBezTo>
                <a:cubicBezTo>
                  <a:pt x="10924555" y="6698724"/>
                  <a:pt x="10923286" y="6699996"/>
                  <a:pt x="10920748" y="6699996"/>
                </a:cubicBezTo>
                <a:cubicBezTo>
                  <a:pt x="10918210" y="6701267"/>
                  <a:pt x="10915672" y="6701267"/>
                  <a:pt x="10913134" y="6701267"/>
                </a:cubicBezTo>
                <a:lnTo>
                  <a:pt x="10904251" y="6701267"/>
                </a:lnTo>
                <a:close/>
                <a:moveTo>
                  <a:pt x="11804011" y="6666927"/>
                </a:moveTo>
                <a:lnTo>
                  <a:pt x="11804011" y="6748326"/>
                </a:lnTo>
                <a:lnTo>
                  <a:pt x="11850966" y="6748326"/>
                </a:lnTo>
                <a:lnTo>
                  <a:pt x="11850966" y="6738152"/>
                </a:lnTo>
                <a:lnTo>
                  <a:pt x="11815432" y="6738152"/>
                </a:lnTo>
                <a:lnTo>
                  <a:pt x="11815432" y="6666927"/>
                </a:lnTo>
                <a:close/>
                <a:moveTo>
                  <a:pt x="11746903" y="6666927"/>
                </a:moveTo>
                <a:lnTo>
                  <a:pt x="11720253" y="6748326"/>
                </a:lnTo>
                <a:lnTo>
                  <a:pt x="11731675" y="6748326"/>
                </a:lnTo>
                <a:lnTo>
                  <a:pt x="11738020" y="6730520"/>
                </a:lnTo>
                <a:lnTo>
                  <a:pt x="11772284" y="6730520"/>
                </a:lnTo>
                <a:lnTo>
                  <a:pt x="11777361" y="6748326"/>
                </a:lnTo>
                <a:lnTo>
                  <a:pt x="11788782" y="6748326"/>
                </a:lnTo>
                <a:lnTo>
                  <a:pt x="11762132" y="6666927"/>
                </a:lnTo>
                <a:close/>
                <a:moveTo>
                  <a:pt x="11660607" y="6666927"/>
                </a:moveTo>
                <a:lnTo>
                  <a:pt x="11660607" y="6675830"/>
                </a:lnTo>
                <a:lnTo>
                  <a:pt x="11679643" y="6675830"/>
                </a:lnTo>
                <a:lnTo>
                  <a:pt x="11679643" y="6738152"/>
                </a:lnTo>
                <a:lnTo>
                  <a:pt x="11660607" y="6738152"/>
                </a:lnTo>
                <a:lnTo>
                  <a:pt x="11660607" y="6748326"/>
                </a:lnTo>
                <a:lnTo>
                  <a:pt x="11708831" y="6748326"/>
                </a:lnTo>
                <a:lnTo>
                  <a:pt x="11708831" y="6738152"/>
                </a:lnTo>
                <a:lnTo>
                  <a:pt x="11689795" y="6738152"/>
                </a:lnTo>
                <a:lnTo>
                  <a:pt x="11689795" y="6675830"/>
                </a:lnTo>
                <a:lnTo>
                  <a:pt x="11708831" y="6675830"/>
                </a:lnTo>
                <a:lnTo>
                  <a:pt x="11708831" y="6666927"/>
                </a:lnTo>
                <a:close/>
                <a:moveTo>
                  <a:pt x="11584464" y="6666927"/>
                </a:moveTo>
                <a:lnTo>
                  <a:pt x="11584464" y="6675830"/>
                </a:lnTo>
                <a:lnTo>
                  <a:pt x="11608576" y="6675830"/>
                </a:lnTo>
                <a:lnTo>
                  <a:pt x="11608576" y="6748326"/>
                </a:lnTo>
                <a:lnTo>
                  <a:pt x="11619998" y="6748326"/>
                </a:lnTo>
                <a:lnTo>
                  <a:pt x="11619998" y="6675830"/>
                </a:lnTo>
                <a:lnTo>
                  <a:pt x="11644110" y="6675830"/>
                </a:lnTo>
                <a:lnTo>
                  <a:pt x="11644110" y="6666927"/>
                </a:lnTo>
                <a:close/>
                <a:moveTo>
                  <a:pt x="11517204" y="6666927"/>
                </a:moveTo>
                <a:lnTo>
                  <a:pt x="11517204" y="6747055"/>
                </a:lnTo>
                <a:lnTo>
                  <a:pt x="11527356" y="6747055"/>
                </a:lnTo>
                <a:lnTo>
                  <a:pt x="11527356" y="6721617"/>
                </a:lnTo>
                <a:lnTo>
                  <a:pt x="11527356" y="6680918"/>
                </a:lnTo>
                <a:lnTo>
                  <a:pt x="11534971" y="6697452"/>
                </a:lnTo>
                <a:lnTo>
                  <a:pt x="11559083" y="6748326"/>
                </a:lnTo>
                <a:lnTo>
                  <a:pt x="11571773" y="6748326"/>
                </a:lnTo>
                <a:lnTo>
                  <a:pt x="11571773" y="6666927"/>
                </a:lnTo>
                <a:lnTo>
                  <a:pt x="11561621" y="6666927"/>
                </a:lnTo>
                <a:lnTo>
                  <a:pt x="11561621" y="6689821"/>
                </a:lnTo>
                <a:lnTo>
                  <a:pt x="11561621" y="6734336"/>
                </a:lnTo>
                <a:lnTo>
                  <a:pt x="11554007" y="6715258"/>
                </a:lnTo>
                <a:lnTo>
                  <a:pt x="11531164" y="6666927"/>
                </a:lnTo>
                <a:close/>
                <a:moveTo>
                  <a:pt x="11453751" y="6666927"/>
                </a:moveTo>
                <a:lnTo>
                  <a:pt x="11453751" y="6748326"/>
                </a:lnTo>
                <a:lnTo>
                  <a:pt x="11499437" y="6748326"/>
                </a:lnTo>
                <a:lnTo>
                  <a:pt x="11499437" y="6738152"/>
                </a:lnTo>
                <a:lnTo>
                  <a:pt x="11463903" y="6738152"/>
                </a:lnTo>
                <a:lnTo>
                  <a:pt x="11463903" y="6710170"/>
                </a:lnTo>
                <a:lnTo>
                  <a:pt x="11498168" y="6710170"/>
                </a:lnTo>
                <a:lnTo>
                  <a:pt x="11498168" y="6701267"/>
                </a:lnTo>
                <a:lnTo>
                  <a:pt x="11463903" y="6701267"/>
                </a:lnTo>
                <a:lnTo>
                  <a:pt x="11463903" y="6675830"/>
                </a:lnTo>
                <a:lnTo>
                  <a:pt x="11499437" y="6675830"/>
                </a:lnTo>
                <a:lnTo>
                  <a:pt x="11499437" y="6666927"/>
                </a:lnTo>
                <a:close/>
                <a:moveTo>
                  <a:pt x="11377608" y="6666927"/>
                </a:moveTo>
                <a:lnTo>
                  <a:pt x="11377608" y="6748326"/>
                </a:lnTo>
                <a:lnTo>
                  <a:pt x="11395375" y="6748326"/>
                </a:lnTo>
                <a:cubicBezTo>
                  <a:pt x="11400451" y="6748326"/>
                  <a:pt x="11404258" y="6747055"/>
                  <a:pt x="11409334" y="6747055"/>
                </a:cubicBezTo>
                <a:cubicBezTo>
                  <a:pt x="11413142" y="6745783"/>
                  <a:pt x="11416949" y="6744511"/>
                  <a:pt x="11419487" y="6743239"/>
                </a:cubicBezTo>
                <a:cubicBezTo>
                  <a:pt x="11422025" y="6741967"/>
                  <a:pt x="11424563" y="6739423"/>
                  <a:pt x="11427101" y="6736880"/>
                </a:cubicBezTo>
                <a:cubicBezTo>
                  <a:pt x="11429639" y="6734336"/>
                  <a:pt x="11430908" y="6731792"/>
                  <a:pt x="11432177" y="6727977"/>
                </a:cubicBezTo>
                <a:cubicBezTo>
                  <a:pt x="11433446" y="6724161"/>
                  <a:pt x="11434716" y="6721617"/>
                  <a:pt x="11434716" y="6717802"/>
                </a:cubicBezTo>
                <a:cubicBezTo>
                  <a:pt x="11435985" y="6713986"/>
                  <a:pt x="11435985" y="6710170"/>
                  <a:pt x="11435985" y="6706355"/>
                </a:cubicBezTo>
                <a:cubicBezTo>
                  <a:pt x="11435985" y="6692364"/>
                  <a:pt x="11433446" y="6683461"/>
                  <a:pt x="11425832" y="6677102"/>
                </a:cubicBezTo>
                <a:cubicBezTo>
                  <a:pt x="11419487" y="6670743"/>
                  <a:pt x="11410604" y="6666927"/>
                  <a:pt x="11397913" y="6666927"/>
                </a:cubicBezTo>
                <a:close/>
                <a:moveTo>
                  <a:pt x="11311617" y="6666927"/>
                </a:moveTo>
                <a:lnTo>
                  <a:pt x="11311617" y="6675830"/>
                </a:lnTo>
                <a:lnTo>
                  <a:pt x="11330653" y="6675830"/>
                </a:lnTo>
                <a:lnTo>
                  <a:pt x="11330653" y="6738152"/>
                </a:lnTo>
                <a:lnTo>
                  <a:pt x="11311617" y="6738152"/>
                </a:lnTo>
                <a:lnTo>
                  <a:pt x="11311617" y="6748326"/>
                </a:lnTo>
                <a:lnTo>
                  <a:pt x="11359841" y="6748326"/>
                </a:lnTo>
                <a:lnTo>
                  <a:pt x="11359841" y="6738152"/>
                </a:lnTo>
                <a:lnTo>
                  <a:pt x="11340805" y="6738152"/>
                </a:lnTo>
                <a:lnTo>
                  <a:pt x="11340805" y="6675830"/>
                </a:lnTo>
                <a:lnTo>
                  <a:pt x="11359841" y="6675830"/>
                </a:lnTo>
                <a:lnTo>
                  <a:pt x="11359841" y="6666927"/>
                </a:lnTo>
                <a:close/>
                <a:moveTo>
                  <a:pt x="11244357" y="6666927"/>
                </a:moveTo>
                <a:lnTo>
                  <a:pt x="11244357" y="6748326"/>
                </a:lnTo>
                <a:lnTo>
                  <a:pt x="11255779" y="6748326"/>
                </a:lnTo>
                <a:lnTo>
                  <a:pt x="11255779" y="6711442"/>
                </a:lnTo>
                <a:lnTo>
                  <a:pt x="11288774" y="6711442"/>
                </a:lnTo>
                <a:lnTo>
                  <a:pt x="11288774" y="6702539"/>
                </a:lnTo>
                <a:lnTo>
                  <a:pt x="11255779" y="6702539"/>
                </a:lnTo>
                <a:lnTo>
                  <a:pt x="11255779" y="6675830"/>
                </a:lnTo>
                <a:lnTo>
                  <a:pt x="11290043" y="6675830"/>
                </a:lnTo>
                <a:lnTo>
                  <a:pt x="11290043" y="6666927"/>
                </a:lnTo>
                <a:close/>
                <a:moveTo>
                  <a:pt x="11169483" y="6666927"/>
                </a:moveTo>
                <a:lnTo>
                  <a:pt x="11169483" y="6747055"/>
                </a:lnTo>
                <a:lnTo>
                  <a:pt x="11179635" y="6747055"/>
                </a:lnTo>
                <a:lnTo>
                  <a:pt x="11179635" y="6721617"/>
                </a:lnTo>
                <a:lnTo>
                  <a:pt x="11179635" y="6680918"/>
                </a:lnTo>
                <a:lnTo>
                  <a:pt x="11185981" y="6697452"/>
                </a:lnTo>
                <a:lnTo>
                  <a:pt x="11210093" y="6748326"/>
                </a:lnTo>
                <a:lnTo>
                  <a:pt x="11224052" y="6748326"/>
                </a:lnTo>
                <a:lnTo>
                  <a:pt x="11224052" y="6666927"/>
                </a:lnTo>
                <a:lnTo>
                  <a:pt x="11213900" y="6666927"/>
                </a:lnTo>
                <a:lnTo>
                  <a:pt x="11213900" y="6689821"/>
                </a:lnTo>
                <a:lnTo>
                  <a:pt x="11213900" y="6734336"/>
                </a:lnTo>
                <a:lnTo>
                  <a:pt x="11206286" y="6715258"/>
                </a:lnTo>
                <a:lnTo>
                  <a:pt x="11183443" y="6666927"/>
                </a:lnTo>
                <a:close/>
                <a:moveTo>
                  <a:pt x="10892829" y="6666927"/>
                </a:moveTo>
                <a:lnTo>
                  <a:pt x="10892829" y="6748326"/>
                </a:lnTo>
                <a:lnTo>
                  <a:pt x="10904251" y="6748326"/>
                </a:lnTo>
                <a:lnTo>
                  <a:pt x="10904251" y="6713986"/>
                </a:lnTo>
                <a:lnTo>
                  <a:pt x="10909327" y="6713986"/>
                </a:lnTo>
                <a:cubicBezTo>
                  <a:pt x="10910596" y="6713986"/>
                  <a:pt x="10911865" y="6713986"/>
                  <a:pt x="10913134" y="6713986"/>
                </a:cubicBezTo>
                <a:cubicBezTo>
                  <a:pt x="10914403" y="6713986"/>
                  <a:pt x="10915672" y="6713986"/>
                  <a:pt x="10916941" y="6715258"/>
                </a:cubicBezTo>
                <a:cubicBezTo>
                  <a:pt x="10916941" y="6715258"/>
                  <a:pt x="10918210" y="6716530"/>
                  <a:pt x="10919479" y="6717802"/>
                </a:cubicBezTo>
                <a:cubicBezTo>
                  <a:pt x="10920748" y="6719074"/>
                  <a:pt x="10920748" y="6720345"/>
                  <a:pt x="10922017" y="6722889"/>
                </a:cubicBezTo>
                <a:lnTo>
                  <a:pt x="10934708" y="6748326"/>
                </a:lnTo>
                <a:lnTo>
                  <a:pt x="10947398" y="6748326"/>
                </a:lnTo>
                <a:lnTo>
                  <a:pt x="10935977" y="6720345"/>
                </a:lnTo>
                <a:cubicBezTo>
                  <a:pt x="10934708" y="6717802"/>
                  <a:pt x="10932170" y="6715258"/>
                  <a:pt x="10930901" y="6712714"/>
                </a:cubicBezTo>
                <a:cubicBezTo>
                  <a:pt x="10928363" y="6711442"/>
                  <a:pt x="10927093" y="6710170"/>
                  <a:pt x="10924555" y="6708899"/>
                </a:cubicBezTo>
                <a:cubicBezTo>
                  <a:pt x="10927093" y="6708899"/>
                  <a:pt x="10929632" y="6707627"/>
                  <a:pt x="10932170" y="6706355"/>
                </a:cubicBezTo>
                <a:cubicBezTo>
                  <a:pt x="10933439" y="6705083"/>
                  <a:pt x="10935977" y="6702539"/>
                  <a:pt x="10937246" y="6701267"/>
                </a:cubicBezTo>
                <a:cubicBezTo>
                  <a:pt x="10939784" y="6698724"/>
                  <a:pt x="10939784" y="6697452"/>
                  <a:pt x="10941053" y="6694908"/>
                </a:cubicBezTo>
                <a:cubicBezTo>
                  <a:pt x="10942322" y="6692364"/>
                  <a:pt x="10942322" y="6689821"/>
                  <a:pt x="10942322" y="6687277"/>
                </a:cubicBezTo>
                <a:cubicBezTo>
                  <a:pt x="10942322" y="6683461"/>
                  <a:pt x="10942322" y="6680918"/>
                  <a:pt x="10941053" y="6678374"/>
                </a:cubicBezTo>
                <a:cubicBezTo>
                  <a:pt x="10939784" y="6675830"/>
                  <a:pt x="10938515" y="6673286"/>
                  <a:pt x="10935977" y="6672014"/>
                </a:cubicBezTo>
                <a:cubicBezTo>
                  <a:pt x="10933439" y="6670743"/>
                  <a:pt x="10930901" y="6669471"/>
                  <a:pt x="10927093" y="6668199"/>
                </a:cubicBezTo>
                <a:cubicBezTo>
                  <a:pt x="10923286" y="6666927"/>
                  <a:pt x="10919479" y="6666927"/>
                  <a:pt x="10914403" y="6666927"/>
                </a:cubicBezTo>
                <a:close/>
                <a:moveTo>
                  <a:pt x="10825569" y="6666927"/>
                </a:moveTo>
                <a:lnTo>
                  <a:pt x="10825569" y="6748326"/>
                </a:lnTo>
                <a:lnTo>
                  <a:pt x="10871255" y="6748326"/>
                </a:lnTo>
                <a:lnTo>
                  <a:pt x="10871255" y="6738152"/>
                </a:lnTo>
                <a:lnTo>
                  <a:pt x="10835721" y="6738152"/>
                </a:lnTo>
                <a:lnTo>
                  <a:pt x="10835721" y="6710170"/>
                </a:lnTo>
                <a:lnTo>
                  <a:pt x="10869986" y="6710170"/>
                </a:lnTo>
                <a:lnTo>
                  <a:pt x="10869986" y="6701267"/>
                </a:lnTo>
                <a:lnTo>
                  <a:pt x="10835721" y="6701267"/>
                </a:lnTo>
                <a:lnTo>
                  <a:pt x="10835721" y="6675830"/>
                </a:lnTo>
                <a:lnTo>
                  <a:pt x="10871255" y="6675830"/>
                </a:lnTo>
                <a:lnTo>
                  <a:pt x="10871255" y="6666927"/>
                </a:lnTo>
                <a:close/>
                <a:moveTo>
                  <a:pt x="10749425" y="6666927"/>
                </a:moveTo>
                <a:lnTo>
                  <a:pt x="10745618" y="6748326"/>
                </a:lnTo>
                <a:lnTo>
                  <a:pt x="10755770" y="6748326"/>
                </a:lnTo>
                <a:lnTo>
                  <a:pt x="10758309" y="6698724"/>
                </a:lnTo>
                <a:lnTo>
                  <a:pt x="10758309" y="6678374"/>
                </a:lnTo>
                <a:lnTo>
                  <a:pt x="10762116" y="6691092"/>
                </a:lnTo>
                <a:lnTo>
                  <a:pt x="10773537" y="6721617"/>
                </a:lnTo>
                <a:lnTo>
                  <a:pt x="10781152" y="6721617"/>
                </a:lnTo>
                <a:lnTo>
                  <a:pt x="10792573" y="6689821"/>
                </a:lnTo>
                <a:lnTo>
                  <a:pt x="10796380" y="6678374"/>
                </a:lnTo>
                <a:lnTo>
                  <a:pt x="10797649" y="6697452"/>
                </a:lnTo>
                <a:lnTo>
                  <a:pt x="10798918" y="6748326"/>
                </a:lnTo>
                <a:lnTo>
                  <a:pt x="10809071" y="6748326"/>
                </a:lnTo>
                <a:lnTo>
                  <a:pt x="10806533" y="6666927"/>
                </a:lnTo>
                <a:lnTo>
                  <a:pt x="10792573" y="6666927"/>
                </a:lnTo>
                <a:lnTo>
                  <a:pt x="10781152" y="6697452"/>
                </a:lnTo>
                <a:lnTo>
                  <a:pt x="10777344" y="6707627"/>
                </a:lnTo>
                <a:lnTo>
                  <a:pt x="10773537" y="6697452"/>
                </a:lnTo>
                <a:lnTo>
                  <a:pt x="10762116" y="6666927"/>
                </a:lnTo>
                <a:close/>
                <a:moveTo>
                  <a:pt x="10608560" y="6666927"/>
                </a:moveTo>
                <a:lnTo>
                  <a:pt x="10608560" y="6675830"/>
                </a:lnTo>
                <a:lnTo>
                  <a:pt x="10632672" y="6675830"/>
                </a:lnTo>
                <a:lnTo>
                  <a:pt x="10632672" y="6748326"/>
                </a:lnTo>
                <a:lnTo>
                  <a:pt x="10644094" y="6748326"/>
                </a:lnTo>
                <a:lnTo>
                  <a:pt x="10644094" y="6675830"/>
                </a:lnTo>
                <a:lnTo>
                  <a:pt x="10668206" y="6675830"/>
                </a:lnTo>
                <a:lnTo>
                  <a:pt x="10668206" y="6666927"/>
                </a:lnTo>
                <a:close/>
                <a:moveTo>
                  <a:pt x="10470233" y="6666927"/>
                </a:moveTo>
                <a:lnTo>
                  <a:pt x="10470233" y="6721617"/>
                </a:lnTo>
                <a:cubicBezTo>
                  <a:pt x="10470233" y="6725433"/>
                  <a:pt x="10470233" y="6729248"/>
                  <a:pt x="10471502" y="6733064"/>
                </a:cubicBezTo>
                <a:cubicBezTo>
                  <a:pt x="10472771" y="6735608"/>
                  <a:pt x="10474040" y="6739423"/>
                  <a:pt x="10476578" y="6740695"/>
                </a:cubicBezTo>
                <a:cubicBezTo>
                  <a:pt x="10479116" y="6741967"/>
                  <a:pt x="10481654" y="6744511"/>
                  <a:pt x="10485462" y="6745783"/>
                </a:cubicBezTo>
                <a:cubicBezTo>
                  <a:pt x="10489269" y="6747055"/>
                  <a:pt x="10493076" y="6748326"/>
                  <a:pt x="10498152" y="6748326"/>
                </a:cubicBezTo>
                <a:cubicBezTo>
                  <a:pt x="10503228" y="6748326"/>
                  <a:pt x="10507036" y="6748326"/>
                  <a:pt x="10512112" y="6747055"/>
                </a:cubicBezTo>
                <a:cubicBezTo>
                  <a:pt x="10515919" y="6745783"/>
                  <a:pt x="10518457" y="6743239"/>
                  <a:pt x="10520995" y="6740695"/>
                </a:cubicBezTo>
                <a:cubicBezTo>
                  <a:pt x="10523533" y="6738152"/>
                  <a:pt x="10524802" y="6735608"/>
                  <a:pt x="10526071" y="6731792"/>
                </a:cubicBezTo>
                <a:cubicBezTo>
                  <a:pt x="10527341" y="6727977"/>
                  <a:pt x="10527341" y="6724161"/>
                  <a:pt x="10527341" y="6719074"/>
                </a:cubicBezTo>
                <a:lnTo>
                  <a:pt x="10526071" y="6719074"/>
                </a:lnTo>
                <a:lnTo>
                  <a:pt x="10526071" y="6666927"/>
                </a:lnTo>
                <a:lnTo>
                  <a:pt x="10514650" y="6666927"/>
                </a:lnTo>
                <a:lnTo>
                  <a:pt x="10514650" y="6721617"/>
                </a:lnTo>
                <a:cubicBezTo>
                  <a:pt x="10514650" y="6727977"/>
                  <a:pt x="10513381" y="6731792"/>
                  <a:pt x="10510843" y="6735608"/>
                </a:cubicBezTo>
                <a:cubicBezTo>
                  <a:pt x="10508305" y="6739423"/>
                  <a:pt x="10504498" y="6740695"/>
                  <a:pt x="10498152" y="6740695"/>
                </a:cubicBezTo>
                <a:cubicBezTo>
                  <a:pt x="10495614" y="6740695"/>
                  <a:pt x="10493076" y="6740695"/>
                  <a:pt x="10490538" y="6739423"/>
                </a:cubicBezTo>
                <a:cubicBezTo>
                  <a:pt x="10488000" y="6738152"/>
                  <a:pt x="10486731" y="6738152"/>
                  <a:pt x="10485462" y="6735608"/>
                </a:cubicBezTo>
                <a:cubicBezTo>
                  <a:pt x="10484193" y="6733064"/>
                  <a:pt x="10482924" y="6731792"/>
                  <a:pt x="10482924" y="6729248"/>
                </a:cubicBezTo>
                <a:cubicBezTo>
                  <a:pt x="10481654" y="6726705"/>
                  <a:pt x="10481654" y="6724161"/>
                  <a:pt x="10481654" y="6720345"/>
                </a:cubicBezTo>
                <a:lnTo>
                  <a:pt x="10481654" y="6666927"/>
                </a:lnTo>
                <a:close/>
                <a:moveTo>
                  <a:pt x="10264646" y="6666927"/>
                </a:moveTo>
                <a:lnTo>
                  <a:pt x="10264646" y="6675830"/>
                </a:lnTo>
                <a:lnTo>
                  <a:pt x="10283682" y="6675830"/>
                </a:lnTo>
                <a:lnTo>
                  <a:pt x="10283682" y="6738152"/>
                </a:lnTo>
                <a:lnTo>
                  <a:pt x="10264646" y="6738152"/>
                </a:lnTo>
                <a:lnTo>
                  <a:pt x="10264646" y="6748326"/>
                </a:lnTo>
                <a:lnTo>
                  <a:pt x="10312870" y="6748326"/>
                </a:lnTo>
                <a:lnTo>
                  <a:pt x="10312870" y="6738152"/>
                </a:lnTo>
                <a:lnTo>
                  <a:pt x="10293834" y="6738152"/>
                </a:lnTo>
                <a:lnTo>
                  <a:pt x="10293834" y="6675830"/>
                </a:lnTo>
                <a:lnTo>
                  <a:pt x="10312870" y="6675830"/>
                </a:lnTo>
                <a:lnTo>
                  <a:pt x="10312870" y="6666927"/>
                </a:lnTo>
                <a:close/>
                <a:moveTo>
                  <a:pt x="10192310" y="6666927"/>
                </a:moveTo>
                <a:lnTo>
                  <a:pt x="10192310" y="6747055"/>
                </a:lnTo>
                <a:lnTo>
                  <a:pt x="10202462" y="6747055"/>
                </a:lnTo>
                <a:lnTo>
                  <a:pt x="10202462" y="6721617"/>
                </a:lnTo>
                <a:lnTo>
                  <a:pt x="10202462" y="6680918"/>
                </a:lnTo>
                <a:lnTo>
                  <a:pt x="10208808" y="6697452"/>
                </a:lnTo>
                <a:lnTo>
                  <a:pt x="10232920" y="6748326"/>
                </a:lnTo>
                <a:lnTo>
                  <a:pt x="10246879" y="6748326"/>
                </a:lnTo>
                <a:lnTo>
                  <a:pt x="10246879" y="6666927"/>
                </a:lnTo>
                <a:lnTo>
                  <a:pt x="10236727" y="6666927"/>
                </a:lnTo>
                <a:lnTo>
                  <a:pt x="10236727" y="6689821"/>
                </a:lnTo>
                <a:lnTo>
                  <a:pt x="10236727" y="6734336"/>
                </a:lnTo>
                <a:lnTo>
                  <a:pt x="10229113" y="6715258"/>
                </a:lnTo>
                <a:lnTo>
                  <a:pt x="10206270" y="6666927"/>
                </a:lnTo>
                <a:close/>
                <a:moveTo>
                  <a:pt x="11127603" y="6665655"/>
                </a:moveTo>
                <a:cubicBezTo>
                  <a:pt x="11122527" y="6665655"/>
                  <a:pt x="11118720" y="6666927"/>
                  <a:pt x="11114913" y="6668199"/>
                </a:cubicBezTo>
                <a:cubicBezTo>
                  <a:pt x="11111106" y="6669471"/>
                  <a:pt x="11107299" y="6672014"/>
                  <a:pt x="11104760" y="6675830"/>
                </a:cubicBezTo>
                <a:cubicBezTo>
                  <a:pt x="11102222" y="6678374"/>
                  <a:pt x="11099684" y="6683461"/>
                  <a:pt x="11098415" y="6688549"/>
                </a:cubicBezTo>
                <a:cubicBezTo>
                  <a:pt x="11097146" y="6693636"/>
                  <a:pt x="11095877" y="6699995"/>
                  <a:pt x="11095877" y="6707627"/>
                </a:cubicBezTo>
                <a:cubicBezTo>
                  <a:pt x="11095877" y="6713986"/>
                  <a:pt x="11095877" y="6720345"/>
                  <a:pt x="11097146" y="6725433"/>
                </a:cubicBezTo>
                <a:cubicBezTo>
                  <a:pt x="11098415" y="6730520"/>
                  <a:pt x="11099684" y="6734336"/>
                  <a:pt x="11102222" y="6738151"/>
                </a:cubicBezTo>
                <a:cubicBezTo>
                  <a:pt x="11104760" y="6740695"/>
                  <a:pt x="11108568" y="6744511"/>
                  <a:pt x="11112375" y="6745783"/>
                </a:cubicBezTo>
                <a:cubicBezTo>
                  <a:pt x="11116182" y="6748326"/>
                  <a:pt x="11121258" y="6748326"/>
                  <a:pt x="11126334" y="6748326"/>
                </a:cubicBezTo>
                <a:cubicBezTo>
                  <a:pt x="11130141" y="6748326"/>
                  <a:pt x="11133949" y="6748326"/>
                  <a:pt x="11139025" y="6745783"/>
                </a:cubicBezTo>
                <a:cubicBezTo>
                  <a:pt x="11142832" y="6744511"/>
                  <a:pt x="11146639" y="6741967"/>
                  <a:pt x="11149177" y="6738151"/>
                </a:cubicBezTo>
                <a:cubicBezTo>
                  <a:pt x="11151715" y="6735608"/>
                  <a:pt x="11154254" y="6730520"/>
                  <a:pt x="11155523" y="6725433"/>
                </a:cubicBezTo>
                <a:cubicBezTo>
                  <a:pt x="11156792" y="6720345"/>
                  <a:pt x="11158061" y="6713986"/>
                  <a:pt x="11158061" y="6706355"/>
                </a:cubicBezTo>
                <a:cubicBezTo>
                  <a:pt x="11158061" y="6699995"/>
                  <a:pt x="11156792" y="6694908"/>
                  <a:pt x="11158061" y="6688549"/>
                </a:cubicBezTo>
                <a:cubicBezTo>
                  <a:pt x="11156792" y="6683461"/>
                  <a:pt x="11154254" y="6679646"/>
                  <a:pt x="11151715" y="6675830"/>
                </a:cubicBezTo>
                <a:cubicBezTo>
                  <a:pt x="11149177" y="6673286"/>
                  <a:pt x="11145370" y="6669471"/>
                  <a:pt x="11141563" y="6668199"/>
                </a:cubicBezTo>
                <a:cubicBezTo>
                  <a:pt x="11137756" y="6666927"/>
                  <a:pt x="11132680" y="6665655"/>
                  <a:pt x="11127603" y="6665655"/>
                </a:cubicBezTo>
                <a:close/>
                <a:moveTo>
                  <a:pt x="10708815" y="6665655"/>
                </a:moveTo>
                <a:cubicBezTo>
                  <a:pt x="10703739" y="6665655"/>
                  <a:pt x="10699932" y="6666927"/>
                  <a:pt x="10696125" y="6668199"/>
                </a:cubicBezTo>
                <a:cubicBezTo>
                  <a:pt x="10692318" y="6669471"/>
                  <a:pt x="10688511" y="6672014"/>
                  <a:pt x="10685972" y="6675830"/>
                </a:cubicBezTo>
                <a:cubicBezTo>
                  <a:pt x="10683434" y="6678374"/>
                  <a:pt x="10680896" y="6683461"/>
                  <a:pt x="10679627" y="6688549"/>
                </a:cubicBezTo>
                <a:cubicBezTo>
                  <a:pt x="10678358" y="6693636"/>
                  <a:pt x="10677089" y="6699995"/>
                  <a:pt x="10677089" y="6707627"/>
                </a:cubicBezTo>
                <a:cubicBezTo>
                  <a:pt x="10677089" y="6713986"/>
                  <a:pt x="10677089" y="6720345"/>
                  <a:pt x="10678358" y="6725433"/>
                </a:cubicBezTo>
                <a:cubicBezTo>
                  <a:pt x="10679627" y="6730520"/>
                  <a:pt x="10680896" y="6734336"/>
                  <a:pt x="10683434" y="6738151"/>
                </a:cubicBezTo>
                <a:cubicBezTo>
                  <a:pt x="10685972" y="6740695"/>
                  <a:pt x="10689780" y="6744511"/>
                  <a:pt x="10693587" y="6745783"/>
                </a:cubicBezTo>
                <a:cubicBezTo>
                  <a:pt x="10697394" y="6748326"/>
                  <a:pt x="10702470" y="6748326"/>
                  <a:pt x="10707546" y="6748326"/>
                </a:cubicBezTo>
                <a:cubicBezTo>
                  <a:pt x="10711354" y="6748326"/>
                  <a:pt x="10715161" y="6748326"/>
                  <a:pt x="10720237" y="6745783"/>
                </a:cubicBezTo>
                <a:cubicBezTo>
                  <a:pt x="10724044" y="6744511"/>
                  <a:pt x="10727851" y="6741967"/>
                  <a:pt x="10730389" y="6738151"/>
                </a:cubicBezTo>
                <a:cubicBezTo>
                  <a:pt x="10732927" y="6735608"/>
                  <a:pt x="10735466" y="6730520"/>
                  <a:pt x="10736735" y="6725433"/>
                </a:cubicBezTo>
                <a:cubicBezTo>
                  <a:pt x="10738004" y="6720345"/>
                  <a:pt x="10739273" y="6713986"/>
                  <a:pt x="10739273" y="6706355"/>
                </a:cubicBezTo>
                <a:cubicBezTo>
                  <a:pt x="10739273" y="6699995"/>
                  <a:pt x="10739273" y="6694908"/>
                  <a:pt x="10739273" y="6688549"/>
                </a:cubicBezTo>
                <a:cubicBezTo>
                  <a:pt x="10738004" y="6683461"/>
                  <a:pt x="10735466" y="6679646"/>
                  <a:pt x="10732927" y="6675830"/>
                </a:cubicBezTo>
                <a:cubicBezTo>
                  <a:pt x="10730389" y="6673286"/>
                  <a:pt x="10726582" y="6669471"/>
                  <a:pt x="10722775" y="6668199"/>
                </a:cubicBezTo>
                <a:cubicBezTo>
                  <a:pt x="10718968" y="6666927"/>
                  <a:pt x="10713892" y="6665655"/>
                  <a:pt x="10708815" y="6665655"/>
                </a:cubicBezTo>
                <a:close/>
                <a:moveTo>
                  <a:pt x="11064151" y="6664383"/>
                </a:moveTo>
                <a:cubicBezTo>
                  <a:pt x="11057805" y="6664383"/>
                  <a:pt x="11053998" y="6664383"/>
                  <a:pt x="11048922" y="6666927"/>
                </a:cubicBezTo>
                <a:cubicBezTo>
                  <a:pt x="11043846" y="6669470"/>
                  <a:pt x="11040039" y="6672014"/>
                  <a:pt x="11037500" y="6675830"/>
                </a:cubicBezTo>
                <a:cubicBezTo>
                  <a:pt x="11033693" y="6679645"/>
                  <a:pt x="11031155" y="6684733"/>
                  <a:pt x="11029886" y="6689820"/>
                </a:cubicBezTo>
                <a:cubicBezTo>
                  <a:pt x="11028617" y="6694908"/>
                  <a:pt x="11027348" y="6701267"/>
                  <a:pt x="11027348" y="6707626"/>
                </a:cubicBezTo>
                <a:cubicBezTo>
                  <a:pt x="11027348" y="6721617"/>
                  <a:pt x="11029886" y="6731792"/>
                  <a:pt x="11036231" y="6738151"/>
                </a:cubicBezTo>
                <a:cubicBezTo>
                  <a:pt x="11042577" y="6744511"/>
                  <a:pt x="11051460" y="6748326"/>
                  <a:pt x="11062882" y="6748326"/>
                </a:cubicBezTo>
                <a:cubicBezTo>
                  <a:pt x="11070496" y="6748326"/>
                  <a:pt x="11076841" y="6747054"/>
                  <a:pt x="11083186" y="6744511"/>
                </a:cubicBezTo>
                <a:lnTo>
                  <a:pt x="11083186" y="6734336"/>
                </a:lnTo>
                <a:cubicBezTo>
                  <a:pt x="11080648" y="6735608"/>
                  <a:pt x="11078110" y="6736879"/>
                  <a:pt x="11075572" y="6738151"/>
                </a:cubicBezTo>
                <a:cubicBezTo>
                  <a:pt x="11071765" y="6739423"/>
                  <a:pt x="11069227" y="6739423"/>
                  <a:pt x="11065420" y="6739423"/>
                </a:cubicBezTo>
                <a:cubicBezTo>
                  <a:pt x="11056536" y="6739423"/>
                  <a:pt x="11050191" y="6736879"/>
                  <a:pt x="11046384" y="6731792"/>
                </a:cubicBezTo>
                <a:cubicBezTo>
                  <a:pt x="11042577" y="6726704"/>
                  <a:pt x="11040039" y="6717801"/>
                  <a:pt x="11040039" y="6707626"/>
                </a:cubicBezTo>
                <a:cubicBezTo>
                  <a:pt x="11040039" y="6702539"/>
                  <a:pt x="11040039" y="6697452"/>
                  <a:pt x="11041308" y="6693636"/>
                </a:cubicBezTo>
                <a:cubicBezTo>
                  <a:pt x="11042577" y="6689820"/>
                  <a:pt x="11043846" y="6686005"/>
                  <a:pt x="11046384" y="6683461"/>
                </a:cubicBezTo>
                <a:cubicBezTo>
                  <a:pt x="11048922" y="6680917"/>
                  <a:pt x="11051460" y="6678374"/>
                  <a:pt x="11053998" y="6677102"/>
                </a:cubicBezTo>
                <a:cubicBezTo>
                  <a:pt x="11056536" y="6675830"/>
                  <a:pt x="11060343" y="6674558"/>
                  <a:pt x="11064151" y="6674558"/>
                </a:cubicBezTo>
                <a:cubicBezTo>
                  <a:pt x="11067958" y="6674558"/>
                  <a:pt x="11071765" y="6674558"/>
                  <a:pt x="11074303" y="6675830"/>
                </a:cubicBezTo>
                <a:cubicBezTo>
                  <a:pt x="11076841" y="6677102"/>
                  <a:pt x="11080648" y="6678374"/>
                  <a:pt x="11083186" y="6679645"/>
                </a:cubicBezTo>
                <a:lnTo>
                  <a:pt x="11083186" y="6668199"/>
                </a:lnTo>
                <a:cubicBezTo>
                  <a:pt x="11080648" y="6666927"/>
                  <a:pt x="11078110" y="6666927"/>
                  <a:pt x="11074303" y="6665655"/>
                </a:cubicBezTo>
                <a:cubicBezTo>
                  <a:pt x="11071765" y="6664383"/>
                  <a:pt x="11067958" y="6664383"/>
                  <a:pt x="11064151" y="6664383"/>
                </a:cubicBezTo>
                <a:close/>
                <a:moveTo>
                  <a:pt x="10571757" y="6664383"/>
                </a:moveTo>
                <a:cubicBezTo>
                  <a:pt x="10566681" y="6664383"/>
                  <a:pt x="10561605" y="6665655"/>
                  <a:pt x="10557798" y="6666927"/>
                </a:cubicBezTo>
                <a:cubicBezTo>
                  <a:pt x="10553991" y="6668199"/>
                  <a:pt x="10551452" y="6669470"/>
                  <a:pt x="10548914" y="6672014"/>
                </a:cubicBezTo>
                <a:cubicBezTo>
                  <a:pt x="10546376" y="6674558"/>
                  <a:pt x="10545107" y="6677102"/>
                  <a:pt x="10543838" y="6679645"/>
                </a:cubicBezTo>
                <a:cubicBezTo>
                  <a:pt x="10542569" y="6682189"/>
                  <a:pt x="10542569" y="6684733"/>
                  <a:pt x="10542569" y="6687277"/>
                </a:cubicBezTo>
                <a:cubicBezTo>
                  <a:pt x="10542569" y="6689820"/>
                  <a:pt x="10542569" y="6692364"/>
                  <a:pt x="10543838" y="6694908"/>
                </a:cubicBezTo>
                <a:cubicBezTo>
                  <a:pt x="10545107" y="6697452"/>
                  <a:pt x="10546376" y="6699995"/>
                  <a:pt x="10548914" y="6701267"/>
                </a:cubicBezTo>
                <a:cubicBezTo>
                  <a:pt x="10550183" y="6703811"/>
                  <a:pt x="10552722" y="6705083"/>
                  <a:pt x="10555260" y="6706355"/>
                </a:cubicBezTo>
                <a:cubicBezTo>
                  <a:pt x="10557798" y="6707626"/>
                  <a:pt x="10560336" y="6708898"/>
                  <a:pt x="10562874" y="6710170"/>
                </a:cubicBezTo>
                <a:cubicBezTo>
                  <a:pt x="10565412" y="6711442"/>
                  <a:pt x="10567950" y="6712714"/>
                  <a:pt x="10570488" y="6713986"/>
                </a:cubicBezTo>
                <a:cubicBezTo>
                  <a:pt x="10573026" y="6715258"/>
                  <a:pt x="10574296" y="6716530"/>
                  <a:pt x="10576834" y="6717801"/>
                </a:cubicBezTo>
                <a:cubicBezTo>
                  <a:pt x="10579372" y="6719073"/>
                  <a:pt x="10580641" y="6720345"/>
                  <a:pt x="10581910" y="6721617"/>
                </a:cubicBezTo>
                <a:cubicBezTo>
                  <a:pt x="10583179" y="6722889"/>
                  <a:pt x="10583179" y="6724161"/>
                  <a:pt x="10583179" y="6726704"/>
                </a:cubicBezTo>
                <a:cubicBezTo>
                  <a:pt x="10583179" y="6727976"/>
                  <a:pt x="10583179" y="6730520"/>
                  <a:pt x="10581910" y="6731792"/>
                </a:cubicBezTo>
                <a:cubicBezTo>
                  <a:pt x="10580641" y="6733064"/>
                  <a:pt x="10579372" y="6734336"/>
                  <a:pt x="10578103" y="6735608"/>
                </a:cubicBezTo>
                <a:cubicBezTo>
                  <a:pt x="10576834" y="6736879"/>
                  <a:pt x="10574296" y="6738151"/>
                  <a:pt x="10571757" y="6738151"/>
                </a:cubicBezTo>
                <a:cubicBezTo>
                  <a:pt x="10569219" y="6739423"/>
                  <a:pt x="10566681" y="6739423"/>
                  <a:pt x="10562874" y="6739423"/>
                </a:cubicBezTo>
                <a:cubicBezTo>
                  <a:pt x="10557798" y="6739423"/>
                  <a:pt x="10553991" y="6739423"/>
                  <a:pt x="10550183" y="6738151"/>
                </a:cubicBezTo>
                <a:cubicBezTo>
                  <a:pt x="10546376" y="6738151"/>
                  <a:pt x="10542569" y="6736879"/>
                  <a:pt x="10540031" y="6735608"/>
                </a:cubicBezTo>
                <a:lnTo>
                  <a:pt x="10540031" y="6745782"/>
                </a:lnTo>
                <a:cubicBezTo>
                  <a:pt x="10541300" y="6745782"/>
                  <a:pt x="10543838" y="6745782"/>
                  <a:pt x="10545107" y="6747054"/>
                </a:cubicBezTo>
                <a:cubicBezTo>
                  <a:pt x="10546376" y="6748326"/>
                  <a:pt x="10547645" y="6748326"/>
                  <a:pt x="10550183" y="6748326"/>
                </a:cubicBezTo>
                <a:cubicBezTo>
                  <a:pt x="10552722" y="6748326"/>
                  <a:pt x="10553991" y="6748326"/>
                  <a:pt x="10556529" y="6748326"/>
                </a:cubicBezTo>
                <a:cubicBezTo>
                  <a:pt x="10559067" y="6748326"/>
                  <a:pt x="10560336" y="6748326"/>
                  <a:pt x="10562874" y="6748326"/>
                </a:cubicBezTo>
                <a:cubicBezTo>
                  <a:pt x="10567950" y="6748326"/>
                  <a:pt x="10571757" y="6748326"/>
                  <a:pt x="10576834" y="6747054"/>
                </a:cubicBezTo>
                <a:cubicBezTo>
                  <a:pt x="10580641" y="6747054"/>
                  <a:pt x="10584448" y="6745782"/>
                  <a:pt x="10586986" y="6743239"/>
                </a:cubicBezTo>
                <a:cubicBezTo>
                  <a:pt x="10589524" y="6740695"/>
                  <a:pt x="10592062" y="6738151"/>
                  <a:pt x="10593331" y="6735608"/>
                </a:cubicBezTo>
                <a:cubicBezTo>
                  <a:pt x="10594600" y="6733064"/>
                  <a:pt x="10595869" y="6729248"/>
                  <a:pt x="10595869" y="6725433"/>
                </a:cubicBezTo>
                <a:cubicBezTo>
                  <a:pt x="10595869" y="6722889"/>
                  <a:pt x="10594600" y="6720345"/>
                  <a:pt x="10590793" y="6715258"/>
                </a:cubicBezTo>
                <a:cubicBezTo>
                  <a:pt x="10589524" y="6712714"/>
                  <a:pt x="10588255" y="6710170"/>
                  <a:pt x="10585717" y="6708898"/>
                </a:cubicBezTo>
                <a:cubicBezTo>
                  <a:pt x="10584448" y="6706355"/>
                  <a:pt x="10581910" y="6705083"/>
                  <a:pt x="10579372" y="6703811"/>
                </a:cubicBezTo>
                <a:cubicBezTo>
                  <a:pt x="10576834" y="6702539"/>
                  <a:pt x="10574296" y="6699995"/>
                  <a:pt x="10571757" y="6699995"/>
                </a:cubicBezTo>
                <a:cubicBezTo>
                  <a:pt x="10569219" y="6699995"/>
                  <a:pt x="10566681" y="6698723"/>
                  <a:pt x="10564143" y="6697452"/>
                </a:cubicBezTo>
                <a:cubicBezTo>
                  <a:pt x="10561605" y="6696180"/>
                  <a:pt x="10560336" y="6694908"/>
                  <a:pt x="10557798" y="6693636"/>
                </a:cubicBezTo>
                <a:cubicBezTo>
                  <a:pt x="10555260" y="6692364"/>
                  <a:pt x="10553991" y="6691092"/>
                  <a:pt x="10552722" y="6689820"/>
                </a:cubicBezTo>
                <a:cubicBezTo>
                  <a:pt x="10551452" y="6688548"/>
                  <a:pt x="10551452" y="6687277"/>
                  <a:pt x="10551452" y="6684733"/>
                </a:cubicBezTo>
                <a:cubicBezTo>
                  <a:pt x="10551452" y="6680917"/>
                  <a:pt x="10553991" y="6677102"/>
                  <a:pt x="10556529" y="6675830"/>
                </a:cubicBezTo>
                <a:cubicBezTo>
                  <a:pt x="10559067" y="6674558"/>
                  <a:pt x="10564143" y="6673286"/>
                  <a:pt x="10570488" y="6673286"/>
                </a:cubicBezTo>
                <a:cubicBezTo>
                  <a:pt x="10573026" y="6673286"/>
                  <a:pt x="10575565" y="6674558"/>
                  <a:pt x="10579372" y="6674558"/>
                </a:cubicBezTo>
                <a:cubicBezTo>
                  <a:pt x="10583179" y="6675830"/>
                  <a:pt x="10585717" y="6675830"/>
                  <a:pt x="10589524" y="6677102"/>
                </a:cubicBezTo>
                <a:lnTo>
                  <a:pt x="10589524" y="6666927"/>
                </a:lnTo>
                <a:cubicBezTo>
                  <a:pt x="10588255" y="6665655"/>
                  <a:pt x="10586986" y="6665655"/>
                  <a:pt x="10585717" y="6665655"/>
                </a:cubicBezTo>
                <a:cubicBezTo>
                  <a:pt x="10584448" y="6664383"/>
                  <a:pt x="10581910" y="6664383"/>
                  <a:pt x="10580641" y="6664383"/>
                </a:cubicBezTo>
                <a:cubicBezTo>
                  <a:pt x="10579372" y="6664383"/>
                  <a:pt x="10576834" y="6664383"/>
                  <a:pt x="10575565" y="6664383"/>
                </a:cubicBezTo>
                <a:cubicBezTo>
                  <a:pt x="10574296" y="6664383"/>
                  <a:pt x="10573026" y="6664383"/>
                  <a:pt x="10571757" y="6664383"/>
                </a:cubicBezTo>
                <a:close/>
                <a:moveTo>
                  <a:pt x="10435969" y="6664383"/>
                </a:moveTo>
                <a:cubicBezTo>
                  <a:pt x="10429623" y="6664383"/>
                  <a:pt x="10425816" y="6664383"/>
                  <a:pt x="10420740" y="6666927"/>
                </a:cubicBezTo>
                <a:cubicBezTo>
                  <a:pt x="10415664" y="6669470"/>
                  <a:pt x="10411857" y="6672014"/>
                  <a:pt x="10409318" y="6675830"/>
                </a:cubicBezTo>
                <a:cubicBezTo>
                  <a:pt x="10405511" y="6679645"/>
                  <a:pt x="10402973" y="6684733"/>
                  <a:pt x="10401704" y="6689820"/>
                </a:cubicBezTo>
                <a:cubicBezTo>
                  <a:pt x="10400435" y="6694908"/>
                  <a:pt x="10399166" y="6701267"/>
                  <a:pt x="10399166" y="6707626"/>
                </a:cubicBezTo>
                <a:cubicBezTo>
                  <a:pt x="10399166" y="6721617"/>
                  <a:pt x="10401704" y="6731792"/>
                  <a:pt x="10408049" y="6738151"/>
                </a:cubicBezTo>
                <a:cubicBezTo>
                  <a:pt x="10414395" y="6744511"/>
                  <a:pt x="10423278" y="6748326"/>
                  <a:pt x="10434700" y="6748326"/>
                </a:cubicBezTo>
                <a:cubicBezTo>
                  <a:pt x="10442314" y="6748326"/>
                  <a:pt x="10448659" y="6747054"/>
                  <a:pt x="10455004" y="6744511"/>
                </a:cubicBezTo>
                <a:lnTo>
                  <a:pt x="10455004" y="6734336"/>
                </a:lnTo>
                <a:cubicBezTo>
                  <a:pt x="10452466" y="6735608"/>
                  <a:pt x="10449928" y="6736879"/>
                  <a:pt x="10446121" y="6738151"/>
                </a:cubicBezTo>
                <a:cubicBezTo>
                  <a:pt x="10442314" y="6739423"/>
                  <a:pt x="10439776" y="6739423"/>
                  <a:pt x="10435969" y="6739423"/>
                </a:cubicBezTo>
                <a:cubicBezTo>
                  <a:pt x="10428354" y="6739423"/>
                  <a:pt x="10422009" y="6735608"/>
                  <a:pt x="10418202" y="6731792"/>
                </a:cubicBezTo>
                <a:cubicBezTo>
                  <a:pt x="10414395" y="6726704"/>
                  <a:pt x="10411857" y="6717801"/>
                  <a:pt x="10411857" y="6707626"/>
                </a:cubicBezTo>
                <a:cubicBezTo>
                  <a:pt x="10411857" y="6702539"/>
                  <a:pt x="10411857" y="6697452"/>
                  <a:pt x="10413126" y="6693636"/>
                </a:cubicBezTo>
                <a:cubicBezTo>
                  <a:pt x="10414395" y="6689820"/>
                  <a:pt x="10415664" y="6686005"/>
                  <a:pt x="10418202" y="6683461"/>
                </a:cubicBezTo>
                <a:cubicBezTo>
                  <a:pt x="10420740" y="6680917"/>
                  <a:pt x="10423278" y="6678374"/>
                  <a:pt x="10425816" y="6677102"/>
                </a:cubicBezTo>
                <a:cubicBezTo>
                  <a:pt x="10428354" y="6675830"/>
                  <a:pt x="10432161" y="6674558"/>
                  <a:pt x="10435969" y="6674558"/>
                </a:cubicBezTo>
                <a:cubicBezTo>
                  <a:pt x="10439776" y="6674558"/>
                  <a:pt x="10443583" y="6674558"/>
                  <a:pt x="10446121" y="6675830"/>
                </a:cubicBezTo>
                <a:cubicBezTo>
                  <a:pt x="10448659" y="6677102"/>
                  <a:pt x="10452466" y="6678374"/>
                  <a:pt x="10455004" y="6679645"/>
                </a:cubicBezTo>
                <a:lnTo>
                  <a:pt x="10455004" y="6668199"/>
                </a:lnTo>
                <a:cubicBezTo>
                  <a:pt x="10452466" y="6666927"/>
                  <a:pt x="10449928" y="6666927"/>
                  <a:pt x="10446121" y="6665655"/>
                </a:cubicBezTo>
                <a:cubicBezTo>
                  <a:pt x="10443583" y="6664383"/>
                  <a:pt x="10439776" y="6664383"/>
                  <a:pt x="10435969" y="6664383"/>
                </a:cubicBezTo>
                <a:close/>
                <a:moveTo>
                  <a:pt x="563750" y="6503751"/>
                </a:moveTo>
                <a:lnTo>
                  <a:pt x="563750" y="6518959"/>
                </a:lnTo>
                <a:lnTo>
                  <a:pt x="578547" y="6518959"/>
                </a:lnTo>
                <a:lnTo>
                  <a:pt x="578547" y="6503751"/>
                </a:lnTo>
                <a:close/>
                <a:moveTo>
                  <a:pt x="698264" y="6448451"/>
                </a:moveTo>
                <a:cubicBezTo>
                  <a:pt x="704990" y="6448451"/>
                  <a:pt x="710370" y="6449833"/>
                  <a:pt x="714406" y="6455363"/>
                </a:cubicBezTo>
                <a:cubicBezTo>
                  <a:pt x="718441" y="6460893"/>
                  <a:pt x="721131" y="6467806"/>
                  <a:pt x="721131" y="6477483"/>
                </a:cubicBezTo>
                <a:cubicBezTo>
                  <a:pt x="721131" y="6488543"/>
                  <a:pt x="718441" y="6495456"/>
                  <a:pt x="714406" y="6500986"/>
                </a:cubicBezTo>
                <a:cubicBezTo>
                  <a:pt x="710370" y="6505133"/>
                  <a:pt x="704990" y="6507898"/>
                  <a:pt x="698264" y="6507898"/>
                </a:cubicBezTo>
                <a:cubicBezTo>
                  <a:pt x="691538" y="6507898"/>
                  <a:pt x="686158" y="6505133"/>
                  <a:pt x="682122" y="6500986"/>
                </a:cubicBezTo>
                <a:cubicBezTo>
                  <a:pt x="678087" y="6496838"/>
                  <a:pt x="675396" y="6488543"/>
                  <a:pt x="675396" y="6478866"/>
                </a:cubicBezTo>
                <a:cubicBezTo>
                  <a:pt x="675396" y="6469188"/>
                  <a:pt x="678087" y="6460893"/>
                  <a:pt x="682122" y="6455363"/>
                </a:cubicBezTo>
                <a:cubicBezTo>
                  <a:pt x="686158" y="6451216"/>
                  <a:pt x="691538" y="6448451"/>
                  <a:pt x="698264" y="6448451"/>
                </a:cubicBezTo>
                <a:close/>
                <a:moveTo>
                  <a:pt x="530121" y="6440155"/>
                </a:moveTo>
                <a:lnTo>
                  <a:pt x="530121" y="6518958"/>
                </a:lnTo>
                <a:lnTo>
                  <a:pt x="543572" y="6518958"/>
                </a:lnTo>
                <a:lnTo>
                  <a:pt x="543572" y="6440155"/>
                </a:lnTo>
                <a:close/>
                <a:moveTo>
                  <a:pt x="698264" y="6438773"/>
                </a:moveTo>
                <a:cubicBezTo>
                  <a:pt x="688848" y="6438773"/>
                  <a:pt x="680777" y="6441538"/>
                  <a:pt x="674051" y="6447068"/>
                </a:cubicBezTo>
                <a:cubicBezTo>
                  <a:pt x="665980" y="6453981"/>
                  <a:pt x="661945" y="6463658"/>
                  <a:pt x="661945" y="6478866"/>
                </a:cubicBezTo>
                <a:cubicBezTo>
                  <a:pt x="661945" y="6492691"/>
                  <a:pt x="665980" y="6500986"/>
                  <a:pt x="672706" y="6507898"/>
                </a:cubicBezTo>
                <a:cubicBezTo>
                  <a:pt x="679432" y="6514811"/>
                  <a:pt x="687503" y="6518958"/>
                  <a:pt x="698264" y="6518958"/>
                </a:cubicBezTo>
                <a:cubicBezTo>
                  <a:pt x="704990" y="6518958"/>
                  <a:pt x="710370" y="6518958"/>
                  <a:pt x="717096" y="6514811"/>
                </a:cubicBezTo>
                <a:cubicBezTo>
                  <a:pt x="723822" y="6510663"/>
                  <a:pt x="727857" y="6506516"/>
                  <a:pt x="730547" y="6500986"/>
                </a:cubicBezTo>
                <a:cubicBezTo>
                  <a:pt x="733238" y="6495456"/>
                  <a:pt x="734583" y="6487161"/>
                  <a:pt x="734583" y="6477483"/>
                </a:cubicBezTo>
                <a:cubicBezTo>
                  <a:pt x="734583" y="6465041"/>
                  <a:pt x="730547" y="6455363"/>
                  <a:pt x="723822" y="6449833"/>
                </a:cubicBezTo>
                <a:cubicBezTo>
                  <a:pt x="717096" y="6442921"/>
                  <a:pt x="709025" y="6438773"/>
                  <a:pt x="698264" y="6438773"/>
                </a:cubicBezTo>
                <a:close/>
                <a:moveTo>
                  <a:pt x="628317" y="6438773"/>
                </a:moveTo>
                <a:cubicBezTo>
                  <a:pt x="621591" y="6438773"/>
                  <a:pt x="614865" y="6440156"/>
                  <a:pt x="609485" y="6442921"/>
                </a:cubicBezTo>
                <a:cubicBezTo>
                  <a:pt x="604104" y="6445686"/>
                  <a:pt x="600069" y="6449833"/>
                  <a:pt x="597378" y="6456746"/>
                </a:cubicBezTo>
                <a:cubicBezTo>
                  <a:pt x="594688" y="6462276"/>
                  <a:pt x="593343" y="6470571"/>
                  <a:pt x="593343" y="6478866"/>
                </a:cubicBezTo>
                <a:cubicBezTo>
                  <a:pt x="593343" y="6492691"/>
                  <a:pt x="596033" y="6502368"/>
                  <a:pt x="602759" y="6509281"/>
                </a:cubicBezTo>
                <a:cubicBezTo>
                  <a:pt x="609485" y="6516193"/>
                  <a:pt x="617556" y="6520341"/>
                  <a:pt x="628317" y="6520341"/>
                </a:cubicBezTo>
                <a:cubicBezTo>
                  <a:pt x="636388" y="6520341"/>
                  <a:pt x="644458" y="6517576"/>
                  <a:pt x="649839" y="6512046"/>
                </a:cubicBezTo>
                <a:cubicBezTo>
                  <a:pt x="655220" y="6507898"/>
                  <a:pt x="659255" y="6500986"/>
                  <a:pt x="660600" y="6491308"/>
                </a:cubicBezTo>
                <a:lnTo>
                  <a:pt x="647149" y="6489926"/>
                </a:lnTo>
                <a:cubicBezTo>
                  <a:pt x="645804" y="6496838"/>
                  <a:pt x="645804" y="6502368"/>
                  <a:pt x="641768" y="6505133"/>
                </a:cubicBezTo>
                <a:cubicBezTo>
                  <a:pt x="637733" y="6507898"/>
                  <a:pt x="633697" y="6509281"/>
                  <a:pt x="628317" y="6509281"/>
                </a:cubicBezTo>
                <a:cubicBezTo>
                  <a:pt x="621591" y="6509281"/>
                  <a:pt x="616210" y="6506516"/>
                  <a:pt x="612175" y="6502368"/>
                </a:cubicBezTo>
                <a:cubicBezTo>
                  <a:pt x="608140" y="6496838"/>
                  <a:pt x="606794" y="6489926"/>
                  <a:pt x="606794" y="6478866"/>
                </a:cubicBezTo>
                <a:cubicBezTo>
                  <a:pt x="606794" y="6469188"/>
                  <a:pt x="609485" y="6459511"/>
                  <a:pt x="613520" y="6455363"/>
                </a:cubicBezTo>
                <a:cubicBezTo>
                  <a:pt x="617556" y="6451216"/>
                  <a:pt x="622936" y="6448451"/>
                  <a:pt x="629662" y="6448451"/>
                </a:cubicBezTo>
                <a:cubicBezTo>
                  <a:pt x="633697" y="6448451"/>
                  <a:pt x="636388" y="6449833"/>
                  <a:pt x="640423" y="6452598"/>
                </a:cubicBezTo>
                <a:cubicBezTo>
                  <a:pt x="644458" y="6455363"/>
                  <a:pt x="645804" y="6459511"/>
                  <a:pt x="647149" y="6465041"/>
                </a:cubicBezTo>
                <a:lnTo>
                  <a:pt x="659255" y="6463658"/>
                </a:lnTo>
                <a:cubicBezTo>
                  <a:pt x="656565" y="6456746"/>
                  <a:pt x="653874" y="6449833"/>
                  <a:pt x="648494" y="6445686"/>
                </a:cubicBezTo>
                <a:cubicBezTo>
                  <a:pt x="643113" y="6441538"/>
                  <a:pt x="636388" y="6438773"/>
                  <a:pt x="628317" y="6438773"/>
                </a:cubicBezTo>
                <a:close/>
                <a:moveTo>
                  <a:pt x="780318" y="6437390"/>
                </a:moveTo>
                <a:cubicBezTo>
                  <a:pt x="774937" y="6437390"/>
                  <a:pt x="770902" y="6438773"/>
                  <a:pt x="766866" y="6441538"/>
                </a:cubicBezTo>
                <a:cubicBezTo>
                  <a:pt x="762831" y="6444303"/>
                  <a:pt x="760141" y="6447068"/>
                  <a:pt x="757450" y="6451215"/>
                </a:cubicBezTo>
                <a:lnTo>
                  <a:pt x="757450" y="6440155"/>
                </a:lnTo>
                <a:lnTo>
                  <a:pt x="745344" y="6440155"/>
                </a:lnTo>
                <a:lnTo>
                  <a:pt x="745344" y="6518958"/>
                </a:lnTo>
                <a:lnTo>
                  <a:pt x="757450" y="6518958"/>
                </a:lnTo>
                <a:lnTo>
                  <a:pt x="757450" y="6477483"/>
                </a:lnTo>
                <a:cubicBezTo>
                  <a:pt x="757450" y="6470570"/>
                  <a:pt x="758795" y="6463658"/>
                  <a:pt x="760141" y="6460893"/>
                </a:cubicBezTo>
                <a:cubicBezTo>
                  <a:pt x="761486" y="6458128"/>
                  <a:pt x="764176" y="6453980"/>
                  <a:pt x="766866" y="6452598"/>
                </a:cubicBezTo>
                <a:cubicBezTo>
                  <a:pt x="770902" y="6451215"/>
                  <a:pt x="773592" y="6449833"/>
                  <a:pt x="777627" y="6449833"/>
                </a:cubicBezTo>
                <a:cubicBezTo>
                  <a:pt x="783008" y="6449833"/>
                  <a:pt x="787043" y="6451215"/>
                  <a:pt x="788389" y="6453980"/>
                </a:cubicBezTo>
                <a:cubicBezTo>
                  <a:pt x="789734" y="6456745"/>
                  <a:pt x="791079" y="6462275"/>
                  <a:pt x="791079" y="6467805"/>
                </a:cubicBezTo>
                <a:lnTo>
                  <a:pt x="791079" y="6518958"/>
                </a:lnTo>
                <a:lnTo>
                  <a:pt x="804530" y="6518958"/>
                </a:lnTo>
                <a:lnTo>
                  <a:pt x="804530" y="6473335"/>
                </a:lnTo>
                <a:cubicBezTo>
                  <a:pt x="804530" y="6465040"/>
                  <a:pt x="805875" y="6459510"/>
                  <a:pt x="809911" y="6455363"/>
                </a:cubicBezTo>
                <a:cubicBezTo>
                  <a:pt x="813946" y="6451215"/>
                  <a:pt x="817982" y="6449833"/>
                  <a:pt x="823362" y="6449833"/>
                </a:cubicBezTo>
                <a:cubicBezTo>
                  <a:pt x="826053" y="6449833"/>
                  <a:pt x="830088" y="6451215"/>
                  <a:pt x="831433" y="6452598"/>
                </a:cubicBezTo>
                <a:cubicBezTo>
                  <a:pt x="832778" y="6453980"/>
                  <a:pt x="834123" y="6456745"/>
                  <a:pt x="835469" y="6458128"/>
                </a:cubicBezTo>
                <a:cubicBezTo>
                  <a:pt x="836814" y="6459510"/>
                  <a:pt x="836814" y="6463658"/>
                  <a:pt x="836814" y="6469188"/>
                </a:cubicBezTo>
                <a:lnTo>
                  <a:pt x="836814" y="6517575"/>
                </a:lnTo>
                <a:lnTo>
                  <a:pt x="850265" y="6517575"/>
                </a:lnTo>
                <a:lnTo>
                  <a:pt x="850265" y="6463658"/>
                </a:lnTo>
                <a:cubicBezTo>
                  <a:pt x="850265" y="6455363"/>
                  <a:pt x="847575" y="6448450"/>
                  <a:pt x="843539" y="6444303"/>
                </a:cubicBezTo>
                <a:cubicBezTo>
                  <a:pt x="839504" y="6440155"/>
                  <a:pt x="834123" y="6437390"/>
                  <a:pt x="826053" y="6437390"/>
                </a:cubicBezTo>
                <a:cubicBezTo>
                  <a:pt x="815291" y="6437390"/>
                  <a:pt x="808566" y="6441538"/>
                  <a:pt x="801840" y="6451215"/>
                </a:cubicBezTo>
                <a:cubicBezTo>
                  <a:pt x="800495" y="6447068"/>
                  <a:pt x="796459" y="6444303"/>
                  <a:pt x="793769" y="6441538"/>
                </a:cubicBezTo>
                <a:cubicBezTo>
                  <a:pt x="791079" y="6438773"/>
                  <a:pt x="785698" y="6437390"/>
                  <a:pt x="780318" y="6437390"/>
                </a:cubicBezTo>
                <a:close/>
                <a:moveTo>
                  <a:pt x="488422" y="6437390"/>
                </a:moveTo>
                <a:cubicBezTo>
                  <a:pt x="477661" y="6437390"/>
                  <a:pt x="469590" y="6441538"/>
                  <a:pt x="464209" y="6451215"/>
                </a:cubicBezTo>
                <a:lnTo>
                  <a:pt x="464209" y="6440155"/>
                </a:lnTo>
                <a:lnTo>
                  <a:pt x="452103" y="6440155"/>
                </a:lnTo>
                <a:lnTo>
                  <a:pt x="452103" y="6517575"/>
                </a:lnTo>
                <a:lnTo>
                  <a:pt x="464209" y="6517575"/>
                </a:lnTo>
                <a:lnTo>
                  <a:pt x="464209" y="6474718"/>
                </a:lnTo>
                <a:cubicBezTo>
                  <a:pt x="464209" y="6465040"/>
                  <a:pt x="466900" y="6458128"/>
                  <a:pt x="470935" y="6455363"/>
                </a:cubicBezTo>
                <a:cubicBezTo>
                  <a:pt x="474970" y="6451215"/>
                  <a:pt x="479006" y="6449833"/>
                  <a:pt x="484386" y="6449833"/>
                </a:cubicBezTo>
                <a:cubicBezTo>
                  <a:pt x="488422" y="6449833"/>
                  <a:pt x="491112" y="6449833"/>
                  <a:pt x="493802" y="6451215"/>
                </a:cubicBezTo>
                <a:cubicBezTo>
                  <a:pt x="496493" y="6453980"/>
                  <a:pt x="497838" y="6455363"/>
                  <a:pt x="499183" y="6458128"/>
                </a:cubicBezTo>
                <a:cubicBezTo>
                  <a:pt x="500528" y="6460893"/>
                  <a:pt x="500528" y="6465040"/>
                  <a:pt x="500528" y="6470570"/>
                </a:cubicBezTo>
                <a:lnTo>
                  <a:pt x="500528" y="6517575"/>
                </a:lnTo>
                <a:lnTo>
                  <a:pt x="513980" y="6517575"/>
                </a:lnTo>
                <a:lnTo>
                  <a:pt x="513980" y="6469188"/>
                </a:lnTo>
                <a:cubicBezTo>
                  <a:pt x="513980" y="6463658"/>
                  <a:pt x="512634" y="6459510"/>
                  <a:pt x="512634" y="6456745"/>
                </a:cubicBezTo>
                <a:cubicBezTo>
                  <a:pt x="511289" y="6452598"/>
                  <a:pt x="509944" y="6449833"/>
                  <a:pt x="508599" y="6447068"/>
                </a:cubicBezTo>
                <a:cubicBezTo>
                  <a:pt x="507254" y="6444303"/>
                  <a:pt x="504564" y="6441538"/>
                  <a:pt x="500528" y="6440155"/>
                </a:cubicBezTo>
                <a:cubicBezTo>
                  <a:pt x="497838" y="6438773"/>
                  <a:pt x="492457" y="6437390"/>
                  <a:pt x="488422" y="6437390"/>
                </a:cubicBezTo>
                <a:close/>
                <a:moveTo>
                  <a:pt x="530121" y="6409740"/>
                </a:moveTo>
                <a:lnTo>
                  <a:pt x="530121" y="6424948"/>
                </a:lnTo>
                <a:lnTo>
                  <a:pt x="543572" y="6424948"/>
                </a:lnTo>
                <a:lnTo>
                  <a:pt x="543572" y="6409740"/>
                </a:lnTo>
                <a:close/>
                <a:moveTo>
                  <a:pt x="1302340" y="0"/>
                </a:moveTo>
                <a:lnTo>
                  <a:pt x="12192000" y="0"/>
                </a:lnTo>
                <a:lnTo>
                  <a:pt x="12192000" y="6858011"/>
                </a:lnTo>
                <a:lnTo>
                  <a:pt x="0" y="6858011"/>
                </a:lnTo>
                <a:lnTo>
                  <a:pt x="0" y="1105973"/>
                </a:lnTo>
                <a:lnTo>
                  <a:pt x="1302340" y="110597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7ED220F-E534-2D40-B8B1-55032463DB0E}"/>
              </a:ext>
            </a:extLst>
          </p:cNvPr>
          <p:cNvGrpSpPr/>
          <p:nvPr/>
        </p:nvGrpSpPr>
        <p:grpSpPr>
          <a:xfrm>
            <a:off x="0" y="0"/>
            <a:ext cx="1302341" cy="1107184"/>
            <a:chOff x="0" y="0"/>
            <a:chExt cx="976756" cy="83038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207C5F0-D584-1C41-9F11-5A1F911A47D5}"/>
                </a:ext>
              </a:extLst>
            </p:cNvPr>
            <p:cNvSpPr/>
            <p:nvPr/>
          </p:nvSpPr>
          <p:spPr>
            <a:xfrm>
              <a:off x="0" y="0"/>
              <a:ext cx="976756" cy="830388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33" err="1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7" name="Image">
              <a:extLst>
                <a:ext uri="{FF2B5EF4-FFF2-40B4-BE49-F238E27FC236}">
                  <a16:creationId xmlns:a16="http://schemas.microsoft.com/office/drawing/2014/main" id="{DDD89547-95BA-3D42-87A0-CC9011073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246990" y="250462"/>
              <a:ext cx="489607" cy="327632"/>
            </a:xfrm>
            <a:prstGeom prst="rect">
              <a:avLst/>
            </a:prstGeom>
            <a:ln w="12700">
              <a:miter lim="400000"/>
            </a:ln>
          </p:spPr>
        </p:pic>
      </p:grpSp>
    </p:spTree>
    <p:extLst>
      <p:ext uri="{BB962C8B-B14F-4D97-AF65-F5344CB8AC3E}">
        <p14:creationId xmlns:p14="http://schemas.microsoft.com/office/powerpoint/2010/main" val="4038207830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Full Image with left stri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icture Placeholder 60">
            <a:extLst>
              <a:ext uri="{FF2B5EF4-FFF2-40B4-BE49-F238E27FC236}">
                <a16:creationId xmlns:a16="http://schemas.microsoft.com/office/drawing/2014/main" id="{BD3BBBCB-1A00-4648-B05F-DEAE4D39796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77900" y="0"/>
            <a:ext cx="11214100" cy="6858000"/>
          </a:xfrm>
          <a:custGeom>
            <a:avLst/>
            <a:gdLst>
              <a:gd name="connsiteX0" fmla="*/ 10776618 w 11214100"/>
              <a:gd name="connsiteY0" fmla="*/ 6677091 h 6858000"/>
              <a:gd name="connsiteX1" fmla="*/ 10790578 w 11214100"/>
              <a:gd name="connsiteY1" fmla="*/ 6720334 h 6858000"/>
              <a:gd name="connsiteX2" fmla="*/ 10762659 w 11214100"/>
              <a:gd name="connsiteY2" fmla="*/ 6720334 h 6858000"/>
              <a:gd name="connsiteX3" fmla="*/ 10412400 w 11214100"/>
              <a:gd name="connsiteY3" fmla="*/ 6677091 h 6858000"/>
              <a:gd name="connsiteX4" fmla="*/ 10421283 w 11214100"/>
              <a:gd name="connsiteY4" fmla="*/ 6677091 h 6858000"/>
              <a:gd name="connsiteX5" fmla="*/ 10432705 w 11214100"/>
              <a:gd name="connsiteY5" fmla="*/ 6678363 h 6858000"/>
              <a:gd name="connsiteX6" fmla="*/ 10440319 w 11214100"/>
              <a:gd name="connsiteY6" fmla="*/ 6683450 h 6858000"/>
              <a:gd name="connsiteX7" fmla="*/ 10445395 w 11214100"/>
              <a:gd name="connsiteY7" fmla="*/ 6693625 h 6858000"/>
              <a:gd name="connsiteX8" fmla="*/ 10446664 w 11214100"/>
              <a:gd name="connsiteY8" fmla="*/ 6707616 h 6858000"/>
              <a:gd name="connsiteX9" fmla="*/ 10420014 w 11214100"/>
              <a:gd name="connsiteY9" fmla="*/ 6739412 h 6858000"/>
              <a:gd name="connsiteX10" fmla="*/ 10412400 w 11214100"/>
              <a:gd name="connsiteY10" fmla="*/ 6739412 h 6858000"/>
              <a:gd name="connsiteX11" fmla="*/ 10148435 w 11214100"/>
              <a:gd name="connsiteY11" fmla="*/ 6675819 h 6858000"/>
              <a:gd name="connsiteX12" fmla="*/ 10157319 w 11214100"/>
              <a:gd name="connsiteY12" fmla="*/ 6678363 h 6858000"/>
              <a:gd name="connsiteX13" fmla="*/ 10163664 w 11214100"/>
              <a:gd name="connsiteY13" fmla="*/ 6684722 h 6858000"/>
              <a:gd name="connsiteX14" fmla="*/ 10167471 w 11214100"/>
              <a:gd name="connsiteY14" fmla="*/ 6694897 h 6858000"/>
              <a:gd name="connsiteX15" fmla="*/ 10168740 w 11214100"/>
              <a:gd name="connsiteY15" fmla="*/ 6707616 h 6858000"/>
              <a:gd name="connsiteX16" fmla="*/ 10167471 w 11214100"/>
              <a:gd name="connsiteY16" fmla="*/ 6720334 h 6858000"/>
              <a:gd name="connsiteX17" fmla="*/ 10163664 w 11214100"/>
              <a:gd name="connsiteY17" fmla="*/ 6730509 h 6858000"/>
              <a:gd name="connsiteX18" fmla="*/ 10157319 w 11214100"/>
              <a:gd name="connsiteY18" fmla="*/ 6736869 h 6858000"/>
              <a:gd name="connsiteX19" fmla="*/ 10148435 w 11214100"/>
              <a:gd name="connsiteY19" fmla="*/ 6739412 h 6858000"/>
              <a:gd name="connsiteX20" fmla="*/ 10139552 w 11214100"/>
              <a:gd name="connsiteY20" fmla="*/ 6736869 h 6858000"/>
              <a:gd name="connsiteX21" fmla="*/ 10133207 w 11214100"/>
              <a:gd name="connsiteY21" fmla="*/ 6730509 h 6858000"/>
              <a:gd name="connsiteX22" fmla="*/ 10129400 w 11214100"/>
              <a:gd name="connsiteY22" fmla="*/ 6720334 h 6858000"/>
              <a:gd name="connsiteX23" fmla="*/ 10128130 w 11214100"/>
              <a:gd name="connsiteY23" fmla="*/ 6707616 h 6858000"/>
              <a:gd name="connsiteX24" fmla="*/ 10129400 w 11214100"/>
              <a:gd name="connsiteY24" fmla="*/ 6694897 h 6858000"/>
              <a:gd name="connsiteX25" fmla="*/ 10133207 w 11214100"/>
              <a:gd name="connsiteY25" fmla="*/ 6684722 h 6858000"/>
              <a:gd name="connsiteX26" fmla="*/ 10139552 w 11214100"/>
              <a:gd name="connsiteY26" fmla="*/ 6678363 h 6858000"/>
              <a:gd name="connsiteX27" fmla="*/ 10148435 w 11214100"/>
              <a:gd name="connsiteY27" fmla="*/ 6675819 h 6858000"/>
              <a:gd name="connsiteX28" fmla="*/ 9729647 w 11214100"/>
              <a:gd name="connsiteY28" fmla="*/ 6675819 h 6858000"/>
              <a:gd name="connsiteX29" fmla="*/ 9738531 w 11214100"/>
              <a:gd name="connsiteY29" fmla="*/ 6678363 h 6858000"/>
              <a:gd name="connsiteX30" fmla="*/ 9744876 w 11214100"/>
              <a:gd name="connsiteY30" fmla="*/ 6684722 h 6858000"/>
              <a:gd name="connsiteX31" fmla="*/ 9748683 w 11214100"/>
              <a:gd name="connsiteY31" fmla="*/ 6694897 h 6858000"/>
              <a:gd name="connsiteX32" fmla="*/ 9749952 w 11214100"/>
              <a:gd name="connsiteY32" fmla="*/ 6707616 h 6858000"/>
              <a:gd name="connsiteX33" fmla="*/ 9749952 w 11214100"/>
              <a:gd name="connsiteY33" fmla="*/ 6720334 h 6858000"/>
              <a:gd name="connsiteX34" fmla="*/ 9746145 w 11214100"/>
              <a:gd name="connsiteY34" fmla="*/ 6730509 h 6858000"/>
              <a:gd name="connsiteX35" fmla="*/ 9739800 w 11214100"/>
              <a:gd name="connsiteY35" fmla="*/ 6736869 h 6858000"/>
              <a:gd name="connsiteX36" fmla="*/ 9730916 w 11214100"/>
              <a:gd name="connsiteY36" fmla="*/ 6739412 h 6858000"/>
              <a:gd name="connsiteX37" fmla="*/ 9722033 w 11214100"/>
              <a:gd name="connsiteY37" fmla="*/ 6736869 h 6858000"/>
              <a:gd name="connsiteX38" fmla="*/ 9715688 w 11214100"/>
              <a:gd name="connsiteY38" fmla="*/ 6730509 h 6858000"/>
              <a:gd name="connsiteX39" fmla="*/ 9711881 w 11214100"/>
              <a:gd name="connsiteY39" fmla="*/ 6720334 h 6858000"/>
              <a:gd name="connsiteX40" fmla="*/ 9710612 w 11214100"/>
              <a:gd name="connsiteY40" fmla="*/ 6707616 h 6858000"/>
              <a:gd name="connsiteX41" fmla="*/ 9711881 w 11214100"/>
              <a:gd name="connsiteY41" fmla="*/ 6694897 h 6858000"/>
              <a:gd name="connsiteX42" fmla="*/ 9714419 w 11214100"/>
              <a:gd name="connsiteY42" fmla="*/ 6684722 h 6858000"/>
              <a:gd name="connsiteX43" fmla="*/ 9720764 w 11214100"/>
              <a:gd name="connsiteY43" fmla="*/ 6678363 h 6858000"/>
              <a:gd name="connsiteX44" fmla="*/ 9729647 w 11214100"/>
              <a:gd name="connsiteY44" fmla="*/ 6675819 h 6858000"/>
              <a:gd name="connsiteX45" fmla="*/ 9926352 w 11214100"/>
              <a:gd name="connsiteY45" fmla="*/ 6674547 h 6858000"/>
              <a:gd name="connsiteX46" fmla="*/ 9936504 w 11214100"/>
              <a:gd name="connsiteY46" fmla="*/ 6674547 h 6858000"/>
              <a:gd name="connsiteX47" fmla="*/ 9947925 w 11214100"/>
              <a:gd name="connsiteY47" fmla="*/ 6678363 h 6858000"/>
              <a:gd name="connsiteX48" fmla="*/ 9951733 w 11214100"/>
              <a:gd name="connsiteY48" fmla="*/ 6688538 h 6858000"/>
              <a:gd name="connsiteX49" fmla="*/ 9951733 w 11214100"/>
              <a:gd name="connsiteY49" fmla="*/ 6693625 h 6858000"/>
              <a:gd name="connsiteX50" fmla="*/ 9947925 w 11214100"/>
              <a:gd name="connsiteY50" fmla="*/ 6697441 h 6858000"/>
              <a:gd name="connsiteX51" fmla="*/ 9942849 w 11214100"/>
              <a:gd name="connsiteY51" fmla="*/ 6699985 h 6858000"/>
              <a:gd name="connsiteX52" fmla="*/ 9935235 w 11214100"/>
              <a:gd name="connsiteY52" fmla="*/ 6701256 h 6858000"/>
              <a:gd name="connsiteX53" fmla="*/ 9926352 w 11214100"/>
              <a:gd name="connsiteY53" fmla="*/ 6701256 h 6858000"/>
              <a:gd name="connsiteX54" fmla="*/ 10826112 w 11214100"/>
              <a:gd name="connsiteY54" fmla="*/ 6666916 h 6858000"/>
              <a:gd name="connsiteX55" fmla="*/ 10826112 w 11214100"/>
              <a:gd name="connsiteY55" fmla="*/ 6748315 h 6858000"/>
              <a:gd name="connsiteX56" fmla="*/ 10873067 w 11214100"/>
              <a:gd name="connsiteY56" fmla="*/ 6748315 h 6858000"/>
              <a:gd name="connsiteX57" fmla="*/ 10873067 w 11214100"/>
              <a:gd name="connsiteY57" fmla="*/ 6738141 h 6858000"/>
              <a:gd name="connsiteX58" fmla="*/ 10837533 w 11214100"/>
              <a:gd name="connsiteY58" fmla="*/ 6738141 h 6858000"/>
              <a:gd name="connsiteX59" fmla="*/ 10837533 w 11214100"/>
              <a:gd name="connsiteY59" fmla="*/ 6666916 h 6858000"/>
              <a:gd name="connsiteX60" fmla="*/ 10769004 w 11214100"/>
              <a:gd name="connsiteY60" fmla="*/ 6666916 h 6858000"/>
              <a:gd name="connsiteX61" fmla="*/ 10742354 w 11214100"/>
              <a:gd name="connsiteY61" fmla="*/ 6748315 h 6858000"/>
              <a:gd name="connsiteX62" fmla="*/ 10753776 w 11214100"/>
              <a:gd name="connsiteY62" fmla="*/ 6748315 h 6858000"/>
              <a:gd name="connsiteX63" fmla="*/ 10760121 w 11214100"/>
              <a:gd name="connsiteY63" fmla="*/ 6730509 h 6858000"/>
              <a:gd name="connsiteX64" fmla="*/ 10794385 w 11214100"/>
              <a:gd name="connsiteY64" fmla="*/ 6730509 h 6858000"/>
              <a:gd name="connsiteX65" fmla="*/ 10799462 w 11214100"/>
              <a:gd name="connsiteY65" fmla="*/ 6748315 h 6858000"/>
              <a:gd name="connsiteX66" fmla="*/ 10810883 w 11214100"/>
              <a:gd name="connsiteY66" fmla="*/ 6748315 h 6858000"/>
              <a:gd name="connsiteX67" fmla="*/ 10784233 w 11214100"/>
              <a:gd name="connsiteY67" fmla="*/ 6666916 h 6858000"/>
              <a:gd name="connsiteX68" fmla="*/ 10682708 w 11214100"/>
              <a:gd name="connsiteY68" fmla="*/ 6666916 h 6858000"/>
              <a:gd name="connsiteX69" fmla="*/ 10682708 w 11214100"/>
              <a:gd name="connsiteY69" fmla="*/ 6675819 h 6858000"/>
              <a:gd name="connsiteX70" fmla="*/ 10701744 w 11214100"/>
              <a:gd name="connsiteY70" fmla="*/ 6675819 h 6858000"/>
              <a:gd name="connsiteX71" fmla="*/ 10701744 w 11214100"/>
              <a:gd name="connsiteY71" fmla="*/ 6738141 h 6858000"/>
              <a:gd name="connsiteX72" fmla="*/ 10682708 w 11214100"/>
              <a:gd name="connsiteY72" fmla="*/ 6738141 h 6858000"/>
              <a:gd name="connsiteX73" fmla="*/ 10682708 w 11214100"/>
              <a:gd name="connsiteY73" fmla="*/ 6748315 h 6858000"/>
              <a:gd name="connsiteX74" fmla="*/ 10730932 w 11214100"/>
              <a:gd name="connsiteY74" fmla="*/ 6748315 h 6858000"/>
              <a:gd name="connsiteX75" fmla="*/ 10730932 w 11214100"/>
              <a:gd name="connsiteY75" fmla="*/ 6738141 h 6858000"/>
              <a:gd name="connsiteX76" fmla="*/ 10711896 w 11214100"/>
              <a:gd name="connsiteY76" fmla="*/ 6738141 h 6858000"/>
              <a:gd name="connsiteX77" fmla="*/ 10711896 w 11214100"/>
              <a:gd name="connsiteY77" fmla="*/ 6675819 h 6858000"/>
              <a:gd name="connsiteX78" fmla="*/ 10730932 w 11214100"/>
              <a:gd name="connsiteY78" fmla="*/ 6675819 h 6858000"/>
              <a:gd name="connsiteX79" fmla="*/ 10730932 w 11214100"/>
              <a:gd name="connsiteY79" fmla="*/ 6666916 h 6858000"/>
              <a:gd name="connsiteX80" fmla="*/ 10606565 w 11214100"/>
              <a:gd name="connsiteY80" fmla="*/ 6666916 h 6858000"/>
              <a:gd name="connsiteX81" fmla="*/ 10606565 w 11214100"/>
              <a:gd name="connsiteY81" fmla="*/ 6675819 h 6858000"/>
              <a:gd name="connsiteX82" fmla="*/ 10630677 w 11214100"/>
              <a:gd name="connsiteY82" fmla="*/ 6675819 h 6858000"/>
              <a:gd name="connsiteX83" fmla="*/ 10630677 w 11214100"/>
              <a:gd name="connsiteY83" fmla="*/ 6748315 h 6858000"/>
              <a:gd name="connsiteX84" fmla="*/ 10642099 w 11214100"/>
              <a:gd name="connsiteY84" fmla="*/ 6748315 h 6858000"/>
              <a:gd name="connsiteX85" fmla="*/ 10642099 w 11214100"/>
              <a:gd name="connsiteY85" fmla="*/ 6675819 h 6858000"/>
              <a:gd name="connsiteX86" fmla="*/ 10666211 w 11214100"/>
              <a:gd name="connsiteY86" fmla="*/ 6675819 h 6858000"/>
              <a:gd name="connsiteX87" fmla="*/ 10666211 w 11214100"/>
              <a:gd name="connsiteY87" fmla="*/ 6666916 h 6858000"/>
              <a:gd name="connsiteX88" fmla="*/ 10539305 w 11214100"/>
              <a:gd name="connsiteY88" fmla="*/ 6666916 h 6858000"/>
              <a:gd name="connsiteX89" fmla="*/ 10539305 w 11214100"/>
              <a:gd name="connsiteY89" fmla="*/ 6747044 h 6858000"/>
              <a:gd name="connsiteX90" fmla="*/ 10549457 w 11214100"/>
              <a:gd name="connsiteY90" fmla="*/ 6747044 h 6858000"/>
              <a:gd name="connsiteX91" fmla="*/ 10549457 w 11214100"/>
              <a:gd name="connsiteY91" fmla="*/ 6721606 h 6858000"/>
              <a:gd name="connsiteX92" fmla="*/ 10549457 w 11214100"/>
              <a:gd name="connsiteY92" fmla="*/ 6680907 h 6858000"/>
              <a:gd name="connsiteX93" fmla="*/ 10557072 w 11214100"/>
              <a:gd name="connsiteY93" fmla="*/ 6697441 h 6858000"/>
              <a:gd name="connsiteX94" fmla="*/ 10581184 w 11214100"/>
              <a:gd name="connsiteY94" fmla="*/ 6748315 h 6858000"/>
              <a:gd name="connsiteX95" fmla="*/ 10593874 w 11214100"/>
              <a:gd name="connsiteY95" fmla="*/ 6748315 h 6858000"/>
              <a:gd name="connsiteX96" fmla="*/ 10593874 w 11214100"/>
              <a:gd name="connsiteY96" fmla="*/ 6666916 h 6858000"/>
              <a:gd name="connsiteX97" fmla="*/ 10583722 w 11214100"/>
              <a:gd name="connsiteY97" fmla="*/ 6666916 h 6858000"/>
              <a:gd name="connsiteX98" fmla="*/ 10583722 w 11214100"/>
              <a:gd name="connsiteY98" fmla="*/ 6689810 h 6858000"/>
              <a:gd name="connsiteX99" fmla="*/ 10583722 w 11214100"/>
              <a:gd name="connsiteY99" fmla="*/ 6734325 h 6858000"/>
              <a:gd name="connsiteX100" fmla="*/ 10576108 w 11214100"/>
              <a:gd name="connsiteY100" fmla="*/ 6715247 h 6858000"/>
              <a:gd name="connsiteX101" fmla="*/ 10553265 w 11214100"/>
              <a:gd name="connsiteY101" fmla="*/ 6666916 h 6858000"/>
              <a:gd name="connsiteX102" fmla="*/ 10475852 w 11214100"/>
              <a:gd name="connsiteY102" fmla="*/ 6666916 h 6858000"/>
              <a:gd name="connsiteX103" fmla="*/ 10475852 w 11214100"/>
              <a:gd name="connsiteY103" fmla="*/ 6748315 h 6858000"/>
              <a:gd name="connsiteX104" fmla="*/ 10521538 w 11214100"/>
              <a:gd name="connsiteY104" fmla="*/ 6748315 h 6858000"/>
              <a:gd name="connsiteX105" fmla="*/ 10521538 w 11214100"/>
              <a:gd name="connsiteY105" fmla="*/ 6738141 h 6858000"/>
              <a:gd name="connsiteX106" fmla="*/ 10486004 w 11214100"/>
              <a:gd name="connsiteY106" fmla="*/ 6738141 h 6858000"/>
              <a:gd name="connsiteX107" fmla="*/ 10486004 w 11214100"/>
              <a:gd name="connsiteY107" fmla="*/ 6710159 h 6858000"/>
              <a:gd name="connsiteX108" fmla="*/ 10520269 w 11214100"/>
              <a:gd name="connsiteY108" fmla="*/ 6710159 h 6858000"/>
              <a:gd name="connsiteX109" fmla="*/ 10520269 w 11214100"/>
              <a:gd name="connsiteY109" fmla="*/ 6701256 h 6858000"/>
              <a:gd name="connsiteX110" fmla="*/ 10486004 w 11214100"/>
              <a:gd name="connsiteY110" fmla="*/ 6701256 h 6858000"/>
              <a:gd name="connsiteX111" fmla="*/ 10486004 w 11214100"/>
              <a:gd name="connsiteY111" fmla="*/ 6675819 h 6858000"/>
              <a:gd name="connsiteX112" fmla="*/ 10521538 w 11214100"/>
              <a:gd name="connsiteY112" fmla="*/ 6675819 h 6858000"/>
              <a:gd name="connsiteX113" fmla="*/ 10521538 w 11214100"/>
              <a:gd name="connsiteY113" fmla="*/ 6666916 h 6858000"/>
              <a:gd name="connsiteX114" fmla="*/ 10399709 w 11214100"/>
              <a:gd name="connsiteY114" fmla="*/ 6666916 h 6858000"/>
              <a:gd name="connsiteX115" fmla="*/ 10399709 w 11214100"/>
              <a:gd name="connsiteY115" fmla="*/ 6748315 h 6858000"/>
              <a:gd name="connsiteX116" fmla="*/ 10417476 w 11214100"/>
              <a:gd name="connsiteY116" fmla="*/ 6748315 h 6858000"/>
              <a:gd name="connsiteX117" fmla="*/ 10431435 w 11214100"/>
              <a:gd name="connsiteY117" fmla="*/ 6747044 h 6858000"/>
              <a:gd name="connsiteX118" fmla="*/ 10441588 w 11214100"/>
              <a:gd name="connsiteY118" fmla="*/ 6743228 h 6858000"/>
              <a:gd name="connsiteX119" fmla="*/ 10449202 w 11214100"/>
              <a:gd name="connsiteY119" fmla="*/ 6736869 h 6858000"/>
              <a:gd name="connsiteX120" fmla="*/ 10454278 w 11214100"/>
              <a:gd name="connsiteY120" fmla="*/ 6727966 h 6858000"/>
              <a:gd name="connsiteX121" fmla="*/ 10456817 w 11214100"/>
              <a:gd name="connsiteY121" fmla="*/ 6717791 h 6858000"/>
              <a:gd name="connsiteX122" fmla="*/ 10458086 w 11214100"/>
              <a:gd name="connsiteY122" fmla="*/ 6706344 h 6858000"/>
              <a:gd name="connsiteX123" fmla="*/ 10447933 w 11214100"/>
              <a:gd name="connsiteY123" fmla="*/ 6677091 h 6858000"/>
              <a:gd name="connsiteX124" fmla="*/ 10420014 w 11214100"/>
              <a:gd name="connsiteY124" fmla="*/ 6666916 h 6858000"/>
              <a:gd name="connsiteX125" fmla="*/ 10333718 w 11214100"/>
              <a:gd name="connsiteY125" fmla="*/ 6666916 h 6858000"/>
              <a:gd name="connsiteX126" fmla="*/ 10333718 w 11214100"/>
              <a:gd name="connsiteY126" fmla="*/ 6675819 h 6858000"/>
              <a:gd name="connsiteX127" fmla="*/ 10352754 w 11214100"/>
              <a:gd name="connsiteY127" fmla="*/ 6675819 h 6858000"/>
              <a:gd name="connsiteX128" fmla="*/ 10352754 w 11214100"/>
              <a:gd name="connsiteY128" fmla="*/ 6738141 h 6858000"/>
              <a:gd name="connsiteX129" fmla="*/ 10333718 w 11214100"/>
              <a:gd name="connsiteY129" fmla="*/ 6738141 h 6858000"/>
              <a:gd name="connsiteX130" fmla="*/ 10333718 w 11214100"/>
              <a:gd name="connsiteY130" fmla="*/ 6748315 h 6858000"/>
              <a:gd name="connsiteX131" fmla="*/ 10381942 w 11214100"/>
              <a:gd name="connsiteY131" fmla="*/ 6748315 h 6858000"/>
              <a:gd name="connsiteX132" fmla="*/ 10381942 w 11214100"/>
              <a:gd name="connsiteY132" fmla="*/ 6738141 h 6858000"/>
              <a:gd name="connsiteX133" fmla="*/ 10362906 w 11214100"/>
              <a:gd name="connsiteY133" fmla="*/ 6738141 h 6858000"/>
              <a:gd name="connsiteX134" fmla="*/ 10362906 w 11214100"/>
              <a:gd name="connsiteY134" fmla="*/ 6675819 h 6858000"/>
              <a:gd name="connsiteX135" fmla="*/ 10381942 w 11214100"/>
              <a:gd name="connsiteY135" fmla="*/ 6675819 h 6858000"/>
              <a:gd name="connsiteX136" fmla="*/ 10381942 w 11214100"/>
              <a:gd name="connsiteY136" fmla="*/ 6666916 h 6858000"/>
              <a:gd name="connsiteX137" fmla="*/ 10266458 w 11214100"/>
              <a:gd name="connsiteY137" fmla="*/ 6666916 h 6858000"/>
              <a:gd name="connsiteX138" fmla="*/ 10266458 w 11214100"/>
              <a:gd name="connsiteY138" fmla="*/ 6748315 h 6858000"/>
              <a:gd name="connsiteX139" fmla="*/ 10277880 w 11214100"/>
              <a:gd name="connsiteY139" fmla="*/ 6748315 h 6858000"/>
              <a:gd name="connsiteX140" fmla="*/ 10277880 w 11214100"/>
              <a:gd name="connsiteY140" fmla="*/ 6711431 h 6858000"/>
              <a:gd name="connsiteX141" fmla="*/ 10310875 w 11214100"/>
              <a:gd name="connsiteY141" fmla="*/ 6711431 h 6858000"/>
              <a:gd name="connsiteX142" fmla="*/ 10310875 w 11214100"/>
              <a:gd name="connsiteY142" fmla="*/ 6702528 h 6858000"/>
              <a:gd name="connsiteX143" fmla="*/ 10277880 w 11214100"/>
              <a:gd name="connsiteY143" fmla="*/ 6702528 h 6858000"/>
              <a:gd name="connsiteX144" fmla="*/ 10277880 w 11214100"/>
              <a:gd name="connsiteY144" fmla="*/ 6675819 h 6858000"/>
              <a:gd name="connsiteX145" fmla="*/ 10312144 w 11214100"/>
              <a:gd name="connsiteY145" fmla="*/ 6675819 h 6858000"/>
              <a:gd name="connsiteX146" fmla="*/ 10312144 w 11214100"/>
              <a:gd name="connsiteY146" fmla="*/ 6666916 h 6858000"/>
              <a:gd name="connsiteX147" fmla="*/ 10191584 w 11214100"/>
              <a:gd name="connsiteY147" fmla="*/ 6666916 h 6858000"/>
              <a:gd name="connsiteX148" fmla="*/ 10191584 w 11214100"/>
              <a:gd name="connsiteY148" fmla="*/ 6747044 h 6858000"/>
              <a:gd name="connsiteX149" fmla="*/ 10201736 w 11214100"/>
              <a:gd name="connsiteY149" fmla="*/ 6747044 h 6858000"/>
              <a:gd name="connsiteX150" fmla="*/ 10201736 w 11214100"/>
              <a:gd name="connsiteY150" fmla="*/ 6721606 h 6858000"/>
              <a:gd name="connsiteX151" fmla="*/ 10201736 w 11214100"/>
              <a:gd name="connsiteY151" fmla="*/ 6680907 h 6858000"/>
              <a:gd name="connsiteX152" fmla="*/ 10208082 w 11214100"/>
              <a:gd name="connsiteY152" fmla="*/ 6697441 h 6858000"/>
              <a:gd name="connsiteX153" fmla="*/ 10232194 w 11214100"/>
              <a:gd name="connsiteY153" fmla="*/ 6748315 h 6858000"/>
              <a:gd name="connsiteX154" fmla="*/ 10246153 w 11214100"/>
              <a:gd name="connsiteY154" fmla="*/ 6748315 h 6858000"/>
              <a:gd name="connsiteX155" fmla="*/ 10246153 w 11214100"/>
              <a:gd name="connsiteY155" fmla="*/ 6666916 h 6858000"/>
              <a:gd name="connsiteX156" fmla="*/ 10236001 w 11214100"/>
              <a:gd name="connsiteY156" fmla="*/ 6666916 h 6858000"/>
              <a:gd name="connsiteX157" fmla="*/ 10236001 w 11214100"/>
              <a:gd name="connsiteY157" fmla="*/ 6689810 h 6858000"/>
              <a:gd name="connsiteX158" fmla="*/ 10236001 w 11214100"/>
              <a:gd name="connsiteY158" fmla="*/ 6734325 h 6858000"/>
              <a:gd name="connsiteX159" fmla="*/ 10228387 w 11214100"/>
              <a:gd name="connsiteY159" fmla="*/ 6715247 h 6858000"/>
              <a:gd name="connsiteX160" fmla="*/ 10205544 w 11214100"/>
              <a:gd name="connsiteY160" fmla="*/ 6666916 h 6858000"/>
              <a:gd name="connsiteX161" fmla="*/ 9914930 w 11214100"/>
              <a:gd name="connsiteY161" fmla="*/ 6666916 h 6858000"/>
              <a:gd name="connsiteX162" fmla="*/ 9914930 w 11214100"/>
              <a:gd name="connsiteY162" fmla="*/ 6748315 h 6858000"/>
              <a:gd name="connsiteX163" fmla="*/ 9926352 w 11214100"/>
              <a:gd name="connsiteY163" fmla="*/ 6748315 h 6858000"/>
              <a:gd name="connsiteX164" fmla="*/ 9926352 w 11214100"/>
              <a:gd name="connsiteY164" fmla="*/ 6713975 h 6858000"/>
              <a:gd name="connsiteX165" fmla="*/ 9931428 w 11214100"/>
              <a:gd name="connsiteY165" fmla="*/ 6713975 h 6858000"/>
              <a:gd name="connsiteX166" fmla="*/ 9935235 w 11214100"/>
              <a:gd name="connsiteY166" fmla="*/ 6713975 h 6858000"/>
              <a:gd name="connsiteX167" fmla="*/ 9939042 w 11214100"/>
              <a:gd name="connsiteY167" fmla="*/ 6715247 h 6858000"/>
              <a:gd name="connsiteX168" fmla="*/ 9941580 w 11214100"/>
              <a:gd name="connsiteY168" fmla="*/ 6717791 h 6858000"/>
              <a:gd name="connsiteX169" fmla="*/ 9944118 w 11214100"/>
              <a:gd name="connsiteY169" fmla="*/ 6722878 h 6858000"/>
              <a:gd name="connsiteX170" fmla="*/ 9956809 w 11214100"/>
              <a:gd name="connsiteY170" fmla="*/ 6748315 h 6858000"/>
              <a:gd name="connsiteX171" fmla="*/ 9969499 w 11214100"/>
              <a:gd name="connsiteY171" fmla="*/ 6748315 h 6858000"/>
              <a:gd name="connsiteX172" fmla="*/ 9958078 w 11214100"/>
              <a:gd name="connsiteY172" fmla="*/ 6720334 h 6858000"/>
              <a:gd name="connsiteX173" fmla="*/ 9953002 w 11214100"/>
              <a:gd name="connsiteY173" fmla="*/ 6712703 h 6858000"/>
              <a:gd name="connsiteX174" fmla="*/ 9946656 w 11214100"/>
              <a:gd name="connsiteY174" fmla="*/ 6708888 h 6858000"/>
              <a:gd name="connsiteX175" fmla="*/ 9954271 w 11214100"/>
              <a:gd name="connsiteY175" fmla="*/ 6706344 h 6858000"/>
              <a:gd name="connsiteX176" fmla="*/ 9959347 w 11214100"/>
              <a:gd name="connsiteY176" fmla="*/ 6701256 h 6858000"/>
              <a:gd name="connsiteX177" fmla="*/ 9963154 w 11214100"/>
              <a:gd name="connsiteY177" fmla="*/ 6694897 h 6858000"/>
              <a:gd name="connsiteX178" fmla="*/ 9964423 w 11214100"/>
              <a:gd name="connsiteY178" fmla="*/ 6687266 h 6858000"/>
              <a:gd name="connsiteX179" fmla="*/ 9963154 w 11214100"/>
              <a:gd name="connsiteY179" fmla="*/ 6678363 h 6858000"/>
              <a:gd name="connsiteX180" fmla="*/ 9958078 w 11214100"/>
              <a:gd name="connsiteY180" fmla="*/ 6672003 h 6858000"/>
              <a:gd name="connsiteX181" fmla="*/ 9949194 w 11214100"/>
              <a:gd name="connsiteY181" fmla="*/ 6668188 h 6858000"/>
              <a:gd name="connsiteX182" fmla="*/ 9936504 w 11214100"/>
              <a:gd name="connsiteY182" fmla="*/ 6666916 h 6858000"/>
              <a:gd name="connsiteX183" fmla="*/ 9847670 w 11214100"/>
              <a:gd name="connsiteY183" fmla="*/ 6666916 h 6858000"/>
              <a:gd name="connsiteX184" fmla="*/ 9847670 w 11214100"/>
              <a:gd name="connsiteY184" fmla="*/ 6748315 h 6858000"/>
              <a:gd name="connsiteX185" fmla="*/ 9893356 w 11214100"/>
              <a:gd name="connsiteY185" fmla="*/ 6748315 h 6858000"/>
              <a:gd name="connsiteX186" fmla="*/ 9893356 w 11214100"/>
              <a:gd name="connsiteY186" fmla="*/ 6738141 h 6858000"/>
              <a:gd name="connsiteX187" fmla="*/ 9857822 w 11214100"/>
              <a:gd name="connsiteY187" fmla="*/ 6738141 h 6858000"/>
              <a:gd name="connsiteX188" fmla="*/ 9857822 w 11214100"/>
              <a:gd name="connsiteY188" fmla="*/ 6710159 h 6858000"/>
              <a:gd name="connsiteX189" fmla="*/ 9892087 w 11214100"/>
              <a:gd name="connsiteY189" fmla="*/ 6710159 h 6858000"/>
              <a:gd name="connsiteX190" fmla="*/ 9892087 w 11214100"/>
              <a:gd name="connsiteY190" fmla="*/ 6701256 h 6858000"/>
              <a:gd name="connsiteX191" fmla="*/ 9857822 w 11214100"/>
              <a:gd name="connsiteY191" fmla="*/ 6701256 h 6858000"/>
              <a:gd name="connsiteX192" fmla="*/ 9857822 w 11214100"/>
              <a:gd name="connsiteY192" fmla="*/ 6675819 h 6858000"/>
              <a:gd name="connsiteX193" fmla="*/ 9893356 w 11214100"/>
              <a:gd name="connsiteY193" fmla="*/ 6675819 h 6858000"/>
              <a:gd name="connsiteX194" fmla="*/ 9893356 w 11214100"/>
              <a:gd name="connsiteY194" fmla="*/ 6666916 h 6858000"/>
              <a:gd name="connsiteX195" fmla="*/ 9771526 w 11214100"/>
              <a:gd name="connsiteY195" fmla="*/ 6666916 h 6858000"/>
              <a:gd name="connsiteX196" fmla="*/ 9767719 w 11214100"/>
              <a:gd name="connsiteY196" fmla="*/ 6748315 h 6858000"/>
              <a:gd name="connsiteX197" fmla="*/ 9777871 w 11214100"/>
              <a:gd name="connsiteY197" fmla="*/ 6748315 h 6858000"/>
              <a:gd name="connsiteX198" fmla="*/ 9780410 w 11214100"/>
              <a:gd name="connsiteY198" fmla="*/ 6698713 h 6858000"/>
              <a:gd name="connsiteX199" fmla="*/ 9780410 w 11214100"/>
              <a:gd name="connsiteY199" fmla="*/ 6678363 h 6858000"/>
              <a:gd name="connsiteX200" fmla="*/ 9784217 w 11214100"/>
              <a:gd name="connsiteY200" fmla="*/ 6691081 h 6858000"/>
              <a:gd name="connsiteX201" fmla="*/ 9795638 w 11214100"/>
              <a:gd name="connsiteY201" fmla="*/ 6721606 h 6858000"/>
              <a:gd name="connsiteX202" fmla="*/ 9803253 w 11214100"/>
              <a:gd name="connsiteY202" fmla="*/ 6721606 h 6858000"/>
              <a:gd name="connsiteX203" fmla="*/ 9814674 w 11214100"/>
              <a:gd name="connsiteY203" fmla="*/ 6689810 h 6858000"/>
              <a:gd name="connsiteX204" fmla="*/ 9818481 w 11214100"/>
              <a:gd name="connsiteY204" fmla="*/ 6678363 h 6858000"/>
              <a:gd name="connsiteX205" fmla="*/ 9819750 w 11214100"/>
              <a:gd name="connsiteY205" fmla="*/ 6697441 h 6858000"/>
              <a:gd name="connsiteX206" fmla="*/ 9821019 w 11214100"/>
              <a:gd name="connsiteY206" fmla="*/ 6748315 h 6858000"/>
              <a:gd name="connsiteX207" fmla="*/ 9831172 w 11214100"/>
              <a:gd name="connsiteY207" fmla="*/ 6748315 h 6858000"/>
              <a:gd name="connsiteX208" fmla="*/ 9828634 w 11214100"/>
              <a:gd name="connsiteY208" fmla="*/ 6666916 h 6858000"/>
              <a:gd name="connsiteX209" fmla="*/ 9814674 w 11214100"/>
              <a:gd name="connsiteY209" fmla="*/ 6666916 h 6858000"/>
              <a:gd name="connsiteX210" fmla="*/ 9803253 w 11214100"/>
              <a:gd name="connsiteY210" fmla="*/ 6697441 h 6858000"/>
              <a:gd name="connsiteX211" fmla="*/ 9799445 w 11214100"/>
              <a:gd name="connsiteY211" fmla="*/ 6707616 h 6858000"/>
              <a:gd name="connsiteX212" fmla="*/ 9795638 w 11214100"/>
              <a:gd name="connsiteY212" fmla="*/ 6697441 h 6858000"/>
              <a:gd name="connsiteX213" fmla="*/ 9784217 w 11214100"/>
              <a:gd name="connsiteY213" fmla="*/ 6666916 h 6858000"/>
              <a:gd name="connsiteX214" fmla="*/ 9630661 w 11214100"/>
              <a:gd name="connsiteY214" fmla="*/ 6666916 h 6858000"/>
              <a:gd name="connsiteX215" fmla="*/ 9630661 w 11214100"/>
              <a:gd name="connsiteY215" fmla="*/ 6675819 h 6858000"/>
              <a:gd name="connsiteX216" fmla="*/ 9654773 w 11214100"/>
              <a:gd name="connsiteY216" fmla="*/ 6675819 h 6858000"/>
              <a:gd name="connsiteX217" fmla="*/ 9654773 w 11214100"/>
              <a:gd name="connsiteY217" fmla="*/ 6748315 h 6858000"/>
              <a:gd name="connsiteX218" fmla="*/ 9666195 w 11214100"/>
              <a:gd name="connsiteY218" fmla="*/ 6748315 h 6858000"/>
              <a:gd name="connsiteX219" fmla="*/ 9666195 w 11214100"/>
              <a:gd name="connsiteY219" fmla="*/ 6675819 h 6858000"/>
              <a:gd name="connsiteX220" fmla="*/ 9690307 w 11214100"/>
              <a:gd name="connsiteY220" fmla="*/ 6675819 h 6858000"/>
              <a:gd name="connsiteX221" fmla="*/ 9690307 w 11214100"/>
              <a:gd name="connsiteY221" fmla="*/ 6666916 h 6858000"/>
              <a:gd name="connsiteX222" fmla="*/ 9492334 w 11214100"/>
              <a:gd name="connsiteY222" fmla="*/ 6666916 h 6858000"/>
              <a:gd name="connsiteX223" fmla="*/ 9492334 w 11214100"/>
              <a:gd name="connsiteY223" fmla="*/ 6721606 h 6858000"/>
              <a:gd name="connsiteX224" fmla="*/ 9493603 w 11214100"/>
              <a:gd name="connsiteY224" fmla="*/ 6733053 h 6858000"/>
              <a:gd name="connsiteX225" fmla="*/ 9498679 w 11214100"/>
              <a:gd name="connsiteY225" fmla="*/ 6740684 h 6858000"/>
              <a:gd name="connsiteX226" fmla="*/ 9507563 w 11214100"/>
              <a:gd name="connsiteY226" fmla="*/ 6745772 h 6858000"/>
              <a:gd name="connsiteX227" fmla="*/ 9520253 w 11214100"/>
              <a:gd name="connsiteY227" fmla="*/ 6748315 h 6858000"/>
              <a:gd name="connsiteX228" fmla="*/ 9534213 w 11214100"/>
              <a:gd name="connsiteY228" fmla="*/ 6747044 h 6858000"/>
              <a:gd name="connsiteX229" fmla="*/ 9543096 w 11214100"/>
              <a:gd name="connsiteY229" fmla="*/ 6740684 h 6858000"/>
              <a:gd name="connsiteX230" fmla="*/ 9548172 w 11214100"/>
              <a:gd name="connsiteY230" fmla="*/ 6731781 h 6858000"/>
              <a:gd name="connsiteX231" fmla="*/ 9549442 w 11214100"/>
              <a:gd name="connsiteY231" fmla="*/ 6719063 h 6858000"/>
              <a:gd name="connsiteX232" fmla="*/ 9548172 w 11214100"/>
              <a:gd name="connsiteY232" fmla="*/ 6719063 h 6858000"/>
              <a:gd name="connsiteX233" fmla="*/ 9548172 w 11214100"/>
              <a:gd name="connsiteY233" fmla="*/ 6666916 h 6858000"/>
              <a:gd name="connsiteX234" fmla="*/ 9536751 w 11214100"/>
              <a:gd name="connsiteY234" fmla="*/ 6666916 h 6858000"/>
              <a:gd name="connsiteX235" fmla="*/ 9536751 w 11214100"/>
              <a:gd name="connsiteY235" fmla="*/ 6721606 h 6858000"/>
              <a:gd name="connsiteX236" fmla="*/ 9532944 w 11214100"/>
              <a:gd name="connsiteY236" fmla="*/ 6735597 h 6858000"/>
              <a:gd name="connsiteX237" fmla="*/ 9520253 w 11214100"/>
              <a:gd name="connsiteY237" fmla="*/ 6740684 h 6858000"/>
              <a:gd name="connsiteX238" fmla="*/ 9512639 w 11214100"/>
              <a:gd name="connsiteY238" fmla="*/ 6739412 h 6858000"/>
              <a:gd name="connsiteX239" fmla="*/ 9507563 w 11214100"/>
              <a:gd name="connsiteY239" fmla="*/ 6735597 h 6858000"/>
              <a:gd name="connsiteX240" fmla="*/ 9505025 w 11214100"/>
              <a:gd name="connsiteY240" fmla="*/ 6729237 h 6858000"/>
              <a:gd name="connsiteX241" fmla="*/ 9503755 w 11214100"/>
              <a:gd name="connsiteY241" fmla="*/ 6720334 h 6858000"/>
              <a:gd name="connsiteX242" fmla="*/ 9503755 w 11214100"/>
              <a:gd name="connsiteY242" fmla="*/ 6666916 h 6858000"/>
              <a:gd name="connsiteX243" fmla="*/ 9286747 w 11214100"/>
              <a:gd name="connsiteY243" fmla="*/ 6666916 h 6858000"/>
              <a:gd name="connsiteX244" fmla="*/ 9286747 w 11214100"/>
              <a:gd name="connsiteY244" fmla="*/ 6675819 h 6858000"/>
              <a:gd name="connsiteX245" fmla="*/ 9305783 w 11214100"/>
              <a:gd name="connsiteY245" fmla="*/ 6675819 h 6858000"/>
              <a:gd name="connsiteX246" fmla="*/ 9305783 w 11214100"/>
              <a:gd name="connsiteY246" fmla="*/ 6738141 h 6858000"/>
              <a:gd name="connsiteX247" fmla="*/ 9286747 w 11214100"/>
              <a:gd name="connsiteY247" fmla="*/ 6738141 h 6858000"/>
              <a:gd name="connsiteX248" fmla="*/ 9286747 w 11214100"/>
              <a:gd name="connsiteY248" fmla="*/ 6748315 h 6858000"/>
              <a:gd name="connsiteX249" fmla="*/ 9334971 w 11214100"/>
              <a:gd name="connsiteY249" fmla="*/ 6748315 h 6858000"/>
              <a:gd name="connsiteX250" fmla="*/ 9334971 w 11214100"/>
              <a:gd name="connsiteY250" fmla="*/ 6738141 h 6858000"/>
              <a:gd name="connsiteX251" fmla="*/ 9315935 w 11214100"/>
              <a:gd name="connsiteY251" fmla="*/ 6738141 h 6858000"/>
              <a:gd name="connsiteX252" fmla="*/ 9315935 w 11214100"/>
              <a:gd name="connsiteY252" fmla="*/ 6675819 h 6858000"/>
              <a:gd name="connsiteX253" fmla="*/ 9334971 w 11214100"/>
              <a:gd name="connsiteY253" fmla="*/ 6675819 h 6858000"/>
              <a:gd name="connsiteX254" fmla="*/ 9334971 w 11214100"/>
              <a:gd name="connsiteY254" fmla="*/ 6666916 h 6858000"/>
              <a:gd name="connsiteX255" fmla="*/ 9214411 w 11214100"/>
              <a:gd name="connsiteY255" fmla="*/ 6666916 h 6858000"/>
              <a:gd name="connsiteX256" fmla="*/ 9214411 w 11214100"/>
              <a:gd name="connsiteY256" fmla="*/ 6747044 h 6858000"/>
              <a:gd name="connsiteX257" fmla="*/ 9224563 w 11214100"/>
              <a:gd name="connsiteY257" fmla="*/ 6747044 h 6858000"/>
              <a:gd name="connsiteX258" fmla="*/ 9224563 w 11214100"/>
              <a:gd name="connsiteY258" fmla="*/ 6721606 h 6858000"/>
              <a:gd name="connsiteX259" fmla="*/ 9224563 w 11214100"/>
              <a:gd name="connsiteY259" fmla="*/ 6680907 h 6858000"/>
              <a:gd name="connsiteX260" fmla="*/ 9230909 w 11214100"/>
              <a:gd name="connsiteY260" fmla="*/ 6697441 h 6858000"/>
              <a:gd name="connsiteX261" fmla="*/ 9255021 w 11214100"/>
              <a:gd name="connsiteY261" fmla="*/ 6748315 h 6858000"/>
              <a:gd name="connsiteX262" fmla="*/ 9268980 w 11214100"/>
              <a:gd name="connsiteY262" fmla="*/ 6748315 h 6858000"/>
              <a:gd name="connsiteX263" fmla="*/ 9268980 w 11214100"/>
              <a:gd name="connsiteY263" fmla="*/ 6666916 h 6858000"/>
              <a:gd name="connsiteX264" fmla="*/ 9258828 w 11214100"/>
              <a:gd name="connsiteY264" fmla="*/ 6666916 h 6858000"/>
              <a:gd name="connsiteX265" fmla="*/ 9258828 w 11214100"/>
              <a:gd name="connsiteY265" fmla="*/ 6689810 h 6858000"/>
              <a:gd name="connsiteX266" fmla="*/ 9258828 w 11214100"/>
              <a:gd name="connsiteY266" fmla="*/ 6734325 h 6858000"/>
              <a:gd name="connsiteX267" fmla="*/ 9251214 w 11214100"/>
              <a:gd name="connsiteY267" fmla="*/ 6715247 h 6858000"/>
              <a:gd name="connsiteX268" fmla="*/ 9228371 w 11214100"/>
              <a:gd name="connsiteY268" fmla="*/ 6666916 h 6858000"/>
              <a:gd name="connsiteX269" fmla="*/ 10149704 w 11214100"/>
              <a:gd name="connsiteY269" fmla="*/ 6665644 h 6858000"/>
              <a:gd name="connsiteX270" fmla="*/ 10137014 w 11214100"/>
              <a:gd name="connsiteY270" fmla="*/ 6668188 h 6858000"/>
              <a:gd name="connsiteX271" fmla="*/ 10126861 w 11214100"/>
              <a:gd name="connsiteY271" fmla="*/ 6675819 h 6858000"/>
              <a:gd name="connsiteX272" fmla="*/ 10120516 w 11214100"/>
              <a:gd name="connsiteY272" fmla="*/ 6688538 h 6858000"/>
              <a:gd name="connsiteX273" fmla="*/ 10117978 w 11214100"/>
              <a:gd name="connsiteY273" fmla="*/ 6707616 h 6858000"/>
              <a:gd name="connsiteX274" fmla="*/ 10119247 w 11214100"/>
              <a:gd name="connsiteY274" fmla="*/ 6725422 h 6858000"/>
              <a:gd name="connsiteX275" fmla="*/ 10124323 w 11214100"/>
              <a:gd name="connsiteY275" fmla="*/ 6738140 h 6858000"/>
              <a:gd name="connsiteX276" fmla="*/ 10134476 w 11214100"/>
              <a:gd name="connsiteY276" fmla="*/ 6745772 h 6858000"/>
              <a:gd name="connsiteX277" fmla="*/ 10148435 w 11214100"/>
              <a:gd name="connsiteY277" fmla="*/ 6748315 h 6858000"/>
              <a:gd name="connsiteX278" fmla="*/ 10161126 w 11214100"/>
              <a:gd name="connsiteY278" fmla="*/ 6745772 h 6858000"/>
              <a:gd name="connsiteX279" fmla="*/ 10171278 w 11214100"/>
              <a:gd name="connsiteY279" fmla="*/ 6738140 h 6858000"/>
              <a:gd name="connsiteX280" fmla="*/ 10177624 w 11214100"/>
              <a:gd name="connsiteY280" fmla="*/ 6725422 h 6858000"/>
              <a:gd name="connsiteX281" fmla="*/ 10180162 w 11214100"/>
              <a:gd name="connsiteY281" fmla="*/ 6706344 h 6858000"/>
              <a:gd name="connsiteX282" fmla="*/ 10180162 w 11214100"/>
              <a:gd name="connsiteY282" fmla="*/ 6688538 h 6858000"/>
              <a:gd name="connsiteX283" fmla="*/ 10173816 w 11214100"/>
              <a:gd name="connsiteY283" fmla="*/ 6675819 h 6858000"/>
              <a:gd name="connsiteX284" fmla="*/ 10163664 w 11214100"/>
              <a:gd name="connsiteY284" fmla="*/ 6668188 h 6858000"/>
              <a:gd name="connsiteX285" fmla="*/ 10149704 w 11214100"/>
              <a:gd name="connsiteY285" fmla="*/ 6665644 h 6858000"/>
              <a:gd name="connsiteX286" fmla="*/ 9730916 w 11214100"/>
              <a:gd name="connsiteY286" fmla="*/ 6665644 h 6858000"/>
              <a:gd name="connsiteX287" fmla="*/ 9718226 w 11214100"/>
              <a:gd name="connsiteY287" fmla="*/ 6668188 h 6858000"/>
              <a:gd name="connsiteX288" fmla="*/ 9708073 w 11214100"/>
              <a:gd name="connsiteY288" fmla="*/ 6675819 h 6858000"/>
              <a:gd name="connsiteX289" fmla="*/ 9701728 w 11214100"/>
              <a:gd name="connsiteY289" fmla="*/ 6688538 h 6858000"/>
              <a:gd name="connsiteX290" fmla="*/ 9699190 w 11214100"/>
              <a:gd name="connsiteY290" fmla="*/ 6707616 h 6858000"/>
              <a:gd name="connsiteX291" fmla="*/ 9700459 w 11214100"/>
              <a:gd name="connsiteY291" fmla="*/ 6725422 h 6858000"/>
              <a:gd name="connsiteX292" fmla="*/ 9705535 w 11214100"/>
              <a:gd name="connsiteY292" fmla="*/ 6738140 h 6858000"/>
              <a:gd name="connsiteX293" fmla="*/ 9715688 w 11214100"/>
              <a:gd name="connsiteY293" fmla="*/ 6745772 h 6858000"/>
              <a:gd name="connsiteX294" fmla="*/ 9729647 w 11214100"/>
              <a:gd name="connsiteY294" fmla="*/ 6748315 h 6858000"/>
              <a:gd name="connsiteX295" fmla="*/ 9742338 w 11214100"/>
              <a:gd name="connsiteY295" fmla="*/ 6745772 h 6858000"/>
              <a:gd name="connsiteX296" fmla="*/ 9752490 w 11214100"/>
              <a:gd name="connsiteY296" fmla="*/ 6738140 h 6858000"/>
              <a:gd name="connsiteX297" fmla="*/ 9758836 w 11214100"/>
              <a:gd name="connsiteY297" fmla="*/ 6725422 h 6858000"/>
              <a:gd name="connsiteX298" fmla="*/ 9761374 w 11214100"/>
              <a:gd name="connsiteY298" fmla="*/ 6706344 h 6858000"/>
              <a:gd name="connsiteX299" fmla="*/ 9761374 w 11214100"/>
              <a:gd name="connsiteY299" fmla="*/ 6688538 h 6858000"/>
              <a:gd name="connsiteX300" fmla="*/ 9755028 w 11214100"/>
              <a:gd name="connsiteY300" fmla="*/ 6675819 h 6858000"/>
              <a:gd name="connsiteX301" fmla="*/ 9744876 w 11214100"/>
              <a:gd name="connsiteY301" fmla="*/ 6668188 h 6858000"/>
              <a:gd name="connsiteX302" fmla="*/ 9730916 w 11214100"/>
              <a:gd name="connsiteY302" fmla="*/ 6665644 h 6858000"/>
              <a:gd name="connsiteX303" fmla="*/ 10086252 w 11214100"/>
              <a:gd name="connsiteY303" fmla="*/ 6664372 h 6858000"/>
              <a:gd name="connsiteX304" fmla="*/ 10071023 w 11214100"/>
              <a:gd name="connsiteY304" fmla="*/ 6666916 h 6858000"/>
              <a:gd name="connsiteX305" fmla="*/ 10059601 w 11214100"/>
              <a:gd name="connsiteY305" fmla="*/ 6675819 h 6858000"/>
              <a:gd name="connsiteX306" fmla="*/ 10051987 w 11214100"/>
              <a:gd name="connsiteY306" fmla="*/ 6689809 h 6858000"/>
              <a:gd name="connsiteX307" fmla="*/ 10049449 w 11214100"/>
              <a:gd name="connsiteY307" fmla="*/ 6707615 h 6858000"/>
              <a:gd name="connsiteX308" fmla="*/ 10058332 w 11214100"/>
              <a:gd name="connsiteY308" fmla="*/ 6738140 h 6858000"/>
              <a:gd name="connsiteX309" fmla="*/ 10084983 w 11214100"/>
              <a:gd name="connsiteY309" fmla="*/ 6748315 h 6858000"/>
              <a:gd name="connsiteX310" fmla="*/ 10105287 w 11214100"/>
              <a:gd name="connsiteY310" fmla="*/ 6744500 h 6858000"/>
              <a:gd name="connsiteX311" fmla="*/ 10105287 w 11214100"/>
              <a:gd name="connsiteY311" fmla="*/ 6734325 h 6858000"/>
              <a:gd name="connsiteX312" fmla="*/ 10097673 w 11214100"/>
              <a:gd name="connsiteY312" fmla="*/ 6738140 h 6858000"/>
              <a:gd name="connsiteX313" fmla="*/ 10087521 w 11214100"/>
              <a:gd name="connsiteY313" fmla="*/ 6739412 h 6858000"/>
              <a:gd name="connsiteX314" fmla="*/ 10068485 w 11214100"/>
              <a:gd name="connsiteY314" fmla="*/ 6731781 h 6858000"/>
              <a:gd name="connsiteX315" fmla="*/ 10062140 w 11214100"/>
              <a:gd name="connsiteY315" fmla="*/ 6707615 h 6858000"/>
              <a:gd name="connsiteX316" fmla="*/ 10063409 w 11214100"/>
              <a:gd name="connsiteY316" fmla="*/ 6693625 h 6858000"/>
              <a:gd name="connsiteX317" fmla="*/ 10068485 w 11214100"/>
              <a:gd name="connsiteY317" fmla="*/ 6683450 h 6858000"/>
              <a:gd name="connsiteX318" fmla="*/ 10076099 w 11214100"/>
              <a:gd name="connsiteY318" fmla="*/ 6677091 h 6858000"/>
              <a:gd name="connsiteX319" fmla="*/ 10086252 w 11214100"/>
              <a:gd name="connsiteY319" fmla="*/ 6674547 h 6858000"/>
              <a:gd name="connsiteX320" fmla="*/ 10096404 w 11214100"/>
              <a:gd name="connsiteY320" fmla="*/ 6675819 h 6858000"/>
              <a:gd name="connsiteX321" fmla="*/ 10105287 w 11214100"/>
              <a:gd name="connsiteY321" fmla="*/ 6679634 h 6858000"/>
              <a:gd name="connsiteX322" fmla="*/ 10105287 w 11214100"/>
              <a:gd name="connsiteY322" fmla="*/ 6668188 h 6858000"/>
              <a:gd name="connsiteX323" fmla="*/ 10096404 w 11214100"/>
              <a:gd name="connsiteY323" fmla="*/ 6665644 h 6858000"/>
              <a:gd name="connsiteX324" fmla="*/ 10086252 w 11214100"/>
              <a:gd name="connsiteY324" fmla="*/ 6664372 h 6858000"/>
              <a:gd name="connsiteX325" fmla="*/ 9593858 w 11214100"/>
              <a:gd name="connsiteY325" fmla="*/ 6664372 h 6858000"/>
              <a:gd name="connsiteX326" fmla="*/ 9579899 w 11214100"/>
              <a:gd name="connsiteY326" fmla="*/ 6666916 h 6858000"/>
              <a:gd name="connsiteX327" fmla="*/ 9571015 w 11214100"/>
              <a:gd name="connsiteY327" fmla="*/ 6672003 h 6858000"/>
              <a:gd name="connsiteX328" fmla="*/ 9565939 w 11214100"/>
              <a:gd name="connsiteY328" fmla="*/ 6679634 h 6858000"/>
              <a:gd name="connsiteX329" fmla="*/ 9564670 w 11214100"/>
              <a:gd name="connsiteY329" fmla="*/ 6687266 h 6858000"/>
              <a:gd name="connsiteX330" fmla="*/ 9565939 w 11214100"/>
              <a:gd name="connsiteY330" fmla="*/ 6694897 h 6858000"/>
              <a:gd name="connsiteX331" fmla="*/ 9571015 w 11214100"/>
              <a:gd name="connsiteY331" fmla="*/ 6701256 h 6858000"/>
              <a:gd name="connsiteX332" fmla="*/ 9577361 w 11214100"/>
              <a:gd name="connsiteY332" fmla="*/ 6706344 h 6858000"/>
              <a:gd name="connsiteX333" fmla="*/ 9584975 w 11214100"/>
              <a:gd name="connsiteY333" fmla="*/ 6710159 h 6858000"/>
              <a:gd name="connsiteX334" fmla="*/ 9592589 w 11214100"/>
              <a:gd name="connsiteY334" fmla="*/ 6713975 h 6858000"/>
              <a:gd name="connsiteX335" fmla="*/ 9598935 w 11214100"/>
              <a:gd name="connsiteY335" fmla="*/ 6717790 h 6858000"/>
              <a:gd name="connsiteX336" fmla="*/ 9604011 w 11214100"/>
              <a:gd name="connsiteY336" fmla="*/ 6721606 h 6858000"/>
              <a:gd name="connsiteX337" fmla="*/ 9605280 w 11214100"/>
              <a:gd name="connsiteY337" fmla="*/ 6726693 h 6858000"/>
              <a:gd name="connsiteX338" fmla="*/ 9604011 w 11214100"/>
              <a:gd name="connsiteY338" fmla="*/ 6731781 h 6858000"/>
              <a:gd name="connsiteX339" fmla="*/ 9600204 w 11214100"/>
              <a:gd name="connsiteY339" fmla="*/ 6735597 h 6858000"/>
              <a:gd name="connsiteX340" fmla="*/ 9593858 w 11214100"/>
              <a:gd name="connsiteY340" fmla="*/ 6738140 h 6858000"/>
              <a:gd name="connsiteX341" fmla="*/ 9584975 w 11214100"/>
              <a:gd name="connsiteY341" fmla="*/ 6739412 h 6858000"/>
              <a:gd name="connsiteX342" fmla="*/ 9572284 w 11214100"/>
              <a:gd name="connsiteY342" fmla="*/ 6738140 h 6858000"/>
              <a:gd name="connsiteX343" fmla="*/ 9562132 w 11214100"/>
              <a:gd name="connsiteY343" fmla="*/ 6735597 h 6858000"/>
              <a:gd name="connsiteX344" fmla="*/ 9562132 w 11214100"/>
              <a:gd name="connsiteY344" fmla="*/ 6745771 h 6858000"/>
              <a:gd name="connsiteX345" fmla="*/ 9567208 w 11214100"/>
              <a:gd name="connsiteY345" fmla="*/ 6747043 h 6858000"/>
              <a:gd name="connsiteX346" fmla="*/ 9572284 w 11214100"/>
              <a:gd name="connsiteY346" fmla="*/ 6748315 h 6858000"/>
              <a:gd name="connsiteX347" fmla="*/ 9578630 w 11214100"/>
              <a:gd name="connsiteY347" fmla="*/ 6748315 h 6858000"/>
              <a:gd name="connsiteX348" fmla="*/ 9584975 w 11214100"/>
              <a:gd name="connsiteY348" fmla="*/ 6748315 h 6858000"/>
              <a:gd name="connsiteX349" fmla="*/ 9598935 w 11214100"/>
              <a:gd name="connsiteY349" fmla="*/ 6747043 h 6858000"/>
              <a:gd name="connsiteX350" fmla="*/ 9609087 w 11214100"/>
              <a:gd name="connsiteY350" fmla="*/ 6743228 h 6858000"/>
              <a:gd name="connsiteX351" fmla="*/ 9615432 w 11214100"/>
              <a:gd name="connsiteY351" fmla="*/ 6735597 h 6858000"/>
              <a:gd name="connsiteX352" fmla="*/ 9617970 w 11214100"/>
              <a:gd name="connsiteY352" fmla="*/ 6725422 h 6858000"/>
              <a:gd name="connsiteX353" fmla="*/ 9612894 w 11214100"/>
              <a:gd name="connsiteY353" fmla="*/ 6715247 h 6858000"/>
              <a:gd name="connsiteX354" fmla="*/ 9607818 w 11214100"/>
              <a:gd name="connsiteY354" fmla="*/ 6708887 h 6858000"/>
              <a:gd name="connsiteX355" fmla="*/ 9601473 w 11214100"/>
              <a:gd name="connsiteY355" fmla="*/ 6703800 h 6858000"/>
              <a:gd name="connsiteX356" fmla="*/ 9593858 w 11214100"/>
              <a:gd name="connsiteY356" fmla="*/ 6699984 h 6858000"/>
              <a:gd name="connsiteX357" fmla="*/ 9586244 w 11214100"/>
              <a:gd name="connsiteY357" fmla="*/ 6697441 h 6858000"/>
              <a:gd name="connsiteX358" fmla="*/ 9579899 w 11214100"/>
              <a:gd name="connsiteY358" fmla="*/ 6693625 h 6858000"/>
              <a:gd name="connsiteX359" fmla="*/ 9574823 w 11214100"/>
              <a:gd name="connsiteY359" fmla="*/ 6689809 h 6858000"/>
              <a:gd name="connsiteX360" fmla="*/ 9573553 w 11214100"/>
              <a:gd name="connsiteY360" fmla="*/ 6684722 h 6858000"/>
              <a:gd name="connsiteX361" fmla="*/ 9578630 w 11214100"/>
              <a:gd name="connsiteY361" fmla="*/ 6675819 h 6858000"/>
              <a:gd name="connsiteX362" fmla="*/ 9592589 w 11214100"/>
              <a:gd name="connsiteY362" fmla="*/ 6673275 h 6858000"/>
              <a:gd name="connsiteX363" fmla="*/ 9601473 w 11214100"/>
              <a:gd name="connsiteY363" fmla="*/ 6674547 h 6858000"/>
              <a:gd name="connsiteX364" fmla="*/ 9611625 w 11214100"/>
              <a:gd name="connsiteY364" fmla="*/ 6677091 h 6858000"/>
              <a:gd name="connsiteX365" fmla="*/ 9611625 w 11214100"/>
              <a:gd name="connsiteY365" fmla="*/ 6666916 h 6858000"/>
              <a:gd name="connsiteX366" fmla="*/ 9607818 w 11214100"/>
              <a:gd name="connsiteY366" fmla="*/ 6665644 h 6858000"/>
              <a:gd name="connsiteX367" fmla="*/ 9602742 w 11214100"/>
              <a:gd name="connsiteY367" fmla="*/ 6664372 h 6858000"/>
              <a:gd name="connsiteX368" fmla="*/ 9597666 w 11214100"/>
              <a:gd name="connsiteY368" fmla="*/ 6664372 h 6858000"/>
              <a:gd name="connsiteX369" fmla="*/ 9593858 w 11214100"/>
              <a:gd name="connsiteY369" fmla="*/ 6664372 h 6858000"/>
              <a:gd name="connsiteX370" fmla="*/ 9458070 w 11214100"/>
              <a:gd name="connsiteY370" fmla="*/ 6664372 h 6858000"/>
              <a:gd name="connsiteX371" fmla="*/ 9442841 w 11214100"/>
              <a:gd name="connsiteY371" fmla="*/ 6666916 h 6858000"/>
              <a:gd name="connsiteX372" fmla="*/ 9431419 w 11214100"/>
              <a:gd name="connsiteY372" fmla="*/ 6675819 h 6858000"/>
              <a:gd name="connsiteX373" fmla="*/ 9423805 w 11214100"/>
              <a:gd name="connsiteY373" fmla="*/ 6689809 h 6858000"/>
              <a:gd name="connsiteX374" fmla="*/ 9421267 w 11214100"/>
              <a:gd name="connsiteY374" fmla="*/ 6707615 h 6858000"/>
              <a:gd name="connsiteX375" fmla="*/ 9430150 w 11214100"/>
              <a:gd name="connsiteY375" fmla="*/ 6738140 h 6858000"/>
              <a:gd name="connsiteX376" fmla="*/ 9456801 w 11214100"/>
              <a:gd name="connsiteY376" fmla="*/ 6748315 h 6858000"/>
              <a:gd name="connsiteX377" fmla="*/ 9477105 w 11214100"/>
              <a:gd name="connsiteY377" fmla="*/ 6744500 h 6858000"/>
              <a:gd name="connsiteX378" fmla="*/ 9477105 w 11214100"/>
              <a:gd name="connsiteY378" fmla="*/ 6734325 h 6858000"/>
              <a:gd name="connsiteX379" fmla="*/ 9468222 w 11214100"/>
              <a:gd name="connsiteY379" fmla="*/ 6738140 h 6858000"/>
              <a:gd name="connsiteX380" fmla="*/ 9458070 w 11214100"/>
              <a:gd name="connsiteY380" fmla="*/ 6739412 h 6858000"/>
              <a:gd name="connsiteX381" fmla="*/ 9440303 w 11214100"/>
              <a:gd name="connsiteY381" fmla="*/ 6731781 h 6858000"/>
              <a:gd name="connsiteX382" fmla="*/ 9433958 w 11214100"/>
              <a:gd name="connsiteY382" fmla="*/ 6707615 h 6858000"/>
              <a:gd name="connsiteX383" fmla="*/ 9435227 w 11214100"/>
              <a:gd name="connsiteY383" fmla="*/ 6693625 h 6858000"/>
              <a:gd name="connsiteX384" fmla="*/ 9440303 w 11214100"/>
              <a:gd name="connsiteY384" fmla="*/ 6683450 h 6858000"/>
              <a:gd name="connsiteX385" fmla="*/ 9447917 w 11214100"/>
              <a:gd name="connsiteY385" fmla="*/ 6677091 h 6858000"/>
              <a:gd name="connsiteX386" fmla="*/ 9458070 w 11214100"/>
              <a:gd name="connsiteY386" fmla="*/ 6674547 h 6858000"/>
              <a:gd name="connsiteX387" fmla="*/ 9468222 w 11214100"/>
              <a:gd name="connsiteY387" fmla="*/ 6675819 h 6858000"/>
              <a:gd name="connsiteX388" fmla="*/ 9477105 w 11214100"/>
              <a:gd name="connsiteY388" fmla="*/ 6679634 h 6858000"/>
              <a:gd name="connsiteX389" fmla="*/ 9477105 w 11214100"/>
              <a:gd name="connsiteY389" fmla="*/ 6668188 h 6858000"/>
              <a:gd name="connsiteX390" fmla="*/ 9468222 w 11214100"/>
              <a:gd name="connsiteY390" fmla="*/ 6665644 h 6858000"/>
              <a:gd name="connsiteX391" fmla="*/ 9458070 w 11214100"/>
              <a:gd name="connsiteY391" fmla="*/ 6664372 h 6858000"/>
              <a:gd name="connsiteX392" fmla="*/ 0 w 11214100"/>
              <a:gd name="connsiteY392" fmla="*/ 0 h 6858000"/>
              <a:gd name="connsiteX393" fmla="*/ 11214100 w 11214100"/>
              <a:gd name="connsiteY393" fmla="*/ 0 h 6858000"/>
              <a:gd name="connsiteX394" fmla="*/ 11214100 w 11214100"/>
              <a:gd name="connsiteY394" fmla="*/ 6858000 h 6858000"/>
              <a:gd name="connsiteX395" fmla="*/ 0 w 11214100"/>
              <a:gd name="connsiteY39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</a:cxnLst>
            <a:rect l="l" t="t" r="r" b="b"/>
            <a:pathLst>
              <a:path w="11214100" h="6858000">
                <a:moveTo>
                  <a:pt x="10776618" y="6677091"/>
                </a:moveTo>
                <a:lnTo>
                  <a:pt x="10790578" y="6720334"/>
                </a:lnTo>
                <a:lnTo>
                  <a:pt x="10762659" y="6720334"/>
                </a:lnTo>
                <a:close/>
                <a:moveTo>
                  <a:pt x="10412400" y="6677091"/>
                </a:moveTo>
                <a:lnTo>
                  <a:pt x="10421283" y="6677091"/>
                </a:lnTo>
                <a:cubicBezTo>
                  <a:pt x="10425090" y="6677091"/>
                  <a:pt x="10428897" y="6677091"/>
                  <a:pt x="10432705" y="6678363"/>
                </a:cubicBezTo>
                <a:cubicBezTo>
                  <a:pt x="10435243" y="6679635"/>
                  <a:pt x="10437781" y="6680907"/>
                  <a:pt x="10440319" y="6683450"/>
                </a:cubicBezTo>
                <a:cubicBezTo>
                  <a:pt x="10442857" y="6685994"/>
                  <a:pt x="10444126" y="6689810"/>
                  <a:pt x="10445395" y="6693625"/>
                </a:cubicBezTo>
                <a:cubicBezTo>
                  <a:pt x="10446664" y="6697441"/>
                  <a:pt x="10446664" y="6701256"/>
                  <a:pt x="10446664" y="6707616"/>
                </a:cubicBezTo>
                <a:cubicBezTo>
                  <a:pt x="10446664" y="6727966"/>
                  <a:pt x="10437781" y="6738141"/>
                  <a:pt x="10420014" y="6739412"/>
                </a:cubicBezTo>
                <a:lnTo>
                  <a:pt x="10412400" y="6739412"/>
                </a:lnTo>
                <a:close/>
                <a:moveTo>
                  <a:pt x="10148435" y="6675819"/>
                </a:moveTo>
                <a:cubicBezTo>
                  <a:pt x="10152242" y="6675819"/>
                  <a:pt x="10154781" y="6677091"/>
                  <a:pt x="10157319" y="6678363"/>
                </a:cubicBezTo>
                <a:cubicBezTo>
                  <a:pt x="10159857" y="6679635"/>
                  <a:pt x="10161126" y="6682178"/>
                  <a:pt x="10163664" y="6684722"/>
                </a:cubicBezTo>
                <a:cubicBezTo>
                  <a:pt x="10166202" y="6687266"/>
                  <a:pt x="10166202" y="6691081"/>
                  <a:pt x="10167471" y="6694897"/>
                </a:cubicBezTo>
                <a:cubicBezTo>
                  <a:pt x="10168740" y="6698713"/>
                  <a:pt x="10168740" y="6702528"/>
                  <a:pt x="10168740" y="6707616"/>
                </a:cubicBezTo>
                <a:cubicBezTo>
                  <a:pt x="10168740" y="6711431"/>
                  <a:pt x="10168740" y="6716519"/>
                  <a:pt x="10167471" y="6720334"/>
                </a:cubicBezTo>
                <a:cubicBezTo>
                  <a:pt x="10166202" y="6724150"/>
                  <a:pt x="10164933" y="6727965"/>
                  <a:pt x="10163664" y="6730509"/>
                </a:cubicBezTo>
                <a:cubicBezTo>
                  <a:pt x="10162395" y="6733053"/>
                  <a:pt x="10159857" y="6735597"/>
                  <a:pt x="10157319" y="6736869"/>
                </a:cubicBezTo>
                <a:cubicBezTo>
                  <a:pt x="10154781" y="6738140"/>
                  <a:pt x="10152242" y="6739412"/>
                  <a:pt x="10148435" y="6739412"/>
                </a:cubicBezTo>
                <a:cubicBezTo>
                  <a:pt x="10144628" y="6739412"/>
                  <a:pt x="10142090" y="6738140"/>
                  <a:pt x="10139552" y="6736869"/>
                </a:cubicBezTo>
                <a:cubicBezTo>
                  <a:pt x="10137014" y="6735597"/>
                  <a:pt x="10134476" y="6733053"/>
                  <a:pt x="10133207" y="6730509"/>
                </a:cubicBezTo>
                <a:cubicBezTo>
                  <a:pt x="10131938" y="6727965"/>
                  <a:pt x="10130669" y="6724150"/>
                  <a:pt x="10129400" y="6720334"/>
                </a:cubicBezTo>
                <a:cubicBezTo>
                  <a:pt x="10128130" y="6716519"/>
                  <a:pt x="10128130" y="6712703"/>
                  <a:pt x="10128130" y="6707616"/>
                </a:cubicBezTo>
                <a:cubicBezTo>
                  <a:pt x="10128130" y="6702528"/>
                  <a:pt x="10128130" y="6698713"/>
                  <a:pt x="10129400" y="6694897"/>
                </a:cubicBezTo>
                <a:cubicBezTo>
                  <a:pt x="10130669" y="6691081"/>
                  <a:pt x="10131938" y="6687266"/>
                  <a:pt x="10133207" y="6684722"/>
                </a:cubicBezTo>
                <a:cubicBezTo>
                  <a:pt x="10134476" y="6682178"/>
                  <a:pt x="10137014" y="6679635"/>
                  <a:pt x="10139552" y="6678363"/>
                </a:cubicBezTo>
                <a:cubicBezTo>
                  <a:pt x="10142090" y="6677091"/>
                  <a:pt x="10144628" y="6675819"/>
                  <a:pt x="10148435" y="6675819"/>
                </a:cubicBezTo>
                <a:close/>
                <a:moveTo>
                  <a:pt x="9729647" y="6675819"/>
                </a:moveTo>
                <a:cubicBezTo>
                  <a:pt x="9733455" y="6675819"/>
                  <a:pt x="9735993" y="6677091"/>
                  <a:pt x="9738531" y="6678363"/>
                </a:cubicBezTo>
                <a:cubicBezTo>
                  <a:pt x="9741069" y="6679635"/>
                  <a:pt x="9742338" y="6682178"/>
                  <a:pt x="9744876" y="6684722"/>
                </a:cubicBezTo>
                <a:cubicBezTo>
                  <a:pt x="9747414" y="6687266"/>
                  <a:pt x="9747414" y="6691081"/>
                  <a:pt x="9748683" y="6694897"/>
                </a:cubicBezTo>
                <a:cubicBezTo>
                  <a:pt x="9749952" y="6698713"/>
                  <a:pt x="9749952" y="6702528"/>
                  <a:pt x="9749952" y="6707616"/>
                </a:cubicBezTo>
                <a:cubicBezTo>
                  <a:pt x="9749952" y="6711431"/>
                  <a:pt x="9751221" y="6716519"/>
                  <a:pt x="9749952" y="6720334"/>
                </a:cubicBezTo>
                <a:cubicBezTo>
                  <a:pt x="9748683" y="6724150"/>
                  <a:pt x="9747414" y="6727965"/>
                  <a:pt x="9746145" y="6730509"/>
                </a:cubicBezTo>
                <a:cubicBezTo>
                  <a:pt x="9744876" y="6733053"/>
                  <a:pt x="9742338" y="6735597"/>
                  <a:pt x="9739800" y="6736869"/>
                </a:cubicBezTo>
                <a:cubicBezTo>
                  <a:pt x="9737262" y="6738140"/>
                  <a:pt x="9734724" y="6739412"/>
                  <a:pt x="9730916" y="6739412"/>
                </a:cubicBezTo>
                <a:cubicBezTo>
                  <a:pt x="9727109" y="6739412"/>
                  <a:pt x="9724571" y="6738140"/>
                  <a:pt x="9722033" y="6736869"/>
                </a:cubicBezTo>
                <a:cubicBezTo>
                  <a:pt x="9719495" y="6735597"/>
                  <a:pt x="9716957" y="6733053"/>
                  <a:pt x="9715688" y="6730509"/>
                </a:cubicBezTo>
                <a:cubicBezTo>
                  <a:pt x="9714419" y="6727965"/>
                  <a:pt x="9713150" y="6724150"/>
                  <a:pt x="9711881" y="6720334"/>
                </a:cubicBezTo>
                <a:cubicBezTo>
                  <a:pt x="9710612" y="6716519"/>
                  <a:pt x="9710612" y="6712703"/>
                  <a:pt x="9710612" y="6707616"/>
                </a:cubicBezTo>
                <a:cubicBezTo>
                  <a:pt x="9710612" y="6702528"/>
                  <a:pt x="9710612" y="6698713"/>
                  <a:pt x="9711881" y="6694897"/>
                </a:cubicBezTo>
                <a:cubicBezTo>
                  <a:pt x="9711881" y="6691081"/>
                  <a:pt x="9713150" y="6687266"/>
                  <a:pt x="9714419" y="6684722"/>
                </a:cubicBezTo>
                <a:cubicBezTo>
                  <a:pt x="9715688" y="6682178"/>
                  <a:pt x="9718226" y="6679635"/>
                  <a:pt x="9720764" y="6678363"/>
                </a:cubicBezTo>
                <a:cubicBezTo>
                  <a:pt x="9723302" y="6677091"/>
                  <a:pt x="9725840" y="6675819"/>
                  <a:pt x="9729647" y="6675819"/>
                </a:cubicBezTo>
                <a:close/>
                <a:moveTo>
                  <a:pt x="9926352" y="6674547"/>
                </a:moveTo>
                <a:lnTo>
                  <a:pt x="9936504" y="6674547"/>
                </a:lnTo>
                <a:cubicBezTo>
                  <a:pt x="9941580" y="6674547"/>
                  <a:pt x="9945387" y="6675819"/>
                  <a:pt x="9947925" y="6678363"/>
                </a:cubicBezTo>
                <a:cubicBezTo>
                  <a:pt x="9950464" y="6680907"/>
                  <a:pt x="9951733" y="6684722"/>
                  <a:pt x="9951733" y="6688538"/>
                </a:cubicBezTo>
                <a:cubicBezTo>
                  <a:pt x="9951733" y="6691081"/>
                  <a:pt x="9951733" y="6693625"/>
                  <a:pt x="9951733" y="6693625"/>
                </a:cubicBezTo>
                <a:cubicBezTo>
                  <a:pt x="9950464" y="6694897"/>
                  <a:pt x="9949194" y="6696169"/>
                  <a:pt x="9947925" y="6697441"/>
                </a:cubicBezTo>
                <a:cubicBezTo>
                  <a:pt x="9946656" y="6698713"/>
                  <a:pt x="9945387" y="6699985"/>
                  <a:pt x="9942849" y="6699985"/>
                </a:cubicBezTo>
                <a:cubicBezTo>
                  <a:pt x="9940311" y="6701256"/>
                  <a:pt x="9937773" y="6701256"/>
                  <a:pt x="9935235" y="6701256"/>
                </a:cubicBezTo>
                <a:lnTo>
                  <a:pt x="9926352" y="6701256"/>
                </a:lnTo>
                <a:close/>
                <a:moveTo>
                  <a:pt x="10826112" y="6666916"/>
                </a:moveTo>
                <a:lnTo>
                  <a:pt x="10826112" y="6748315"/>
                </a:lnTo>
                <a:lnTo>
                  <a:pt x="10873067" y="6748315"/>
                </a:lnTo>
                <a:lnTo>
                  <a:pt x="10873067" y="6738141"/>
                </a:lnTo>
                <a:lnTo>
                  <a:pt x="10837533" y="6738141"/>
                </a:lnTo>
                <a:lnTo>
                  <a:pt x="10837533" y="6666916"/>
                </a:lnTo>
                <a:close/>
                <a:moveTo>
                  <a:pt x="10769004" y="6666916"/>
                </a:moveTo>
                <a:lnTo>
                  <a:pt x="10742354" y="6748315"/>
                </a:lnTo>
                <a:lnTo>
                  <a:pt x="10753776" y="6748315"/>
                </a:lnTo>
                <a:lnTo>
                  <a:pt x="10760121" y="6730509"/>
                </a:lnTo>
                <a:lnTo>
                  <a:pt x="10794385" y="6730509"/>
                </a:lnTo>
                <a:lnTo>
                  <a:pt x="10799462" y="6748315"/>
                </a:lnTo>
                <a:lnTo>
                  <a:pt x="10810883" y="6748315"/>
                </a:lnTo>
                <a:lnTo>
                  <a:pt x="10784233" y="6666916"/>
                </a:lnTo>
                <a:close/>
                <a:moveTo>
                  <a:pt x="10682708" y="6666916"/>
                </a:moveTo>
                <a:lnTo>
                  <a:pt x="10682708" y="6675819"/>
                </a:lnTo>
                <a:lnTo>
                  <a:pt x="10701744" y="6675819"/>
                </a:lnTo>
                <a:lnTo>
                  <a:pt x="10701744" y="6738141"/>
                </a:lnTo>
                <a:lnTo>
                  <a:pt x="10682708" y="6738141"/>
                </a:lnTo>
                <a:lnTo>
                  <a:pt x="10682708" y="6748315"/>
                </a:lnTo>
                <a:lnTo>
                  <a:pt x="10730932" y="6748315"/>
                </a:lnTo>
                <a:lnTo>
                  <a:pt x="10730932" y="6738141"/>
                </a:lnTo>
                <a:lnTo>
                  <a:pt x="10711896" y="6738141"/>
                </a:lnTo>
                <a:lnTo>
                  <a:pt x="10711896" y="6675819"/>
                </a:lnTo>
                <a:lnTo>
                  <a:pt x="10730932" y="6675819"/>
                </a:lnTo>
                <a:lnTo>
                  <a:pt x="10730932" y="6666916"/>
                </a:lnTo>
                <a:close/>
                <a:moveTo>
                  <a:pt x="10606565" y="6666916"/>
                </a:moveTo>
                <a:lnTo>
                  <a:pt x="10606565" y="6675819"/>
                </a:lnTo>
                <a:lnTo>
                  <a:pt x="10630677" y="6675819"/>
                </a:lnTo>
                <a:lnTo>
                  <a:pt x="10630677" y="6748315"/>
                </a:lnTo>
                <a:lnTo>
                  <a:pt x="10642099" y="6748315"/>
                </a:lnTo>
                <a:lnTo>
                  <a:pt x="10642099" y="6675819"/>
                </a:lnTo>
                <a:lnTo>
                  <a:pt x="10666211" y="6675819"/>
                </a:lnTo>
                <a:lnTo>
                  <a:pt x="10666211" y="6666916"/>
                </a:lnTo>
                <a:close/>
                <a:moveTo>
                  <a:pt x="10539305" y="6666916"/>
                </a:moveTo>
                <a:lnTo>
                  <a:pt x="10539305" y="6747044"/>
                </a:lnTo>
                <a:lnTo>
                  <a:pt x="10549457" y="6747044"/>
                </a:lnTo>
                <a:lnTo>
                  <a:pt x="10549457" y="6721606"/>
                </a:lnTo>
                <a:lnTo>
                  <a:pt x="10549457" y="6680907"/>
                </a:lnTo>
                <a:lnTo>
                  <a:pt x="10557072" y="6697441"/>
                </a:lnTo>
                <a:lnTo>
                  <a:pt x="10581184" y="6748315"/>
                </a:lnTo>
                <a:lnTo>
                  <a:pt x="10593874" y="6748315"/>
                </a:lnTo>
                <a:lnTo>
                  <a:pt x="10593874" y="6666916"/>
                </a:lnTo>
                <a:lnTo>
                  <a:pt x="10583722" y="6666916"/>
                </a:lnTo>
                <a:lnTo>
                  <a:pt x="10583722" y="6689810"/>
                </a:lnTo>
                <a:lnTo>
                  <a:pt x="10583722" y="6734325"/>
                </a:lnTo>
                <a:lnTo>
                  <a:pt x="10576108" y="6715247"/>
                </a:lnTo>
                <a:lnTo>
                  <a:pt x="10553265" y="6666916"/>
                </a:lnTo>
                <a:close/>
                <a:moveTo>
                  <a:pt x="10475852" y="6666916"/>
                </a:moveTo>
                <a:lnTo>
                  <a:pt x="10475852" y="6748315"/>
                </a:lnTo>
                <a:lnTo>
                  <a:pt x="10521538" y="6748315"/>
                </a:lnTo>
                <a:lnTo>
                  <a:pt x="10521538" y="6738141"/>
                </a:lnTo>
                <a:lnTo>
                  <a:pt x="10486004" y="6738141"/>
                </a:lnTo>
                <a:lnTo>
                  <a:pt x="10486004" y="6710159"/>
                </a:lnTo>
                <a:lnTo>
                  <a:pt x="10520269" y="6710159"/>
                </a:lnTo>
                <a:lnTo>
                  <a:pt x="10520269" y="6701256"/>
                </a:lnTo>
                <a:lnTo>
                  <a:pt x="10486004" y="6701256"/>
                </a:lnTo>
                <a:lnTo>
                  <a:pt x="10486004" y="6675819"/>
                </a:lnTo>
                <a:lnTo>
                  <a:pt x="10521538" y="6675819"/>
                </a:lnTo>
                <a:lnTo>
                  <a:pt x="10521538" y="6666916"/>
                </a:lnTo>
                <a:close/>
                <a:moveTo>
                  <a:pt x="10399709" y="6666916"/>
                </a:moveTo>
                <a:lnTo>
                  <a:pt x="10399709" y="6748315"/>
                </a:lnTo>
                <a:lnTo>
                  <a:pt x="10417476" y="6748315"/>
                </a:lnTo>
                <a:cubicBezTo>
                  <a:pt x="10422552" y="6748315"/>
                  <a:pt x="10426359" y="6747044"/>
                  <a:pt x="10431435" y="6747044"/>
                </a:cubicBezTo>
                <a:cubicBezTo>
                  <a:pt x="10435243" y="6745772"/>
                  <a:pt x="10439050" y="6744500"/>
                  <a:pt x="10441588" y="6743228"/>
                </a:cubicBezTo>
                <a:cubicBezTo>
                  <a:pt x="10444126" y="6741956"/>
                  <a:pt x="10446664" y="6739412"/>
                  <a:pt x="10449202" y="6736869"/>
                </a:cubicBezTo>
                <a:cubicBezTo>
                  <a:pt x="10451740" y="6734325"/>
                  <a:pt x="10453009" y="6731781"/>
                  <a:pt x="10454278" y="6727966"/>
                </a:cubicBezTo>
                <a:cubicBezTo>
                  <a:pt x="10455547" y="6724150"/>
                  <a:pt x="10456817" y="6721606"/>
                  <a:pt x="10456817" y="6717791"/>
                </a:cubicBezTo>
                <a:cubicBezTo>
                  <a:pt x="10458086" y="6713975"/>
                  <a:pt x="10458086" y="6710159"/>
                  <a:pt x="10458086" y="6706344"/>
                </a:cubicBezTo>
                <a:cubicBezTo>
                  <a:pt x="10458086" y="6692353"/>
                  <a:pt x="10455547" y="6683450"/>
                  <a:pt x="10447933" y="6677091"/>
                </a:cubicBezTo>
                <a:cubicBezTo>
                  <a:pt x="10441588" y="6670732"/>
                  <a:pt x="10432705" y="6666916"/>
                  <a:pt x="10420014" y="6666916"/>
                </a:cubicBezTo>
                <a:close/>
                <a:moveTo>
                  <a:pt x="10333718" y="6666916"/>
                </a:moveTo>
                <a:lnTo>
                  <a:pt x="10333718" y="6675819"/>
                </a:lnTo>
                <a:lnTo>
                  <a:pt x="10352754" y="6675819"/>
                </a:lnTo>
                <a:lnTo>
                  <a:pt x="10352754" y="6738141"/>
                </a:lnTo>
                <a:lnTo>
                  <a:pt x="10333718" y="6738141"/>
                </a:lnTo>
                <a:lnTo>
                  <a:pt x="10333718" y="6748315"/>
                </a:lnTo>
                <a:lnTo>
                  <a:pt x="10381942" y="6748315"/>
                </a:lnTo>
                <a:lnTo>
                  <a:pt x="10381942" y="6738141"/>
                </a:lnTo>
                <a:lnTo>
                  <a:pt x="10362906" y="6738141"/>
                </a:lnTo>
                <a:lnTo>
                  <a:pt x="10362906" y="6675819"/>
                </a:lnTo>
                <a:lnTo>
                  <a:pt x="10381942" y="6675819"/>
                </a:lnTo>
                <a:lnTo>
                  <a:pt x="10381942" y="6666916"/>
                </a:lnTo>
                <a:close/>
                <a:moveTo>
                  <a:pt x="10266458" y="6666916"/>
                </a:moveTo>
                <a:lnTo>
                  <a:pt x="10266458" y="6748315"/>
                </a:lnTo>
                <a:lnTo>
                  <a:pt x="10277880" y="6748315"/>
                </a:lnTo>
                <a:lnTo>
                  <a:pt x="10277880" y="6711431"/>
                </a:lnTo>
                <a:lnTo>
                  <a:pt x="10310875" y="6711431"/>
                </a:lnTo>
                <a:lnTo>
                  <a:pt x="10310875" y="6702528"/>
                </a:lnTo>
                <a:lnTo>
                  <a:pt x="10277880" y="6702528"/>
                </a:lnTo>
                <a:lnTo>
                  <a:pt x="10277880" y="6675819"/>
                </a:lnTo>
                <a:lnTo>
                  <a:pt x="10312144" y="6675819"/>
                </a:lnTo>
                <a:lnTo>
                  <a:pt x="10312144" y="6666916"/>
                </a:lnTo>
                <a:close/>
                <a:moveTo>
                  <a:pt x="10191584" y="6666916"/>
                </a:moveTo>
                <a:lnTo>
                  <a:pt x="10191584" y="6747044"/>
                </a:lnTo>
                <a:lnTo>
                  <a:pt x="10201736" y="6747044"/>
                </a:lnTo>
                <a:lnTo>
                  <a:pt x="10201736" y="6721606"/>
                </a:lnTo>
                <a:lnTo>
                  <a:pt x="10201736" y="6680907"/>
                </a:lnTo>
                <a:lnTo>
                  <a:pt x="10208082" y="6697441"/>
                </a:lnTo>
                <a:lnTo>
                  <a:pt x="10232194" y="6748315"/>
                </a:lnTo>
                <a:lnTo>
                  <a:pt x="10246153" y="6748315"/>
                </a:lnTo>
                <a:lnTo>
                  <a:pt x="10246153" y="6666916"/>
                </a:lnTo>
                <a:lnTo>
                  <a:pt x="10236001" y="6666916"/>
                </a:lnTo>
                <a:lnTo>
                  <a:pt x="10236001" y="6689810"/>
                </a:lnTo>
                <a:lnTo>
                  <a:pt x="10236001" y="6734325"/>
                </a:lnTo>
                <a:lnTo>
                  <a:pt x="10228387" y="6715247"/>
                </a:lnTo>
                <a:lnTo>
                  <a:pt x="10205544" y="6666916"/>
                </a:lnTo>
                <a:close/>
                <a:moveTo>
                  <a:pt x="9914930" y="6666916"/>
                </a:moveTo>
                <a:lnTo>
                  <a:pt x="9914930" y="6748315"/>
                </a:lnTo>
                <a:lnTo>
                  <a:pt x="9926352" y="6748315"/>
                </a:lnTo>
                <a:lnTo>
                  <a:pt x="9926352" y="6713975"/>
                </a:lnTo>
                <a:lnTo>
                  <a:pt x="9931428" y="6713975"/>
                </a:lnTo>
                <a:cubicBezTo>
                  <a:pt x="9932697" y="6713975"/>
                  <a:pt x="9933966" y="6713975"/>
                  <a:pt x="9935235" y="6713975"/>
                </a:cubicBezTo>
                <a:cubicBezTo>
                  <a:pt x="9936504" y="6713975"/>
                  <a:pt x="9937773" y="6713975"/>
                  <a:pt x="9939042" y="6715247"/>
                </a:cubicBezTo>
                <a:cubicBezTo>
                  <a:pt x="9939042" y="6715247"/>
                  <a:pt x="9940311" y="6716519"/>
                  <a:pt x="9941580" y="6717791"/>
                </a:cubicBezTo>
                <a:cubicBezTo>
                  <a:pt x="9942849" y="6719063"/>
                  <a:pt x="9942849" y="6720334"/>
                  <a:pt x="9944118" y="6722878"/>
                </a:cubicBezTo>
                <a:lnTo>
                  <a:pt x="9956809" y="6748315"/>
                </a:lnTo>
                <a:lnTo>
                  <a:pt x="9969499" y="6748315"/>
                </a:lnTo>
                <a:lnTo>
                  <a:pt x="9958078" y="6720334"/>
                </a:lnTo>
                <a:cubicBezTo>
                  <a:pt x="9956809" y="6717791"/>
                  <a:pt x="9954271" y="6715247"/>
                  <a:pt x="9953002" y="6712703"/>
                </a:cubicBezTo>
                <a:cubicBezTo>
                  <a:pt x="9950464" y="6711431"/>
                  <a:pt x="9949194" y="6710159"/>
                  <a:pt x="9946656" y="6708888"/>
                </a:cubicBezTo>
                <a:cubicBezTo>
                  <a:pt x="9949194" y="6708888"/>
                  <a:pt x="9951733" y="6707616"/>
                  <a:pt x="9954271" y="6706344"/>
                </a:cubicBezTo>
                <a:cubicBezTo>
                  <a:pt x="9955540" y="6705072"/>
                  <a:pt x="9958078" y="6702528"/>
                  <a:pt x="9959347" y="6701256"/>
                </a:cubicBezTo>
                <a:cubicBezTo>
                  <a:pt x="9961885" y="6698713"/>
                  <a:pt x="9961885" y="6697441"/>
                  <a:pt x="9963154" y="6694897"/>
                </a:cubicBezTo>
                <a:cubicBezTo>
                  <a:pt x="9964423" y="6692353"/>
                  <a:pt x="9964423" y="6689810"/>
                  <a:pt x="9964423" y="6687266"/>
                </a:cubicBezTo>
                <a:cubicBezTo>
                  <a:pt x="9964423" y="6683450"/>
                  <a:pt x="9964423" y="6680907"/>
                  <a:pt x="9963154" y="6678363"/>
                </a:cubicBezTo>
                <a:cubicBezTo>
                  <a:pt x="9961885" y="6675819"/>
                  <a:pt x="9960616" y="6673275"/>
                  <a:pt x="9958078" y="6672003"/>
                </a:cubicBezTo>
                <a:cubicBezTo>
                  <a:pt x="9955540" y="6670732"/>
                  <a:pt x="9953002" y="6669460"/>
                  <a:pt x="9949194" y="6668188"/>
                </a:cubicBezTo>
                <a:cubicBezTo>
                  <a:pt x="9945387" y="6666916"/>
                  <a:pt x="9941580" y="6666916"/>
                  <a:pt x="9936504" y="6666916"/>
                </a:cubicBezTo>
                <a:close/>
                <a:moveTo>
                  <a:pt x="9847670" y="6666916"/>
                </a:moveTo>
                <a:lnTo>
                  <a:pt x="9847670" y="6748315"/>
                </a:lnTo>
                <a:lnTo>
                  <a:pt x="9893356" y="6748315"/>
                </a:lnTo>
                <a:lnTo>
                  <a:pt x="9893356" y="6738141"/>
                </a:lnTo>
                <a:lnTo>
                  <a:pt x="9857822" y="6738141"/>
                </a:lnTo>
                <a:lnTo>
                  <a:pt x="9857822" y="6710159"/>
                </a:lnTo>
                <a:lnTo>
                  <a:pt x="9892087" y="6710159"/>
                </a:lnTo>
                <a:lnTo>
                  <a:pt x="9892087" y="6701256"/>
                </a:lnTo>
                <a:lnTo>
                  <a:pt x="9857822" y="6701256"/>
                </a:lnTo>
                <a:lnTo>
                  <a:pt x="9857822" y="6675819"/>
                </a:lnTo>
                <a:lnTo>
                  <a:pt x="9893356" y="6675819"/>
                </a:lnTo>
                <a:lnTo>
                  <a:pt x="9893356" y="6666916"/>
                </a:lnTo>
                <a:close/>
                <a:moveTo>
                  <a:pt x="9771526" y="6666916"/>
                </a:moveTo>
                <a:lnTo>
                  <a:pt x="9767719" y="6748315"/>
                </a:lnTo>
                <a:lnTo>
                  <a:pt x="9777871" y="6748315"/>
                </a:lnTo>
                <a:lnTo>
                  <a:pt x="9780410" y="6698713"/>
                </a:lnTo>
                <a:lnTo>
                  <a:pt x="9780410" y="6678363"/>
                </a:lnTo>
                <a:lnTo>
                  <a:pt x="9784217" y="6691081"/>
                </a:lnTo>
                <a:lnTo>
                  <a:pt x="9795638" y="6721606"/>
                </a:lnTo>
                <a:lnTo>
                  <a:pt x="9803253" y="6721606"/>
                </a:lnTo>
                <a:lnTo>
                  <a:pt x="9814674" y="6689810"/>
                </a:lnTo>
                <a:lnTo>
                  <a:pt x="9818481" y="6678363"/>
                </a:lnTo>
                <a:lnTo>
                  <a:pt x="9819750" y="6697441"/>
                </a:lnTo>
                <a:lnTo>
                  <a:pt x="9821019" y="6748315"/>
                </a:lnTo>
                <a:lnTo>
                  <a:pt x="9831172" y="6748315"/>
                </a:lnTo>
                <a:lnTo>
                  <a:pt x="9828634" y="6666916"/>
                </a:lnTo>
                <a:lnTo>
                  <a:pt x="9814674" y="6666916"/>
                </a:lnTo>
                <a:lnTo>
                  <a:pt x="9803253" y="6697441"/>
                </a:lnTo>
                <a:lnTo>
                  <a:pt x="9799445" y="6707616"/>
                </a:lnTo>
                <a:lnTo>
                  <a:pt x="9795638" y="6697441"/>
                </a:lnTo>
                <a:lnTo>
                  <a:pt x="9784217" y="6666916"/>
                </a:lnTo>
                <a:close/>
                <a:moveTo>
                  <a:pt x="9630661" y="6666916"/>
                </a:moveTo>
                <a:lnTo>
                  <a:pt x="9630661" y="6675819"/>
                </a:lnTo>
                <a:lnTo>
                  <a:pt x="9654773" y="6675819"/>
                </a:lnTo>
                <a:lnTo>
                  <a:pt x="9654773" y="6748315"/>
                </a:lnTo>
                <a:lnTo>
                  <a:pt x="9666195" y="6748315"/>
                </a:lnTo>
                <a:lnTo>
                  <a:pt x="9666195" y="6675819"/>
                </a:lnTo>
                <a:lnTo>
                  <a:pt x="9690307" y="6675819"/>
                </a:lnTo>
                <a:lnTo>
                  <a:pt x="9690307" y="6666916"/>
                </a:lnTo>
                <a:close/>
                <a:moveTo>
                  <a:pt x="9492334" y="6666916"/>
                </a:moveTo>
                <a:lnTo>
                  <a:pt x="9492334" y="6721606"/>
                </a:lnTo>
                <a:cubicBezTo>
                  <a:pt x="9492334" y="6725422"/>
                  <a:pt x="9492334" y="6729237"/>
                  <a:pt x="9493603" y="6733053"/>
                </a:cubicBezTo>
                <a:cubicBezTo>
                  <a:pt x="9494872" y="6735597"/>
                  <a:pt x="9496141" y="6739412"/>
                  <a:pt x="9498679" y="6740684"/>
                </a:cubicBezTo>
                <a:cubicBezTo>
                  <a:pt x="9501217" y="6741956"/>
                  <a:pt x="9503755" y="6744500"/>
                  <a:pt x="9507563" y="6745772"/>
                </a:cubicBezTo>
                <a:cubicBezTo>
                  <a:pt x="9511370" y="6747044"/>
                  <a:pt x="9515177" y="6748315"/>
                  <a:pt x="9520253" y="6748315"/>
                </a:cubicBezTo>
                <a:cubicBezTo>
                  <a:pt x="9525329" y="6748315"/>
                  <a:pt x="9529137" y="6748315"/>
                  <a:pt x="9534213" y="6747044"/>
                </a:cubicBezTo>
                <a:cubicBezTo>
                  <a:pt x="9538020" y="6745772"/>
                  <a:pt x="9540558" y="6743228"/>
                  <a:pt x="9543096" y="6740684"/>
                </a:cubicBezTo>
                <a:cubicBezTo>
                  <a:pt x="9545634" y="6738141"/>
                  <a:pt x="9546903" y="6735597"/>
                  <a:pt x="9548172" y="6731781"/>
                </a:cubicBezTo>
                <a:cubicBezTo>
                  <a:pt x="9549442" y="6727966"/>
                  <a:pt x="9549442" y="6724150"/>
                  <a:pt x="9549442" y="6719063"/>
                </a:cubicBezTo>
                <a:lnTo>
                  <a:pt x="9548172" y="6719063"/>
                </a:lnTo>
                <a:lnTo>
                  <a:pt x="9548172" y="6666916"/>
                </a:lnTo>
                <a:lnTo>
                  <a:pt x="9536751" y="6666916"/>
                </a:lnTo>
                <a:lnTo>
                  <a:pt x="9536751" y="6721606"/>
                </a:lnTo>
                <a:cubicBezTo>
                  <a:pt x="9536751" y="6727966"/>
                  <a:pt x="9535482" y="6731781"/>
                  <a:pt x="9532944" y="6735597"/>
                </a:cubicBezTo>
                <a:cubicBezTo>
                  <a:pt x="9530406" y="6739412"/>
                  <a:pt x="9526599" y="6740684"/>
                  <a:pt x="9520253" y="6740684"/>
                </a:cubicBezTo>
                <a:cubicBezTo>
                  <a:pt x="9517715" y="6740684"/>
                  <a:pt x="9515177" y="6740684"/>
                  <a:pt x="9512639" y="6739412"/>
                </a:cubicBezTo>
                <a:cubicBezTo>
                  <a:pt x="9510101" y="6738141"/>
                  <a:pt x="9508832" y="6738141"/>
                  <a:pt x="9507563" y="6735597"/>
                </a:cubicBezTo>
                <a:cubicBezTo>
                  <a:pt x="9506294" y="6733053"/>
                  <a:pt x="9505025" y="6731781"/>
                  <a:pt x="9505025" y="6729237"/>
                </a:cubicBezTo>
                <a:cubicBezTo>
                  <a:pt x="9503755" y="6726694"/>
                  <a:pt x="9503755" y="6724150"/>
                  <a:pt x="9503755" y="6720334"/>
                </a:cubicBezTo>
                <a:lnTo>
                  <a:pt x="9503755" y="6666916"/>
                </a:lnTo>
                <a:close/>
                <a:moveTo>
                  <a:pt x="9286747" y="6666916"/>
                </a:moveTo>
                <a:lnTo>
                  <a:pt x="9286747" y="6675819"/>
                </a:lnTo>
                <a:lnTo>
                  <a:pt x="9305783" y="6675819"/>
                </a:lnTo>
                <a:lnTo>
                  <a:pt x="9305783" y="6738141"/>
                </a:lnTo>
                <a:lnTo>
                  <a:pt x="9286747" y="6738141"/>
                </a:lnTo>
                <a:lnTo>
                  <a:pt x="9286747" y="6748315"/>
                </a:lnTo>
                <a:lnTo>
                  <a:pt x="9334971" y="6748315"/>
                </a:lnTo>
                <a:lnTo>
                  <a:pt x="9334971" y="6738141"/>
                </a:lnTo>
                <a:lnTo>
                  <a:pt x="9315935" y="6738141"/>
                </a:lnTo>
                <a:lnTo>
                  <a:pt x="9315935" y="6675819"/>
                </a:lnTo>
                <a:lnTo>
                  <a:pt x="9334971" y="6675819"/>
                </a:lnTo>
                <a:lnTo>
                  <a:pt x="9334971" y="6666916"/>
                </a:lnTo>
                <a:close/>
                <a:moveTo>
                  <a:pt x="9214411" y="6666916"/>
                </a:moveTo>
                <a:lnTo>
                  <a:pt x="9214411" y="6747044"/>
                </a:lnTo>
                <a:lnTo>
                  <a:pt x="9224563" y="6747044"/>
                </a:lnTo>
                <a:lnTo>
                  <a:pt x="9224563" y="6721606"/>
                </a:lnTo>
                <a:lnTo>
                  <a:pt x="9224563" y="6680907"/>
                </a:lnTo>
                <a:lnTo>
                  <a:pt x="9230909" y="6697441"/>
                </a:lnTo>
                <a:lnTo>
                  <a:pt x="9255021" y="6748315"/>
                </a:lnTo>
                <a:lnTo>
                  <a:pt x="9268980" y="6748315"/>
                </a:lnTo>
                <a:lnTo>
                  <a:pt x="9268980" y="6666916"/>
                </a:lnTo>
                <a:lnTo>
                  <a:pt x="9258828" y="6666916"/>
                </a:lnTo>
                <a:lnTo>
                  <a:pt x="9258828" y="6689810"/>
                </a:lnTo>
                <a:lnTo>
                  <a:pt x="9258828" y="6734325"/>
                </a:lnTo>
                <a:lnTo>
                  <a:pt x="9251214" y="6715247"/>
                </a:lnTo>
                <a:lnTo>
                  <a:pt x="9228371" y="6666916"/>
                </a:lnTo>
                <a:close/>
                <a:moveTo>
                  <a:pt x="10149704" y="6665644"/>
                </a:moveTo>
                <a:cubicBezTo>
                  <a:pt x="10144628" y="6665644"/>
                  <a:pt x="10140821" y="6666916"/>
                  <a:pt x="10137014" y="6668188"/>
                </a:cubicBezTo>
                <a:cubicBezTo>
                  <a:pt x="10133207" y="6669460"/>
                  <a:pt x="10129400" y="6672003"/>
                  <a:pt x="10126861" y="6675819"/>
                </a:cubicBezTo>
                <a:cubicBezTo>
                  <a:pt x="10124323" y="6678363"/>
                  <a:pt x="10121785" y="6683450"/>
                  <a:pt x="10120516" y="6688538"/>
                </a:cubicBezTo>
                <a:cubicBezTo>
                  <a:pt x="10119247" y="6693625"/>
                  <a:pt x="10117978" y="6699984"/>
                  <a:pt x="10117978" y="6707616"/>
                </a:cubicBezTo>
                <a:cubicBezTo>
                  <a:pt x="10117978" y="6713975"/>
                  <a:pt x="10117978" y="6720334"/>
                  <a:pt x="10119247" y="6725422"/>
                </a:cubicBezTo>
                <a:cubicBezTo>
                  <a:pt x="10120516" y="6730509"/>
                  <a:pt x="10121785" y="6734325"/>
                  <a:pt x="10124323" y="6738140"/>
                </a:cubicBezTo>
                <a:cubicBezTo>
                  <a:pt x="10126861" y="6740684"/>
                  <a:pt x="10130669" y="6744500"/>
                  <a:pt x="10134476" y="6745772"/>
                </a:cubicBezTo>
                <a:cubicBezTo>
                  <a:pt x="10138283" y="6748315"/>
                  <a:pt x="10143359" y="6748315"/>
                  <a:pt x="10148435" y="6748315"/>
                </a:cubicBezTo>
                <a:cubicBezTo>
                  <a:pt x="10152242" y="6748315"/>
                  <a:pt x="10156050" y="6748315"/>
                  <a:pt x="10161126" y="6745772"/>
                </a:cubicBezTo>
                <a:cubicBezTo>
                  <a:pt x="10164933" y="6744500"/>
                  <a:pt x="10168740" y="6741956"/>
                  <a:pt x="10171278" y="6738140"/>
                </a:cubicBezTo>
                <a:cubicBezTo>
                  <a:pt x="10173816" y="6735597"/>
                  <a:pt x="10176355" y="6730509"/>
                  <a:pt x="10177624" y="6725422"/>
                </a:cubicBezTo>
                <a:cubicBezTo>
                  <a:pt x="10178893" y="6720334"/>
                  <a:pt x="10180162" y="6713975"/>
                  <a:pt x="10180162" y="6706344"/>
                </a:cubicBezTo>
                <a:cubicBezTo>
                  <a:pt x="10180162" y="6699984"/>
                  <a:pt x="10178893" y="6694897"/>
                  <a:pt x="10180162" y="6688538"/>
                </a:cubicBezTo>
                <a:cubicBezTo>
                  <a:pt x="10178893" y="6683450"/>
                  <a:pt x="10176355" y="6679635"/>
                  <a:pt x="10173816" y="6675819"/>
                </a:cubicBezTo>
                <a:cubicBezTo>
                  <a:pt x="10171278" y="6673275"/>
                  <a:pt x="10167471" y="6669460"/>
                  <a:pt x="10163664" y="6668188"/>
                </a:cubicBezTo>
                <a:cubicBezTo>
                  <a:pt x="10159857" y="6666916"/>
                  <a:pt x="10154781" y="6665644"/>
                  <a:pt x="10149704" y="6665644"/>
                </a:cubicBezTo>
                <a:close/>
                <a:moveTo>
                  <a:pt x="9730916" y="6665644"/>
                </a:moveTo>
                <a:cubicBezTo>
                  <a:pt x="9725840" y="6665644"/>
                  <a:pt x="9722033" y="6666916"/>
                  <a:pt x="9718226" y="6668188"/>
                </a:cubicBezTo>
                <a:cubicBezTo>
                  <a:pt x="9714419" y="6669460"/>
                  <a:pt x="9710612" y="6672003"/>
                  <a:pt x="9708073" y="6675819"/>
                </a:cubicBezTo>
                <a:cubicBezTo>
                  <a:pt x="9705535" y="6678363"/>
                  <a:pt x="9702997" y="6683450"/>
                  <a:pt x="9701728" y="6688538"/>
                </a:cubicBezTo>
                <a:cubicBezTo>
                  <a:pt x="9700459" y="6693625"/>
                  <a:pt x="9699190" y="6699984"/>
                  <a:pt x="9699190" y="6707616"/>
                </a:cubicBezTo>
                <a:cubicBezTo>
                  <a:pt x="9699190" y="6713975"/>
                  <a:pt x="9699190" y="6720334"/>
                  <a:pt x="9700459" y="6725422"/>
                </a:cubicBezTo>
                <a:cubicBezTo>
                  <a:pt x="9701728" y="6730509"/>
                  <a:pt x="9702997" y="6734325"/>
                  <a:pt x="9705535" y="6738140"/>
                </a:cubicBezTo>
                <a:cubicBezTo>
                  <a:pt x="9708073" y="6740684"/>
                  <a:pt x="9711881" y="6744500"/>
                  <a:pt x="9715688" y="6745772"/>
                </a:cubicBezTo>
                <a:cubicBezTo>
                  <a:pt x="9719495" y="6748315"/>
                  <a:pt x="9724571" y="6748315"/>
                  <a:pt x="9729647" y="6748315"/>
                </a:cubicBezTo>
                <a:cubicBezTo>
                  <a:pt x="9733455" y="6748315"/>
                  <a:pt x="9737262" y="6748315"/>
                  <a:pt x="9742338" y="6745772"/>
                </a:cubicBezTo>
                <a:cubicBezTo>
                  <a:pt x="9746145" y="6744500"/>
                  <a:pt x="9749952" y="6741956"/>
                  <a:pt x="9752490" y="6738140"/>
                </a:cubicBezTo>
                <a:cubicBezTo>
                  <a:pt x="9755028" y="6735597"/>
                  <a:pt x="9757567" y="6730509"/>
                  <a:pt x="9758836" y="6725422"/>
                </a:cubicBezTo>
                <a:cubicBezTo>
                  <a:pt x="9760105" y="6720334"/>
                  <a:pt x="9761374" y="6713975"/>
                  <a:pt x="9761374" y="6706344"/>
                </a:cubicBezTo>
                <a:cubicBezTo>
                  <a:pt x="9761374" y="6699984"/>
                  <a:pt x="9761374" y="6694897"/>
                  <a:pt x="9761374" y="6688538"/>
                </a:cubicBezTo>
                <a:cubicBezTo>
                  <a:pt x="9760105" y="6683450"/>
                  <a:pt x="9757567" y="6679635"/>
                  <a:pt x="9755028" y="6675819"/>
                </a:cubicBezTo>
                <a:cubicBezTo>
                  <a:pt x="9752490" y="6673275"/>
                  <a:pt x="9748683" y="6669460"/>
                  <a:pt x="9744876" y="6668188"/>
                </a:cubicBezTo>
                <a:cubicBezTo>
                  <a:pt x="9741069" y="6666916"/>
                  <a:pt x="9735993" y="6665644"/>
                  <a:pt x="9730916" y="6665644"/>
                </a:cubicBezTo>
                <a:close/>
                <a:moveTo>
                  <a:pt x="10086252" y="6664372"/>
                </a:moveTo>
                <a:cubicBezTo>
                  <a:pt x="10079906" y="6664372"/>
                  <a:pt x="10076099" y="6664372"/>
                  <a:pt x="10071023" y="6666916"/>
                </a:cubicBezTo>
                <a:cubicBezTo>
                  <a:pt x="10065947" y="6669459"/>
                  <a:pt x="10062140" y="6672003"/>
                  <a:pt x="10059601" y="6675819"/>
                </a:cubicBezTo>
                <a:cubicBezTo>
                  <a:pt x="10055794" y="6679634"/>
                  <a:pt x="10053256" y="6684722"/>
                  <a:pt x="10051987" y="6689809"/>
                </a:cubicBezTo>
                <a:cubicBezTo>
                  <a:pt x="10050718" y="6694897"/>
                  <a:pt x="10049449" y="6701256"/>
                  <a:pt x="10049449" y="6707615"/>
                </a:cubicBezTo>
                <a:cubicBezTo>
                  <a:pt x="10049449" y="6721606"/>
                  <a:pt x="10051987" y="6731781"/>
                  <a:pt x="10058332" y="6738140"/>
                </a:cubicBezTo>
                <a:cubicBezTo>
                  <a:pt x="10064678" y="6744500"/>
                  <a:pt x="10073561" y="6748315"/>
                  <a:pt x="10084983" y="6748315"/>
                </a:cubicBezTo>
                <a:cubicBezTo>
                  <a:pt x="10092597" y="6748315"/>
                  <a:pt x="10098942" y="6747043"/>
                  <a:pt x="10105287" y="6744500"/>
                </a:cubicBezTo>
                <a:lnTo>
                  <a:pt x="10105287" y="6734325"/>
                </a:lnTo>
                <a:cubicBezTo>
                  <a:pt x="10102749" y="6735597"/>
                  <a:pt x="10100211" y="6736868"/>
                  <a:pt x="10097673" y="6738140"/>
                </a:cubicBezTo>
                <a:cubicBezTo>
                  <a:pt x="10093866" y="6739412"/>
                  <a:pt x="10091328" y="6739412"/>
                  <a:pt x="10087521" y="6739412"/>
                </a:cubicBezTo>
                <a:cubicBezTo>
                  <a:pt x="10078637" y="6739412"/>
                  <a:pt x="10072292" y="6736868"/>
                  <a:pt x="10068485" y="6731781"/>
                </a:cubicBezTo>
                <a:cubicBezTo>
                  <a:pt x="10064678" y="6726693"/>
                  <a:pt x="10062140" y="6717790"/>
                  <a:pt x="10062140" y="6707615"/>
                </a:cubicBezTo>
                <a:cubicBezTo>
                  <a:pt x="10062140" y="6702528"/>
                  <a:pt x="10062140" y="6697441"/>
                  <a:pt x="10063409" y="6693625"/>
                </a:cubicBezTo>
                <a:cubicBezTo>
                  <a:pt x="10064678" y="6689809"/>
                  <a:pt x="10065947" y="6685994"/>
                  <a:pt x="10068485" y="6683450"/>
                </a:cubicBezTo>
                <a:cubicBezTo>
                  <a:pt x="10071023" y="6680906"/>
                  <a:pt x="10073561" y="6678363"/>
                  <a:pt x="10076099" y="6677091"/>
                </a:cubicBezTo>
                <a:cubicBezTo>
                  <a:pt x="10078637" y="6675819"/>
                  <a:pt x="10082444" y="6674547"/>
                  <a:pt x="10086252" y="6674547"/>
                </a:cubicBezTo>
                <a:cubicBezTo>
                  <a:pt x="10090059" y="6674547"/>
                  <a:pt x="10093866" y="6674547"/>
                  <a:pt x="10096404" y="6675819"/>
                </a:cubicBezTo>
                <a:cubicBezTo>
                  <a:pt x="10098942" y="6677091"/>
                  <a:pt x="10102749" y="6678363"/>
                  <a:pt x="10105287" y="6679634"/>
                </a:cubicBezTo>
                <a:lnTo>
                  <a:pt x="10105287" y="6668188"/>
                </a:lnTo>
                <a:cubicBezTo>
                  <a:pt x="10102749" y="6666916"/>
                  <a:pt x="10100211" y="6666916"/>
                  <a:pt x="10096404" y="6665644"/>
                </a:cubicBezTo>
                <a:cubicBezTo>
                  <a:pt x="10093866" y="6664372"/>
                  <a:pt x="10090059" y="6664372"/>
                  <a:pt x="10086252" y="6664372"/>
                </a:cubicBezTo>
                <a:close/>
                <a:moveTo>
                  <a:pt x="9593858" y="6664372"/>
                </a:moveTo>
                <a:cubicBezTo>
                  <a:pt x="9588782" y="6664372"/>
                  <a:pt x="9583706" y="6665644"/>
                  <a:pt x="9579899" y="6666916"/>
                </a:cubicBezTo>
                <a:cubicBezTo>
                  <a:pt x="9576092" y="6668188"/>
                  <a:pt x="9573553" y="6669459"/>
                  <a:pt x="9571015" y="6672003"/>
                </a:cubicBezTo>
                <a:cubicBezTo>
                  <a:pt x="9568477" y="6674547"/>
                  <a:pt x="9567208" y="6677091"/>
                  <a:pt x="9565939" y="6679634"/>
                </a:cubicBezTo>
                <a:cubicBezTo>
                  <a:pt x="9564670" y="6682178"/>
                  <a:pt x="9564670" y="6684722"/>
                  <a:pt x="9564670" y="6687266"/>
                </a:cubicBezTo>
                <a:cubicBezTo>
                  <a:pt x="9564670" y="6689809"/>
                  <a:pt x="9564670" y="6692353"/>
                  <a:pt x="9565939" y="6694897"/>
                </a:cubicBezTo>
                <a:cubicBezTo>
                  <a:pt x="9567208" y="6697441"/>
                  <a:pt x="9568477" y="6699984"/>
                  <a:pt x="9571015" y="6701256"/>
                </a:cubicBezTo>
                <a:cubicBezTo>
                  <a:pt x="9572284" y="6703800"/>
                  <a:pt x="9574823" y="6705072"/>
                  <a:pt x="9577361" y="6706344"/>
                </a:cubicBezTo>
                <a:cubicBezTo>
                  <a:pt x="9579899" y="6707615"/>
                  <a:pt x="9582437" y="6708887"/>
                  <a:pt x="9584975" y="6710159"/>
                </a:cubicBezTo>
                <a:cubicBezTo>
                  <a:pt x="9587513" y="6711431"/>
                  <a:pt x="9590051" y="6712703"/>
                  <a:pt x="9592589" y="6713975"/>
                </a:cubicBezTo>
                <a:cubicBezTo>
                  <a:pt x="9595127" y="6715247"/>
                  <a:pt x="9596397" y="6716519"/>
                  <a:pt x="9598935" y="6717790"/>
                </a:cubicBezTo>
                <a:cubicBezTo>
                  <a:pt x="9601473" y="6719062"/>
                  <a:pt x="9602742" y="6720334"/>
                  <a:pt x="9604011" y="6721606"/>
                </a:cubicBezTo>
                <a:cubicBezTo>
                  <a:pt x="9605280" y="6722878"/>
                  <a:pt x="9605280" y="6724150"/>
                  <a:pt x="9605280" y="6726693"/>
                </a:cubicBezTo>
                <a:cubicBezTo>
                  <a:pt x="9605280" y="6727965"/>
                  <a:pt x="9605280" y="6730509"/>
                  <a:pt x="9604011" y="6731781"/>
                </a:cubicBezTo>
                <a:cubicBezTo>
                  <a:pt x="9602742" y="6733053"/>
                  <a:pt x="9601473" y="6734325"/>
                  <a:pt x="9600204" y="6735597"/>
                </a:cubicBezTo>
                <a:cubicBezTo>
                  <a:pt x="9598935" y="6736868"/>
                  <a:pt x="9596397" y="6738140"/>
                  <a:pt x="9593858" y="6738140"/>
                </a:cubicBezTo>
                <a:cubicBezTo>
                  <a:pt x="9591320" y="6739412"/>
                  <a:pt x="9588782" y="6739412"/>
                  <a:pt x="9584975" y="6739412"/>
                </a:cubicBezTo>
                <a:cubicBezTo>
                  <a:pt x="9579899" y="6739412"/>
                  <a:pt x="9576092" y="6739412"/>
                  <a:pt x="9572284" y="6738140"/>
                </a:cubicBezTo>
                <a:cubicBezTo>
                  <a:pt x="9568477" y="6738140"/>
                  <a:pt x="9564670" y="6736868"/>
                  <a:pt x="9562132" y="6735597"/>
                </a:cubicBezTo>
                <a:lnTo>
                  <a:pt x="9562132" y="6745771"/>
                </a:lnTo>
                <a:cubicBezTo>
                  <a:pt x="9563401" y="6745771"/>
                  <a:pt x="9565939" y="6745771"/>
                  <a:pt x="9567208" y="6747043"/>
                </a:cubicBezTo>
                <a:cubicBezTo>
                  <a:pt x="9568477" y="6748315"/>
                  <a:pt x="9569746" y="6748315"/>
                  <a:pt x="9572284" y="6748315"/>
                </a:cubicBezTo>
                <a:cubicBezTo>
                  <a:pt x="9574823" y="6748315"/>
                  <a:pt x="9576092" y="6748315"/>
                  <a:pt x="9578630" y="6748315"/>
                </a:cubicBezTo>
                <a:cubicBezTo>
                  <a:pt x="9581168" y="6748315"/>
                  <a:pt x="9582437" y="6748315"/>
                  <a:pt x="9584975" y="6748315"/>
                </a:cubicBezTo>
                <a:cubicBezTo>
                  <a:pt x="9590051" y="6748315"/>
                  <a:pt x="9593858" y="6748315"/>
                  <a:pt x="9598935" y="6747043"/>
                </a:cubicBezTo>
                <a:cubicBezTo>
                  <a:pt x="9602742" y="6747043"/>
                  <a:pt x="9606549" y="6745771"/>
                  <a:pt x="9609087" y="6743228"/>
                </a:cubicBezTo>
                <a:cubicBezTo>
                  <a:pt x="9611625" y="6740684"/>
                  <a:pt x="9614163" y="6738140"/>
                  <a:pt x="9615432" y="6735597"/>
                </a:cubicBezTo>
                <a:cubicBezTo>
                  <a:pt x="9616701" y="6733053"/>
                  <a:pt x="9617970" y="6729237"/>
                  <a:pt x="9617970" y="6725422"/>
                </a:cubicBezTo>
                <a:cubicBezTo>
                  <a:pt x="9617970" y="6722878"/>
                  <a:pt x="9616701" y="6720334"/>
                  <a:pt x="9612894" y="6715247"/>
                </a:cubicBezTo>
                <a:cubicBezTo>
                  <a:pt x="9611625" y="6712703"/>
                  <a:pt x="9610356" y="6710159"/>
                  <a:pt x="9607818" y="6708887"/>
                </a:cubicBezTo>
                <a:cubicBezTo>
                  <a:pt x="9606549" y="6706344"/>
                  <a:pt x="9604011" y="6705072"/>
                  <a:pt x="9601473" y="6703800"/>
                </a:cubicBezTo>
                <a:cubicBezTo>
                  <a:pt x="9598935" y="6702528"/>
                  <a:pt x="9596397" y="6699984"/>
                  <a:pt x="9593858" y="6699984"/>
                </a:cubicBezTo>
                <a:cubicBezTo>
                  <a:pt x="9591320" y="6699984"/>
                  <a:pt x="9588782" y="6698712"/>
                  <a:pt x="9586244" y="6697441"/>
                </a:cubicBezTo>
                <a:cubicBezTo>
                  <a:pt x="9583706" y="6696169"/>
                  <a:pt x="9582437" y="6694897"/>
                  <a:pt x="9579899" y="6693625"/>
                </a:cubicBezTo>
                <a:cubicBezTo>
                  <a:pt x="9577361" y="6692353"/>
                  <a:pt x="9576092" y="6691081"/>
                  <a:pt x="9574823" y="6689809"/>
                </a:cubicBezTo>
                <a:cubicBezTo>
                  <a:pt x="9573553" y="6688537"/>
                  <a:pt x="9573553" y="6687266"/>
                  <a:pt x="9573553" y="6684722"/>
                </a:cubicBezTo>
                <a:cubicBezTo>
                  <a:pt x="9573553" y="6680906"/>
                  <a:pt x="9576092" y="6677091"/>
                  <a:pt x="9578630" y="6675819"/>
                </a:cubicBezTo>
                <a:cubicBezTo>
                  <a:pt x="9581168" y="6674547"/>
                  <a:pt x="9586244" y="6673275"/>
                  <a:pt x="9592589" y="6673275"/>
                </a:cubicBezTo>
                <a:cubicBezTo>
                  <a:pt x="9595127" y="6673275"/>
                  <a:pt x="9597666" y="6674547"/>
                  <a:pt x="9601473" y="6674547"/>
                </a:cubicBezTo>
                <a:cubicBezTo>
                  <a:pt x="9605280" y="6675819"/>
                  <a:pt x="9607818" y="6675819"/>
                  <a:pt x="9611625" y="6677091"/>
                </a:cubicBezTo>
                <a:lnTo>
                  <a:pt x="9611625" y="6666916"/>
                </a:lnTo>
                <a:cubicBezTo>
                  <a:pt x="9610356" y="6665644"/>
                  <a:pt x="9609087" y="6665644"/>
                  <a:pt x="9607818" y="6665644"/>
                </a:cubicBezTo>
                <a:cubicBezTo>
                  <a:pt x="9606549" y="6664372"/>
                  <a:pt x="9604011" y="6664372"/>
                  <a:pt x="9602742" y="6664372"/>
                </a:cubicBezTo>
                <a:cubicBezTo>
                  <a:pt x="9601473" y="6664372"/>
                  <a:pt x="9598935" y="6664372"/>
                  <a:pt x="9597666" y="6664372"/>
                </a:cubicBezTo>
                <a:cubicBezTo>
                  <a:pt x="9596397" y="6664372"/>
                  <a:pt x="9595127" y="6664372"/>
                  <a:pt x="9593858" y="6664372"/>
                </a:cubicBezTo>
                <a:close/>
                <a:moveTo>
                  <a:pt x="9458070" y="6664372"/>
                </a:moveTo>
                <a:cubicBezTo>
                  <a:pt x="9451724" y="6664372"/>
                  <a:pt x="9447917" y="6664372"/>
                  <a:pt x="9442841" y="6666916"/>
                </a:cubicBezTo>
                <a:cubicBezTo>
                  <a:pt x="9437765" y="6669459"/>
                  <a:pt x="9433958" y="6672003"/>
                  <a:pt x="9431419" y="6675819"/>
                </a:cubicBezTo>
                <a:cubicBezTo>
                  <a:pt x="9427612" y="6679634"/>
                  <a:pt x="9425074" y="6684722"/>
                  <a:pt x="9423805" y="6689809"/>
                </a:cubicBezTo>
                <a:cubicBezTo>
                  <a:pt x="9422536" y="6694897"/>
                  <a:pt x="9421267" y="6701256"/>
                  <a:pt x="9421267" y="6707615"/>
                </a:cubicBezTo>
                <a:cubicBezTo>
                  <a:pt x="9421267" y="6721606"/>
                  <a:pt x="9423805" y="6731781"/>
                  <a:pt x="9430150" y="6738140"/>
                </a:cubicBezTo>
                <a:cubicBezTo>
                  <a:pt x="9436496" y="6744500"/>
                  <a:pt x="9445379" y="6748315"/>
                  <a:pt x="9456801" y="6748315"/>
                </a:cubicBezTo>
                <a:cubicBezTo>
                  <a:pt x="9464415" y="6748315"/>
                  <a:pt x="9470760" y="6747043"/>
                  <a:pt x="9477105" y="6744500"/>
                </a:cubicBezTo>
                <a:lnTo>
                  <a:pt x="9477105" y="6734325"/>
                </a:lnTo>
                <a:cubicBezTo>
                  <a:pt x="9474567" y="6735597"/>
                  <a:pt x="9472029" y="6736868"/>
                  <a:pt x="9468222" y="6738140"/>
                </a:cubicBezTo>
                <a:cubicBezTo>
                  <a:pt x="9464415" y="6739412"/>
                  <a:pt x="9461877" y="6739412"/>
                  <a:pt x="9458070" y="6739412"/>
                </a:cubicBezTo>
                <a:cubicBezTo>
                  <a:pt x="9450455" y="6739412"/>
                  <a:pt x="9444110" y="6735597"/>
                  <a:pt x="9440303" y="6731781"/>
                </a:cubicBezTo>
                <a:cubicBezTo>
                  <a:pt x="9436496" y="6726693"/>
                  <a:pt x="9433958" y="6717790"/>
                  <a:pt x="9433958" y="6707615"/>
                </a:cubicBezTo>
                <a:cubicBezTo>
                  <a:pt x="9433958" y="6702528"/>
                  <a:pt x="9433958" y="6697441"/>
                  <a:pt x="9435227" y="6693625"/>
                </a:cubicBezTo>
                <a:cubicBezTo>
                  <a:pt x="9436496" y="6689809"/>
                  <a:pt x="9437765" y="6685994"/>
                  <a:pt x="9440303" y="6683450"/>
                </a:cubicBezTo>
                <a:cubicBezTo>
                  <a:pt x="9442841" y="6680906"/>
                  <a:pt x="9445379" y="6678363"/>
                  <a:pt x="9447917" y="6677091"/>
                </a:cubicBezTo>
                <a:cubicBezTo>
                  <a:pt x="9450455" y="6675819"/>
                  <a:pt x="9454262" y="6674547"/>
                  <a:pt x="9458070" y="6674547"/>
                </a:cubicBezTo>
                <a:cubicBezTo>
                  <a:pt x="9461877" y="6674547"/>
                  <a:pt x="9465684" y="6674547"/>
                  <a:pt x="9468222" y="6675819"/>
                </a:cubicBezTo>
                <a:cubicBezTo>
                  <a:pt x="9470760" y="6677091"/>
                  <a:pt x="9474567" y="6678363"/>
                  <a:pt x="9477105" y="6679634"/>
                </a:cubicBezTo>
                <a:lnTo>
                  <a:pt x="9477105" y="6668188"/>
                </a:lnTo>
                <a:cubicBezTo>
                  <a:pt x="9474567" y="6666916"/>
                  <a:pt x="9472029" y="6666916"/>
                  <a:pt x="9468222" y="6665644"/>
                </a:cubicBezTo>
                <a:cubicBezTo>
                  <a:pt x="9465684" y="6664372"/>
                  <a:pt x="9461877" y="6664372"/>
                  <a:pt x="9458070" y="6664372"/>
                </a:cubicBezTo>
                <a:close/>
                <a:moveTo>
                  <a:pt x="0" y="0"/>
                </a:moveTo>
                <a:lnTo>
                  <a:pt x="11214100" y="0"/>
                </a:lnTo>
                <a:lnTo>
                  <a:pt x="112141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2" name="Title 7">
            <a:extLst>
              <a:ext uri="{FF2B5EF4-FFF2-40B4-BE49-F238E27FC236}">
                <a16:creationId xmlns:a16="http://schemas.microsoft.com/office/drawing/2014/main" id="{58C4CE62-63AC-7443-93AA-8EE261BDBA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2864" y="2171700"/>
            <a:ext cx="3868736" cy="1421928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/>
              <a:t>Header</a:t>
            </a:r>
            <a:br>
              <a:rPr lang="en-US"/>
            </a:br>
            <a:r>
              <a:rPr lang="en-US"/>
              <a:t>Header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9E5040B8-F8CC-C647-93B3-A8597F9354D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12864" y="3928546"/>
            <a:ext cx="3868736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A00B54-E6C0-7A4F-B07C-C467D86258C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0" name="Image">
            <a:extLst>
              <a:ext uri="{FF2B5EF4-FFF2-40B4-BE49-F238E27FC236}">
                <a16:creationId xmlns:a16="http://schemas.microsoft.com/office/drawing/2014/main" id="{EAF03EE4-87EF-EF4E-AAC5-6B7CCD28DA5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F1B5E31-10AA-0A4C-A13E-630D15124A59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3817085034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A89B32DB-CD10-4D4D-8EB5-659E9B3BEAAE}"/>
              </a:ext>
            </a:extLst>
          </p:cNvPr>
          <p:cNvSpPr/>
          <p:nvPr/>
        </p:nvSpPr>
        <p:spPr>
          <a:xfrm>
            <a:off x="5" y="0"/>
            <a:ext cx="12191999" cy="6858000"/>
          </a:xfrm>
          <a:custGeom>
            <a:avLst/>
            <a:gdLst>
              <a:gd name="connsiteX0" fmla="*/ 5208134 w 9143999"/>
              <a:gd name="connsiteY0" fmla="*/ 0 h 5143500"/>
              <a:gd name="connsiteX1" fmla="*/ 5208136 w 9143999"/>
              <a:gd name="connsiteY1" fmla="*/ 0 h 5143500"/>
              <a:gd name="connsiteX2" fmla="*/ 9143999 w 9143999"/>
              <a:gd name="connsiteY2" fmla="*/ 0 h 5143500"/>
              <a:gd name="connsiteX3" fmla="*/ 9143999 w 9143999"/>
              <a:gd name="connsiteY3" fmla="*/ 5143500 h 5143500"/>
              <a:gd name="connsiteX4" fmla="*/ 5208136 w 9143999"/>
              <a:gd name="connsiteY4" fmla="*/ 5143500 h 5143500"/>
              <a:gd name="connsiteX5" fmla="*/ 0 w 9143999"/>
              <a:gd name="connsiteY5" fmla="*/ 5143500 h 5143500"/>
              <a:gd name="connsiteX6" fmla="*/ 5208134 w 9143999"/>
              <a:gd name="connsiteY6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3999" h="5143500">
                <a:moveTo>
                  <a:pt x="5208134" y="0"/>
                </a:moveTo>
                <a:lnTo>
                  <a:pt x="5208136" y="0"/>
                </a:lnTo>
                <a:lnTo>
                  <a:pt x="9143999" y="0"/>
                </a:lnTo>
                <a:lnTo>
                  <a:pt x="9143999" y="5143500"/>
                </a:lnTo>
                <a:lnTo>
                  <a:pt x="5208136" y="5143500"/>
                </a:lnTo>
                <a:lnTo>
                  <a:pt x="0" y="5143500"/>
                </a:lnTo>
                <a:cubicBezTo>
                  <a:pt x="0" y="2302825"/>
                  <a:pt x="2331762" y="0"/>
                  <a:pt x="5208134" y="0"/>
                </a:cubicBezTo>
                <a:close/>
              </a:path>
            </a:pathLst>
          </a:cu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6" name="Image">
            <a:extLst>
              <a:ext uri="{FF2B5EF4-FFF2-40B4-BE49-F238E27FC236}">
                <a16:creationId xmlns:a16="http://schemas.microsoft.com/office/drawing/2014/main" id="{96138296-E9C0-5041-9CD9-74375724FA8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31441" y="325438"/>
            <a:ext cx="652809" cy="43684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186F51E-D67B-0146-8549-6AD1DFD3DF91}"/>
              </a:ext>
            </a:extLst>
          </p:cNvPr>
          <p:cNvSpPr/>
          <p:nvPr/>
        </p:nvSpPr>
        <p:spPr>
          <a:xfrm>
            <a:off x="11273368" y="197581"/>
            <a:ext cx="591283" cy="244659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08B9491-F8AA-6442-AC36-4147DEF920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71800" y="2171700"/>
            <a:ext cx="8239125" cy="1421928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Divider/Section Title</a:t>
            </a:r>
            <a:br>
              <a:rPr lang="en-US"/>
            </a:br>
            <a:r>
              <a:rPr lang="en-US"/>
              <a:t>Divider/Section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75FEA59-AC17-9C4B-8379-C60A178D543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71800" y="3928546"/>
            <a:ext cx="8239125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F48D24-0BC0-B449-A05B-2FBE38040DAC}"/>
              </a:ext>
            </a:extLst>
          </p:cNvPr>
          <p:cNvSpPr/>
          <p:nvPr/>
        </p:nvSpPr>
        <p:spPr>
          <a:xfrm>
            <a:off x="10169908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noProof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31449342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13F14B-DE67-3D4D-AA54-7865A4A7202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551725" y="2"/>
            <a:ext cx="640275" cy="6857999"/>
          </a:xfrm>
          <a:prstGeom prst="rect">
            <a:avLst/>
          </a:prstGeom>
        </p:spPr>
      </p:pic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69BC5EAE-44B7-0C40-A69E-912F6343CE5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r="133" b="2174"/>
          <a:stretch/>
        </p:blipFill>
        <p:spPr>
          <a:xfrm>
            <a:off x="2817" y="13"/>
            <a:ext cx="4835883" cy="6857987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F4D1669-380D-0043-A3C6-2AE78C8088AD}"/>
              </a:ext>
            </a:extLst>
          </p:cNvPr>
          <p:cNvSpPr/>
          <p:nvPr/>
        </p:nvSpPr>
        <p:spPr>
          <a:xfrm>
            <a:off x="1" y="0"/>
            <a:ext cx="1351903" cy="1127968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DB2E5CAE-B30D-AE44-9F2E-DC47984E5F0A}"/>
              </a:ext>
            </a:extLst>
          </p:cNvPr>
          <p:cNvSpPr/>
          <p:nvPr/>
        </p:nvSpPr>
        <p:spPr>
          <a:xfrm flipH="1">
            <a:off x="5177238" y="325440"/>
            <a:ext cx="3661961" cy="3327863"/>
          </a:xfrm>
          <a:prstGeom prst="arc">
            <a:avLst/>
          </a:prstGeom>
          <a:ln w="1905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10" name="Image">
            <a:extLst>
              <a:ext uri="{FF2B5EF4-FFF2-40B4-BE49-F238E27FC236}">
                <a16:creationId xmlns:a16="http://schemas.microsoft.com/office/drawing/2014/main" id="{844092D9-6803-1548-8CE6-4A3452D7FBE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29322" y="333952"/>
            <a:ext cx="652809" cy="436841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BA8DD25-E919-A94E-B229-8F880A08E934}"/>
              </a:ext>
            </a:extLst>
          </p:cNvPr>
          <p:cNvCxnSpPr>
            <a:cxnSpLocks/>
          </p:cNvCxnSpPr>
          <p:nvPr/>
        </p:nvCxnSpPr>
        <p:spPr>
          <a:xfrm>
            <a:off x="7342188" y="325790"/>
            <a:ext cx="3211532" cy="0"/>
          </a:xfrm>
          <a:prstGeom prst="line">
            <a:avLst/>
          </a:prstGeom>
          <a:noFill/>
          <a:ln w="19050" cap="flat">
            <a:solidFill>
              <a:schemeClr val="accent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FF67BDF-3255-C04B-A281-F7A50CDF2730}"/>
              </a:ext>
            </a:extLst>
          </p:cNvPr>
          <p:cNvSpPr/>
          <p:nvPr/>
        </p:nvSpPr>
        <p:spPr>
          <a:xfrm>
            <a:off x="10767483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CAAA3AA5-62E3-2B47-A3A1-BFB1EB1F44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7238" y="2515628"/>
            <a:ext cx="6033687" cy="75713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Divider/Section Title</a:t>
            </a:r>
          </a:p>
        </p:txBody>
      </p:sp>
      <p:sp>
        <p:nvSpPr>
          <p:cNvPr id="17" name="Text Placeholder 21">
            <a:extLst>
              <a:ext uri="{FF2B5EF4-FFF2-40B4-BE49-F238E27FC236}">
                <a16:creationId xmlns:a16="http://schemas.microsoft.com/office/drawing/2014/main" id="{9BCBCE3A-4D3B-EA41-A6AA-2B7E2D3E631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77216" y="3599540"/>
            <a:ext cx="6033688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9D79E3-3DD4-7740-8AF4-3F7F4AB62B58}"/>
              </a:ext>
            </a:extLst>
          </p:cNvPr>
          <p:cNvSpPr/>
          <p:nvPr/>
        </p:nvSpPr>
        <p:spPr>
          <a:xfrm>
            <a:off x="9518133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391642959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83F3FDF-53E7-9046-81C0-4A095C8FBFD3}"/>
              </a:ext>
            </a:extLst>
          </p:cNvPr>
          <p:cNvCxnSpPr>
            <a:cxnSpLocks/>
          </p:cNvCxnSpPr>
          <p:nvPr/>
        </p:nvCxnSpPr>
        <p:spPr>
          <a:xfrm>
            <a:off x="1312863" y="325790"/>
            <a:ext cx="9893299" cy="0"/>
          </a:xfrm>
          <a:prstGeom prst="line">
            <a:avLst/>
          </a:prstGeom>
          <a:noFill/>
          <a:ln w="19050" cap="flat">
            <a:solidFill>
              <a:schemeClr val="bg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FE9D9A4-5371-A94E-A8B4-2E90ADE0A77F}"/>
              </a:ext>
            </a:extLst>
          </p:cNvPr>
          <p:cNvSpPr/>
          <p:nvPr/>
        </p:nvSpPr>
        <p:spPr>
          <a:xfrm>
            <a:off x="11419925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89AEFDE8-AB4A-ED42-B3C7-CEF4727AEF8C}"/>
              </a:ext>
            </a:extLst>
          </p:cNvPr>
          <p:cNvSpPr/>
          <p:nvPr/>
        </p:nvSpPr>
        <p:spPr>
          <a:xfrm flipV="1">
            <a:off x="3686513" y="-1484089"/>
            <a:ext cx="8178462" cy="8016287"/>
          </a:xfrm>
          <a:prstGeom prst="arc">
            <a:avLst/>
          </a:prstGeom>
          <a:ln w="1905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2"/>
              </a:solidFill>
            </a:endParaRPr>
          </a:p>
        </p:txBody>
      </p:sp>
      <p:sp>
        <p:nvSpPr>
          <p:cNvPr id="22" name="Title 7">
            <a:extLst>
              <a:ext uri="{FF2B5EF4-FFF2-40B4-BE49-F238E27FC236}">
                <a16:creationId xmlns:a16="http://schemas.microsoft.com/office/drawing/2014/main" id="{58C4CE62-63AC-7443-93AA-8EE261BDBA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2864" y="2171700"/>
            <a:ext cx="9898062" cy="1421928"/>
          </a:xfrm>
        </p:spPr>
        <p:txBody>
          <a:bodyPr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Divider/Section Title</a:t>
            </a:r>
            <a:br>
              <a:rPr lang="en-US"/>
            </a:br>
            <a:r>
              <a:rPr lang="en-US"/>
              <a:t>Divider/Section Title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9E5040B8-F8CC-C647-93B3-A8597F9354D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12864" y="3928546"/>
            <a:ext cx="9898062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A00B54-E6C0-7A4F-B07C-C467D86258C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0" name="Image">
            <a:extLst>
              <a:ext uri="{FF2B5EF4-FFF2-40B4-BE49-F238E27FC236}">
                <a16:creationId xmlns:a16="http://schemas.microsoft.com/office/drawing/2014/main" id="{EAF03EE4-87EF-EF4E-AAC5-6B7CCD28DA5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0773ADD-BAE1-DB4B-9CB5-A63FA71593D7}"/>
              </a:ext>
            </a:extLst>
          </p:cNvPr>
          <p:cNvSpPr/>
          <p:nvPr/>
        </p:nvSpPr>
        <p:spPr>
          <a:xfrm>
            <a:off x="10168128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34528912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anded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>
            <a:extLst>
              <a:ext uri="{FF2B5EF4-FFF2-40B4-BE49-F238E27FC236}">
                <a16:creationId xmlns:a16="http://schemas.microsoft.com/office/drawing/2014/main" id="{E4C04E12-846B-0B48-A27F-D30FCA98320B}"/>
              </a:ext>
            </a:extLst>
          </p:cNvPr>
          <p:cNvSpPr/>
          <p:nvPr/>
        </p:nvSpPr>
        <p:spPr>
          <a:xfrm rot="10800000" flipH="1">
            <a:off x="2" y="-5"/>
            <a:ext cx="12192001" cy="6858001"/>
          </a:xfrm>
          <a:custGeom>
            <a:avLst/>
            <a:gdLst>
              <a:gd name="connsiteX0" fmla="*/ 5208134 w 9143999"/>
              <a:gd name="connsiteY0" fmla="*/ 0 h 5143500"/>
              <a:gd name="connsiteX1" fmla="*/ 5208136 w 9143999"/>
              <a:gd name="connsiteY1" fmla="*/ 0 h 5143500"/>
              <a:gd name="connsiteX2" fmla="*/ 9143999 w 9143999"/>
              <a:gd name="connsiteY2" fmla="*/ 0 h 5143500"/>
              <a:gd name="connsiteX3" fmla="*/ 9143999 w 9143999"/>
              <a:gd name="connsiteY3" fmla="*/ 5143500 h 5143500"/>
              <a:gd name="connsiteX4" fmla="*/ 5208136 w 9143999"/>
              <a:gd name="connsiteY4" fmla="*/ 5143500 h 5143500"/>
              <a:gd name="connsiteX5" fmla="*/ 0 w 9143999"/>
              <a:gd name="connsiteY5" fmla="*/ 5143500 h 5143500"/>
              <a:gd name="connsiteX6" fmla="*/ 5208134 w 9143999"/>
              <a:gd name="connsiteY6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3999" h="5143500">
                <a:moveTo>
                  <a:pt x="5208134" y="0"/>
                </a:moveTo>
                <a:lnTo>
                  <a:pt x="5208136" y="0"/>
                </a:lnTo>
                <a:lnTo>
                  <a:pt x="9143999" y="0"/>
                </a:lnTo>
                <a:lnTo>
                  <a:pt x="9143999" y="5143500"/>
                </a:lnTo>
                <a:lnTo>
                  <a:pt x="5208136" y="5143500"/>
                </a:lnTo>
                <a:lnTo>
                  <a:pt x="0" y="5143500"/>
                </a:lnTo>
                <a:cubicBezTo>
                  <a:pt x="0" y="2302825"/>
                  <a:pt x="2331762" y="0"/>
                  <a:pt x="5208134" y="0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0" name="Graphic 4">
            <a:extLst>
              <a:ext uri="{FF2B5EF4-FFF2-40B4-BE49-F238E27FC236}">
                <a16:creationId xmlns:a16="http://schemas.microsoft.com/office/drawing/2014/main" id="{397E6BA6-7CB4-C741-90BB-A47275A5F917}"/>
              </a:ext>
            </a:extLst>
          </p:cNvPr>
          <p:cNvPicPr>
            <a:picLocks/>
          </p:cNvPicPr>
          <p:nvPr/>
        </p:nvPicPr>
        <p:blipFill>
          <a:blip r:embed="rId2"/>
          <a:srcRect/>
          <a:stretch/>
        </p:blipFill>
        <p:spPr>
          <a:xfrm>
            <a:off x="3581400" y="2506870"/>
            <a:ext cx="6321515" cy="136278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AA38412-CF97-2C4A-823D-D4FAB8C6C9DF}"/>
              </a:ext>
            </a:extLst>
          </p:cNvPr>
          <p:cNvSpPr/>
          <p:nvPr/>
        </p:nvSpPr>
        <p:spPr>
          <a:xfrm>
            <a:off x="328613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noProof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13920390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FE92F26-34E0-9241-9E61-3C42A32B1452}"/>
              </a:ext>
            </a:extLst>
          </p:cNvPr>
          <p:cNvSpPr/>
          <p:nvPr/>
        </p:nvSpPr>
        <p:spPr>
          <a:xfrm>
            <a:off x="0" y="1"/>
            <a:ext cx="4838700" cy="685799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endParaRPr lang="en-US" sz="320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C66EDE1-037D-FA47-B106-BDE2E2E8D82B}"/>
              </a:ext>
            </a:extLst>
          </p:cNvPr>
          <p:cNvGrpSpPr/>
          <p:nvPr/>
        </p:nvGrpSpPr>
        <p:grpSpPr>
          <a:xfrm>
            <a:off x="328613" y="325437"/>
            <a:ext cx="10882312" cy="6205538"/>
            <a:chOff x="253999" y="256470"/>
            <a:chExt cx="8151131" cy="464810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D850FA9-ECBC-A34A-8002-1F4EB9E172B6}"/>
                </a:ext>
              </a:extLst>
            </p:cNvPr>
            <p:cNvGrpSpPr/>
            <p:nvPr/>
          </p:nvGrpSpPr>
          <p:grpSpPr>
            <a:xfrm flipH="1" flipV="1">
              <a:off x="253999" y="256470"/>
              <a:ext cx="2929039" cy="4648106"/>
              <a:chOff x="701574" y="247747"/>
              <a:chExt cx="2929039" cy="4648106"/>
            </a:xfrm>
          </p:grpSpPr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5D9D416D-0325-F24C-B93D-83B1DD739BE9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33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27C9B0AC-B2FE-504F-BED3-984177D7DD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30613" y="247747"/>
                <a:ext cx="0" cy="3262217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9497F349-3C9F-324B-AF86-67BBA393D7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74AB0CE-EB00-1644-96BA-9C663FAA82AF}"/>
                </a:ext>
              </a:extLst>
            </p:cNvPr>
            <p:cNvCxnSpPr>
              <a:cxnSpLocks/>
            </p:cNvCxnSpPr>
            <p:nvPr/>
          </p:nvCxnSpPr>
          <p:spPr>
            <a:xfrm>
              <a:off x="3183038" y="256470"/>
              <a:ext cx="5222092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3" name="Title 12">
            <a:extLst>
              <a:ext uri="{FF2B5EF4-FFF2-40B4-BE49-F238E27FC236}">
                <a16:creationId xmlns:a16="http://schemas.microsoft.com/office/drawing/2014/main" id="{8818C57D-EEAB-0641-84D5-8C8EE4FCE7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4251" y="1082773"/>
            <a:ext cx="3515127" cy="75713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Agenda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6865FC1-4496-3245-8BF3-9177449F2C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77367" y="393930"/>
            <a:ext cx="6030382" cy="258532"/>
          </a:xfrm>
        </p:spPr>
        <p:txBody>
          <a:bodyPr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87DF7D97-935E-144D-A6E8-E11A48F1268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176837" y="1082773"/>
            <a:ext cx="6030381" cy="511959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EFBD4627-DFB5-7040-B276-82D80E00236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4250" y="2171700"/>
            <a:ext cx="3515111" cy="369332"/>
          </a:xfrm>
        </p:spPr>
        <p:txBody>
          <a:bodyPr>
            <a:sp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24" name="Image">
            <a:extLst>
              <a:ext uri="{FF2B5EF4-FFF2-40B4-BE49-F238E27FC236}">
                <a16:creationId xmlns:a16="http://schemas.microsoft.com/office/drawing/2014/main" id="{178DF3D9-09CA-A74C-8058-3E28411DE74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B1D5278-B268-3D43-889E-2B1543327B6E}"/>
              </a:ext>
            </a:extLst>
          </p:cNvPr>
          <p:cNvSpPr/>
          <p:nvPr/>
        </p:nvSpPr>
        <p:spPr>
          <a:xfrm>
            <a:off x="11419925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7E2885A-09B6-6547-9745-3B1CFFE713C8}"/>
              </a:ext>
            </a:extLst>
          </p:cNvPr>
          <p:cNvSpPr/>
          <p:nvPr/>
        </p:nvSpPr>
        <p:spPr>
          <a:xfrm>
            <a:off x="10168128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1423403374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8F585-5101-8C47-BBE7-82D71209AF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838" y="695225"/>
            <a:ext cx="1087797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2347679-7AB8-114A-AB6E-C761C8D41B9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85837" y="1395694"/>
            <a:ext cx="10877549" cy="5135151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606D22-175E-BF40-8DFD-DEA5AE8FA4D8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238CCC-8785-8C45-9A10-C1E3943853A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4653" t="1098"/>
          <a:stretch/>
        </p:blipFill>
        <p:spPr>
          <a:xfrm rot="10800000">
            <a:off x="-2" y="0"/>
            <a:ext cx="152401" cy="685799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E5DC550-B91C-DB4C-A9FD-CD3262D46551}"/>
              </a:ext>
            </a:extLst>
          </p:cNvPr>
          <p:cNvSpPr/>
          <p:nvPr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71531446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8F585-5101-8C47-BBE7-82D71209AF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838" y="695225"/>
            <a:ext cx="1087797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2347679-7AB8-114A-AB6E-C761C8D41B9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85837" y="1874564"/>
            <a:ext cx="10877549" cy="4656281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41946BE3-7934-4148-B041-ED9BE26FA35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3" y="327155"/>
            <a:ext cx="1087796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3" name="Text Placeholder 31">
            <a:extLst>
              <a:ext uri="{FF2B5EF4-FFF2-40B4-BE49-F238E27FC236}">
                <a16:creationId xmlns:a16="http://schemas.microsoft.com/office/drawing/2014/main" id="{97D601DB-15C4-CC45-AD1F-1AAB583229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5706" y="1395694"/>
            <a:ext cx="1087797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606D22-175E-BF40-8DFD-DEA5AE8FA4D8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238CCC-8785-8C45-9A10-C1E3943853A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4653" t="1098"/>
          <a:stretch/>
        </p:blipFill>
        <p:spPr>
          <a:xfrm rot="10800000">
            <a:off x="-2" y="0"/>
            <a:ext cx="152401" cy="685799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B1808FD-1202-0440-A7A5-B1A7E08E76B0}"/>
              </a:ext>
            </a:extLst>
          </p:cNvPr>
          <p:cNvSpPr/>
          <p:nvPr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424387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E13700-EFAD-7C49-97BB-3B19BF7A9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D579-9351-4FD4-821C-343227506B2C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AF6573-E104-824F-90F2-A4DAE0DA7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13379A-7289-BA49-BBDB-61AB58ACA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BEA2-9827-40A2-B010-5CAAEFC35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20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left str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2699ECA7-B3B5-8D4E-B208-AF029105387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31" name="Image">
            <a:extLst>
              <a:ext uri="{FF2B5EF4-FFF2-40B4-BE49-F238E27FC236}">
                <a16:creationId xmlns:a16="http://schemas.microsoft.com/office/drawing/2014/main" id="{9A615E0E-DE69-A645-902E-023559915EE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A6BD6219-57F7-8446-9CFB-54D629232D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677" y="695225"/>
            <a:ext cx="1054213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90243BB2-13CD-484A-B8E3-12B95AC6201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1663" y="1395694"/>
            <a:ext cx="10541723" cy="513651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C23197-CDCD-7B41-A4DF-E6E6F729FF4B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639364-0CE2-A04F-8737-2E8FFBA0F43E}"/>
              </a:ext>
            </a:extLst>
          </p:cNvPr>
          <p:cNvSpPr/>
          <p:nvPr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078057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left strip 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2699ECA7-B3B5-8D4E-B208-AF029105387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31" name="Image">
            <a:extLst>
              <a:ext uri="{FF2B5EF4-FFF2-40B4-BE49-F238E27FC236}">
                <a16:creationId xmlns:a16="http://schemas.microsoft.com/office/drawing/2014/main" id="{9A615E0E-DE69-A645-902E-023559915EE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A6BD6219-57F7-8446-9CFB-54D629232D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677" y="695225"/>
            <a:ext cx="1054213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90243BB2-13CD-484A-B8E3-12B95AC6201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1663" y="1874564"/>
            <a:ext cx="10541723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17E6C8D9-8AA3-4B4E-BFD6-648DDCA1BAF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21282" y="327155"/>
            <a:ext cx="1054212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23" name="Text Placeholder 31">
            <a:extLst>
              <a:ext uri="{FF2B5EF4-FFF2-40B4-BE49-F238E27FC236}">
                <a16:creationId xmlns:a16="http://schemas.microsoft.com/office/drawing/2014/main" id="{F872888C-4E0A-DB41-9C82-85BD369F08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21545" y="1395694"/>
            <a:ext cx="1054213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C23197-CDCD-7B41-A4DF-E6E6F729FF4B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2A2EDB-D07A-094E-9202-845DAA776699}"/>
              </a:ext>
            </a:extLst>
          </p:cNvPr>
          <p:cNvSpPr/>
          <p:nvPr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61526740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boxes with left str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892CE2E4-1190-3D41-A038-70523F5D89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677" y="695225"/>
            <a:ext cx="1054213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39561789-3D10-7E4C-8B97-3512A5BC8A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1663" y="1395694"/>
            <a:ext cx="5106641" cy="513651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7030E2FF-6A19-7E41-93B4-9312F8F11B1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755159" y="1395694"/>
            <a:ext cx="5106641" cy="513651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CE2C554-EAB4-FD44-852B-68B4F9CC8E7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20" name="Image">
            <a:extLst>
              <a:ext uri="{FF2B5EF4-FFF2-40B4-BE49-F238E27FC236}">
                <a16:creationId xmlns:a16="http://schemas.microsoft.com/office/drawing/2014/main" id="{8129F967-DDD4-834A-96A5-29BEC8B9DF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172593A-DFBE-724E-93F7-783654C7B9E3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3434E8-FCFF-E040-A9FF-77BEA862C4DF}"/>
              </a:ext>
            </a:extLst>
          </p:cNvPr>
          <p:cNvSpPr/>
          <p:nvPr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1150320717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boxes with left strip 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892CE2E4-1190-3D41-A038-70523F5D89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677" y="695225"/>
            <a:ext cx="1054213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39561789-3D10-7E4C-8B97-3512A5BC8A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1663" y="1874564"/>
            <a:ext cx="5106641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52B52F83-9A5C-8B4A-95B4-2975C6FFD6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21282" y="327155"/>
            <a:ext cx="1054212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6" name="Text Placeholder 31">
            <a:extLst>
              <a:ext uri="{FF2B5EF4-FFF2-40B4-BE49-F238E27FC236}">
                <a16:creationId xmlns:a16="http://schemas.microsoft.com/office/drawing/2014/main" id="{A1CDB61C-80C3-3443-93C9-A592486713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21545" y="1395694"/>
            <a:ext cx="1054213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7030E2FF-6A19-7E41-93B4-9312F8F11B1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755159" y="1874564"/>
            <a:ext cx="5106641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CE2C554-EAB4-FD44-852B-68B4F9CC8E7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20" name="Image">
            <a:extLst>
              <a:ext uri="{FF2B5EF4-FFF2-40B4-BE49-F238E27FC236}">
                <a16:creationId xmlns:a16="http://schemas.microsoft.com/office/drawing/2014/main" id="{8129F967-DDD4-834A-96A5-29BEC8B9DF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172593A-DFBE-724E-93F7-783654C7B9E3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1CAA9B-328A-0940-B1EF-6E71D3C9D3A7}"/>
              </a:ext>
            </a:extLst>
          </p:cNvPr>
          <p:cNvSpPr/>
          <p:nvPr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39719464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small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447B4AA6-5104-9744-8E92-70D7A403B52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02597" y="-11"/>
            <a:ext cx="2341103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CA9BD1BC-C5EF-4648-A5CB-AF3CD1174C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3906" y="695225"/>
            <a:ext cx="812990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C407C388-E6B8-E749-BCFB-7E576788EFE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33800" y="1874564"/>
            <a:ext cx="8129586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282544D4-C803-484E-9A85-5C85653E66F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33511" y="327155"/>
            <a:ext cx="812989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30" name="Text Placeholder 31">
            <a:extLst>
              <a:ext uri="{FF2B5EF4-FFF2-40B4-BE49-F238E27FC236}">
                <a16:creationId xmlns:a16="http://schemas.microsoft.com/office/drawing/2014/main" id="{1E9D40B9-0028-DA4B-8E95-DA397F305A1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33774" y="1395694"/>
            <a:ext cx="812990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B879D87-6CB0-9047-81FD-DD35D2509DA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8" name="Image">
            <a:extLst>
              <a:ext uri="{FF2B5EF4-FFF2-40B4-BE49-F238E27FC236}">
                <a16:creationId xmlns:a16="http://schemas.microsoft.com/office/drawing/2014/main" id="{F6C8BD1F-F220-3341-821A-D9F82E670DF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176C418-668A-F445-AE50-B5D32A8B8355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1702EC-D965-9241-8601-EBC52B7A3570}"/>
              </a:ext>
            </a:extLst>
          </p:cNvPr>
          <p:cNvSpPr/>
          <p:nvPr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68811282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medium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CF0B041-1592-7A40-91DF-DE8C37719D6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90600" y="-11"/>
            <a:ext cx="4191001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467EB33-ED08-654E-AE8C-27D2D4873D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5151" y="695225"/>
            <a:ext cx="6348655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556016BF-4ADB-0746-9895-E4E327AD35C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14976" y="1874564"/>
            <a:ext cx="6348410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38D4813-1039-4942-940D-15CFA040AF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14755" y="327155"/>
            <a:ext cx="6348655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87D8B10B-1A27-1E40-A964-277CF49DB7A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15019" y="1395694"/>
            <a:ext cx="6348655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824D136-441F-F44B-9766-1FEFC192A8F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9" name="Image">
            <a:extLst>
              <a:ext uri="{FF2B5EF4-FFF2-40B4-BE49-F238E27FC236}">
                <a16:creationId xmlns:a16="http://schemas.microsoft.com/office/drawing/2014/main" id="{93F0BB9D-E93E-D643-A45B-B51F1C4D32C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5ADFA87-621A-0A46-9821-0318F489E9B0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86F4BA-9A0E-4E4C-8359-73A73FBC6F87}"/>
              </a:ext>
            </a:extLst>
          </p:cNvPr>
          <p:cNvSpPr/>
          <p:nvPr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80666504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large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CF0B041-1592-7A40-91DF-DE8C37719D6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77900" y="0"/>
            <a:ext cx="6696073" cy="685800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58FBB93-958F-D34A-A420-116A082A0A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7627" y="695225"/>
            <a:ext cx="3866179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BD4C9327-19F2-2D46-9BB3-4B822562E33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997355" y="1874564"/>
            <a:ext cx="3866030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D31D11FC-86A0-F74B-BDBF-C78F26DD19D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97231" y="327155"/>
            <a:ext cx="386617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8" name="Text Placeholder 31">
            <a:extLst>
              <a:ext uri="{FF2B5EF4-FFF2-40B4-BE49-F238E27FC236}">
                <a16:creationId xmlns:a16="http://schemas.microsoft.com/office/drawing/2014/main" id="{DF531D75-CC58-5E44-BC0D-A13051768C1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97495" y="1395694"/>
            <a:ext cx="3866179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A857455-079E-A745-AA73-D90A3B95D2A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9" name="Image">
            <a:extLst>
              <a:ext uri="{FF2B5EF4-FFF2-40B4-BE49-F238E27FC236}">
                <a16:creationId xmlns:a16="http://schemas.microsoft.com/office/drawing/2014/main" id="{DB341820-7372-484C-885D-86F1C93B53F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B5A385A-BAB9-B042-8917-604DEEE42E03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F83EAA-9468-CC43-BACB-0FDCDEF3E7F2}"/>
              </a:ext>
            </a:extLst>
          </p:cNvPr>
          <p:cNvSpPr/>
          <p:nvPr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1841103190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small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CF0B041-1592-7A40-91DF-DE8C37719D6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850897" y="-11"/>
            <a:ext cx="2341103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DEF5A3F-CA78-1F42-9D15-B305FF7744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5916" y="695225"/>
            <a:ext cx="8149084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C7CA72B4-0F4E-504F-B330-9D1729DDC24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5810" y="1874564"/>
            <a:ext cx="8148769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84744F0-D62C-5143-917C-799886FE64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75521" y="327155"/>
            <a:ext cx="8149083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A6033F4B-F476-6043-BE5D-983F5FE7C36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75784" y="1395694"/>
            <a:ext cx="8149084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ADEB42F-7E9B-3448-AB25-1C122CFCAD1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3" name="Image">
            <a:extLst>
              <a:ext uri="{FF2B5EF4-FFF2-40B4-BE49-F238E27FC236}">
                <a16:creationId xmlns:a16="http://schemas.microsoft.com/office/drawing/2014/main" id="{559593AB-08F6-AC49-BFC9-9708F6FD65C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2EC2B17-1E57-0441-953D-FDDCE2BAAFDE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032088-D8A3-3546-8094-7C46029D39D1}"/>
              </a:ext>
            </a:extLst>
          </p:cNvPr>
          <p:cNvSpPr/>
          <p:nvPr/>
        </p:nvSpPr>
        <p:spPr>
          <a:xfrm>
            <a:off x="7829054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68126143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medium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CF0B041-1592-7A40-91DF-DE8C37719D6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000999" y="-11"/>
            <a:ext cx="4191001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134BEAE-1964-4A41-B73B-5DE55E90D56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4" name="Image">
            <a:extLst>
              <a:ext uri="{FF2B5EF4-FFF2-40B4-BE49-F238E27FC236}">
                <a16:creationId xmlns:a16="http://schemas.microsoft.com/office/drawing/2014/main" id="{33F24DBE-264E-F94C-8FB3-FE8A3D97705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768705B-9EEA-6449-A887-E27409C55268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D49B707-3B8C-5A47-B177-422D52ECDD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5916" y="695225"/>
            <a:ext cx="6244431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7800F843-E451-D646-80C8-4D5C0E5D38A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5811" y="1874564"/>
            <a:ext cx="6244190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BB6D5116-0889-E147-B422-DA7207EBE2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75521" y="327155"/>
            <a:ext cx="6244431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24" name="Text Placeholder 31">
            <a:extLst>
              <a:ext uri="{FF2B5EF4-FFF2-40B4-BE49-F238E27FC236}">
                <a16:creationId xmlns:a16="http://schemas.microsoft.com/office/drawing/2014/main" id="{DE9F7FBB-6E03-D04B-96A6-17AB2E66636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75784" y="1395694"/>
            <a:ext cx="6244431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B62D99-D87F-AB4B-A0A4-8557906DFB25}"/>
              </a:ext>
            </a:extLst>
          </p:cNvPr>
          <p:cNvSpPr/>
          <p:nvPr/>
        </p:nvSpPr>
        <p:spPr>
          <a:xfrm>
            <a:off x="5979615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1042260544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large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CF0B041-1592-7A40-91DF-DE8C37719D6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551232" y="-11"/>
            <a:ext cx="6640768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E19747-583B-F049-9DE6-B7086C0EB5E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3" name="Image">
            <a:extLst>
              <a:ext uri="{FF2B5EF4-FFF2-40B4-BE49-F238E27FC236}">
                <a16:creationId xmlns:a16="http://schemas.microsoft.com/office/drawing/2014/main" id="{B2AE4B2D-A1A6-584D-8806-3A21F434A79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E58551F-15B1-174D-9B95-F7DBE290EDBA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C5C7E12B-E8CB-9A41-92FA-1019F576E8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5916" y="695225"/>
            <a:ext cx="3793235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C57116F0-FAEB-E744-8C06-2DBCF13B0C9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5811" y="1874564"/>
            <a:ext cx="3793089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8D26AF67-EEEB-8D4D-9F26-42321F1054D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75521" y="327155"/>
            <a:ext cx="3793235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25" name="Text Placeholder 31">
            <a:extLst>
              <a:ext uri="{FF2B5EF4-FFF2-40B4-BE49-F238E27FC236}">
                <a16:creationId xmlns:a16="http://schemas.microsoft.com/office/drawing/2014/main" id="{30F0DC5A-7034-2E45-98B5-A664643CBE2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75784" y="1395694"/>
            <a:ext cx="3793235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EB5558-A532-FA4E-AC39-CDDB19ACEF6C}"/>
              </a:ext>
            </a:extLst>
          </p:cNvPr>
          <p:cNvSpPr/>
          <p:nvPr/>
        </p:nvSpPr>
        <p:spPr>
          <a:xfrm>
            <a:off x="34761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64422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4732EA7-CC3D-C74D-A97B-007CFC146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D579-9351-4FD4-821C-343227506B2C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5508691-F37F-D344-8D50-652E5AA3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5C92E86-7A92-4448-BE6D-162AF675B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BEA2-9827-40A2-B010-5CAAEFC35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32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rk Green Content 1 box with medium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11512A22-4D06-E346-B502-9177F97B74D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567"/>
          <a:stretch/>
        </p:blipFill>
        <p:spPr>
          <a:xfrm>
            <a:off x="2" y="2"/>
            <a:ext cx="997775" cy="6857998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5258AE5-4320-034C-B0C8-1E6759D3794A}"/>
              </a:ext>
            </a:extLst>
          </p:cNvPr>
          <p:cNvSpPr/>
          <p:nvPr/>
        </p:nvSpPr>
        <p:spPr>
          <a:xfrm>
            <a:off x="996544" y="-11"/>
            <a:ext cx="5177717" cy="6858001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90F3C8-E13B-FB42-BE44-C140A028DEB0}"/>
              </a:ext>
            </a:extLst>
          </p:cNvPr>
          <p:cNvSpPr/>
          <p:nvPr/>
        </p:nvSpPr>
        <p:spPr>
          <a:xfrm>
            <a:off x="6165936" y="-11"/>
            <a:ext cx="328468" cy="6858001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8F18549F-BC91-B74F-B0B0-DECA6A5793B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504107" y="-11"/>
            <a:ext cx="5687893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21C932D6-94B9-9C4B-AA8A-93F4265A9C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7015" y="695215"/>
            <a:ext cx="4516611" cy="590931"/>
          </a:xfrm>
        </p:spPr>
        <p:txBody>
          <a:bodyPr lIns="0" r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F16526BB-4E10-3241-B335-C4A0505E3CB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6744" y="1874554"/>
            <a:ext cx="4516437" cy="4327809"/>
          </a:xfrm>
        </p:spPr>
        <p:txBody>
          <a:bodyPr lIns="0" r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586F9B00-93D6-7446-BE76-CE8A1FA7956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26619" y="327145"/>
            <a:ext cx="4516611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30" name="Text Placeholder 31">
            <a:extLst>
              <a:ext uri="{FF2B5EF4-FFF2-40B4-BE49-F238E27FC236}">
                <a16:creationId xmlns:a16="http://schemas.microsoft.com/office/drawing/2014/main" id="{39CDCD6F-5CAF-1B4B-BEC1-8BC1ECDC14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26883" y="1395684"/>
            <a:ext cx="4516611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0C116B-952F-AC4C-9475-3ECAACADAA4C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F50CC8-3744-794A-8A5E-9A50F4EFC860}"/>
              </a:ext>
            </a:extLst>
          </p:cNvPr>
          <p:cNvSpPr/>
          <p:nvPr/>
        </p:nvSpPr>
        <p:spPr>
          <a:xfrm>
            <a:off x="4150410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noProof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3190366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rk Green Content 1 box with medium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30F71-01AE-3B47-A421-55E08E098922}"/>
              </a:ext>
            </a:extLst>
          </p:cNvPr>
          <p:cNvSpPr/>
          <p:nvPr/>
        </p:nvSpPr>
        <p:spPr>
          <a:xfrm>
            <a:off x="7016750" y="-1"/>
            <a:ext cx="5177717" cy="6858001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D26DF4-FA5C-D84D-A8B6-16535A5C0EF5}"/>
              </a:ext>
            </a:extLst>
          </p:cNvPr>
          <p:cNvSpPr/>
          <p:nvPr/>
        </p:nvSpPr>
        <p:spPr>
          <a:xfrm>
            <a:off x="6688282" y="-1"/>
            <a:ext cx="328468" cy="6858001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1512A22-4D06-E346-B502-9177F97B74D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567"/>
          <a:stretch/>
        </p:blipFill>
        <p:spPr>
          <a:xfrm>
            <a:off x="2" y="2"/>
            <a:ext cx="997775" cy="6857998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B38DFCA8-F118-124C-B788-58C1E7B4EBE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97776" y="-11"/>
            <a:ext cx="5687893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2236A33-E2CA-F843-BED1-BC17AB49A6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47221" y="695225"/>
            <a:ext cx="4516611" cy="590931"/>
          </a:xfrm>
        </p:spPr>
        <p:txBody>
          <a:bodyPr lIns="0" r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EC336CC6-83BD-D048-8062-291E35963D7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46950" y="1874564"/>
            <a:ext cx="4516437" cy="4327799"/>
          </a:xfrm>
        </p:spPr>
        <p:txBody>
          <a:bodyPr lIns="0" r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9C40703-70D8-4D45-B830-25CE5FEB93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346825" y="327155"/>
            <a:ext cx="4516611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C28C767E-A76A-9646-BCF1-E61AD25F54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47089" y="1395694"/>
            <a:ext cx="4516611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85490F-0427-D844-A282-63C29905C7B8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DDD1AC1-348F-2F43-8FFB-1534A65EEE50}"/>
              </a:ext>
            </a:extLst>
          </p:cNvPr>
          <p:cNvSpPr/>
          <p:nvPr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noProof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963524278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 Green bar Content 1 box with medium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8D26DF4-FA5C-D84D-A8B6-16535A5C0EF5}"/>
              </a:ext>
            </a:extLst>
          </p:cNvPr>
          <p:cNvSpPr/>
          <p:nvPr/>
        </p:nvSpPr>
        <p:spPr>
          <a:xfrm>
            <a:off x="5187335" y="-1"/>
            <a:ext cx="328468" cy="6858001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1512A22-4D06-E346-B502-9177F97B74D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567"/>
          <a:stretch/>
        </p:blipFill>
        <p:spPr>
          <a:xfrm>
            <a:off x="2" y="2"/>
            <a:ext cx="997775" cy="6857998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B38DFCA8-F118-124C-B788-58C1E7B4EBE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97777" y="-11"/>
            <a:ext cx="4177474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2236A33-E2CA-F843-BED1-BC17AB49A6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8763" y="695225"/>
            <a:ext cx="6025069" cy="590931"/>
          </a:xfrm>
        </p:spPr>
        <p:txBody>
          <a:bodyPr lIns="0" r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EC336CC6-83BD-D048-8062-291E35963D7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38551" y="1874564"/>
            <a:ext cx="6024837" cy="4327799"/>
          </a:xfrm>
        </p:spPr>
        <p:txBody>
          <a:bodyPr lIns="0" rIns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9C40703-70D8-4D45-B830-25CE5FEB93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38367" y="327155"/>
            <a:ext cx="602506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C28C767E-A76A-9646-BCF1-E61AD25F54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38631" y="1395694"/>
            <a:ext cx="6025069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F98853-DF03-D049-ABDC-9F4A569E6381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63A59E-7A2E-B744-800D-9F162966D2A2}"/>
              </a:ext>
            </a:extLst>
          </p:cNvPr>
          <p:cNvSpPr/>
          <p:nvPr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921860862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 Green bar Content 1 box with medium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8D26DF4-FA5C-D84D-A8B6-16535A5C0EF5}"/>
              </a:ext>
            </a:extLst>
          </p:cNvPr>
          <p:cNvSpPr/>
          <p:nvPr/>
        </p:nvSpPr>
        <p:spPr>
          <a:xfrm>
            <a:off x="7683233" y="-1"/>
            <a:ext cx="328468" cy="6858001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1512A22-4D06-E346-B502-9177F97B74D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567"/>
          <a:stretch/>
        </p:blipFill>
        <p:spPr>
          <a:xfrm>
            <a:off x="2" y="2"/>
            <a:ext cx="997775" cy="6857998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B38DFCA8-F118-124C-B788-58C1E7B4EBE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014526" y="-11"/>
            <a:ext cx="4177474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2236A33-E2CA-F843-BED1-BC17AB49A6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031" y="695225"/>
            <a:ext cx="6025069" cy="590931"/>
          </a:xfrm>
        </p:spPr>
        <p:txBody>
          <a:bodyPr lIns="0" r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EC336CC6-83BD-D048-8062-291E35963D7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0819" y="1874564"/>
            <a:ext cx="6024837" cy="4327799"/>
          </a:xfrm>
        </p:spPr>
        <p:txBody>
          <a:bodyPr lIns="0" rIns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9C40703-70D8-4D45-B830-25CE5FEB93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20635" y="327155"/>
            <a:ext cx="602506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C28C767E-A76A-9646-BCF1-E61AD25F54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20899" y="1395694"/>
            <a:ext cx="6025069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B4D76D-A8AC-044E-A337-15900E3D20AE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3D0AB4-2509-D542-8877-C44971CD544D}"/>
              </a:ext>
            </a:extLst>
          </p:cNvPr>
          <p:cNvSpPr/>
          <p:nvPr/>
        </p:nvSpPr>
        <p:spPr>
          <a:xfrm>
            <a:off x="5652885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22058279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duct feature layout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B2D7834-12E4-5840-AF86-22CF03FEFF94}"/>
              </a:ext>
            </a:extLst>
          </p:cNvPr>
          <p:cNvSpPr/>
          <p:nvPr/>
        </p:nvSpPr>
        <p:spPr>
          <a:xfrm>
            <a:off x="993046" y="4022726"/>
            <a:ext cx="11198954" cy="2835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501A12-A5D9-0846-82A2-CE979772085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6A3E4A46-72C4-CB4C-8F81-CDF21CB12CF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4C9E40F-392F-D048-B50A-4BEB18C07A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4204" y="704620"/>
            <a:ext cx="510437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A233752E-0206-9342-B552-B5F45B11D5D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324041" y="1746721"/>
            <a:ext cx="5104173" cy="1948979"/>
          </a:xfrm>
        </p:spPr>
        <p:txBody>
          <a:bodyPr lIns="0" rIns="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ext Placeholder 31">
            <a:extLst>
              <a:ext uri="{FF2B5EF4-FFF2-40B4-BE49-F238E27FC236}">
                <a16:creationId xmlns:a16="http://schemas.microsoft.com/office/drawing/2014/main" id="{97CBF19E-4B15-3C4C-90F6-831FC674277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24072" y="1405089"/>
            <a:ext cx="5104370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Key Features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D29E6010-B2C9-3740-A109-EA3538472B2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20377" y="336550"/>
            <a:ext cx="5104370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26" name="Picture Placeholder 9">
            <a:extLst>
              <a:ext uri="{FF2B5EF4-FFF2-40B4-BE49-F238E27FC236}">
                <a16:creationId xmlns:a16="http://schemas.microsoft.com/office/drawing/2014/main" id="{B17FFFA9-BBD0-6B4B-891B-396550D27EA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759210" y="336550"/>
            <a:ext cx="5100705" cy="335915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90427C61-AAE9-9047-99AC-2C0713D942B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1324041" y="4709274"/>
            <a:ext cx="5104173" cy="1812176"/>
          </a:xfrm>
        </p:spPr>
        <p:txBody>
          <a:bodyPr lIns="0" rIns="0"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8" name="Text Placeholder 31">
            <a:extLst>
              <a:ext uri="{FF2B5EF4-FFF2-40B4-BE49-F238E27FC236}">
                <a16:creationId xmlns:a16="http://schemas.microsoft.com/office/drawing/2014/main" id="{29762B76-3A33-0A4D-A044-81E06D2C578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324072" y="4350177"/>
            <a:ext cx="5104370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Key Applications</a:t>
            </a:r>
          </a:p>
        </p:txBody>
      </p:sp>
      <p:sp>
        <p:nvSpPr>
          <p:cNvPr id="30" name="Content Placeholder 9">
            <a:extLst>
              <a:ext uri="{FF2B5EF4-FFF2-40B4-BE49-F238E27FC236}">
                <a16:creationId xmlns:a16="http://schemas.microsoft.com/office/drawing/2014/main" id="{86F9005F-5AE7-964A-BD93-15A5FCAE1296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757761" y="4709274"/>
            <a:ext cx="5104173" cy="1812176"/>
          </a:xfrm>
        </p:spPr>
        <p:txBody>
          <a:bodyPr lIns="0" rIns="0"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1" name="Text Placeholder 31">
            <a:extLst>
              <a:ext uri="{FF2B5EF4-FFF2-40B4-BE49-F238E27FC236}">
                <a16:creationId xmlns:a16="http://schemas.microsoft.com/office/drawing/2014/main" id="{0517EF6E-4484-7D45-84D9-9F8EDBB0C71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757792" y="4350177"/>
            <a:ext cx="5104370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Other Features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21DC01-B2B2-8F4C-86C5-907C4C50C3B7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F026B1-8379-A84C-934D-D09335683F74}"/>
              </a:ext>
            </a:extLst>
          </p:cNvPr>
          <p:cNvSpPr/>
          <p:nvPr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02753078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icture Placeholder 9">
            <a:extLst>
              <a:ext uri="{FF2B5EF4-FFF2-40B4-BE49-F238E27FC236}">
                <a16:creationId xmlns:a16="http://schemas.microsoft.com/office/drawing/2014/main" id="{587D4FCA-BEDE-6546-8F8C-D64C79BF660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9804576" y="0"/>
            <a:ext cx="2394050" cy="3992246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37" name="Picture Placeholder 9">
            <a:extLst>
              <a:ext uri="{FF2B5EF4-FFF2-40B4-BE49-F238E27FC236}">
                <a16:creationId xmlns:a16="http://schemas.microsoft.com/office/drawing/2014/main" id="{BFFF965F-3EF2-6B4D-8AD9-386A5DE7EA8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168900" y="2836580"/>
            <a:ext cx="4305168" cy="402142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38" name="Picture Placeholder 9">
            <a:extLst>
              <a:ext uri="{FF2B5EF4-FFF2-40B4-BE49-F238E27FC236}">
                <a16:creationId xmlns:a16="http://schemas.microsoft.com/office/drawing/2014/main" id="{2F361653-C34F-DD42-A0A5-7E7AA652041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804572" y="4364564"/>
            <a:ext cx="2387428" cy="2493435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35" name="Picture Placeholder 9">
            <a:extLst>
              <a:ext uri="{FF2B5EF4-FFF2-40B4-BE49-F238E27FC236}">
                <a16:creationId xmlns:a16="http://schemas.microsoft.com/office/drawing/2014/main" id="{2F66B114-E83F-3E44-B7BB-B1D721467657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162077" y="0"/>
            <a:ext cx="4311992" cy="250893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5D67F3-7E7B-0F45-9661-A4A573664AA0}"/>
              </a:ext>
            </a:extLst>
          </p:cNvPr>
          <p:cNvCxnSpPr>
            <a:cxnSpLocks/>
          </p:cNvCxnSpPr>
          <p:nvPr/>
        </p:nvCxnSpPr>
        <p:spPr>
          <a:xfrm>
            <a:off x="984250" y="325790"/>
            <a:ext cx="3102303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F34622-0D52-234B-9D25-F4180CCA668F}"/>
              </a:ext>
            </a:extLst>
          </p:cNvPr>
          <p:cNvSpPr/>
          <p:nvPr/>
        </p:nvSpPr>
        <p:spPr>
          <a:xfrm>
            <a:off x="4300316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41946BE3-7934-4148-B041-ED9BE26FA35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25438"/>
            <a:ext cx="3101109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A8DEC16-C7BA-DE41-A7BE-B809CE9733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584" y="695225"/>
            <a:ext cx="448457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E88A36F1-50F2-A544-8F53-A46031B366B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478" y="1874564"/>
            <a:ext cx="4484397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F4700E5C-5805-3D40-8638-4EE3170A336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57452" y="1395694"/>
            <a:ext cx="448457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749476-98C5-9E49-8B6E-3260ACB9DADF}"/>
              </a:ext>
            </a:extLst>
          </p:cNvPr>
          <p:cNvSpPr/>
          <p:nvPr/>
        </p:nvSpPr>
        <p:spPr>
          <a:xfrm>
            <a:off x="325438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979854578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6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79ADA1DA-FFDB-2448-8F1B-91DBF4312E8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364166" y="3765584"/>
            <a:ext cx="2494692" cy="245756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5" name="Picture Placeholder 9">
            <a:extLst>
              <a:ext uri="{FF2B5EF4-FFF2-40B4-BE49-F238E27FC236}">
                <a16:creationId xmlns:a16="http://schemas.microsoft.com/office/drawing/2014/main" id="{ED694F3E-7D4A-224F-A001-65FD27CA7284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364166" y="961872"/>
            <a:ext cx="2494692" cy="2450143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2" name="Picture Placeholder 9">
            <a:extLst>
              <a:ext uri="{FF2B5EF4-FFF2-40B4-BE49-F238E27FC236}">
                <a16:creationId xmlns:a16="http://schemas.microsoft.com/office/drawing/2014/main" id="{6BE28E73-3235-1D4C-8638-A853FAB90CF8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540993" y="3765584"/>
            <a:ext cx="2494692" cy="245756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3" name="Picture Placeholder 9">
            <a:extLst>
              <a:ext uri="{FF2B5EF4-FFF2-40B4-BE49-F238E27FC236}">
                <a16:creationId xmlns:a16="http://schemas.microsoft.com/office/drawing/2014/main" id="{ABF6C3C8-2A34-E747-8783-83FE64DCB8E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540993" y="961872"/>
            <a:ext cx="2494692" cy="2450143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2AB00DA2-ECDE-234F-8745-008B85E75515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700807" y="3765584"/>
            <a:ext cx="2494692" cy="245756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39069577-B446-E94E-A2AF-ED769BE2162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700807" y="961872"/>
            <a:ext cx="2494692" cy="2450143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5D67F3-7E7B-0F45-9661-A4A573664AA0}"/>
              </a:ext>
            </a:extLst>
          </p:cNvPr>
          <p:cNvCxnSpPr>
            <a:cxnSpLocks/>
          </p:cNvCxnSpPr>
          <p:nvPr/>
        </p:nvCxnSpPr>
        <p:spPr>
          <a:xfrm>
            <a:off x="985838" y="325790"/>
            <a:ext cx="10220324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F34622-0D52-234B-9D25-F4180CCA668F}"/>
              </a:ext>
            </a:extLst>
          </p:cNvPr>
          <p:cNvSpPr/>
          <p:nvPr/>
        </p:nvSpPr>
        <p:spPr>
          <a:xfrm>
            <a:off x="11419925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7AEB9D5C-763E-F841-9C5B-CF1FC37CF2B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25438"/>
            <a:ext cx="10220324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204DC26-7E0E-6847-B6F0-3CD2E58412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584" y="695225"/>
            <a:ext cx="3014874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B4FF226B-3AB8-FE48-ACD5-8288BB33694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479" y="1874564"/>
            <a:ext cx="3014758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8" name="Text Placeholder 31">
            <a:extLst>
              <a:ext uri="{FF2B5EF4-FFF2-40B4-BE49-F238E27FC236}">
                <a16:creationId xmlns:a16="http://schemas.microsoft.com/office/drawing/2014/main" id="{219EC87A-6D4C-C245-91CF-8BC6ABE2B93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7452" y="1395694"/>
            <a:ext cx="3014874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D43813-2B47-1945-B669-FE89234E1B38}"/>
              </a:ext>
            </a:extLst>
          </p:cNvPr>
          <p:cNvSpPr/>
          <p:nvPr/>
        </p:nvSpPr>
        <p:spPr>
          <a:xfrm>
            <a:off x="325438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1802019983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er Story Slide with 1 Box, 1 Image, and Right-h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5D67F3-7E7B-0F45-9661-A4A573664AA0}"/>
              </a:ext>
            </a:extLst>
          </p:cNvPr>
          <p:cNvCxnSpPr>
            <a:cxnSpLocks/>
          </p:cNvCxnSpPr>
          <p:nvPr/>
        </p:nvCxnSpPr>
        <p:spPr>
          <a:xfrm>
            <a:off x="985444" y="325790"/>
            <a:ext cx="3198077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F34622-0D52-234B-9D25-F4180CCA668F}"/>
              </a:ext>
            </a:extLst>
          </p:cNvPr>
          <p:cNvSpPr/>
          <p:nvPr/>
        </p:nvSpPr>
        <p:spPr>
          <a:xfrm>
            <a:off x="4397284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86F2A26-B7A6-8B4A-855D-9747A39EC3B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"/>
          <a:stretch/>
        </p:blipFill>
        <p:spPr>
          <a:xfrm>
            <a:off x="11539538" y="-1"/>
            <a:ext cx="656167" cy="6858001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F2032F32-95C6-C14B-9972-6642CA4CE3FA}"/>
              </a:ext>
            </a:extLst>
          </p:cNvPr>
          <p:cNvSpPr/>
          <p:nvPr/>
        </p:nvSpPr>
        <p:spPr>
          <a:xfrm>
            <a:off x="9525000" y="-11"/>
            <a:ext cx="2014538" cy="6858011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9" name="Picture Placeholder 9">
            <a:extLst>
              <a:ext uri="{FF2B5EF4-FFF2-40B4-BE49-F238E27FC236}">
                <a16:creationId xmlns:a16="http://schemas.microsoft.com/office/drawing/2014/main" id="{415DF4DB-BAE3-C146-9DDF-2E1A64680F0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167313" y="-11"/>
            <a:ext cx="4357687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2EAF60F-849D-A04C-A59E-87CBFF3DDD1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10625" y="325438"/>
            <a:ext cx="1384301" cy="1846262"/>
          </a:xfrm>
        </p:spPr>
        <p:txBody>
          <a:bodyPr>
            <a:noAutofit/>
          </a:bodyPr>
          <a:lstStyle>
            <a:lvl1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6673AC39-1D72-9449-8521-F9BC004B57A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810625" y="2501507"/>
            <a:ext cx="1384301" cy="1846262"/>
          </a:xfrm>
        </p:spPr>
        <p:txBody>
          <a:bodyPr>
            <a:noAutofit/>
          </a:bodyPr>
          <a:lstStyle>
            <a:lvl1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3107EF82-D50C-D049-911D-6CD56348807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810625" y="4677575"/>
            <a:ext cx="1384301" cy="1846262"/>
          </a:xfrm>
        </p:spPr>
        <p:txBody>
          <a:bodyPr>
            <a:noAutofit/>
          </a:bodyPr>
          <a:lstStyle>
            <a:lvl1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3D4B902D-400B-F34A-968D-D9AFDA9FBD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25438"/>
            <a:ext cx="3198077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D835E7B-4925-5540-AF4B-5F86B3228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584" y="695225"/>
            <a:ext cx="448457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8FCED069-2017-EB41-9FC3-0911F0180CB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478" y="1874564"/>
            <a:ext cx="4484397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0D0C335E-50EE-1F43-92E1-2E3D57D5BD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57452" y="1395694"/>
            <a:ext cx="448457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794455-BC81-2A46-8600-226B100B0D3B}"/>
              </a:ext>
            </a:extLst>
          </p:cNvPr>
          <p:cNvSpPr/>
          <p:nvPr/>
        </p:nvSpPr>
        <p:spPr>
          <a:xfrm>
            <a:off x="325438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655706334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er Story Slide with Quote, 1 Image, and Right-hand Percent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5D67F3-7E7B-0F45-9661-A4A573664AA0}"/>
              </a:ext>
            </a:extLst>
          </p:cNvPr>
          <p:cNvCxnSpPr>
            <a:cxnSpLocks/>
          </p:cNvCxnSpPr>
          <p:nvPr/>
        </p:nvCxnSpPr>
        <p:spPr>
          <a:xfrm>
            <a:off x="985444" y="325790"/>
            <a:ext cx="3198077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F34622-0D52-234B-9D25-F4180CCA668F}"/>
              </a:ext>
            </a:extLst>
          </p:cNvPr>
          <p:cNvSpPr/>
          <p:nvPr/>
        </p:nvSpPr>
        <p:spPr>
          <a:xfrm>
            <a:off x="4397284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86F2A26-B7A6-8B4A-855D-9747A39EC3B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"/>
          <a:stretch/>
        </p:blipFill>
        <p:spPr>
          <a:xfrm>
            <a:off x="11539538" y="-1"/>
            <a:ext cx="656167" cy="6858001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F2032F32-95C6-C14B-9972-6642CA4CE3FA}"/>
              </a:ext>
            </a:extLst>
          </p:cNvPr>
          <p:cNvSpPr/>
          <p:nvPr/>
        </p:nvSpPr>
        <p:spPr>
          <a:xfrm>
            <a:off x="9525000" y="-11"/>
            <a:ext cx="2014538" cy="6858011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9" name="Picture Placeholder 9">
            <a:extLst>
              <a:ext uri="{FF2B5EF4-FFF2-40B4-BE49-F238E27FC236}">
                <a16:creationId xmlns:a16="http://schemas.microsoft.com/office/drawing/2014/main" id="{415DF4DB-BAE3-C146-9DDF-2E1A64680F0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167313" y="-11"/>
            <a:ext cx="4357687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ACF3FAB-6520-FE48-8682-E399C8655A72}"/>
              </a:ext>
            </a:extLst>
          </p:cNvPr>
          <p:cNvGrpSpPr/>
          <p:nvPr/>
        </p:nvGrpSpPr>
        <p:grpSpPr>
          <a:xfrm flipH="1">
            <a:off x="321732" y="2523454"/>
            <a:ext cx="4519010" cy="3780333"/>
            <a:chOff x="143113" y="2095349"/>
            <a:chExt cx="3487500" cy="3054682"/>
          </a:xfrm>
        </p:grpSpPr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BF833D3-1133-284C-B7FF-C85D9E4BF888}"/>
                </a:ext>
              </a:extLst>
            </p:cNvPr>
            <p:cNvSpPr/>
            <p:nvPr/>
          </p:nvSpPr>
          <p:spPr>
            <a:xfrm rot="5400000">
              <a:off x="2245001" y="3764419"/>
              <a:ext cx="1385888" cy="1385335"/>
            </a:xfrm>
            <a:custGeom>
              <a:avLst/>
              <a:gdLst>
                <a:gd name="connsiteX0" fmla="*/ 5285 w 1514204"/>
                <a:gd name="connsiteY0" fmla="*/ 0 h 1513599"/>
                <a:gd name="connsiteX1" fmla="*/ 1514204 w 1514204"/>
                <a:gd name="connsiteY1" fmla="*/ 1509713 h 1513599"/>
                <a:gd name="connsiteX2" fmla="*/ 1514008 w 1514204"/>
                <a:gd name="connsiteY2" fmla="*/ 1513599 h 1513599"/>
                <a:gd name="connsiteX3" fmla="*/ 0 w 1514204"/>
                <a:gd name="connsiteY3" fmla="*/ 1513599 h 1513599"/>
                <a:gd name="connsiteX4" fmla="*/ 0 w 1514204"/>
                <a:gd name="connsiteY4" fmla="*/ 267 h 1513599"/>
                <a:gd name="connsiteX0" fmla="*/ 0 w 1514204"/>
                <a:gd name="connsiteY0" fmla="*/ 267 h 1543322"/>
                <a:gd name="connsiteX1" fmla="*/ 5285 w 1514204"/>
                <a:gd name="connsiteY1" fmla="*/ 0 h 1543322"/>
                <a:gd name="connsiteX2" fmla="*/ 1514204 w 1514204"/>
                <a:gd name="connsiteY2" fmla="*/ 1509713 h 1543322"/>
                <a:gd name="connsiteX3" fmla="*/ 1514008 w 1514204"/>
                <a:gd name="connsiteY3" fmla="*/ 1513599 h 1543322"/>
                <a:gd name="connsiteX4" fmla="*/ 29723 w 1514204"/>
                <a:gd name="connsiteY4" fmla="*/ 1543322 h 1543322"/>
                <a:gd name="connsiteX0" fmla="*/ 0 w 1514204"/>
                <a:gd name="connsiteY0" fmla="*/ 267 h 1513599"/>
                <a:gd name="connsiteX1" fmla="*/ 5285 w 1514204"/>
                <a:gd name="connsiteY1" fmla="*/ 0 h 1513599"/>
                <a:gd name="connsiteX2" fmla="*/ 1514204 w 1514204"/>
                <a:gd name="connsiteY2" fmla="*/ 1509713 h 1513599"/>
                <a:gd name="connsiteX3" fmla="*/ 1514008 w 1514204"/>
                <a:gd name="connsiteY3" fmla="*/ 1513599 h 1513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4204" h="1513599">
                  <a:moveTo>
                    <a:pt x="0" y="267"/>
                  </a:moveTo>
                  <a:lnTo>
                    <a:pt x="5285" y="0"/>
                  </a:lnTo>
                  <a:cubicBezTo>
                    <a:pt x="838638" y="0"/>
                    <a:pt x="1514204" y="675922"/>
                    <a:pt x="1514204" y="1509713"/>
                  </a:cubicBezTo>
                  <a:cubicBezTo>
                    <a:pt x="1514139" y="1511008"/>
                    <a:pt x="1514073" y="1512304"/>
                    <a:pt x="1514008" y="1513599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33" err="1">
                <a:solidFill>
                  <a:schemeClr val="bg1"/>
                </a:solidFill>
              </a:endParaRP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8E8590B-B709-CB45-8693-77268DC05B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30613" y="2095349"/>
              <a:ext cx="0" cy="1668799"/>
            </a:xfrm>
            <a:prstGeom prst="line">
              <a:avLst/>
            </a:prstGeom>
            <a:ln w="190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5632D90-92AF-8940-AB6C-EF55F6112D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3113" y="5150031"/>
              <a:ext cx="2102164" cy="0"/>
            </a:xfrm>
            <a:prstGeom prst="line">
              <a:avLst/>
            </a:prstGeom>
            <a:ln w="190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8D2F768C-C631-5C44-807A-FF634C72AAB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638300" y="5460028"/>
            <a:ext cx="3202442" cy="16619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r"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1" name="Text Placeholder 24">
            <a:extLst>
              <a:ext uri="{FF2B5EF4-FFF2-40B4-BE49-F238E27FC236}">
                <a16:creationId xmlns:a16="http://schemas.microsoft.com/office/drawing/2014/main" id="{8CDCD86C-20E8-F44C-B324-3EFDE0B1F4F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38300" y="5740976"/>
            <a:ext cx="3202442" cy="16619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r">
              <a:buNone/>
              <a:defRPr sz="12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POSITION AND COMPANY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EC433212-49F4-5F41-96BD-7DA1491EEEE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56166" y="2502553"/>
            <a:ext cx="4184577" cy="2636819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marL="0" indent="0">
              <a:buNone/>
              <a:defRPr kumimoji="0" lang="en-US" sz="2133" u="none" strike="noStrike" kern="1000" cap="none" spc="0" normalizeH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j-lt"/>
                <a:sym typeface="Founders Grotesk"/>
              </a:defRPr>
            </a:lvl1pPr>
          </a:lstStyle>
          <a:p>
            <a:pPr lvl="0">
              <a:spcBef>
                <a:spcPct val="0"/>
              </a:spcBef>
              <a:buClrTx/>
              <a:buSzTx/>
              <a:buFontTx/>
              <a:tabLst/>
            </a:pPr>
            <a:r>
              <a:rPr lang="en-US" sz="2400"/>
              <a:t>Place your quote here. Place your quote here. Place your quote here. Place your quote here.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AAE3EAD-AC52-D74B-875A-21E7DE1E8AC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810625" y="2958356"/>
            <a:ext cx="1384301" cy="646331"/>
          </a:xfrm>
        </p:spPr>
        <p:txBody>
          <a:bodyPr>
            <a:sp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1D900F4D-0479-4243-8B14-B4008407E62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810625" y="3604687"/>
            <a:ext cx="1384301" cy="286232"/>
          </a:xfrm>
        </p:spPr>
        <p:txBody>
          <a:bodyPr>
            <a:sp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INCREASE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8902F001-AA3D-5048-87FF-5868A4D40FF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810625" y="329297"/>
            <a:ext cx="1384301" cy="646331"/>
          </a:xfrm>
        </p:spPr>
        <p:txBody>
          <a:bodyPr>
            <a:sp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EA0B23A3-3C32-D64B-9EAB-04429027383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810625" y="975628"/>
            <a:ext cx="1384301" cy="286232"/>
          </a:xfrm>
        </p:spPr>
        <p:txBody>
          <a:bodyPr>
            <a:sp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INCREASE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AAD16678-839E-D54E-AA26-4D2841377FD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810625" y="5596140"/>
            <a:ext cx="1384301" cy="646331"/>
          </a:xfrm>
        </p:spPr>
        <p:txBody>
          <a:bodyPr>
            <a:sp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CEFDDE33-1B3E-6E4F-929B-2901AA2C85A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810625" y="6242471"/>
            <a:ext cx="1384301" cy="286232"/>
          </a:xfrm>
        </p:spPr>
        <p:txBody>
          <a:bodyPr>
            <a:sp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INCREASE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BED079A4-A9DD-2C4F-9AEF-399CB88C54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25438"/>
            <a:ext cx="3198077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AFDED271-4FB0-5B4C-8B21-B30DB199E0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584" y="695225"/>
            <a:ext cx="4484570" cy="1089529"/>
          </a:xfrm>
        </p:spPr>
        <p:txBody>
          <a:bodyPr lIns="0" rIns="0"/>
          <a:lstStyle/>
          <a:p>
            <a:r>
              <a:rPr lang="en-US"/>
              <a:t>Customer Story Heading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056C3BE-7134-C648-9B2F-8C55F41282D4}"/>
              </a:ext>
            </a:extLst>
          </p:cNvPr>
          <p:cNvSpPr/>
          <p:nvPr/>
        </p:nvSpPr>
        <p:spPr>
          <a:xfrm>
            <a:off x="325438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4012297800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er Story with 1 Box and 1 Horizonta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2F032E7-F431-B74F-BA39-9E9DCFD591D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1"/>
            <a:ext cx="12206287" cy="2817444"/>
          </a:xfrm>
          <a:custGeom>
            <a:avLst/>
            <a:gdLst>
              <a:gd name="connsiteX0" fmla="*/ 1302341 w 12206287"/>
              <a:gd name="connsiteY0" fmla="*/ 0 h 2817444"/>
              <a:gd name="connsiteX1" fmla="*/ 12206287 w 12206287"/>
              <a:gd name="connsiteY1" fmla="*/ 0 h 2817444"/>
              <a:gd name="connsiteX2" fmla="*/ 12206287 w 12206287"/>
              <a:gd name="connsiteY2" fmla="*/ 2817444 h 2817444"/>
              <a:gd name="connsiteX3" fmla="*/ 0 w 12206287"/>
              <a:gd name="connsiteY3" fmla="*/ 2817444 h 2817444"/>
              <a:gd name="connsiteX4" fmla="*/ 0 w 12206287"/>
              <a:gd name="connsiteY4" fmla="*/ 1107183 h 2817444"/>
              <a:gd name="connsiteX5" fmla="*/ 1302341 w 12206287"/>
              <a:gd name="connsiteY5" fmla="*/ 1107183 h 2817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06287" h="2817444">
                <a:moveTo>
                  <a:pt x="1302341" y="0"/>
                </a:moveTo>
                <a:lnTo>
                  <a:pt x="12206287" y="0"/>
                </a:lnTo>
                <a:lnTo>
                  <a:pt x="12206287" y="2817444"/>
                </a:lnTo>
                <a:lnTo>
                  <a:pt x="0" y="2817444"/>
                </a:lnTo>
                <a:lnTo>
                  <a:pt x="0" y="1107183"/>
                </a:lnTo>
                <a:lnTo>
                  <a:pt x="1302341" y="110718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8385CF0-D61E-DE47-8C11-425839DA03F9}"/>
              </a:ext>
            </a:extLst>
          </p:cNvPr>
          <p:cNvGrpSpPr/>
          <p:nvPr/>
        </p:nvGrpSpPr>
        <p:grpSpPr>
          <a:xfrm>
            <a:off x="0" y="0"/>
            <a:ext cx="1302341" cy="1107184"/>
            <a:chOff x="0" y="0"/>
            <a:chExt cx="976756" cy="83038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3BC3C90-1ED5-6748-9D2C-6B78E7326AD6}"/>
                </a:ext>
              </a:extLst>
            </p:cNvPr>
            <p:cNvSpPr/>
            <p:nvPr/>
          </p:nvSpPr>
          <p:spPr>
            <a:xfrm>
              <a:off x="0" y="0"/>
              <a:ext cx="976756" cy="830388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33" err="1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10" name="Image">
              <a:extLst>
                <a:ext uri="{FF2B5EF4-FFF2-40B4-BE49-F238E27FC236}">
                  <a16:creationId xmlns:a16="http://schemas.microsoft.com/office/drawing/2014/main" id="{E60F496C-D733-E64A-8C75-A0D7FCD73C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246990" y="250462"/>
              <a:ext cx="489607" cy="327632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3E27C77C-7156-2C4A-9EAC-98423CA044FC}"/>
              </a:ext>
            </a:extLst>
          </p:cNvPr>
          <p:cNvSpPr/>
          <p:nvPr/>
        </p:nvSpPr>
        <p:spPr>
          <a:xfrm rot="16200000" flipH="1">
            <a:off x="380470" y="4955611"/>
            <a:ext cx="1513939" cy="1622941"/>
          </a:xfrm>
          <a:custGeom>
            <a:avLst/>
            <a:gdLst>
              <a:gd name="connsiteX0" fmla="*/ 5285 w 1514204"/>
              <a:gd name="connsiteY0" fmla="*/ 0 h 1513599"/>
              <a:gd name="connsiteX1" fmla="*/ 1514204 w 1514204"/>
              <a:gd name="connsiteY1" fmla="*/ 1509713 h 1513599"/>
              <a:gd name="connsiteX2" fmla="*/ 1514008 w 1514204"/>
              <a:gd name="connsiteY2" fmla="*/ 1513599 h 1513599"/>
              <a:gd name="connsiteX3" fmla="*/ 0 w 1514204"/>
              <a:gd name="connsiteY3" fmla="*/ 1513599 h 1513599"/>
              <a:gd name="connsiteX4" fmla="*/ 0 w 1514204"/>
              <a:gd name="connsiteY4" fmla="*/ 267 h 1513599"/>
              <a:gd name="connsiteX0" fmla="*/ 0 w 1514204"/>
              <a:gd name="connsiteY0" fmla="*/ 267 h 1543322"/>
              <a:gd name="connsiteX1" fmla="*/ 5285 w 1514204"/>
              <a:gd name="connsiteY1" fmla="*/ 0 h 1543322"/>
              <a:gd name="connsiteX2" fmla="*/ 1514204 w 1514204"/>
              <a:gd name="connsiteY2" fmla="*/ 1509713 h 1543322"/>
              <a:gd name="connsiteX3" fmla="*/ 1514008 w 1514204"/>
              <a:gd name="connsiteY3" fmla="*/ 1513599 h 1543322"/>
              <a:gd name="connsiteX4" fmla="*/ 29723 w 1514204"/>
              <a:gd name="connsiteY4" fmla="*/ 1543322 h 1543322"/>
              <a:gd name="connsiteX0" fmla="*/ 0 w 1514204"/>
              <a:gd name="connsiteY0" fmla="*/ 267 h 1513599"/>
              <a:gd name="connsiteX1" fmla="*/ 5285 w 1514204"/>
              <a:gd name="connsiteY1" fmla="*/ 0 h 1513599"/>
              <a:gd name="connsiteX2" fmla="*/ 1514204 w 1514204"/>
              <a:gd name="connsiteY2" fmla="*/ 1509713 h 1513599"/>
              <a:gd name="connsiteX3" fmla="*/ 1514008 w 1514204"/>
              <a:gd name="connsiteY3" fmla="*/ 1513599 h 1513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4204" h="1513599">
                <a:moveTo>
                  <a:pt x="0" y="267"/>
                </a:moveTo>
                <a:lnTo>
                  <a:pt x="5285" y="0"/>
                </a:lnTo>
                <a:cubicBezTo>
                  <a:pt x="838638" y="0"/>
                  <a:pt x="1514204" y="675922"/>
                  <a:pt x="1514204" y="1509713"/>
                </a:cubicBezTo>
                <a:cubicBezTo>
                  <a:pt x="1514139" y="1511008"/>
                  <a:pt x="1514073" y="1512304"/>
                  <a:pt x="1514008" y="1513599"/>
                </a:cubicBezTo>
              </a:path>
            </a:pathLst>
          </a:cu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1"/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8F559A4B-5BE6-9A4D-A68D-D8F0DA5F6D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2129" y="3472480"/>
            <a:ext cx="10228795" cy="639612"/>
          </a:xfrm>
        </p:spPr>
        <p:txBody>
          <a:bodyPr lIns="0" rIns="0"/>
          <a:lstStyle/>
          <a:p>
            <a:r>
              <a:rPr lang="en-US"/>
              <a:t>Customer Story Heading</a:t>
            </a:r>
          </a:p>
        </p:txBody>
      </p:sp>
      <p:sp>
        <p:nvSpPr>
          <p:cNvPr id="25" name="Content Placeholder 9">
            <a:extLst>
              <a:ext uri="{FF2B5EF4-FFF2-40B4-BE49-F238E27FC236}">
                <a16:creationId xmlns:a16="http://schemas.microsoft.com/office/drawing/2014/main" id="{3D538650-8E86-BC4F-BF98-494B6C8FB05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84251" y="4254447"/>
            <a:ext cx="10226674" cy="1947916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28647842-0B44-B14F-A88D-72EA68C69F0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089002"/>
            <a:ext cx="10225481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867F8F-D3E9-0640-B07A-32F7FD14F308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1E8B28-CC58-F84C-8459-51EF890A85A2}"/>
              </a:ext>
            </a:extLst>
          </p:cNvPr>
          <p:cNvSpPr/>
          <p:nvPr/>
        </p:nvSpPr>
        <p:spPr>
          <a:xfrm>
            <a:off x="10168953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230081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D48C2D12-CA87-C145-8319-9BBDFD42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D579-9351-4FD4-821C-343227506B2C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C466F14-B52D-8445-8A05-3CD62A8F0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8BACB29-C8D8-F047-BB0B-34D69DC0F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BEA2-9827-40A2-B010-5CAAEFC35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er Story with 1 Quote and 1 Horizonta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2F032E7-F431-B74F-BA39-9E9DCFD591D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1"/>
            <a:ext cx="12206287" cy="2817444"/>
          </a:xfrm>
          <a:custGeom>
            <a:avLst/>
            <a:gdLst>
              <a:gd name="connsiteX0" fmla="*/ 1302341 w 12206287"/>
              <a:gd name="connsiteY0" fmla="*/ 0 h 2817444"/>
              <a:gd name="connsiteX1" fmla="*/ 12206287 w 12206287"/>
              <a:gd name="connsiteY1" fmla="*/ 0 h 2817444"/>
              <a:gd name="connsiteX2" fmla="*/ 12206287 w 12206287"/>
              <a:gd name="connsiteY2" fmla="*/ 2817444 h 2817444"/>
              <a:gd name="connsiteX3" fmla="*/ 0 w 12206287"/>
              <a:gd name="connsiteY3" fmla="*/ 2817444 h 2817444"/>
              <a:gd name="connsiteX4" fmla="*/ 0 w 12206287"/>
              <a:gd name="connsiteY4" fmla="*/ 1107183 h 2817444"/>
              <a:gd name="connsiteX5" fmla="*/ 1302341 w 12206287"/>
              <a:gd name="connsiteY5" fmla="*/ 1107183 h 2817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06287" h="2817444">
                <a:moveTo>
                  <a:pt x="1302341" y="0"/>
                </a:moveTo>
                <a:lnTo>
                  <a:pt x="12206287" y="0"/>
                </a:lnTo>
                <a:lnTo>
                  <a:pt x="12206287" y="2817444"/>
                </a:lnTo>
                <a:lnTo>
                  <a:pt x="0" y="2817444"/>
                </a:lnTo>
                <a:lnTo>
                  <a:pt x="0" y="1107183"/>
                </a:lnTo>
                <a:lnTo>
                  <a:pt x="1302341" y="110718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8F559A4B-5BE6-9A4D-A68D-D8F0DA5F6D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2129" y="3472480"/>
            <a:ext cx="10557476" cy="639612"/>
          </a:xfrm>
        </p:spPr>
        <p:txBody>
          <a:bodyPr lIns="0" rIns="0"/>
          <a:lstStyle/>
          <a:p>
            <a:r>
              <a:rPr lang="en-US"/>
              <a:t>Customer Story Heading</a:t>
            </a:r>
          </a:p>
        </p:txBody>
      </p:sp>
      <p:sp>
        <p:nvSpPr>
          <p:cNvPr id="25" name="Content Placeholder 9">
            <a:extLst>
              <a:ext uri="{FF2B5EF4-FFF2-40B4-BE49-F238E27FC236}">
                <a16:creationId xmlns:a16="http://schemas.microsoft.com/office/drawing/2014/main" id="{3D538650-8E86-BC4F-BF98-494B6C8FB05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84250" y="4254447"/>
            <a:ext cx="10555287" cy="1636110"/>
          </a:xfrm>
        </p:spPr>
        <p:txBody>
          <a:bodyPr lIns="0" rIns="0"/>
          <a:lstStyle>
            <a:lvl1pPr marL="0" indent="0">
              <a:buNone/>
              <a:defRPr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/>
              <a:t>Place your quote here. Place your quote here.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28647842-0B44-B14F-A88D-72EA68C69F0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089002"/>
            <a:ext cx="10554056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6368B11-30D6-6D45-9739-39DC64B89115}"/>
              </a:ext>
            </a:extLst>
          </p:cNvPr>
          <p:cNvGrpSpPr/>
          <p:nvPr/>
        </p:nvGrpSpPr>
        <p:grpSpPr>
          <a:xfrm flipV="1">
            <a:off x="325969" y="3472480"/>
            <a:ext cx="11213530" cy="3061563"/>
            <a:chOff x="253999" y="256470"/>
            <a:chExt cx="8857064" cy="259333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B7E6C9E-FD56-874F-A66B-F52A5FC619C8}"/>
                </a:ext>
              </a:extLst>
            </p:cNvPr>
            <p:cNvGrpSpPr/>
            <p:nvPr/>
          </p:nvGrpSpPr>
          <p:grpSpPr>
            <a:xfrm flipH="1" flipV="1">
              <a:off x="253999" y="256470"/>
              <a:ext cx="2929039" cy="2593330"/>
              <a:chOff x="701574" y="2302523"/>
              <a:chExt cx="2929039" cy="2593330"/>
            </a:xfrm>
          </p:grpSpPr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0D154BBE-0F39-7241-B448-77AAF181CB53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9050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33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46ABB367-1AA6-7B4D-984F-A12A644138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30613" y="2302523"/>
                <a:ext cx="0" cy="1207449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38F63069-C467-644D-A8AC-D540C42FCC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C49C217-0B8B-5946-A5FF-D511F0859A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3038" y="256470"/>
              <a:ext cx="5928025" cy="0"/>
            </a:xfrm>
            <a:prstGeom prst="line">
              <a:avLst/>
            </a:prstGeom>
            <a:noFill/>
            <a:ln w="190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1" name="Text Placeholder 24">
            <a:extLst>
              <a:ext uri="{FF2B5EF4-FFF2-40B4-BE49-F238E27FC236}">
                <a16:creationId xmlns:a16="http://schemas.microsoft.com/office/drawing/2014/main" id="{3E8180D0-3D4C-4E4F-856F-1304AEE8D39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24316" y="5909657"/>
            <a:ext cx="3115183" cy="1661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r"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2" name="Text Placeholder 24">
            <a:extLst>
              <a:ext uri="{FF2B5EF4-FFF2-40B4-BE49-F238E27FC236}">
                <a16:creationId xmlns:a16="http://schemas.microsoft.com/office/drawing/2014/main" id="{3C5F5CA3-FB6C-714F-B85B-703E19E3052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24316" y="6211119"/>
            <a:ext cx="3115183" cy="1661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r">
              <a:buNone/>
              <a:defRPr sz="1200" b="0" i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POSITION AND COMPANY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6301D5B-5F7A-824D-9A2E-7117CC97FED3}"/>
              </a:ext>
            </a:extLst>
          </p:cNvPr>
          <p:cNvGrpSpPr/>
          <p:nvPr/>
        </p:nvGrpSpPr>
        <p:grpSpPr>
          <a:xfrm>
            <a:off x="0" y="0"/>
            <a:ext cx="1302341" cy="1107184"/>
            <a:chOff x="0" y="0"/>
            <a:chExt cx="976756" cy="83038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845DD6F-B4FD-884E-BC3E-51A1920EEABE}"/>
                </a:ext>
              </a:extLst>
            </p:cNvPr>
            <p:cNvSpPr/>
            <p:nvPr/>
          </p:nvSpPr>
          <p:spPr>
            <a:xfrm>
              <a:off x="0" y="0"/>
              <a:ext cx="976756" cy="830388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33" err="1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28" name="Image">
              <a:extLst>
                <a:ext uri="{FF2B5EF4-FFF2-40B4-BE49-F238E27FC236}">
                  <a16:creationId xmlns:a16="http://schemas.microsoft.com/office/drawing/2014/main" id="{AC54BB23-6EA3-8347-8F02-E7F6CA7DB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246990" y="250462"/>
              <a:ext cx="489607" cy="327632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491F59A4-E2DD-8C43-BA1A-C1589744C15A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EBA5BAD-8AFB-9942-99A6-0FCF6F163B7F}"/>
              </a:ext>
            </a:extLst>
          </p:cNvPr>
          <p:cNvSpPr/>
          <p:nvPr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673086415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 with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812D5025-B07C-F949-A73A-ACE66FBFE663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804906" y="1364512"/>
            <a:ext cx="3387094" cy="4127499"/>
          </a:xfrm>
          <a:custGeom>
            <a:avLst/>
            <a:gdLst>
              <a:gd name="connsiteX0" fmla="*/ 605226 w 3387094"/>
              <a:gd name="connsiteY0" fmla="*/ 0 h 4127499"/>
              <a:gd name="connsiteX1" fmla="*/ 3387094 w 3387094"/>
              <a:gd name="connsiteY1" fmla="*/ 0 h 4127499"/>
              <a:gd name="connsiteX2" fmla="*/ 3387094 w 3387094"/>
              <a:gd name="connsiteY2" fmla="*/ 4127499 h 4127499"/>
              <a:gd name="connsiteX3" fmla="*/ 0 w 3387094"/>
              <a:gd name="connsiteY3" fmla="*/ 4127499 h 4127499"/>
              <a:gd name="connsiteX4" fmla="*/ 0 w 3387094"/>
              <a:gd name="connsiteY4" fmla="*/ 608547 h 4127499"/>
              <a:gd name="connsiteX5" fmla="*/ 605226 w 3387094"/>
              <a:gd name="connsiteY5" fmla="*/ 608547 h 4127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7094" h="4127499">
                <a:moveTo>
                  <a:pt x="605226" y="0"/>
                </a:moveTo>
                <a:lnTo>
                  <a:pt x="3387094" y="0"/>
                </a:lnTo>
                <a:lnTo>
                  <a:pt x="3387094" y="4127499"/>
                </a:lnTo>
                <a:lnTo>
                  <a:pt x="0" y="4127499"/>
                </a:lnTo>
                <a:lnTo>
                  <a:pt x="0" y="608547"/>
                </a:lnTo>
                <a:lnTo>
                  <a:pt x="605226" y="60854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8E860C6-24C4-C941-93E3-B34CDCD68F3F}"/>
              </a:ext>
            </a:extLst>
          </p:cNvPr>
          <p:cNvGrpSpPr/>
          <p:nvPr/>
        </p:nvGrpSpPr>
        <p:grpSpPr>
          <a:xfrm flipV="1">
            <a:off x="982133" y="0"/>
            <a:ext cx="6460067" cy="6208184"/>
            <a:chOff x="253999" y="256470"/>
            <a:chExt cx="5102517" cy="471840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1F2286E-D5DC-434E-AF5D-D086F942A521}"/>
                </a:ext>
              </a:extLst>
            </p:cNvPr>
            <p:cNvGrpSpPr/>
            <p:nvPr/>
          </p:nvGrpSpPr>
          <p:grpSpPr>
            <a:xfrm flipH="1" flipV="1">
              <a:off x="253999" y="256470"/>
              <a:ext cx="2929039" cy="4718401"/>
              <a:chOff x="701574" y="177452"/>
              <a:chExt cx="2929039" cy="4718401"/>
            </a:xfrm>
          </p:grpSpPr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6FCCBCE4-7D9F-1143-9F99-227C32705A1D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9050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33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5B559CF-4DEF-A742-91D8-8C3C102117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30613" y="177452"/>
                <a:ext cx="0" cy="3332517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41D8E251-BD93-3344-8371-0EA1901920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68A834B-2AB3-6B45-87EA-C13B31648E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3038" y="256470"/>
              <a:ext cx="2173478" cy="0"/>
            </a:xfrm>
            <a:prstGeom prst="line">
              <a:avLst/>
            </a:prstGeom>
            <a:noFill/>
            <a:ln w="190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1" name="Text Placeholder 24">
            <a:extLst>
              <a:ext uri="{FF2B5EF4-FFF2-40B4-BE49-F238E27FC236}">
                <a16:creationId xmlns:a16="http://schemas.microsoft.com/office/drawing/2014/main" id="{853D762C-152D-1141-AFFE-39B89EE9788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45935" y="5211068"/>
            <a:ext cx="3098800" cy="23240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r"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921D79FA-E5CF-FD4A-AE41-D0B58264AD1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45935" y="5492014"/>
            <a:ext cx="3098800" cy="51724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r">
              <a:buNone/>
              <a:defRPr sz="1200" b="0" i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POSITION AND COMPANY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D72B174-5025-2347-9FA3-23419F122D70}"/>
              </a:ext>
            </a:extLst>
          </p:cNvPr>
          <p:cNvGrpSpPr/>
          <p:nvPr/>
        </p:nvGrpSpPr>
        <p:grpSpPr>
          <a:xfrm>
            <a:off x="8806590" y="1365249"/>
            <a:ext cx="1219201" cy="1219200"/>
            <a:chOff x="8806590" y="1365249"/>
            <a:chExt cx="1219201" cy="1219200"/>
          </a:xfrm>
        </p:grpSpPr>
        <p:sp>
          <p:nvSpPr>
            <p:cNvPr id="16" name="Freeform 37">
              <a:extLst>
                <a:ext uri="{FF2B5EF4-FFF2-40B4-BE49-F238E27FC236}">
                  <a16:creationId xmlns:a16="http://schemas.microsoft.com/office/drawing/2014/main" id="{B08286B8-F81F-C84F-BA43-C11CDC05D1C1}"/>
                </a:ext>
              </a:extLst>
            </p:cNvPr>
            <p:cNvSpPr txBox="1">
              <a:spLocks/>
            </p:cNvSpPr>
            <p:nvPr/>
          </p:nvSpPr>
          <p:spPr>
            <a:xfrm>
              <a:off x="8806590" y="1365249"/>
              <a:ext cx="605226" cy="608550"/>
            </a:xfrm>
            <a:custGeom>
              <a:avLst/>
              <a:gdLst>
                <a:gd name="connsiteX0" fmla="*/ 0 w 453919"/>
                <a:gd name="connsiteY0" fmla="*/ 0 h 456412"/>
                <a:gd name="connsiteX1" fmla="*/ 453919 w 453919"/>
                <a:gd name="connsiteY1" fmla="*/ 0 h 456412"/>
                <a:gd name="connsiteX2" fmla="*/ 453919 w 453919"/>
                <a:gd name="connsiteY2" fmla="*/ 456412 h 456412"/>
                <a:gd name="connsiteX3" fmla="*/ 0 w 453919"/>
                <a:gd name="connsiteY3" fmla="*/ 456412 h 456412"/>
                <a:gd name="connsiteX4" fmla="*/ 0 w 453919"/>
                <a:gd name="connsiteY4" fmla="*/ 0 h 456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919" h="456412">
                  <a:moveTo>
                    <a:pt x="0" y="0"/>
                  </a:moveTo>
                  <a:lnTo>
                    <a:pt x="453919" y="0"/>
                  </a:lnTo>
                  <a:lnTo>
                    <a:pt x="453919" y="456412"/>
                  </a:lnTo>
                  <a:lnTo>
                    <a:pt x="0" y="456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</p:spPr>
          <p:txBody>
            <a:bodyPr wrap="square" anchor="ctr">
              <a:noAutofit/>
            </a:bodyPr>
            <a:lstStyle>
              <a:lvl1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bg2">
                    <a:lumMod val="50000"/>
                  </a:schemeClr>
                </a:buClr>
                <a:buSzPct val="70000"/>
                <a:buFont typeface="Wingdings" charset="2"/>
                <a:buNone/>
                <a:tabLst>
                  <a:tab pos="182880" algn="l"/>
                </a:tabLst>
                <a:defRPr lang="en-US" sz="1050" b="0" i="0" kern="1200" baseline="0">
                  <a:solidFill>
                    <a:schemeClr val="tx2"/>
                  </a:solidFill>
                  <a:latin typeface="+mn-lt"/>
                  <a:ea typeface="Arial" charset="0"/>
                  <a:cs typeface="Arial" charset="0"/>
                </a:defRPr>
              </a:lvl1pPr>
              <a:lvl2pPr marL="27432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bg2">
                    <a:lumMod val="50000"/>
                  </a:schemeClr>
                </a:buClr>
                <a:buSzPct val="70000"/>
                <a:buFont typeface="Wingdings" charset="2"/>
                <a:buNone/>
                <a:defRPr lang="en-US" sz="1600" b="0" i="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Univers LT Std 45 Light"/>
                </a:defRPr>
              </a:lvl2pPr>
              <a:lvl3pPr marL="54864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bg2">
                    <a:lumMod val="50000"/>
                  </a:schemeClr>
                </a:buClr>
                <a:buSzPct val="70000"/>
                <a:buFont typeface="Wingdings" charset="2"/>
                <a:buNone/>
                <a:defRPr lang="en-US" sz="1400" b="0" i="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Univers LT Std 45 Light"/>
                </a:defRPr>
              </a:lvl3pPr>
              <a:lvl4pPr marL="73152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bg2">
                    <a:lumMod val="50000"/>
                  </a:schemeClr>
                </a:buClr>
                <a:buSzPct val="70000"/>
                <a:buFont typeface="Wingdings" charset="2"/>
                <a:buNone/>
                <a:defRPr lang="en-US" sz="1200" b="0" i="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Univers LT Std 45 Light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b="0" i="0" kern="1200" baseline="0">
                  <a:solidFill>
                    <a:schemeClr val="bg2">
                      <a:lumMod val="25000"/>
                    </a:schemeClr>
                  </a:solidFill>
                  <a:latin typeface="Helvetica Neue Light" charset="0"/>
                  <a:ea typeface="Helvetica Neue Light" charset="0"/>
                  <a:cs typeface="Helvetica Neue Light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/>
            </a:p>
          </p:txBody>
        </p:sp>
        <p:sp>
          <p:nvSpPr>
            <p:cNvPr id="13" name="Pie 12">
              <a:extLst>
                <a:ext uri="{FF2B5EF4-FFF2-40B4-BE49-F238E27FC236}">
                  <a16:creationId xmlns:a16="http://schemas.microsoft.com/office/drawing/2014/main" id="{AE8963BA-0EA5-FA49-8BB5-A893F8388ED7}"/>
                </a:ext>
              </a:extLst>
            </p:cNvPr>
            <p:cNvSpPr>
              <a:spLocks/>
            </p:cNvSpPr>
            <p:nvPr/>
          </p:nvSpPr>
          <p:spPr>
            <a:xfrm rot="10800000">
              <a:off x="8806591" y="1365249"/>
              <a:ext cx="1219200" cy="1219200"/>
            </a:xfrm>
            <a:prstGeom prst="pie">
              <a:avLst>
                <a:gd name="adj1" fmla="val 6048"/>
                <a:gd name="adj2" fmla="val 5412552"/>
              </a:avLst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33" err="1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pic>
        <p:nvPicPr>
          <p:cNvPr id="14" name="Image">
            <a:extLst>
              <a:ext uri="{FF2B5EF4-FFF2-40B4-BE49-F238E27FC236}">
                <a16:creationId xmlns:a16="http://schemas.microsoft.com/office/drawing/2014/main" id="{74D3EBEF-640D-C644-A7E0-6173546E813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60A52C3-E4D9-9C44-B90E-ECCA92DC61C3}"/>
              </a:ext>
            </a:extLst>
          </p:cNvPr>
          <p:cNvSpPr/>
          <p:nvPr/>
        </p:nvSpPr>
        <p:spPr>
          <a:xfrm>
            <a:off x="11419925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C66D496-5E8F-7448-A37B-25D8A95A6AB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07042" y="1365248"/>
            <a:ext cx="6135147" cy="331152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 sz="36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36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36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36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3600">
                <a:solidFill>
                  <a:schemeClr val="accent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/>
            </a:pPr>
            <a:r>
              <a:rPr lang="en-US"/>
              <a:t>Place your quote here. Place your quote here. Place your quote here. Place your quote here. Place your quote here.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EE4820F-3720-854A-8C81-2F6766A1F1D7}"/>
              </a:ext>
            </a:extLst>
          </p:cNvPr>
          <p:cNvSpPr/>
          <p:nvPr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96667535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671E1BBE-549D-EB40-9587-354C5AE7389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9"/>
          <a:stretch/>
        </p:blipFill>
        <p:spPr>
          <a:xfrm rot="10800000">
            <a:off x="0" y="0"/>
            <a:ext cx="993048" cy="6858000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F34622-0D52-234B-9D25-F4180CCA668F}"/>
              </a:ext>
            </a:extLst>
          </p:cNvPr>
          <p:cNvSpPr/>
          <p:nvPr/>
        </p:nvSpPr>
        <p:spPr>
          <a:xfrm>
            <a:off x="11419925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4" name="Pie 13">
            <a:extLst>
              <a:ext uri="{FF2B5EF4-FFF2-40B4-BE49-F238E27FC236}">
                <a16:creationId xmlns:a16="http://schemas.microsoft.com/office/drawing/2014/main" id="{15C8A0BA-2CF9-E343-AFFB-D389F1CE58D2}"/>
              </a:ext>
            </a:extLst>
          </p:cNvPr>
          <p:cNvSpPr>
            <a:spLocks/>
          </p:cNvSpPr>
          <p:nvPr/>
        </p:nvSpPr>
        <p:spPr>
          <a:xfrm rot="10800000">
            <a:off x="1638505" y="1262368"/>
            <a:ext cx="1390263" cy="1382757"/>
          </a:xfrm>
          <a:prstGeom prst="pie">
            <a:avLst>
              <a:gd name="adj1" fmla="val 6048"/>
              <a:gd name="adj2" fmla="val 5412552"/>
            </a:avLst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5E0E43A-5394-DA4A-8C5D-F871CCB68E67}"/>
              </a:ext>
            </a:extLst>
          </p:cNvPr>
          <p:cNvGrpSpPr/>
          <p:nvPr/>
        </p:nvGrpSpPr>
        <p:grpSpPr>
          <a:xfrm flipV="1">
            <a:off x="1631006" y="4378896"/>
            <a:ext cx="9579919" cy="1823467"/>
            <a:chOff x="254000" y="256470"/>
            <a:chExt cx="7566747" cy="1385888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B593FD3-9E1B-F349-94D5-222419C5834B}"/>
                </a:ext>
              </a:extLst>
            </p:cNvPr>
            <p:cNvGrpSpPr/>
            <p:nvPr/>
          </p:nvGrpSpPr>
          <p:grpSpPr>
            <a:xfrm flipH="1" flipV="1">
              <a:off x="254000" y="256470"/>
              <a:ext cx="2929038" cy="1385888"/>
              <a:chOff x="701574" y="3509965"/>
              <a:chExt cx="2929038" cy="1385888"/>
            </a:xfrm>
          </p:grpSpPr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B0A044B0-E8D5-9D4A-AC82-A85CEFD7EEF3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9050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33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2D6175D9-FBED-2443-9E8D-A61ACAAA1D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12AC657-5D35-324D-929D-C1B4056055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3038" y="256470"/>
              <a:ext cx="4637709" cy="0"/>
            </a:xfrm>
            <a:prstGeom prst="line">
              <a:avLst/>
            </a:prstGeom>
            <a:noFill/>
            <a:ln w="190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4" name="Text Placeholder 24">
            <a:extLst>
              <a:ext uri="{FF2B5EF4-FFF2-40B4-BE49-F238E27FC236}">
                <a16:creationId xmlns:a16="http://schemas.microsoft.com/office/drawing/2014/main" id="{096A1F0A-F20A-D94B-897C-B447A9C28BC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12123" y="5211068"/>
            <a:ext cx="3098800" cy="23240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r"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EE9ADA4-2CC3-BD49-B051-97A41EDE525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12123" y="5492014"/>
            <a:ext cx="3098800" cy="51724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r">
              <a:buNone/>
              <a:defRPr sz="1200" b="0" i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POSITION AND COMPANY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B42648EC-34DF-934F-B8C9-CB9A151237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32769" y="2171701"/>
            <a:ext cx="8878154" cy="250507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 sz="36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36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36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36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3600">
                <a:solidFill>
                  <a:schemeClr val="accent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/>
            </a:pPr>
            <a:r>
              <a:rPr lang="en-US"/>
              <a:t>Place your quote here. Place your quote here. Place your quote here. Place your quote here. Place your quote here.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17B504B-5029-2647-B95D-003EF2D820CF}"/>
              </a:ext>
            </a:extLst>
          </p:cNvPr>
          <p:cNvSpPr/>
          <p:nvPr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484267771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 49">
            <a:extLst>
              <a:ext uri="{FF2B5EF4-FFF2-40B4-BE49-F238E27FC236}">
                <a16:creationId xmlns:a16="http://schemas.microsoft.com/office/drawing/2014/main" id="{E344299F-12BC-1547-BDC5-F557A00517A7}"/>
              </a:ext>
            </a:extLst>
          </p:cNvPr>
          <p:cNvSpPr/>
          <p:nvPr/>
        </p:nvSpPr>
        <p:spPr>
          <a:xfrm rot="10800000">
            <a:off x="9529727" y="-2"/>
            <a:ext cx="2667303" cy="2501012"/>
          </a:xfrm>
          <a:custGeom>
            <a:avLst/>
            <a:gdLst>
              <a:gd name="connsiteX0" fmla="*/ 2667303 w 2667303"/>
              <a:gd name="connsiteY0" fmla="*/ 2501012 h 2501012"/>
              <a:gd name="connsiteX1" fmla="*/ 0 w 2667303"/>
              <a:gd name="connsiteY1" fmla="*/ 2501012 h 2501012"/>
              <a:gd name="connsiteX2" fmla="*/ 0 w 2667303"/>
              <a:gd name="connsiteY2" fmla="*/ 0 h 2501012"/>
              <a:gd name="connsiteX3" fmla="*/ 1416797 w 2667303"/>
              <a:gd name="connsiteY3" fmla="*/ 0 h 2501012"/>
              <a:gd name="connsiteX4" fmla="*/ 2667303 w 2667303"/>
              <a:gd name="connsiteY4" fmla="*/ 1250506 h 250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303" h="2501012">
                <a:moveTo>
                  <a:pt x="2667303" y="2501012"/>
                </a:moveTo>
                <a:lnTo>
                  <a:pt x="0" y="2501012"/>
                </a:lnTo>
                <a:lnTo>
                  <a:pt x="0" y="0"/>
                </a:lnTo>
                <a:lnTo>
                  <a:pt x="1416797" y="0"/>
                </a:lnTo>
                <a:cubicBezTo>
                  <a:pt x="2107432" y="0"/>
                  <a:pt x="2667303" y="559871"/>
                  <a:pt x="2667303" y="1250506"/>
                </a:cubicBezTo>
                <a:close/>
              </a:path>
            </a:pathLst>
          </a:cu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483F1CBA-4D3F-7E4C-83C5-71000CB0CE9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815067" y="803448"/>
            <a:ext cx="1376933" cy="1697562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pic>
        <p:nvPicPr>
          <p:cNvPr id="3" name="Image">
            <a:extLst>
              <a:ext uri="{FF2B5EF4-FFF2-40B4-BE49-F238E27FC236}">
                <a16:creationId xmlns:a16="http://schemas.microsoft.com/office/drawing/2014/main" id="{E284B843-1859-6F4F-8EAF-FA806E62AAF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31441" y="325438"/>
            <a:ext cx="652809" cy="436841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ext Placeholder 45">
            <a:extLst>
              <a:ext uri="{FF2B5EF4-FFF2-40B4-BE49-F238E27FC236}">
                <a16:creationId xmlns:a16="http://schemas.microsoft.com/office/drawing/2014/main" id="{6D46207A-DC03-E847-B760-9EB296AF0CC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859721" y="325438"/>
            <a:ext cx="2007316" cy="243416"/>
          </a:xfrm>
          <a:prstGeom prst="rect">
            <a:avLst/>
          </a:prstGeom>
        </p:spPr>
        <p:txBody>
          <a:bodyPr lIns="36576" tIns="36576" rIns="36576" bIns="36576" anchor="ctr">
            <a:spAutoFit/>
          </a:bodyPr>
          <a:lstStyle>
            <a:lvl1pPr marL="0" indent="0" algn="l">
              <a:spcBef>
                <a:spcPts val="0"/>
              </a:spcBef>
              <a:buNone/>
              <a:defRPr sz="1200" b="1" i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1067">
                <a:latin typeface="+mj-lt"/>
              </a:defRPr>
            </a:lvl2pPr>
            <a:lvl3pPr>
              <a:defRPr sz="1067">
                <a:latin typeface="+mj-lt"/>
              </a:defRPr>
            </a:lvl3pPr>
            <a:lvl4pPr>
              <a:defRPr sz="1067">
                <a:latin typeface="+mj-lt"/>
              </a:defRPr>
            </a:lvl4pPr>
            <a:lvl5pPr>
              <a:defRPr sz="1067">
                <a:latin typeface="+mj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" name="Text Placeholder 45">
            <a:extLst>
              <a:ext uri="{FF2B5EF4-FFF2-40B4-BE49-F238E27FC236}">
                <a16:creationId xmlns:a16="http://schemas.microsoft.com/office/drawing/2014/main" id="{D29E2DFD-20EA-2E40-9743-EA82D393FA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853244" y="580963"/>
            <a:ext cx="2007316" cy="212366"/>
          </a:xfrm>
          <a:prstGeom prst="rect">
            <a:avLst/>
          </a:prstGeom>
        </p:spPr>
        <p:txBody>
          <a:bodyPr lIns="36576" tIns="36576" rIns="36576" bIns="36576" anchor="t">
            <a:spAutoFit/>
          </a:bodyPr>
          <a:lstStyle>
            <a:lvl1pPr marL="0" indent="0" algn="l">
              <a:spcBef>
                <a:spcPts val="0"/>
              </a:spcBef>
              <a:buNone/>
              <a:defRPr sz="1000" b="0" i="0" spc="-40" baseline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067">
                <a:latin typeface="+mj-lt"/>
              </a:defRPr>
            </a:lvl2pPr>
            <a:lvl3pPr>
              <a:defRPr sz="1067">
                <a:latin typeface="+mj-lt"/>
              </a:defRPr>
            </a:lvl3pPr>
            <a:lvl4pPr>
              <a:defRPr sz="1067">
                <a:latin typeface="+mj-lt"/>
              </a:defRPr>
            </a:lvl4pPr>
            <a:lvl5pPr>
              <a:defRPr sz="1067">
                <a:latin typeface="+mj-lt"/>
              </a:defRPr>
            </a:lvl5pPr>
          </a:lstStyle>
          <a:p>
            <a:pPr lvl="0"/>
            <a:r>
              <a:rPr lang="en-US"/>
              <a:t>TITLE, DEPARTMENT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0E92EEE-1D6B-6942-A40D-CB52EB3A29EA}"/>
              </a:ext>
            </a:extLst>
          </p:cNvPr>
          <p:cNvGrpSpPr/>
          <p:nvPr/>
        </p:nvGrpSpPr>
        <p:grpSpPr>
          <a:xfrm>
            <a:off x="669612" y="663941"/>
            <a:ext cx="8529951" cy="5867034"/>
            <a:chOff x="253999" y="256470"/>
            <a:chExt cx="6791466" cy="473241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B0D981C-5031-9144-975D-129A14B56DE2}"/>
                </a:ext>
              </a:extLst>
            </p:cNvPr>
            <p:cNvGrpSpPr/>
            <p:nvPr/>
          </p:nvGrpSpPr>
          <p:grpSpPr>
            <a:xfrm flipH="1" flipV="1">
              <a:off x="253999" y="256470"/>
              <a:ext cx="2929039" cy="4732410"/>
              <a:chOff x="701574" y="163443"/>
              <a:chExt cx="2929039" cy="4732410"/>
            </a:xfrm>
          </p:grpSpPr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F392FA1C-15D9-4241-A8EC-54D5917CDE45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33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15FC3511-F4BA-6149-A270-2727EAF522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30613" y="163443"/>
                <a:ext cx="0" cy="3346522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67467E39-85C7-774D-9A19-48CB95D668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7AC0709-49BD-DA45-86B6-90EBE9FF0195}"/>
                </a:ext>
              </a:extLst>
            </p:cNvPr>
            <p:cNvCxnSpPr>
              <a:cxnSpLocks/>
            </p:cNvCxnSpPr>
            <p:nvPr/>
          </p:nvCxnSpPr>
          <p:spPr>
            <a:xfrm>
              <a:off x="3183038" y="256470"/>
              <a:ext cx="3862427" cy="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8897B122-6C05-F946-A097-72528673519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67001" y="762279"/>
            <a:ext cx="6532562" cy="258532"/>
          </a:xfrm>
        </p:spPr>
        <p:txBody>
          <a:bodyPr wrap="square" anchor="t">
            <a:spAutoFit/>
          </a:bodyPr>
          <a:lstStyle>
            <a:lvl1pPr marL="0" indent="0" algn="r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31" name="Picture Placeholder 100">
            <a:extLst>
              <a:ext uri="{FF2B5EF4-FFF2-40B4-BE49-F238E27FC236}">
                <a16:creationId xmlns:a16="http://schemas.microsoft.com/office/drawing/2014/main" id="{FB479F89-5604-FC4A-A37A-195245BD7A6C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7016750" y="1511686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15EA144-630D-1F49-B2D3-D73990125947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>
          <a:xfrm>
            <a:off x="5170251" y="1510811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3" name="Text Placeholder 28">
            <a:extLst>
              <a:ext uri="{FF2B5EF4-FFF2-40B4-BE49-F238E27FC236}">
                <a16:creationId xmlns:a16="http://schemas.microsoft.com/office/drawing/2014/main" id="{DF975D1C-7798-8A46-BF16-8A97DD94F76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5222" y="1507571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34E90685-47F7-7C4B-8D5C-B7C05A6E665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165222" y="1876959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51" name="Picture Placeholder 100">
            <a:extLst>
              <a:ext uri="{FF2B5EF4-FFF2-40B4-BE49-F238E27FC236}">
                <a16:creationId xmlns:a16="http://schemas.microsoft.com/office/drawing/2014/main" id="{D0ABC9F0-3805-B74A-B680-0D40B722EC6B}"/>
              </a:ext>
            </a:extLst>
          </p:cNvPr>
          <p:cNvSpPr>
            <a:spLocks noGrp="1"/>
          </p:cNvSpPr>
          <p:nvPr>
            <p:ph type="pic" sz="quarter" idx="68" hasCustomPrompt="1"/>
          </p:nvPr>
        </p:nvSpPr>
        <p:spPr>
          <a:xfrm>
            <a:off x="7016750" y="3099924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64" name="Text Placeholder 15">
            <a:extLst>
              <a:ext uri="{FF2B5EF4-FFF2-40B4-BE49-F238E27FC236}">
                <a16:creationId xmlns:a16="http://schemas.microsoft.com/office/drawing/2014/main" id="{0222B0D4-5482-FF4C-990B-924EB3334C23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5170251" y="3099049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5" name="Text Placeholder 28">
            <a:extLst>
              <a:ext uri="{FF2B5EF4-FFF2-40B4-BE49-F238E27FC236}">
                <a16:creationId xmlns:a16="http://schemas.microsoft.com/office/drawing/2014/main" id="{24997283-5876-3444-9DCF-875722DD6DE5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5165222" y="3095809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66" name="Text Placeholder 28">
            <a:extLst>
              <a:ext uri="{FF2B5EF4-FFF2-40B4-BE49-F238E27FC236}">
                <a16:creationId xmlns:a16="http://schemas.microsoft.com/office/drawing/2014/main" id="{57749893-6564-4445-AF68-ACDEFE76F687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5165222" y="3465197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67" name="Picture Placeholder 100">
            <a:extLst>
              <a:ext uri="{FF2B5EF4-FFF2-40B4-BE49-F238E27FC236}">
                <a16:creationId xmlns:a16="http://schemas.microsoft.com/office/drawing/2014/main" id="{957D14CF-1ECB-2841-A671-FEE1CD2DDF4F}"/>
              </a:ext>
            </a:extLst>
          </p:cNvPr>
          <p:cNvSpPr>
            <a:spLocks noGrp="1"/>
          </p:cNvSpPr>
          <p:nvPr>
            <p:ph type="pic" sz="quarter" idx="72" hasCustomPrompt="1"/>
          </p:nvPr>
        </p:nvSpPr>
        <p:spPr>
          <a:xfrm>
            <a:off x="7016750" y="4682557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68" name="Text Placeholder 15">
            <a:extLst>
              <a:ext uri="{FF2B5EF4-FFF2-40B4-BE49-F238E27FC236}">
                <a16:creationId xmlns:a16="http://schemas.microsoft.com/office/drawing/2014/main" id="{EAABC2A9-E6FA-444D-A787-52A839B3B9BF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5170251" y="4681682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9" name="Text Placeholder 28">
            <a:extLst>
              <a:ext uri="{FF2B5EF4-FFF2-40B4-BE49-F238E27FC236}">
                <a16:creationId xmlns:a16="http://schemas.microsoft.com/office/drawing/2014/main" id="{66D31BEC-2D00-F445-9EA4-AB9932E17B31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5165222" y="4678442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0" name="Text Placeholder 28">
            <a:extLst>
              <a:ext uri="{FF2B5EF4-FFF2-40B4-BE49-F238E27FC236}">
                <a16:creationId xmlns:a16="http://schemas.microsoft.com/office/drawing/2014/main" id="{3A8939A9-116E-1544-A6CC-5F476D81F893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5165222" y="5047830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71" name="Picture Placeholder 100">
            <a:extLst>
              <a:ext uri="{FF2B5EF4-FFF2-40B4-BE49-F238E27FC236}">
                <a16:creationId xmlns:a16="http://schemas.microsoft.com/office/drawing/2014/main" id="{8E7AC34A-4D67-7F4D-8839-DE24402ADA4E}"/>
              </a:ext>
            </a:extLst>
          </p:cNvPr>
          <p:cNvSpPr>
            <a:spLocks noGrp="1"/>
          </p:cNvSpPr>
          <p:nvPr>
            <p:ph type="pic" sz="quarter" idx="76" hasCustomPrompt="1"/>
          </p:nvPr>
        </p:nvSpPr>
        <p:spPr>
          <a:xfrm>
            <a:off x="10788000" y="3099924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72" name="Text Placeholder 15">
            <a:extLst>
              <a:ext uri="{FF2B5EF4-FFF2-40B4-BE49-F238E27FC236}">
                <a16:creationId xmlns:a16="http://schemas.microsoft.com/office/drawing/2014/main" id="{4E94D316-8B96-4F4B-AEAB-5CA83AB8DDE2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8941501" y="3099049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3" name="Text Placeholder 28">
            <a:extLst>
              <a:ext uri="{FF2B5EF4-FFF2-40B4-BE49-F238E27FC236}">
                <a16:creationId xmlns:a16="http://schemas.microsoft.com/office/drawing/2014/main" id="{B89C62B1-779B-C14B-8C0E-36E313070A41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8936472" y="3095809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4" name="Text Placeholder 28">
            <a:extLst>
              <a:ext uri="{FF2B5EF4-FFF2-40B4-BE49-F238E27FC236}">
                <a16:creationId xmlns:a16="http://schemas.microsoft.com/office/drawing/2014/main" id="{33C79830-74BE-624E-A79B-67D4A8FD7D57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8936472" y="3465197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75" name="Picture Placeholder 100">
            <a:extLst>
              <a:ext uri="{FF2B5EF4-FFF2-40B4-BE49-F238E27FC236}">
                <a16:creationId xmlns:a16="http://schemas.microsoft.com/office/drawing/2014/main" id="{BAB45949-1730-B947-8C36-50C0A7B858A7}"/>
              </a:ext>
            </a:extLst>
          </p:cNvPr>
          <p:cNvSpPr>
            <a:spLocks noGrp="1"/>
          </p:cNvSpPr>
          <p:nvPr>
            <p:ph type="pic" sz="quarter" idx="80" hasCustomPrompt="1"/>
          </p:nvPr>
        </p:nvSpPr>
        <p:spPr>
          <a:xfrm>
            <a:off x="10788000" y="4682557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76" name="Text Placeholder 15">
            <a:extLst>
              <a:ext uri="{FF2B5EF4-FFF2-40B4-BE49-F238E27FC236}">
                <a16:creationId xmlns:a16="http://schemas.microsoft.com/office/drawing/2014/main" id="{157A748C-EC42-544E-B833-4051AA8ECFDA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>
          <a:xfrm>
            <a:off x="8941501" y="4681682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7" name="Text Placeholder 28">
            <a:extLst>
              <a:ext uri="{FF2B5EF4-FFF2-40B4-BE49-F238E27FC236}">
                <a16:creationId xmlns:a16="http://schemas.microsoft.com/office/drawing/2014/main" id="{4D78B54C-A3AB-DA48-BC32-D7272F818360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8936472" y="4678442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8" name="Text Placeholder 28">
            <a:extLst>
              <a:ext uri="{FF2B5EF4-FFF2-40B4-BE49-F238E27FC236}">
                <a16:creationId xmlns:a16="http://schemas.microsoft.com/office/drawing/2014/main" id="{827427D5-4C8D-B949-8C05-295E3983069D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8936472" y="5047830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79" name="Picture Placeholder 100">
            <a:extLst>
              <a:ext uri="{FF2B5EF4-FFF2-40B4-BE49-F238E27FC236}">
                <a16:creationId xmlns:a16="http://schemas.microsoft.com/office/drawing/2014/main" id="{AA1E6A30-2F97-594C-8A5D-61954DC59C4C}"/>
              </a:ext>
            </a:extLst>
          </p:cNvPr>
          <p:cNvSpPr>
            <a:spLocks noGrp="1"/>
          </p:cNvSpPr>
          <p:nvPr>
            <p:ph type="pic" sz="quarter" idx="84" hasCustomPrompt="1"/>
          </p:nvPr>
        </p:nvSpPr>
        <p:spPr>
          <a:xfrm>
            <a:off x="3240470" y="3099924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80" name="Text Placeholder 15">
            <a:extLst>
              <a:ext uri="{FF2B5EF4-FFF2-40B4-BE49-F238E27FC236}">
                <a16:creationId xmlns:a16="http://schemas.microsoft.com/office/drawing/2014/main" id="{4DEEB51A-1693-7F40-A801-199FA1E5CC4C}"/>
              </a:ext>
            </a:extLst>
          </p:cNvPr>
          <p:cNvSpPr>
            <a:spLocks noGrp="1"/>
          </p:cNvSpPr>
          <p:nvPr>
            <p:ph type="body" sz="quarter" idx="85"/>
          </p:nvPr>
        </p:nvSpPr>
        <p:spPr>
          <a:xfrm>
            <a:off x="1393971" y="3099049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1" name="Text Placeholder 28">
            <a:extLst>
              <a:ext uri="{FF2B5EF4-FFF2-40B4-BE49-F238E27FC236}">
                <a16:creationId xmlns:a16="http://schemas.microsoft.com/office/drawing/2014/main" id="{933EDB90-4EED-4F4C-9BD9-1FF20F5B5041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>
            <a:off x="1388942" y="3095809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82" name="Text Placeholder 28">
            <a:extLst>
              <a:ext uri="{FF2B5EF4-FFF2-40B4-BE49-F238E27FC236}">
                <a16:creationId xmlns:a16="http://schemas.microsoft.com/office/drawing/2014/main" id="{1EC636AE-1D0C-FE4A-8071-19BA69C12A05}"/>
              </a:ext>
            </a:extLst>
          </p:cNvPr>
          <p:cNvSpPr>
            <a:spLocks noGrp="1"/>
          </p:cNvSpPr>
          <p:nvPr>
            <p:ph type="body" sz="quarter" idx="87" hasCustomPrompt="1"/>
          </p:nvPr>
        </p:nvSpPr>
        <p:spPr>
          <a:xfrm>
            <a:off x="1388942" y="3465197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83" name="Picture Placeholder 100">
            <a:extLst>
              <a:ext uri="{FF2B5EF4-FFF2-40B4-BE49-F238E27FC236}">
                <a16:creationId xmlns:a16="http://schemas.microsoft.com/office/drawing/2014/main" id="{5B33B293-F3A2-C645-BEEF-2BE34144EF99}"/>
              </a:ext>
            </a:extLst>
          </p:cNvPr>
          <p:cNvSpPr>
            <a:spLocks noGrp="1"/>
          </p:cNvSpPr>
          <p:nvPr>
            <p:ph type="pic" sz="quarter" idx="88" hasCustomPrompt="1"/>
          </p:nvPr>
        </p:nvSpPr>
        <p:spPr>
          <a:xfrm>
            <a:off x="3240470" y="4682557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84" name="Text Placeholder 15">
            <a:extLst>
              <a:ext uri="{FF2B5EF4-FFF2-40B4-BE49-F238E27FC236}">
                <a16:creationId xmlns:a16="http://schemas.microsoft.com/office/drawing/2014/main" id="{57151E7F-575A-404B-BC6C-B5C1DEEE1778}"/>
              </a:ext>
            </a:extLst>
          </p:cNvPr>
          <p:cNvSpPr>
            <a:spLocks noGrp="1"/>
          </p:cNvSpPr>
          <p:nvPr>
            <p:ph type="body" sz="quarter" idx="89"/>
          </p:nvPr>
        </p:nvSpPr>
        <p:spPr>
          <a:xfrm>
            <a:off x="1393971" y="4681682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5" name="Text Placeholder 28">
            <a:extLst>
              <a:ext uri="{FF2B5EF4-FFF2-40B4-BE49-F238E27FC236}">
                <a16:creationId xmlns:a16="http://schemas.microsoft.com/office/drawing/2014/main" id="{23A2F626-A345-0C45-8724-A1B6BB64A9CA}"/>
              </a:ext>
            </a:extLst>
          </p:cNvPr>
          <p:cNvSpPr>
            <a:spLocks noGrp="1"/>
          </p:cNvSpPr>
          <p:nvPr>
            <p:ph type="body" sz="quarter" idx="90" hasCustomPrompt="1"/>
          </p:nvPr>
        </p:nvSpPr>
        <p:spPr>
          <a:xfrm>
            <a:off x="1388942" y="4678442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86" name="Text Placeholder 28">
            <a:extLst>
              <a:ext uri="{FF2B5EF4-FFF2-40B4-BE49-F238E27FC236}">
                <a16:creationId xmlns:a16="http://schemas.microsoft.com/office/drawing/2014/main" id="{CAD110A7-EDBD-0644-9AA7-9EECF65C9264}"/>
              </a:ext>
            </a:extLst>
          </p:cNvPr>
          <p:cNvSpPr>
            <a:spLocks noGrp="1"/>
          </p:cNvSpPr>
          <p:nvPr>
            <p:ph type="body" sz="quarter" idx="91" hasCustomPrompt="1"/>
          </p:nvPr>
        </p:nvSpPr>
        <p:spPr>
          <a:xfrm>
            <a:off x="1388942" y="5047830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87" name="Picture Placeholder 100">
            <a:extLst>
              <a:ext uri="{FF2B5EF4-FFF2-40B4-BE49-F238E27FC236}">
                <a16:creationId xmlns:a16="http://schemas.microsoft.com/office/drawing/2014/main" id="{AC902FFB-80B0-9745-B141-643826C7ACEA}"/>
              </a:ext>
            </a:extLst>
          </p:cNvPr>
          <p:cNvSpPr>
            <a:spLocks noGrp="1"/>
          </p:cNvSpPr>
          <p:nvPr>
            <p:ph type="pic" sz="quarter" idx="92" hasCustomPrompt="1"/>
          </p:nvPr>
        </p:nvSpPr>
        <p:spPr>
          <a:xfrm>
            <a:off x="3240470" y="1513118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88" name="Text Placeholder 15">
            <a:extLst>
              <a:ext uri="{FF2B5EF4-FFF2-40B4-BE49-F238E27FC236}">
                <a16:creationId xmlns:a16="http://schemas.microsoft.com/office/drawing/2014/main" id="{03230E9F-B112-A942-A074-CD8A84B5D20C}"/>
              </a:ext>
            </a:extLst>
          </p:cNvPr>
          <p:cNvSpPr>
            <a:spLocks noGrp="1"/>
          </p:cNvSpPr>
          <p:nvPr>
            <p:ph type="body" sz="quarter" idx="93"/>
          </p:nvPr>
        </p:nvSpPr>
        <p:spPr>
          <a:xfrm>
            <a:off x="1393971" y="1512243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9" name="Text Placeholder 28">
            <a:extLst>
              <a:ext uri="{FF2B5EF4-FFF2-40B4-BE49-F238E27FC236}">
                <a16:creationId xmlns:a16="http://schemas.microsoft.com/office/drawing/2014/main" id="{87207781-3CF8-5C4F-8A3A-45F2A840BE60}"/>
              </a:ext>
            </a:extLst>
          </p:cNvPr>
          <p:cNvSpPr>
            <a:spLocks noGrp="1"/>
          </p:cNvSpPr>
          <p:nvPr>
            <p:ph type="body" sz="quarter" idx="94" hasCustomPrompt="1"/>
          </p:nvPr>
        </p:nvSpPr>
        <p:spPr>
          <a:xfrm>
            <a:off x="1388942" y="1509003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90" name="Text Placeholder 28">
            <a:extLst>
              <a:ext uri="{FF2B5EF4-FFF2-40B4-BE49-F238E27FC236}">
                <a16:creationId xmlns:a16="http://schemas.microsoft.com/office/drawing/2014/main" id="{1A9BF4D9-A6B4-DC42-8D55-D86730121E47}"/>
              </a:ext>
            </a:extLst>
          </p:cNvPr>
          <p:cNvSpPr>
            <a:spLocks noGrp="1"/>
          </p:cNvSpPr>
          <p:nvPr>
            <p:ph type="body" sz="quarter" idx="95" hasCustomPrompt="1"/>
          </p:nvPr>
        </p:nvSpPr>
        <p:spPr>
          <a:xfrm>
            <a:off x="1388942" y="1878391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1A5F9EF-CC62-6D40-A063-566BFCFA8416}"/>
              </a:ext>
            </a:extLst>
          </p:cNvPr>
          <p:cNvSpPr/>
          <p:nvPr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24494357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5D67F3-7E7B-0F45-9661-A4A573664AA0}"/>
              </a:ext>
            </a:extLst>
          </p:cNvPr>
          <p:cNvCxnSpPr>
            <a:cxnSpLocks/>
          </p:cNvCxnSpPr>
          <p:nvPr/>
        </p:nvCxnSpPr>
        <p:spPr>
          <a:xfrm>
            <a:off x="985838" y="325790"/>
            <a:ext cx="10220324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F34622-0D52-234B-9D25-F4180CCA668F}"/>
              </a:ext>
            </a:extLst>
          </p:cNvPr>
          <p:cNvSpPr/>
          <p:nvPr/>
        </p:nvSpPr>
        <p:spPr>
          <a:xfrm>
            <a:off x="11419925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EAB8F6-C653-AE43-83D6-5CD4B2E5217E}"/>
              </a:ext>
            </a:extLst>
          </p:cNvPr>
          <p:cNvSpPr/>
          <p:nvPr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1441071056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sset Libr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7606D22-175E-BF40-8DFD-DEA5AE8FA4D8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238CCC-8785-8C45-9A10-C1E3943853A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4653" t="1098"/>
          <a:stretch/>
        </p:blipFill>
        <p:spPr>
          <a:xfrm rot="10800000">
            <a:off x="-2" y="0"/>
            <a:ext cx="152401" cy="6857992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13978F2-6E80-6E44-9077-5CAA73D53CE5}"/>
              </a:ext>
            </a:extLst>
          </p:cNvPr>
          <p:cNvSpPr txBox="1">
            <a:spLocks/>
          </p:cNvSpPr>
          <p:nvPr/>
        </p:nvSpPr>
        <p:spPr>
          <a:xfrm>
            <a:off x="985443" y="693508"/>
            <a:ext cx="4048561" cy="590931"/>
          </a:xfrm>
          <a:prstGeom prst="rect">
            <a:avLst/>
          </a:prstGeom>
        </p:spPr>
        <p:txBody>
          <a:bodyPr vert="horz" wrap="square" lIns="0" tIns="45720" rIns="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Asset Library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13B78F-42AA-1446-829A-DBD3A8A6011A}"/>
              </a:ext>
            </a:extLst>
          </p:cNvPr>
          <p:cNvSpPr txBox="1"/>
          <p:nvPr/>
        </p:nvSpPr>
        <p:spPr>
          <a:xfrm>
            <a:off x="985443" y="1380305"/>
            <a:ext cx="7548957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indent="0" algn="l" defTabSz="274320">
              <a:buFont typeface="Arial" panose="020B0604020202020204" pitchFamily="34" charset="0"/>
              <a:buNone/>
            </a:pPr>
            <a:r>
              <a:rPr lang="en-US" sz="2000">
                <a:solidFill>
                  <a:schemeClr val="accent1"/>
                </a:solidFill>
              </a:rPr>
              <a:t>Preview in presentation view to click each asset link.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E9F76B-8801-2D49-8318-7D815537FE0A}"/>
              </a:ext>
            </a:extLst>
          </p:cNvPr>
          <p:cNvSpPr/>
          <p:nvPr/>
        </p:nvSpPr>
        <p:spPr>
          <a:xfrm>
            <a:off x="985443" y="327155"/>
            <a:ext cx="949299" cy="258532"/>
          </a:xfrm>
          <a:prstGeom prst="rect">
            <a:avLst/>
          </a:prstGeom>
        </p:spPr>
        <p:txBody>
          <a:bodyPr vert="horz" wrap="square" lIns="0" tIns="45720" rIns="0" bIns="45720" rtlCol="0" anchor="ctr">
            <a:spAutoFit/>
          </a:bodyPr>
          <a:lstStyle/>
          <a:p>
            <a:pPr lvl="0" indent="0" defTabSz="27432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RESOURCES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FBB908-09A4-8143-8787-3CAE04BDA3CF}"/>
              </a:ext>
            </a:extLst>
          </p:cNvPr>
          <p:cNvSpPr/>
          <p:nvPr/>
        </p:nvSpPr>
        <p:spPr>
          <a:xfrm>
            <a:off x="4226522" y="4092085"/>
            <a:ext cx="4805757" cy="1295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>
                <a:solidFill>
                  <a:schemeClr val="tx1"/>
                </a:solidFill>
              </a:rPr>
              <a:t>	      Iconography       </a:t>
            </a:r>
            <a:r>
              <a:rPr lang="en-US" sz="2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57877E-99FC-A94E-BF86-28A45292AC9B}"/>
              </a:ext>
            </a:extLst>
          </p:cNvPr>
          <p:cNvSpPr/>
          <p:nvPr/>
        </p:nvSpPr>
        <p:spPr>
          <a:xfrm>
            <a:off x="4207937" y="4092085"/>
            <a:ext cx="1300557" cy="129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4FBBBDF-084F-3B4C-A333-E37C61BDDA0C}"/>
              </a:ext>
            </a:extLst>
          </p:cNvPr>
          <p:cNvGrpSpPr/>
          <p:nvPr/>
        </p:nvGrpSpPr>
        <p:grpSpPr>
          <a:xfrm>
            <a:off x="6781009" y="2209800"/>
            <a:ext cx="4805757" cy="1295400"/>
            <a:chOff x="6781009" y="2209800"/>
            <a:chExt cx="4805757" cy="12954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F4A6984-7BDC-8E47-93D4-AE184FF3CC20}"/>
                </a:ext>
              </a:extLst>
            </p:cNvPr>
            <p:cNvSpPr/>
            <p:nvPr/>
          </p:nvSpPr>
          <p:spPr>
            <a:xfrm>
              <a:off x="6781009" y="2209800"/>
              <a:ext cx="4805757" cy="1295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>
                  <a:solidFill>
                    <a:schemeClr val="tx1"/>
                  </a:solidFill>
                </a:rPr>
                <a:t>	      Image Library     </a:t>
              </a:r>
              <a:r>
                <a:rPr lang="en-US" sz="28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F1426AA-4AB2-4846-A571-035774EEA3AE}"/>
                </a:ext>
              </a:extLst>
            </p:cNvPr>
            <p:cNvSpPr/>
            <p:nvPr/>
          </p:nvSpPr>
          <p:spPr>
            <a:xfrm>
              <a:off x="6781009" y="2209800"/>
              <a:ext cx="1300557" cy="1295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Graphic 17">
              <a:extLst>
                <a:ext uri="{FF2B5EF4-FFF2-40B4-BE49-F238E27FC236}">
                  <a16:creationId xmlns:a16="http://schemas.microsoft.com/office/drawing/2014/main" id="{DA71015A-35C7-BA47-90C3-AFD11FFAE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6916332" y="2338599"/>
              <a:ext cx="1029910" cy="1029910"/>
            </a:xfrm>
            <a:prstGeom prst="rect">
              <a:avLst/>
            </a:prstGeom>
          </p:spPr>
        </p:pic>
      </p:grpSp>
      <p:pic>
        <p:nvPicPr>
          <p:cNvPr id="21" name="Graphic 18">
            <a:extLst>
              <a:ext uri="{FF2B5EF4-FFF2-40B4-BE49-F238E27FC236}">
                <a16:creationId xmlns:a16="http://schemas.microsoft.com/office/drawing/2014/main" id="{6C0AC328-8EE7-4C46-AB2A-8051195FCE2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205597" y="4129088"/>
            <a:ext cx="1221394" cy="1221394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50A1EB0D-AB21-E646-890D-6D9F53FA2569}"/>
              </a:ext>
            </a:extLst>
          </p:cNvPr>
          <p:cNvGrpSpPr/>
          <p:nvPr/>
        </p:nvGrpSpPr>
        <p:grpSpPr>
          <a:xfrm>
            <a:off x="1006415" y="2209800"/>
            <a:ext cx="4805757" cy="1295400"/>
            <a:chOff x="1366443" y="2209800"/>
            <a:chExt cx="4805757" cy="12954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C72A598-A31E-644C-833B-DA4FD816DAFF}"/>
                </a:ext>
              </a:extLst>
            </p:cNvPr>
            <p:cNvSpPr/>
            <p:nvPr/>
          </p:nvSpPr>
          <p:spPr>
            <a:xfrm>
              <a:off x="1366443" y="2209800"/>
              <a:ext cx="4805757" cy="1295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>
                  <a:solidFill>
                    <a:schemeClr val="tx1"/>
                  </a:solidFill>
                </a:rPr>
                <a:t>	      Style Guide	     </a:t>
              </a:r>
              <a:r>
                <a:rPr lang="en-US" sz="28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8ADFE81-4313-6D41-9B8F-6A047C963740}"/>
                </a:ext>
              </a:extLst>
            </p:cNvPr>
            <p:cNvSpPr/>
            <p:nvPr/>
          </p:nvSpPr>
          <p:spPr>
            <a:xfrm>
              <a:off x="1366443" y="2209800"/>
              <a:ext cx="1300557" cy="1295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Image">
              <a:extLst>
                <a:ext uri="{FF2B5EF4-FFF2-40B4-BE49-F238E27FC236}">
                  <a16:creationId xmlns:a16="http://schemas.microsoft.com/office/drawing/2014/main" id="{C352132C-358B-CE4A-BEAF-89A72320A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lum bright="10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733179" y="2645212"/>
              <a:ext cx="581396" cy="389052"/>
            </a:xfrm>
            <a:prstGeom prst="rect">
              <a:avLst/>
            </a:prstGeom>
            <a:ln w="12700">
              <a:miter lim="400000"/>
            </a:ln>
            <a:effectLst/>
          </p:spPr>
        </p:pic>
      </p:grpSp>
      <p:sp>
        <p:nvSpPr>
          <p:cNvPr id="26" name="Rectangle 25">
            <a:hlinkClick r:id="rId6"/>
            <a:extLst>
              <a:ext uri="{FF2B5EF4-FFF2-40B4-BE49-F238E27FC236}">
                <a16:creationId xmlns:a16="http://schemas.microsoft.com/office/drawing/2014/main" id="{DF65A14F-E321-2B4B-B865-D539762EF793}"/>
              </a:ext>
            </a:extLst>
          </p:cNvPr>
          <p:cNvSpPr/>
          <p:nvPr/>
        </p:nvSpPr>
        <p:spPr>
          <a:xfrm>
            <a:off x="6629400" y="2053454"/>
            <a:ext cx="5120640" cy="16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hlinkClick r:id="rId7"/>
            <a:extLst>
              <a:ext uri="{FF2B5EF4-FFF2-40B4-BE49-F238E27FC236}">
                <a16:creationId xmlns:a16="http://schemas.microsoft.com/office/drawing/2014/main" id="{1AAC7B84-C3AC-2B45-A9B9-8A0B19F77EEE}"/>
              </a:ext>
            </a:extLst>
          </p:cNvPr>
          <p:cNvSpPr/>
          <p:nvPr/>
        </p:nvSpPr>
        <p:spPr>
          <a:xfrm>
            <a:off x="848973" y="2057400"/>
            <a:ext cx="5120640" cy="16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hlinkClick r:id="rId8"/>
            <a:extLst>
              <a:ext uri="{FF2B5EF4-FFF2-40B4-BE49-F238E27FC236}">
                <a16:creationId xmlns:a16="http://schemas.microsoft.com/office/drawing/2014/main" id="{D4311FC0-AAB1-7C4C-990D-1461CBCFF6FB}"/>
              </a:ext>
            </a:extLst>
          </p:cNvPr>
          <p:cNvSpPr/>
          <p:nvPr/>
        </p:nvSpPr>
        <p:spPr>
          <a:xfrm>
            <a:off x="4069080" y="3940612"/>
            <a:ext cx="5120640" cy="16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FC3E691-0D6F-B943-8A7A-8314D5AD073F}"/>
              </a:ext>
            </a:extLst>
          </p:cNvPr>
          <p:cNvSpPr/>
          <p:nvPr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57540015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_Dark_25YearLogo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53120"/>
            <a:ext cx="9144000" cy="2387600"/>
          </a:xfrm>
        </p:spPr>
        <p:txBody>
          <a:bodyPr anchor="b"/>
          <a:lstStyle>
            <a:lvl1pPr algn="l">
              <a:defRPr sz="6000" b="1">
                <a:solidFill>
                  <a:srgbClr val="F4F5F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21644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F4F5F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33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D579-9351-4FD4-821C-343227506B2C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BEA2-9827-40A2-B010-5CAAEFC35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70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">
            <a:extLst>
              <a:ext uri="{FF2B5EF4-FFF2-40B4-BE49-F238E27FC236}">
                <a16:creationId xmlns:a16="http://schemas.microsoft.com/office/drawing/2014/main" id="{3FA5E2FE-F552-8E44-8CAA-11AF2ECB65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29321" y="325438"/>
            <a:ext cx="654929" cy="438262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9E0A4BD-6E70-7348-AA5D-2B102D728129}"/>
              </a:ext>
            </a:extLst>
          </p:cNvPr>
          <p:cNvCxnSpPr/>
          <p:nvPr/>
        </p:nvCxnSpPr>
        <p:spPr>
          <a:xfrm flipV="1">
            <a:off x="11539538" y="0"/>
            <a:ext cx="0" cy="68580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C211B0-1939-C14E-871D-470AA6FB6D00}"/>
              </a:ext>
            </a:extLst>
          </p:cNvPr>
          <p:cNvCxnSpPr/>
          <p:nvPr/>
        </p:nvCxnSpPr>
        <p:spPr>
          <a:xfrm flipV="1">
            <a:off x="1307285" y="0"/>
            <a:ext cx="0" cy="68580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1">
            <a:extLst>
              <a:ext uri="{FF2B5EF4-FFF2-40B4-BE49-F238E27FC236}">
                <a16:creationId xmlns:a16="http://schemas.microsoft.com/office/drawing/2014/main" id="{8E5425ED-BA0E-BA45-B359-8F0B1EAF48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39100" y="1493540"/>
            <a:ext cx="9568671" cy="1421928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 Here</a:t>
            </a:r>
            <a:br>
              <a:rPr lang="en-US"/>
            </a:br>
            <a:r>
              <a:rPr lang="en-US"/>
              <a:t>Presentation Title Here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C7FC915-1962-DA49-9050-5A5223A48E2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39079" y="3252724"/>
            <a:ext cx="9568671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1EA0B09-CDD3-0E41-BC40-747E5884DF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30322" y="4686301"/>
            <a:ext cx="4628425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27" name="Text Placeholder 25">
            <a:extLst>
              <a:ext uri="{FF2B5EF4-FFF2-40B4-BE49-F238E27FC236}">
                <a16:creationId xmlns:a16="http://schemas.microsoft.com/office/drawing/2014/main" id="{F85459DA-31C7-824B-9301-287ACA2CDAF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30322" y="5050528"/>
            <a:ext cx="4628425" cy="313932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Title/Occupation</a:t>
            </a:r>
          </a:p>
        </p:txBody>
      </p:sp>
      <p:sp>
        <p:nvSpPr>
          <p:cNvPr id="28" name="Text Placeholder 25">
            <a:extLst>
              <a:ext uri="{FF2B5EF4-FFF2-40B4-BE49-F238E27FC236}">
                <a16:creationId xmlns:a16="http://schemas.microsoft.com/office/drawing/2014/main" id="{08A27863-A97F-7D4A-A6F5-AC0DFD141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88075" y="4686301"/>
            <a:ext cx="4619670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29" name="Text Placeholder 25">
            <a:extLst>
              <a:ext uri="{FF2B5EF4-FFF2-40B4-BE49-F238E27FC236}">
                <a16:creationId xmlns:a16="http://schemas.microsoft.com/office/drawing/2014/main" id="{099DDB18-B4D0-684E-A8EC-C326C4EF29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88075" y="5050528"/>
            <a:ext cx="4619670" cy="313932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Title/Occupation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30D7EC-0A0E-2F46-9A34-0700B56C70E0}"/>
              </a:ext>
            </a:extLst>
          </p:cNvPr>
          <p:cNvSpPr/>
          <p:nvPr/>
        </p:nvSpPr>
        <p:spPr>
          <a:xfrm>
            <a:off x="436825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1055928562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F31E2F-0054-D243-8CFC-5F006801A2A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0561"/>
          <a:stretch/>
        </p:blipFill>
        <p:spPr>
          <a:xfrm>
            <a:off x="1295402" y="0"/>
            <a:ext cx="2616208" cy="6858000"/>
          </a:xfrm>
          <a:prstGeom prst="rect">
            <a:avLst/>
          </a:prstGeom>
        </p:spPr>
      </p:pic>
      <p:pic>
        <p:nvPicPr>
          <p:cNvPr id="6" name="Image">
            <a:extLst>
              <a:ext uri="{FF2B5EF4-FFF2-40B4-BE49-F238E27FC236}">
                <a16:creationId xmlns:a16="http://schemas.microsoft.com/office/drawing/2014/main" id="{11366D77-CFDE-734F-8486-1371DD10EED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29322" y="325438"/>
            <a:ext cx="652809" cy="43684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1">
            <a:extLst>
              <a:ext uri="{FF2B5EF4-FFF2-40B4-BE49-F238E27FC236}">
                <a16:creationId xmlns:a16="http://schemas.microsoft.com/office/drawing/2014/main" id="{73BB5EDF-441D-2B4A-8A2C-B807270914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38656" y="1493540"/>
            <a:ext cx="7626339" cy="1421928"/>
          </a:xfrm>
        </p:spPr>
        <p:txBody>
          <a:bodyPr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 Here</a:t>
            </a:r>
            <a:br>
              <a:rPr lang="en-US"/>
            </a:br>
            <a:r>
              <a:rPr lang="en-US"/>
              <a:t>Presentation Title Here</a:t>
            </a: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147D771D-D6BE-4041-B115-21739AE1F9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38635" y="3252724"/>
            <a:ext cx="7626339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9" name="Text Placeholder 25">
            <a:extLst>
              <a:ext uri="{FF2B5EF4-FFF2-40B4-BE49-F238E27FC236}">
                <a16:creationId xmlns:a16="http://schemas.microsoft.com/office/drawing/2014/main" id="{DB9A32F9-8135-B240-A024-6C3C443B58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38635" y="4686301"/>
            <a:ext cx="3649656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0" name="Text Placeholder 25">
            <a:extLst>
              <a:ext uri="{FF2B5EF4-FFF2-40B4-BE49-F238E27FC236}">
                <a16:creationId xmlns:a16="http://schemas.microsoft.com/office/drawing/2014/main" id="{B4B2A201-48F5-9C4B-8A36-DAB3EE61EC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38635" y="5050528"/>
            <a:ext cx="3649656" cy="313932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Title/Occupation</a:t>
            </a:r>
          </a:p>
        </p:txBody>
      </p:sp>
      <p:sp>
        <p:nvSpPr>
          <p:cNvPr id="11" name="Text Placeholder 25">
            <a:extLst>
              <a:ext uri="{FF2B5EF4-FFF2-40B4-BE49-F238E27FC236}">
                <a16:creationId xmlns:a16="http://schemas.microsoft.com/office/drawing/2014/main" id="{997BE16F-70AB-364A-A602-D251A5B9B69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15316" y="4686301"/>
            <a:ext cx="3649658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2" name="Text Placeholder 25">
            <a:extLst>
              <a:ext uri="{FF2B5EF4-FFF2-40B4-BE49-F238E27FC236}">
                <a16:creationId xmlns:a16="http://schemas.microsoft.com/office/drawing/2014/main" id="{4EC2EC6F-01E7-A740-9F9D-98A57AAC6F2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15316" y="5050528"/>
            <a:ext cx="3649658" cy="313932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Title/Occupation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439D62-155D-5E4D-BF5F-32BC3F39D1A7}"/>
              </a:ext>
            </a:extLst>
          </p:cNvPr>
          <p:cNvSpPr/>
          <p:nvPr/>
        </p:nvSpPr>
        <p:spPr>
          <a:xfrm>
            <a:off x="436825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26206050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C435E4-7F69-B441-8E9C-14989224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D579-9351-4FD4-821C-343227506B2C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71264C-E474-BF48-8A0B-666D720C0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77C0DF-4AF2-0E41-A7CE-923CA086E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BEA2-9827-40A2-B010-5CAAEFC35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6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72AADA52-4ECD-294B-B418-727569A4502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" y="-11"/>
            <a:ext cx="12192000" cy="6858011"/>
          </a:xfrm>
          <a:custGeom>
            <a:avLst/>
            <a:gdLst>
              <a:gd name="connsiteX0" fmla="*/ 563750 w 12192000"/>
              <a:gd name="connsiteY0" fmla="*/ 6503751 h 6858011"/>
              <a:gd name="connsiteX1" fmla="*/ 563750 w 12192000"/>
              <a:gd name="connsiteY1" fmla="*/ 6518959 h 6858011"/>
              <a:gd name="connsiteX2" fmla="*/ 578547 w 12192000"/>
              <a:gd name="connsiteY2" fmla="*/ 6518959 h 6858011"/>
              <a:gd name="connsiteX3" fmla="*/ 578547 w 12192000"/>
              <a:gd name="connsiteY3" fmla="*/ 6503751 h 6858011"/>
              <a:gd name="connsiteX4" fmla="*/ 698264 w 12192000"/>
              <a:gd name="connsiteY4" fmla="*/ 6448451 h 6858011"/>
              <a:gd name="connsiteX5" fmla="*/ 714406 w 12192000"/>
              <a:gd name="connsiteY5" fmla="*/ 6455363 h 6858011"/>
              <a:gd name="connsiteX6" fmla="*/ 721131 w 12192000"/>
              <a:gd name="connsiteY6" fmla="*/ 6477483 h 6858011"/>
              <a:gd name="connsiteX7" fmla="*/ 714406 w 12192000"/>
              <a:gd name="connsiteY7" fmla="*/ 6500986 h 6858011"/>
              <a:gd name="connsiteX8" fmla="*/ 698264 w 12192000"/>
              <a:gd name="connsiteY8" fmla="*/ 6507898 h 6858011"/>
              <a:gd name="connsiteX9" fmla="*/ 682122 w 12192000"/>
              <a:gd name="connsiteY9" fmla="*/ 6500986 h 6858011"/>
              <a:gd name="connsiteX10" fmla="*/ 675396 w 12192000"/>
              <a:gd name="connsiteY10" fmla="*/ 6478866 h 6858011"/>
              <a:gd name="connsiteX11" fmla="*/ 682122 w 12192000"/>
              <a:gd name="connsiteY11" fmla="*/ 6455363 h 6858011"/>
              <a:gd name="connsiteX12" fmla="*/ 698264 w 12192000"/>
              <a:gd name="connsiteY12" fmla="*/ 6448451 h 6858011"/>
              <a:gd name="connsiteX13" fmla="*/ 530121 w 12192000"/>
              <a:gd name="connsiteY13" fmla="*/ 6440155 h 6858011"/>
              <a:gd name="connsiteX14" fmla="*/ 530121 w 12192000"/>
              <a:gd name="connsiteY14" fmla="*/ 6518958 h 6858011"/>
              <a:gd name="connsiteX15" fmla="*/ 543572 w 12192000"/>
              <a:gd name="connsiteY15" fmla="*/ 6518958 h 6858011"/>
              <a:gd name="connsiteX16" fmla="*/ 543572 w 12192000"/>
              <a:gd name="connsiteY16" fmla="*/ 6440155 h 6858011"/>
              <a:gd name="connsiteX17" fmla="*/ 698264 w 12192000"/>
              <a:gd name="connsiteY17" fmla="*/ 6438773 h 6858011"/>
              <a:gd name="connsiteX18" fmla="*/ 674051 w 12192000"/>
              <a:gd name="connsiteY18" fmla="*/ 6447068 h 6858011"/>
              <a:gd name="connsiteX19" fmla="*/ 661945 w 12192000"/>
              <a:gd name="connsiteY19" fmla="*/ 6478866 h 6858011"/>
              <a:gd name="connsiteX20" fmla="*/ 672706 w 12192000"/>
              <a:gd name="connsiteY20" fmla="*/ 6507898 h 6858011"/>
              <a:gd name="connsiteX21" fmla="*/ 698264 w 12192000"/>
              <a:gd name="connsiteY21" fmla="*/ 6518958 h 6858011"/>
              <a:gd name="connsiteX22" fmla="*/ 717096 w 12192000"/>
              <a:gd name="connsiteY22" fmla="*/ 6514811 h 6858011"/>
              <a:gd name="connsiteX23" fmla="*/ 730547 w 12192000"/>
              <a:gd name="connsiteY23" fmla="*/ 6500986 h 6858011"/>
              <a:gd name="connsiteX24" fmla="*/ 734583 w 12192000"/>
              <a:gd name="connsiteY24" fmla="*/ 6477483 h 6858011"/>
              <a:gd name="connsiteX25" fmla="*/ 723822 w 12192000"/>
              <a:gd name="connsiteY25" fmla="*/ 6449833 h 6858011"/>
              <a:gd name="connsiteX26" fmla="*/ 698264 w 12192000"/>
              <a:gd name="connsiteY26" fmla="*/ 6438773 h 6858011"/>
              <a:gd name="connsiteX27" fmla="*/ 628317 w 12192000"/>
              <a:gd name="connsiteY27" fmla="*/ 6438773 h 6858011"/>
              <a:gd name="connsiteX28" fmla="*/ 609485 w 12192000"/>
              <a:gd name="connsiteY28" fmla="*/ 6442921 h 6858011"/>
              <a:gd name="connsiteX29" fmla="*/ 597378 w 12192000"/>
              <a:gd name="connsiteY29" fmla="*/ 6456746 h 6858011"/>
              <a:gd name="connsiteX30" fmla="*/ 593343 w 12192000"/>
              <a:gd name="connsiteY30" fmla="*/ 6478866 h 6858011"/>
              <a:gd name="connsiteX31" fmla="*/ 602759 w 12192000"/>
              <a:gd name="connsiteY31" fmla="*/ 6509281 h 6858011"/>
              <a:gd name="connsiteX32" fmla="*/ 628317 w 12192000"/>
              <a:gd name="connsiteY32" fmla="*/ 6520341 h 6858011"/>
              <a:gd name="connsiteX33" fmla="*/ 649839 w 12192000"/>
              <a:gd name="connsiteY33" fmla="*/ 6512046 h 6858011"/>
              <a:gd name="connsiteX34" fmla="*/ 660600 w 12192000"/>
              <a:gd name="connsiteY34" fmla="*/ 6491308 h 6858011"/>
              <a:gd name="connsiteX35" fmla="*/ 647149 w 12192000"/>
              <a:gd name="connsiteY35" fmla="*/ 6489926 h 6858011"/>
              <a:gd name="connsiteX36" fmla="*/ 641768 w 12192000"/>
              <a:gd name="connsiteY36" fmla="*/ 6505133 h 6858011"/>
              <a:gd name="connsiteX37" fmla="*/ 628317 w 12192000"/>
              <a:gd name="connsiteY37" fmla="*/ 6509281 h 6858011"/>
              <a:gd name="connsiteX38" fmla="*/ 612175 w 12192000"/>
              <a:gd name="connsiteY38" fmla="*/ 6502368 h 6858011"/>
              <a:gd name="connsiteX39" fmla="*/ 606794 w 12192000"/>
              <a:gd name="connsiteY39" fmla="*/ 6478866 h 6858011"/>
              <a:gd name="connsiteX40" fmla="*/ 613520 w 12192000"/>
              <a:gd name="connsiteY40" fmla="*/ 6455363 h 6858011"/>
              <a:gd name="connsiteX41" fmla="*/ 629662 w 12192000"/>
              <a:gd name="connsiteY41" fmla="*/ 6448451 h 6858011"/>
              <a:gd name="connsiteX42" fmla="*/ 640423 w 12192000"/>
              <a:gd name="connsiteY42" fmla="*/ 6452598 h 6858011"/>
              <a:gd name="connsiteX43" fmla="*/ 647149 w 12192000"/>
              <a:gd name="connsiteY43" fmla="*/ 6465041 h 6858011"/>
              <a:gd name="connsiteX44" fmla="*/ 659255 w 12192000"/>
              <a:gd name="connsiteY44" fmla="*/ 6463658 h 6858011"/>
              <a:gd name="connsiteX45" fmla="*/ 648494 w 12192000"/>
              <a:gd name="connsiteY45" fmla="*/ 6445686 h 6858011"/>
              <a:gd name="connsiteX46" fmla="*/ 628317 w 12192000"/>
              <a:gd name="connsiteY46" fmla="*/ 6438773 h 6858011"/>
              <a:gd name="connsiteX47" fmla="*/ 780318 w 12192000"/>
              <a:gd name="connsiteY47" fmla="*/ 6437390 h 6858011"/>
              <a:gd name="connsiteX48" fmla="*/ 766866 w 12192000"/>
              <a:gd name="connsiteY48" fmla="*/ 6441538 h 6858011"/>
              <a:gd name="connsiteX49" fmla="*/ 757450 w 12192000"/>
              <a:gd name="connsiteY49" fmla="*/ 6451215 h 6858011"/>
              <a:gd name="connsiteX50" fmla="*/ 757450 w 12192000"/>
              <a:gd name="connsiteY50" fmla="*/ 6440155 h 6858011"/>
              <a:gd name="connsiteX51" fmla="*/ 745344 w 12192000"/>
              <a:gd name="connsiteY51" fmla="*/ 6440155 h 6858011"/>
              <a:gd name="connsiteX52" fmla="*/ 745344 w 12192000"/>
              <a:gd name="connsiteY52" fmla="*/ 6518958 h 6858011"/>
              <a:gd name="connsiteX53" fmla="*/ 757450 w 12192000"/>
              <a:gd name="connsiteY53" fmla="*/ 6518958 h 6858011"/>
              <a:gd name="connsiteX54" fmla="*/ 757450 w 12192000"/>
              <a:gd name="connsiteY54" fmla="*/ 6477483 h 6858011"/>
              <a:gd name="connsiteX55" fmla="*/ 760141 w 12192000"/>
              <a:gd name="connsiteY55" fmla="*/ 6460893 h 6858011"/>
              <a:gd name="connsiteX56" fmla="*/ 766866 w 12192000"/>
              <a:gd name="connsiteY56" fmla="*/ 6452598 h 6858011"/>
              <a:gd name="connsiteX57" fmla="*/ 777627 w 12192000"/>
              <a:gd name="connsiteY57" fmla="*/ 6449833 h 6858011"/>
              <a:gd name="connsiteX58" fmla="*/ 788389 w 12192000"/>
              <a:gd name="connsiteY58" fmla="*/ 6453980 h 6858011"/>
              <a:gd name="connsiteX59" fmla="*/ 791079 w 12192000"/>
              <a:gd name="connsiteY59" fmla="*/ 6467805 h 6858011"/>
              <a:gd name="connsiteX60" fmla="*/ 791079 w 12192000"/>
              <a:gd name="connsiteY60" fmla="*/ 6518958 h 6858011"/>
              <a:gd name="connsiteX61" fmla="*/ 804530 w 12192000"/>
              <a:gd name="connsiteY61" fmla="*/ 6518958 h 6858011"/>
              <a:gd name="connsiteX62" fmla="*/ 804530 w 12192000"/>
              <a:gd name="connsiteY62" fmla="*/ 6473335 h 6858011"/>
              <a:gd name="connsiteX63" fmla="*/ 809911 w 12192000"/>
              <a:gd name="connsiteY63" fmla="*/ 6455363 h 6858011"/>
              <a:gd name="connsiteX64" fmla="*/ 823362 w 12192000"/>
              <a:gd name="connsiteY64" fmla="*/ 6449833 h 6858011"/>
              <a:gd name="connsiteX65" fmla="*/ 831433 w 12192000"/>
              <a:gd name="connsiteY65" fmla="*/ 6452598 h 6858011"/>
              <a:gd name="connsiteX66" fmla="*/ 835469 w 12192000"/>
              <a:gd name="connsiteY66" fmla="*/ 6458128 h 6858011"/>
              <a:gd name="connsiteX67" fmla="*/ 836814 w 12192000"/>
              <a:gd name="connsiteY67" fmla="*/ 6469188 h 6858011"/>
              <a:gd name="connsiteX68" fmla="*/ 836814 w 12192000"/>
              <a:gd name="connsiteY68" fmla="*/ 6517575 h 6858011"/>
              <a:gd name="connsiteX69" fmla="*/ 850265 w 12192000"/>
              <a:gd name="connsiteY69" fmla="*/ 6517575 h 6858011"/>
              <a:gd name="connsiteX70" fmla="*/ 850265 w 12192000"/>
              <a:gd name="connsiteY70" fmla="*/ 6463658 h 6858011"/>
              <a:gd name="connsiteX71" fmla="*/ 843539 w 12192000"/>
              <a:gd name="connsiteY71" fmla="*/ 6444303 h 6858011"/>
              <a:gd name="connsiteX72" fmla="*/ 826053 w 12192000"/>
              <a:gd name="connsiteY72" fmla="*/ 6437390 h 6858011"/>
              <a:gd name="connsiteX73" fmla="*/ 801840 w 12192000"/>
              <a:gd name="connsiteY73" fmla="*/ 6451215 h 6858011"/>
              <a:gd name="connsiteX74" fmla="*/ 793769 w 12192000"/>
              <a:gd name="connsiteY74" fmla="*/ 6441538 h 6858011"/>
              <a:gd name="connsiteX75" fmla="*/ 780318 w 12192000"/>
              <a:gd name="connsiteY75" fmla="*/ 6437390 h 6858011"/>
              <a:gd name="connsiteX76" fmla="*/ 488422 w 12192000"/>
              <a:gd name="connsiteY76" fmla="*/ 6437390 h 6858011"/>
              <a:gd name="connsiteX77" fmla="*/ 464209 w 12192000"/>
              <a:gd name="connsiteY77" fmla="*/ 6451215 h 6858011"/>
              <a:gd name="connsiteX78" fmla="*/ 464209 w 12192000"/>
              <a:gd name="connsiteY78" fmla="*/ 6440155 h 6858011"/>
              <a:gd name="connsiteX79" fmla="*/ 452103 w 12192000"/>
              <a:gd name="connsiteY79" fmla="*/ 6440155 h 6858011"/>
              <a:gd name="connsiteX80" fmla="*/ 452103 w 12192000"/>
              <a:gd name="connsiteY80" fmla="*/ 6517575 h 6858011"/>
              <a:gd name="connsiteX81" fmla="*/ 464209 w 12192000"/>
              <a:gd name="connsiteY81" fmla="*/ 6517575 h 6858011"/>
              <a:gd name="connsiteX82" fmla="*/ 464209 w 12192000"/>
              <a:gd name="connsiteY82" fmla="*/ 6474718 h 6858011"/>
              <a:gd name="connsiteX83" fmla="*/ 470935 w 12192000"/>
              <a:gd name="connsiteY83" fmla="*/ 6455363 h 6858011"/>
              <a:gd name="connsiteX84" fmla="*/ 484386 w 12192000"/>
              <a:gd name="connsiteY84" fmla="*/ 6449833 h 6858011"/>
              <a:gd name="connsiteX85" fmla="*/ 493802 w 12192000"/>
              <a:gd name="connsiteY85" fmla="*/ 6451215 h 6858011"/>
              <a:gd name="connsiteX86" fmla="*/ 499183 w 12192000"/>
              <a:gd name="connsiteY86" fmla="*/ 6458128 h 6858011"/>
              <a:gd name="connsiteX87" fmla="*/ 500528 w 12192000"/>
              <a:gd name="connsiteY87" fmla="*/ 6470570 h 6858011"/>
              <a:gd name="connsiteX88" fmla="*/ 500528 w 12192000"/>
              <a:gd name="connsiteY88" fmla="*/ 6517575 h 6858011"/>
              <a:gd name="connsiteX89" fmla="*/ 513980 w 12192000"/>
              <a:gd name="connsiteY89" fmla="*/ 6517575 h 6858011"/>
              <a:gd name="connsiteX90" fmla="*/ 513980 w 12192000"/>
              <a:gd name="connsiteY90" fmla="*/ 6469188 h 6858011"/>
              <a:gd name="connsiteX91" fmla="*/ 512634 w 12192000"/>
              <a:gd name="connsiteY91" fmla="*/ 6456745 h 6858011"/>
              <a:gd name="connsiteX92" fmla="*/ 508599 w 12192000"/>
              <a:gd name="connsiteY92" fmla="*/ 6447068 h 6858011"/>
              <a:gd name="connsiteX93" fmla="*/ 500528 w 12192000"/>
              <a:gd name="connsiteY93" fmla="*/ 6440155 h 6858011"/>
              <a:gd name="connsiteX94" fmla="*/ 488422 w 12192000"/>
              <a:gd name="connsiteY94" fmla="*/ 6437390 h 6858011"/>
              <a:gd name="connsiteX95" fmla="*/ 530121 w 12192000"/>
              <a:gd name="connsiteY95" fmla="*/ 6409740 h 6858011"/>
              <a:gd name="connsiteX96" fmla="*/ 530121 w 12192000"/>
              <a:gd name="connsiteY96" fmla="*/ 6424948 h 6858011"/>
              <a:gd name="connsiteX97" fmla="*/ 543572 w 12192000"/>
              <a:gd name="connsiteY97" fmla="*/ 6424948 h 6858011"/>
              <a:gd name="connsiteX98" fmla="*/ 543572 w 12192000"/>
              <a:gd name="connsiteY98" fmla="*/ 6409740 h 6858011"/>
              <a:gd name="connsiteX99" fmla="*/ 1302340 w 12192000"/>
              <a:gd name="connsiteY99" fmla="*/ 0 h 6858011"/>
              <a:gd name="connsiteX100" fmla="*/ 12192000 w 12192000"/>
              <a:gd name="connsiteY100" fmla="*/ 0 h 6858011"/>
              <a:gd name="connsiteX101" fmla="*/ 12192000 w 12192000"/>
              <a:gd name="connsiteY101" fmla="*/ 6858011 h 6858011"/>
              <a:gd name="connsiteX102" fmla="*/ 0 w 12192000"/>
              <a:gd name="connsiteY102" fmla="*/ 6858011 h 6858011"/>
              <a:gd name="connsiteX103" fmla="*/ 0 w 12192000"/>
              <a:gd name="connsiteY103" fmla="*/ 1105973 h 6858011"/>
              <a:gd name="connsiteX104" fmla="*/ 1302340 w 12192000"/>
              <a:gd name="connsiteY104" fmla="*/ 1105973 h 6858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12192000" h="6858011">
                <a:moveTo>
                  <a:pt x="563750" y="6503751"/>
                </a:moveTo>
                <a:lnTo>
                  <a:pt x="563750" y="6518959"/>
                </a:lnTo>
                <a:lnTo>
                  <a:pt x="578547" y="6518959"/>
                </a:lnTo>
                <a:lnTo>
                  <a:pt x="578547" y="6503751"/>
                </a:lnTo>
                <a:close/>
                <a:moveTo>
                  <a:pt x="698264" y="6448451"/>
                </a:moveTo>
                <a:cubicBezTo>
                  <a:pt x="704990" y="6448451"/>
                  <a:pt x="710370" y="6449833"/>
                  <a:pt x="714406" y="6455363"/>
                </a:cubicBezTo>
                <a:cubicBezTo>
                  <a:pt x="718441" y="6460893"/>
                  <a:pt x="721131" y="6467806"/>
                  <a:pt x="721131" y="6477483"/>
                </a:cubicBezTo>
                <a:cubicBezTo>
                  <a:pt x="721131" y="6488543"/>
                  <a:pt x="718441" y="6495456"/>
                  <a:pt x="714406" y="6500986"/>
                </a:cubicBezTo>
                <a:cubicBezTo>
                  <a:pt x="710370" y="6505133"/>
                  <a:pt x="704990" y="6507898"/>
                  <a:pt x="698264" y="6507898"/>
                </a:cubicBezTo>
                <a:cubicBezTo>
                  <a:pt x="691538" y="6507898"/>
                  <a:pt x="686158" y="6505133"/>
                  <a:pt x="682122" y="6500986"/>
                </a:cubicBezTo>
                <a:cubicBezTo>
                  <a:pt x="678087" y="6496838"/>
                  <a:pt x="675396" y="6488543"/>
                  <a:pt x="675396" y="6478866"/>
                </a:cubicBezTo>
                <a:cubicBezTo>
                  <a:pt x="675396" y="6469188"/>
                  <a:pt x="678087" y="6460893"/>
                  <a:pt x="682122" y="6455363"/>
                </a:cubicBezTo>
                <a:cubicBezTo>
                  <a:pt x="686158" y="6451216"/>
                  <a:pt x="691538" y="6448451"/>
                  <a:pt x="698264" y="6448451"/>
                </a:cubicBezTo>
                <a:close/>
                <a:moveTo>
                  <a:pt x="530121" y="6440155"/>
                </a:moveTo>
                <a:lnTo>
                  <a:pt x="530121" y="6518958"/>
                </a:lnTo>
                <a:lnTo>
                  <a:pt x="543572" y="6518958"/>
                </a:lnTo>
                <a:lnTo>
                  <a:pt x="543572" y="6440155"/>
                </a:lnTo>
                <a:close/>
                <a:moveTo>
                  <a:pt x="698264" y="6438773"/>
                </a:moveTo>
                <a:cubicBezTo>
                  <a:pt x="688848" y="6438773"/>
                  <a:pt x="680777" y="6441538"/>
                  <a:pt x="674051" y="6447068"/>
                </a:cubicBezTo>
                <a:cubicBezTo>
                  <a:pt x="665980" y="6453981"/>
                  <a:pt x="661945" y="6463658"/>
                  <a:pt x="661945" y="6478866"/>
                </a:cubicBezTo>
                <a:cubicBezTo>
                  <a:pt x="661945" y="6492691"/>
                  <a:pt x="665980" y="6500986"/>
                  <a:pt x="672706" y="6507898"/>
                </a:cubicBezTo>
                <a:cubicBezTo>
                  <a:pt x="679432" y="6514811"/>
                  <a:pt x="687503" y="6518958"/>
                  <a:pt x="698264" y="6518958"/>
                </a:cubicBezTo>
                <a:cubicBezTo>
                  <a:pt x="704990" y="6518958"/>
                  <a:pt x="710370" y="6518958"/>
                  <a:pt x="717096" y="6514811"/>
                </a:cubicBezTo>
                <a:cubicBezTo>
                  <a:pt x="723822" y="6510663"/>
                  <a:pt x="727857" y="6506516"/>
                  <a:pt x="730547" y="6500986"/>
                </a:cubicBezTo>
                <a:cubicBezTo>
                  <a:pt x="733238" y="6495456"/>
                  <a:pt x="734583" y="6487161"/>
                  <a:pt x="734583" y="6477483"/>
                </a:cubicBezTo>
                <a:cubicBezTo>
                  <a:pt x="734583" y="6465041"/>
                  <a:pt x="730547" y="6455363"/>
                  <a:pt x="723822" y="6449833"/>
                </a:cubicBezTo>
                <a:cubicBezTo>
                  <a:pt x="717096" y="6442921"/>
                  <a:pt x="709025" y="6438773"/>
                  <a:pt x="698264" y="6438773"/>
                </a:cubicBezTo>
                <a:close/>
                <a:moveTo>
                  <a:pt x="628317" y="6438773"/>
                </a:moveTo>
                <a:cubicBezTo>
                  <a:pt x="621591" y="6438773"/>
                  <a:pt x="614865" y="6440156"/>
                  <a:pt x="609485" y="6442921"/>
                </a:cubicBezTo>
                <a:cubicBezTo>
                  <a:pt x="604104" y="6445686"/>
                  <a:pt x="600069" y="6449833"/>
                  <a:pt x="597378" y="6456746"/>
                </a:cubicBezTo>
                <a:cubicBezTo>
                  <a:pt x="594688" y="6462276"/>
                  <a:pt x="593343" y="6470571"/>
                  <a:pt x="593343" y="6478866"/>
                </a:cubicBezTo>
                <a:cubicBezTo>
                  <a:pt x="593343" y="6492691"/>
                  <a:pt x="596033" y="6502368"/>
                  <a:pt x="602759" y="6509281"/>
                </a:cubicBezTo>
                <a:cubicBezTo>
                  <a:pt x="609485" y="6516193"/>
                  <a:pt x="617556" y="6520341"/>
                  <a:pt x="628317" y="6520341"/>
                </a:cubicBezTo>
                <a:cubicBezTo>
                  <a:pt x="636388" y="6520341"/>
                  <a:pt x="644458" y="6517576"/>
                  <a:pt x="649839" y="6512046"/>
                </a:cubicBezTo>
                <a:cubicBezTo>
                  <a:pt x="655220" y="6507898"/>
                  <a:pt x="659255" y="6500986"/>
                  <a:pt x="660600" y="6491308"/>
                </a:cubicBezTo>
                <a:lnTo>
                  <a:pt x="647149" y="6489926"/>
                </a:lnTo>
                <a:cubicBezTo>
                  <a:pt x="645804" y="6496838"/>
                  <a:pt x="645804" y="6502368"/>
                  <a:pt x="641768" y="6505133"/>
                </a:cubicBezTo>
                <a:cubicBezTo>
                  <a:pt x="637733" y="6507898"/>
                  <a:pt x="633697" y="6509281"/>
                  <a:pt x="628317" y="6509281"/>
                </a:cubicBezTo>
                <a:cubicBezTo>
                  <a:pt x="621591" y="6509281"/>
                  <a:pt x="616210" y="6506516"/>
                  <a:pt x="612175" y="6502368"/>
                </a:cubicBezTo>
                <a:cubicBezTo>
                  <a:pt x="608140" y="6496838"/>
                  <a:pt x="606794" y="6489926"/>
                  <a:pt x="606794" y="6478866"/>
                </a:cubicBezTo>
                <a:cubicBezTo>
                  <a:pt x="606794" y="6469188"/>
                  <a:pt x="609485" y="6459511"/>
                  <a:pt x="613520" y="6455363"/>
                </a:cubicBezTo>
                <a:cubicBezTo>
                  <a:pt x="617556" y="6451216"/>
                  <a:pt x="622936" y="6448451"/>
                  <a:pt x="629662" y="6448451"/>
                </a:cubicBezTo>
                <a:cubicBezTo>
                  <a:pt x="633697" y="6448451"/>
                  <a:pt x="636388" y="6449833"/>
                  <a:pt x="640423" y="6452598"/>
                </a:cubicBezTo>
                <a:cubicBezTo>
                  <a:pt x="644458" y="6455363"/>
                  <a:pt x="645804" y="6459511"/>
                  <a:pt x="647149" y="6465041"/>
                </a:cubicBezTo>
                <a:lnTo>
                  <a:pt x="659255" y="6463658"/>
                </a:lnTo>
                <a:cubicBezTo>
                  <a:pt x="656565" y="6456746"/>
                  <a:pt x="653874" y="6449833"/>
                  <a:pt x="648494" y="6445686"/>
                </a:cubicBezTo>
                <a:cubicBezTo>
                  <a:pt x="643113" y="6441538"/>
                  <a:pt x="636388" y="6438773"/>
                  <a:pt x="628317" y="6438773"/>
                </a:cubicBezTo>
                <a:close/>
                <a:moveTo>
                  <a:pt x="780318" y="6437390"/>
                </a:moveTo>
                <a:cubicBezTo>
                  <a:pt x="774937" y="6437390"/>
                  <a:pt x="770902" y="6438773"/>
                  <a:pt x="766866" y="6441538"/>
                </a:cubicBezTo>
                <a:cubicBezTo>
                  <a:pt x="762831" y="6444303"/>
                  <a:pt x="760141" y="6447068"/>
                  <a:pt x="757450" y="6451215"/>
                </a:cubicBezTo>
                <a:lnTo>
                  <a:pt x="757450" y="6440155"/>
                </a:lnTo>
                <a:lnTo>
                  <a:pt x="745344" y="6440155"/>
                </a:lnTo>
                <a:lnTo>
                  <a:pt x="745344" y="6518958"/>
                </a:lnTo>
                <a:lnTo>
                  <a:pt x="757450" y="6518958"/>
                </a:lnTo>
                <a:lnTo>
                  <a:pt x="757450" y="6477483"/>
                </a:lnTo>
                <a:cubicBezTo>
                  <a:pt x="757450" y="6470570"/>
                  <a:pt x="758795" y="6463658"/>
                  <a:pt x="760141" y="6460893"/>
                </a:cubicBezTo>
                <a:cubicBezTo>
                  <a:pt x="761486" y="6458128"/>
                  <a:pt x="764176" y="6453980"/>
                  <a:pt x="766866" y="6452598"/>
                </a:cubicBezTo>
                <a:cubicBezTo>
                  <a:pt x="770902" y="6451215"/>
                  <a:pt x="773592" y="6449833"/>
                  <a:pt x="777627" y="6449833"/>
                </a:cubicBezTo>
                <a:cubicBezTo>
                  <a:pt x="783008" y="6449833"/>
                  <a:pt x="787043" y="6451215"/>
                  <a:pt x="788389" y="6453980"/>
                </a:cubicBezTo>
                <a:cubicBezTo>
                  <a:pt x="789734" y="6456745"/>
                  <a:pt x="791079" y="6462275"/>
                  <a:pt x="791079" y="6467805"/>
                </a:cubicBezTo>
                <a:lnTo>
                  <a:pt x="791079" y="6518958"/>
                </a:lnTo>
                <a:lnTo>
                  <a:pt x="804530" y="6518958"/>
                </a:lnTo>
                <a:lnTo>
                  <a:pt x="804530" y="6473335"/>
                </a:lnTo>
                <a:cubicBezTo>
                  <a:pt x="804530" y="6465040"/>
                  <a:pt x="805875" y="6459510"/>
                  <a:pt x="809911" y="6455363"/>
                </a:cubicBezTo>
                <a:cubicBezTo>
                  <a:pt x="813946" y="6451215"/>
                  <a:pt x="817982" y="6449833"/>
                  <a:pt x="823362" y="6449833"/>
                </a:cubicBezTo>
                <a:cubicBezTo>
                  <a:pt x="826053" y="6449833"/>
                  <a:pt x="830088" y="6451215"/>
                  <a:pt x="831433" y="6452598"/>
                </a:cubicBezTo>
                <a:cubicBezTo>
                  <a:pt x="832778" y="6453980"/>
                  <a:pt x="834123" y="6456745"/>
                  <a:pt x="835469" y="6458128"/>
                </a:cubicBezTo>
                <a:cubicBezTo>
                  <a:pt x="836814" y="6459510"/>
                  <a:pt x="836814" y="6463658"/>
                  <a:pt x="836814" y="6469188"/>
                </a:cubicBezTo>
                <a:lnTo>
                  <a:pt x="836814" y="6517575"/>
                </a:lnTo>
                <a:lnTo>
                  <a:pt x="850265" y="6517575"/>
                </a:lnTo>
                <a:lnTo>
                  <a:pt x="850265" y="6463658"/>
                </a:lnTo>
                <a:cubicBezTo>
                  <a:pt x="850265" y="6455363"/>
                  <a:pt x="847575" y="6448450"/>
                  <a:pt x="843539" y="6444303"/>
                </a:cubicBezTo>
                <a:cubicBezTo>
                  <a:pt x="839504" y="6440155"/>
                  <a:pt x="834123" y="6437390"/>
                  <a:pt x="826053" y="6437390"/>
                </a:cubicBezTo>
                <a:cubicBezTo>
                  <a:pt x="815291" y="6437390"/>
                  <a:pt x="808566" y="6441538"/>
                  <a:pt x="801840" y="6451215"/>
                </a:cubicBezTo>
                <a:cubicBezTo>
                  <a:pt x="800495" y="6447068"/>
                  <a:pt x="796459" y="6444303"/>
                  <a:pt x="793769" y="6441538"/>
                </a:cubicBezTo>
                <a:cubicBezTo>
                  <a:pt x="791079" y="6438773"/>
                  <a:pt x="785698" y="6437390"/>
                  <a:pt x="780318" y="6437390"/>
                </a:cubicBezTo>
                <a:close/>
                <a:moveTo>
                  <a:pt x="488422" y="6437390"/>
                </a:moveTo>
                <a:cubicBezTo>
                  <a:pt x="477661" y="6437390"/>
                  <a:pt x="469590" y="6441538"/>
                  <a:pt x="464209" y="6451215"/>
                </a:cubicBezTo>
                <a:lnTo>
                  <a:pt x="464209" y="6440155"/>
                </a:lnTo>
                <a:lnTo>
                  <a:pt x="452103" y="6440155"/>
                </a:lnTo>
                <a:lnTo>
                  <a:pt x="452103" y="6517575"/>
                </a:lnTo>
                <a:lnTo>
                  <a:pt x="464209" y="6517575"/>
                </a:lnTo>
                <a:lnTo>
                  <a:pt x="464209" y="6474718"/>
                </a:lnTo>
                <a:cubicBezTo>
                  <a:pt x="464209" y="6465040"/>
                  <a:pt x="466900" y="6458128"/>
                  <a:pt x="470935" y="6455363"/>
                </a:cubicBezTo>
                <a:cubicBezTo>
                  <a:pt x="474970" y="6451215"/>
                  <a:pt x="479006" y="6449833"/>
                  <a:pt x="484386" y="6449833"/>
                </a:cubicBezTo>
                <a:cubicBezTo>
                  <a:pt x="488422" y="6449833"/>
                  <a:pt x="491112" y="6449833"/>
                  <a:pt x="493802" y="6451215"/>
                </a:cubicBezTo>
                <a:cubicBezTo>
                  <a:pt x="496493" y="6453980"/>
                  <a:pt x="497838" y="6455363"/>
                  <a:pt x="499183" y="6458128"/>
                </a:cubicBezTo>
                <a:cubicBezTo>
                  <a:pt x="500528" y="6460893"/>
                  <a:pt x="500528" y="6465040"/>
                  <a:pt x="500528" y="6470570"/>
                </a:cubicBezTo>
                <a:lnTo>
                  <a:pt x="500528" y="6517575"/>
                </a:lnTo>
                <a:lnTo>
                  <a:pt x="513980" y="6517575"/>
                </a:lnTo>
                <a:lnTo>
                  <a:pt x="513980" y="6469188"/>
                </a:lnTo>
                <a:cubicBezTo>
                  <a:pt x="513980" y="6463658"/>
                  <a:pt x="512634" y="6459510"/>
                  <a:pt x="512634" y="6456745"/>
                </a:cubicBezTo>
                <a:cubicBezTo>
                  <a:pt x="511289" y="6452598"/>
                  <a:pt x="509944" y="6449833"/>
                  <a:pt x="508599" y="6447068"/>
                </a:cubicBezTo>
                <a:cubicBezTo>
                  <a:pt x="507254" y="6444303"/>
                  <a:pt x="504564" y="6441538"/>
                  <a:pt x="500528" y="6440155"/>
                </a:cubicBezTo>
                <a:cubicBezTo>
                  <a:pt x="497838" y="6438773"/>
                  <a:pt x="492457" y="6437390"/>
                  <a:pt x="488422" y="6437390"/>
                </a:cubicBezTo>
                <a:close/>
                <a:moveTo>
                  <a:pt x="530121" y="6409740"/>
                </a:moveTo>
                <a:lnTo>
                  <a:pt x="530121" y="6424948"/>
                </a:lnTo>
                <a:lnTo>
                  <a:pt x="543572" y="6424948"/>
                </a:lnTo>
                <a:lnTo>
                  <a:pt x="543572" y="6409740"/>
                </a:lnTo>
                <a:close/>
                <a:moveTo>
                  <a:pt x="1302340" y="0"/>
                </a:moveTo>
                <a:lnTo>
                  <a:pt x="12192000" y="0"/>
                </a:lnTo>
                <a:lnTo>
                  <a:pt x="12192000" y="6858011"/>
                </a:lnTo>
                <a:lnTo>
                  <a:pt x="0" y="6858011"/>
                </a:lnTo>
                <a:lnTo>
                  <a:pt x="0" y="1105973"/>
                </a:lnTo>
                <a:lnTo>
                  <a:pt x="1302340" y="110597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7ED220F-E534-2D40-B8B1-55032463DB0E}"/>
              </a:ext>
            </a:extLst>
          </p:cNvPr>
          <p:cNvGrpSpPr/>
          <p:nvPr/>
        </p:nvGrpSpPr>
        <p:grpSpPr>
          <a:xfrm>
            <a:off x="0" y="0"/>
            <a:ext cx="1302341" cy="1107184"/>
            <a:chOff x="0" y="0"/>
            <a:chExt cx="976756" cy="83038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207C5F0-D584-1C41-9F11-5A1F911A47D5}"/>
                </a:ext>
              </a:extLst>
            </p:cNvPr>
            <p:cNvSpPr/>
            <p:nvPr/>
          </p:nvSpPr>
          <p:spPr>
            <a:xfrm>
              <a:off x="0" y="0"/>
              <a:ext cx="976756" cy="830388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33" err="1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7" name="Image">
              <a:extLst>
                <a:ext uri="{FF2B5EF4-FFF2-40B4-BE49-F238E27FC236}">
                  <a16:creationId xmlns:a16="http://schemas.microsoft.com/office/drawing/2014/main" id="{DDD89547-95BA-3D42-87A0-CC9011073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246990" y="250462"/>
              <a:ext cx="489607" cy="327632"/>
            </a:xfrm>
            <a:prstGeom prst="rect">
              <a:avLst/>
            </a:prstGeom>
            <a:ln w="12700">
              <a:miter lim="400000"/>
            </a:ln>
          </p:spPr>
        </p:pic>
      </p:grpSp>
    </p:spTree>
    <p:extLst>
      <p:ext uri="{BB962C8B-B14F-4D97-AF65-F5344CB8AC3E}">
        <p14:creationId xmlns:p14="http://schemas.microsoft.com/office/powerpoint/2010/main" val="3717797787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Full Image with left stri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6C536B9F-DF52-C741-9FAC-D4D159B5CBF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77900" y="0"/>
            <a:ext cx="11214100" cy="685800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2" name="Title 7">
            <a:extLst>
              <a:ext uri="{FF2B5EF4-FFF2-40B4-BE49-F238E27FC236}">
                <a16:creationId xmlns:a16="http://schemas.microsoft.com/office/drawing/2014/main" id="{58C4CE62-63AC-7443-93AA-8EE261BDBA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2864" y="2171700"/>
            <a:ext cx="3868736" cy="1421928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/>
              <a:t>Header</a:t>
            </a:r>
            <a:br>
              <a:rPr lang="en-US"/>
            </a:br>
            <a:r>
              <a:rPr lang="en-US"/>
              <a:t>Header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9E5040B8-F8CC-C647-93B3-A8597F9354D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12864" y="3928546"/>
            <a:ext cx="3868736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A00B54-E6C0-7A4F-B07C-C467D86258C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0" name="Image">
            <a:extLst>
              <a:ext uri="{FF2B5EF4-FFF2-40B4-BE49-F238E27FC236}">
                <a16:creationId xmlns:a16="http://schemas.microsoft.com/office/drawing/2014/main" id="{EAF03EE4-87EF-EF4E-AAC5-6B7CCD28DA5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F1B5E31-10AA-0A4C-A13E-630D15124A59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242636165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A89B32DB-CD10-4D4D-8EB5-659E9B3BEAAE}"/>
              </a:ext>
            </a:extLst>
          </p:cNvPr>
          <p:cNvSpPr/>
          <p:nvPr/>
        </p:nvSpPr>
        <p:spPr>
          <a:xfrm>
            <a:off x="5" y="0"/>
            <a:ext cx="12191999" cy="6858000"/>
          </a:xfrm>
          <a:custGeom>
            <a:avLst/>
            <a:gdLst>
              <a:gd name="connsiteX0" fmla="*/ 5208134 w 9143999"/>
              <a:gd name="connsiteY0" fmla="*/ 0 h 5143500"/>
              <a:gd name="connsiteX1" fmla="*/ 5208136 w 9143999"/>
              <a:gd name="connsiteY1" fmla="*/ 0 h 5143500"/>
              <a:gd name="connsiteX2" fmla="*/ 9143999 w 9143999"/>
              <a:gd name="connsiteY2" fmla="*/ 0 h 5143500"/>
              <a:gd name="connsiteX3" fmla="*/ 9143999 w 9143999"/>
              <a:gd name="connsiteY3" fmla="*/ 5143500 h 5143500"/>
              <a:gd name="connsiteX4" fmla="*/ 5208136 w 9143999"/>
              <a:gd name="connsiteY4" fmla="*/ 5143500 h 5143500"/>
              <a:gd name="connsiteX5" fmla="*/ 0 w 9143999"/>
              <a:gd name="connsiteY5" fmla="*/ 5143500 h 5143500"/>
              <a:gd name="connsiteX6" fmla="*/ 5208134 w 9143999"/>
              <a:gd name="connsiteY6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3999" h="5143500">
                <a:moveTo>
                  <a:pt x="5208134" y="0"/>
                </a:moveTo>
                <a:lnTo>
                  <a:pt x="5208136" y="0"/>
                </a:lnTo>
                <a:lnTo>
                  <a:pt x="9143999" y="0"/>
                </a:lnTo>
                <a:lnTo>
                  <a:pt x="9143999" y="5143500"/>
                </a:lnTo>
                <a:lnTo>
                  <a:pt x="5208136" y="5143500"/>
                </a:lnTo>
                <a:lnTo>
                  <a:pt x="0" y="5143500"/>
                </a:lnTo>
                <a:cubicBezTo>
                  <a:pt x="0" y="2302825"/>
                  <a:pt x="2331762" y="0"/>
                  <a:pt x="5208134" y="0"/>
                </a:cubicBezTo>
                <a:close/>
              </a:path>
            </a:pathLst>
          </a:cu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6" name="Image">
            <a:extLst>
              <a:ext uri="{FF2B5EF4-FFF2-40B4-BE49-F238E27FC236}">
                <a16:creationId xmlns:a16="http://schemas.microsoft.com/office/drawing/2014/main" id="{96138296-E9C0-5041-9CD9-74375724FA8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31441" y="325438"/>
            <a:ext cx="652809" cy="43684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186F51E-D67B-0146-8549-6AD1DFD3DF91}"/>
              </a:ext>
            </a:extLst>
          </p:cNvPr>
          <p:cNvSpPr/>
          <p:nvPr/>
        </p:nvSpPr>
        <p:spPr>
          <a:xfrm>
            <a:off x="11273368" y="197581"/>
            <a:ext cx="591283" cy="244659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08B9491-F8AA-6442-AC36-4147DEF920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71800" y="2171700"/>
            <a:ext cx="8239125" cy="1421928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Divider/Section Title</a:t>
            </a:r>
            <a:br>
              <a:rPr lang="en-US"/>
            </a:br>
            <a:r>
              <a:rPr lang="en-US"/>
              <a:t>Divider/Section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75FEA59-AC17-9C4B-8379-C60A178D543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71800" y="3928546"/>
            <a:ext cx="8239125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1502132637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13F14B-DE67-3D4D-AA54-7865A4A7202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551725" y="2"/>
            <a:ext cx="640275" cy="6857999"/>
          </a:xfrm>
          <a:prstGeom prst="rect">
            <a:avLst/>
          </a:prstGeom>
        </p:spPr>
      </p:pic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69BC5EAE-44B7-0C40-A69E-912F6343CE5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r="133" b="2174"/>
          <a:stretch/>
        </p:blipFill>
        <p:spPr>
          <a:xfrm>
            <a:off x="2817" y="13"/>
            <a:ext cx="4835883" cy="6857987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F4D1669-380D-0043-A3C6-2AE78C8088AD}"/>
              </a:ext>
            </a:extLst>
          </p:cNvPr>
          <p:cNvSpPr/>
          <p:nvPr/>
        </p:nvSpPr>
        <p:spPr>
          <a:xfrm>
            <a:off x="1" y="0"/>
            <a:ext cx="1351903" cy="1127968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DB2E5CAE-B30D-AE44-9F2E-DC47984E5F0A}"/>
              </a:ext>
            </a:extLst>
          </p:cNvPr>
          <p:cNvSpPr/>
          <p:nvPr/>
        </p:nvSpPr>
        <p:spPr>
          <a:xfrm flipH="1">
            <a:off x="5177238" y="325440"/>
            <a:ext cx="3661961" cy="3327863"/>
          </a:xfrm>
          <a:prstGeom prst="arc">
            <a:avLst/>
          </a:prstGeom>
          <a:ln w="1905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10" name="Image">
            <a:extLst>
              <a:ext uri="{FF2B5EF4-FFF2-40B4-BE49-F238E27FC236}">
                <a16:creationId xmlns:a16="http://schemas.microsoft.com/office/drawing/2014/main" id="{844092D9-6803-1548-8CE6-4A3452D7FBE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29322" y="333952"/>
            <a:ext cx="652809" cy="436841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BA8DD25-E919-A94E-B229-8F880A08E934}"/>
              </a:ext>
            </a:extLst>
          </p:cNvPr>
          <p:cNvCxnSpPr>
            <a:cxnSpLocks/>
          </p:cNvCxnSpPr>
          <p:nvPr/>
        </p:nvCxnSpPr>
        <p:spPr>
          <a:xfrm>
            <a:off x="7342188" y="325790"/>
            <a:ext cx="3211532" cy="0"/>
          </a:xfrm>
          <a:prstGeom prst="line">
            <a:avLst/>
          </a:prstGeom>
          <a:noFill/>
          <a:ln w="19050" cap="flat">
            <a:solidFill>
              <a:schemeClr val="accent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FF67BDF-3255-C04B-A281-F7A50CDF2730}"/>
              </a:ext>
            </a:extLst>
          </p:cNvPr>
          <p:cNvSpPr/>
          <p:nvPr/>
        </p:nvSpPr>
        <p:spPr>
          <a:xfrm>
            <a:off x="10767483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CAAA3AA5-62E3-2B47-A3A1-BFB1EB1F44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7238" y="2515628"/>
            <a:ext cx="6033687" cy="75713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Divider/Section Title</a:t>
            </a:r>
          </a:p>
        </p:txBody>
      </p:sp>
      <p:sp>
        <p:nvSpPr>
          <p:cNvPr id="17" name="Text Placeholder 21">
            <a:extLst>
              <a:ext uri="{FF2B5EF4-FFF2-40B4-BE49-F238E27FC236}">
                <a16:creationId xmlns:a16="http://schemas.microsoft.com/office/drawing/2014/main" id="{9BCBCE3A-4D3B-EA41-A6AA-2B7E2D3E631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77216" y="3599540"/>
            <a:ext cx="6033688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61940816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83F3FDF-53E7-9046-81C0-4A095C8FBFD3}"/>
              </a:ext>
            </a:extLst>
          </p:cNvPr>
          <p:cNvCxnSpPr>
            <a:cxnSpLocks/>
          </p:cNvCxnSpPr>
          <p:nvPr/>
        </p:nvCxnSpPr>
        <p:spPr>
          <a:xfrm>
            <a:off x="1312863" y="325790"/>
            <a:ext cx="9893299" cy="0"/>
          </a:xfrm>
          <a:prstGeom prst="line">
            <a:avLst/>
          </a:prstGeom>
          <a:noFill/>
          <a:ln w="19050" cap="flat">
            <a:solidFill>
              <a:schemeClr val="bg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FE9D9A4-5371-A94E-A8B4-2E90ADE0A77F}"/>
              </a:ext>
            </a:extLst>
          </p:cNvPr>
          <p:cNvSpPr/>
          <p:nvPr/>
        </p:nvSpPr>
        <p:spPr>
          <a:xfrm>
            <a:off x="11419925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89AEFDE8-AB4A-ED42-B3C7-CEF4727AEF8C}"/>
              </a:ext>
            </a:extLst>
          </p:cNvPr>
          <p:cNvSpPr/>
          <p:nvPr/>
        </p:nvSpPr>
        <p:spPr>
          <a:xfrm flipV="1">
            <a:off x="3686513" y="-1484089"/>
            <a:ext cx="8178462" cy="8016287"/>
          </a:xfrm>
          <a:prstGeom prst="arc">
            <a:avLst/>
          </a:prstGeom>
          <a:ln w="1905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2"/>
              </a:solidFill>
            </a:endParaRPr>
          </a:p>
        </p:txBody>
      </p:sp>
      <p:sp>
        <p:nvSpPr>
          <p:cNvPr id="22" name="Title 7">
            <a:extLst>
              <a:ext uri="{FF2B5EF4-FFF2-40B4-BE49-F238E27FC236}">
                <a16:creationId xmlns:a16="http://schemas.microsoft.com/office/drawing/2014/main" id="{58C4CE62-63AC-7443-93AA-8EE261BDBA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2864" y="2171700"/>
            <a:ext cx="9898062" cy="1421928"/>
          </a:xfrm>
        </p:spPr>
        <p:txBody>
          <a:bodyPr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Divider/Section Title</a:t>
            </a:r>
            <a:br>
              <a:rPr lang="en-US"/>
            </a:br>
            <a:r>
              <a:rPr lang="en-US"/>
              <a:t>Divider/Section Title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9E5040B8-F8CC-C647-93B3-A8597F9354D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12864" y="3928546"/>
            <a:ext cx="9898062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A00B54-E6C0-7A4F-B07C-C467D86258C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0" name="Image">
            <a:extLst>
              <a:ext uri="{FF2B5EF4-FFF2-40B4-BE49-F238E27FC236}">
                <a16:creationId xmlns:a16="http://schemas.microsoft.com/office/drawing/2014/main" id="{EAF03EE4-87EF-EF4E-AAC5-6B7CCD28DA5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3076022384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anded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>
            <a:extLst>
              <a:ext uri="{FF2B5EF4-FFF2-40B4-BE49-F238E27FC236}">
                <a16:creationId xmlns:a16="http://schemas.microsoft.com/office/drawing/2014/main" id="{E4C04E12-846B-0B48-A27F-D30FCA98320B}"/>
              </a:ext>
            </a:extLst>
          </p:cNvPr>
          <p:cNvSpPr/>
          <p:nvPr/>
        </p:nvSpPr>
        <p:spPr>
          <a:xfrm rot="10800000" flipH="1">
            <a:off x="2" y="-5"/>
            <a:ext cx="12192001" cy="6858001"/>
          </a:xfrm>
          <a:custGeom>
            <a:avLst/>
            <a:gdLst>
              <a:gd name="connsiteX0" fmla="*/ 5208134 w 9143999"/>
              <a:gd name="connsiteY0" fmla="*/ 0 h 5143500"/>
              <a:gd name="connsiteX1" fmla="*/ 5208136 w 9143999"/>
              <a:gd name="connsiteY1" fmla="*/ 0 h 5143500"/>
              <a:gd name="connsiteX2" fmla="*/ 9143999 w 9143999"/>
              <a:gd name="connsiteY2" fmla="*/ 0 h 5143500"/>
              <a:gd name="connsiteX3" fmla="*/ 9143999 w 9143999"/>
              <a:gd name="connsiteY3" fmla="*/ 5143500 h 5143500"/>
              <a:gd name="connsiteX4" fmla="*/ 5208136 w 9143999"/>
              <a:gd name="connsiteY4" fmla="*/ 5143500 h 5143500"/>
              <a:gd name="connsiteX5" fmla="*/ 0 w 9143999"/>
              <a:gd name="connsiteY5" fmla="*/ 5143500 h 5143500"/>
              <a:gd name="connsiteX6" fmla="*/ 5208134 w 9143999"/>
              <a:gd name="connsiteY6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3999" h="5143500">
                <a:moveTo>
                  <a:pt x="5208134" y="0"/>
                </a:moveTo>
                <a:lnTo>
                  <a:pt x="5208136" y="0"/>
                </a:lnTo>
                <a:lnTo>
                  <a:pt x="9143999" y="0"/>
                </a:lnTo>
                <a:lnTo>
                  <a:pt x="9143999" y="5143500"/>
                </a:lnTo>
                <a:lnTo>
                  <a:pt x="5208136" y="5143500"/>
                </a:lnTo>
                <a:lnTo>
                  <a:pt x="0" y="5143500"/>
                </a:lnTo>
                <a:cubicBezTo>
                  <a:pt x="0" y="2302825"/>
                  <a:pt x="2331762" y="0"/>
                  <a:pt x="5208134" y="0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0" name="Graphic 4">
            <a:extLst>
              <a:ext uri="{FF2B5EF4-FFF2-40B4-BE49-F238E27FC236}">
                <a16:creationId xmlns:a16="http://schemas.microsoft.com/office/drawing/2014/main" id="{397E6BA6-7CB4-C741-90BB-A47275A5F917}"/>
              </a:ext>
            </a:extLst>
          </p:cNvPr>
          <p:cNvPicPr>
            <a:picLocks/>
          </p:cNvPicPr>
          <p:nvPr/>
        </p:nvPicPr>
        <p:blipFill>
          <a:blip r:embed="rId2"/>
          <a:srcRect/>
          <a:stretch/>
        </p:blipFill>
        <p:spPr>
          <a:xfrm>
            <a:off x="3581400" y="2506870"/>
            <a:ext cx="6321515" cy="136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59647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FE92F26-34E0-9241-9E61-3C42A32B1452}"/>
              </a:ext>
            </a:extLst>
          </p:cNvPr>
          <p:cNvSpPr/>
          <p:nvPr/>
        </p:nvSpPr>
        <p:spPr>
          <a:xfrm>
            <a:off x="0" y="1"/>
            <a:ext cx="4838700" cy="685799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endParaRPr lang="en-US" sz="320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C66EDE1-037D-FA47-B106-BDE2E2E8D82B}"/>
              </a:ext>
            </a:extLst>
          </p:cNvPr>
          <p:cNvGrpSpPr/>
          <p:nvPr/>
        </p:nvGrpSpPr>
        <p:grpSpPr>
          <a:xfrm>
            <a:off x="328613" y="325437"/>
            <a:ext cx="10882312" cy="6205538"/>
            <a:chOff x="253999" y="256470"/>
            <a:chExt cx="8151131" cy="464810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D850FA9-ECBC-A34A-8002-1F4EB9E172B6}"/>
                </a:ext>
              </a:extLst>
            </p:cNvPr>
            <p:cNvGrpSpPr/>
            <p:nvPr/>
          </p:nvGrpSpPr>
          <p:grpSpPr>
            <a:xfrm flipH="1" flipV="1">
              <a:off x="253999" y="256470"/>
              <a:ext cx="2929039" cy="4648106"/>
              <a:chOff x="701574" y="247747"/>
              <a:chExt cx="2929039" cy="4648106"/>
            </a:xfrm>
          </p:grpSpPr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5D9D416D-0325-F24C-B93D-83B1DD739BE9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33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27C9B0AC-B2FE-504F-BED3-984177D7DD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30613" y="247747"/>
                <a:ext cx="0" cy="3262217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9497F349-3C9F-324B-AF86-67BBA393D7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74AB0CE-EB00-1644-96BA-9C663FAA82AF}"/>
                </a:ext>
              </a:extLst>
            </p:cNvPr>
            <p:cNvCxnSpPr>
              <a:cxnSpLocks/>
            </p:cNvCxnSpPr>
            <p:nvPr/>
          </p:nvCxnSpPr>
          <p:spPr>
            <a:xfrm>
              <a:off x="3183038" y="256470"/>
              <a:ext cx="5222092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3" name="Title 12">
            <a:extLst>
              <a:ext uri="{FF2B5EF4-FFF2-40B4-BE49-F238E27FC236}">
                <a16:creationId xmlns:a16="http://schemas.microsoft.com/office/drawing/2014/main" id="{8818C57D-EEAB-0641-84D5-8C8EE4FCE7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4251" y="1082773"/>
            <a:ext cx="3515127" cy="75713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Agenda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6865FC1-4496-3245-8BF3-9177449F2C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77367" y="393930"/>
            <a:ext cx="6030382" cy="258532"/>
          </a:xfrm>
        </p:spPr>
        <p:txBody>
          <a:bodyPr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87DF7D97-935E-144D-A6E8-E11A48F1268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176837" y="1082772"/>
            <a:ext cx="6030381" cy="54552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EFBD4627-DFB5-7040-B276-82D80E00236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4250" y="2171700"/>
            <a:ext cx="3515111" cy="369332"/>
          </a:xfrm>
        </p:spPr>
        <p:txBody>
          <a:bodyPr>
            <a:sp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24" name="Image">
            <a:extLst>
              <a:ext uri="{FF2B5EF4-FFF2-40B4-BE49-F238E27FC236}">
                <a16:creationId xmlns:a16="http://schemas.microsoft.com/office/drawing/2014/main" id="{178DF3D9-09CA-A74C-8058-3E28411DE74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B1D5278-B268-3D43-889E-2B1543327B6E}"/>
              </a:ext>
            </a:extLst>
          </p:cNvPr>
          <p:cNvSpPr/>
          <p:nvPr/>
        </p:nvSpPr>
        <p:spPr>
          <a:xfrm>
            <a:off x="11419925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2688089869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 1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8F585-5101-8C47-BBE7-82D71209AF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838" y="695225"/>
            <a:ext cx="1087797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2347679-7AB8-114A-AB6E-C761C8D41B9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85837" y="1395694"/>
            <a:ext cx="10877549" cy="5135151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606D22-175E-BF40-8DFD-DEA5AE8FA4D8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238CCC-8785-8C45-9A10-C1E3943853A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4653" t="1098"/>
          <a:stretch/>
        </p:blipFill>
        <p:spPr>
          <a:xfrm rot="10800000">
            <a:off x="-2" y="0"/>
            <a:ext cx="152401" cy="685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232831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8F585-5101-8C47-BBE7-82D71209AF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838" y="695225"/>
            <a:ext cx="1087797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2347679-7AB8-114A-AB6E-C761C8D41B9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85837" y="1874564"/>
            <a:ext cx="10877549" cy="4656281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41946BE3-7934-4148-B041-ED9BE26FA35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3" y="327155"/>
            <a:ext cx="1087796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3" name="Text Placeholder 31">
            <a:extLst>
              <a:ext uri="{FF2B5EF4-FFF2-40B4-BE49-F238E27FC236}">
                <a16:creationId xmlns:a16="http://schemas.microsoft.com/office/drawing/2014/main" id="{97D601DB-15C4-CC45-AD1F-1AAB583229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5706" y="1395694"/>
            <a:ext cx="1087797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606D22-175E-BF40-8DFD-DEA5AE8FA4D8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238CCC-8785-8C45-9A10-C1E3943853A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4653" t="1098"/>
          <a:stretch/>
        </p:blipFill>
        <p:spPr>
          <a:xfrm rot="10800000">
            <a:off x="-2" y="0"/>
            <a:ext cx="152401" cy="685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789791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left str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2699ECA7-B3B5-8D4E-B208-AF029105387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31" name="Image">
            <a:extLst>
              <a:ext uri="{FF2B5EF4-FFF2-40B4-BE49-F238E27FC236}">
                <a16:creationId xmlns:a16="http://schemas.microsoft.com/office/drawing/2014/main" id="{9A615E0E-DE69-A645-902E-023559915EE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A6BD6219-57F7-8446-9CFB-54D629232D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677" y="695225"/>
            <a:ext cx="1054213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90243BB2-13CD-484A-B8E3-12B95AC6201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1663" y="1395694"/>
            <a:ext cx="10541723" cy="513651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C23197-CDCD-7B41-A4DF-E6E6F729FF4B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38217836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D2323F-664E-1A4C-A768-F3837D048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D579-9351-4FD4-821C-343227506B2C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CA9828-A33E-824D-945A-E9E208CB8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FA3088-5F18-064C-AE3C-937E9A2F4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BEA2-9827-40A2-B010-5CAAEFC35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561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left strip 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2699ECA7-B3B5-8D4E-B208-AF029105387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31" name="Image">
            <a:extLst>
              <a:ext uri="{FF2B5EF4-FFF2-40B4-BE49-F238E27FC236}">
                <a16:creationId xmlns:a16="http://schemas.microsoft.com/office/drawing/2014/main" id="{9A615E0E-DE69-A645-902E-023559915EE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A6BD6219-57F7-8446-9CFB-54D629232D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677" y="695225"/>
            <a:ext cx="1054213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90243BB2-13CD-484A-B8E3-12B95AC6201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1663" y="1874564"/>
            <a:ext cx="10541723" cy="465764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17E6C8D9-8AA3-4B4E-BFD6-648DDCA1BAF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21282" y="327155"/>
            <a:ext cx="1054212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23" name="Text Placeholder 31">
            <a:extLst>
              <a:ext uri="{FF2B5EF4-FFF2-40B4-BE49-F238E27FC236}">
                <a16:creationId xmlns:a16="http://schemas.microsoft.com/office/drawing/2014/main" id="{F872888C-4E0A-DB41-9C82-85BD369F08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21545" y="1395694"/>
            <a:ext cx="1054213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C23197-CDCD-7B41-A4DF-E6E6F729FF4B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25084549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boxes with left str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892CE2E4-1190-3D41-A038-70523F5D89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677" y="695225"/>
            <a:ext cx="1054213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39561789-3D10-7E4C-8B97-3512A5BC8A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1663" y="1395694"/>
            <a:ext cx="5106641" cy="513651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7030E2FF-6A19-7E41-93B4-9312F8F11B1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755159" y="1395694"/>
            <a:ext cx="5106641" cy="513651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CE2C554-EAB4-FD44-852B-68B4F9CC8E7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20" name="Image">
            <a:extLst>
              <a:ext uri="{FF2B5EF4-FFF2-40B4-BE49-F238E27FC236}">
                <a16:creationId xmlns:a16="http://schemas.microsoft.com/office/drawing/2014/main" id="{8129F967-DDD4-834A-96A5-29BEC8B9DF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172593A-DFBE-724E-93F7-783654C7B9E3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143147102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boxes with left strip 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892CE2E4-1190-3D41-A038-70523F5D89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677" y="695225"/>
            <a:ext cx="1054213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39561789-3D10-7E4C-8B97-3512A5BC8A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1663" y="1874564"/>
            <a:ext cx="5106641" cy="465764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52B52F83-9A5C-8B4A-95B4-2975C6FFD6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21282" y="327155"/>
            <a:ext cx="1054212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6" name="Text Placeholder 31">
            <a:extLst>
              <a:ext uri="{FF2B5EF4-FFF2-40B4-BE49-F238E27FC236}">
                <a16:creationId xmlns:a16="http://schemas.microsoft.com/office/drawing/2014/main" id="{A1CDB61C-80C3-3443-93C9-A592486713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21545" y="1395694"/>
            <a:ext cx="1054213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7030E2FF-6A19-7E41-93B4-9312F8F11B1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755159" y="1874564"/>
            <a:ext cx="5106641" cy="465764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CE2C554-EAB4-FD44-852B-68B4F9CC8E7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20" name="Image">
            <a:extLst>
              <a:ext uri="{FF2B5EF4-FFF2-40B4-BE49-F238E27FC236}">
                <a16:creationId xmlns:a16="http://schemas.microsoft.com/office/drawing/2014/main" id="{8129F967-DDD4-834A-96A5-29BEC8B9DF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172593A-DFBE-724E-93F7-783654C7B9E3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1439695519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small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447B4AA6-5104-9744-8E92-70D7A403B52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02597" y="-11"/>
            <a:ext cx="2341103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CA9BD1BC-C5EF-4648-A5CB-AF3CD1174C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3906" y="695225"/>
            <a:ext cx="812990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C407C388-E6B8-E749-BCFB-7E576788EFE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33800" y="1874564"/>
            <a:ext cx="8129586" cy="465764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282544D4-C803-484E-9A85-5C85653E66F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33511" y="327155"/>
            <a:ext cx="812989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30" name="Text Placeholder 31">
            <a:extLst>
              <a:ext uri="{FF2B5EF4-FFF2-40B4-BE49-F238E27FC236}">
                <a16:creationId xmlns:a16="http://schemas.microsoft.com/office/drawing/2014/main" id="{1E9D40B9-0028-DA4B-8E95-DA397F305A1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33774" y="1395694"/>
            <a:ext cx="812990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B879D87-6CB0-9047-81FD-DD35D2509DA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8" name="Image">
            <a:extLst>
              <a:ext uri="{FF2B5EF4-FFF2-40B4-BE49-F238E27FC236}">
                <a16:creationId xmlns:a16="http://schemas.microsoft.com/office/drawing/2014/main" id="{F6C8BD1F-F220-3341-821A-D9F82E670DF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176C418-668A-F445-AE50-B5D32A8B8355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661670448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medium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CF0B041-1592-7A40-91DF-DE8C37719D6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90600" y="-11"/>
            <a:ext cx="4191001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467EB33-ED08-654E-AE8C-27D2D4873D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5151" y="695225"/>
            <a:ext cx="6348655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556016BF-4ADB-0746-9895-E4E327AD35C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14976" y="1874564"/>
            <a:ext cx="6348410" cy="465764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38D4813-1039-4942-940D-15CFA040AF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14755" y="327155"/>
            <a:ext cx="6348655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87D8B10B-1A27-1E40-A964-277CF49DB7A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15019" y="1395694"/>
            <a:ext cx="6348655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824D136-441F-F44B-9766-1FEFC192A8F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9" name="Image">
            <a:extLst>
              <a:ext uri="{FF2B5EF4-FFF2-40B4-BE49-F238E27FC236}">
                <a16:creationId xmlns:a16="http://schemas.microsoft.com/office/drawing/2014/main" id="{93F0BB9D-E93E-D643-A45B-B51F1C4D32C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5ADFA87-621A-0A46-9821-0318F489E9B0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4227025757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large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CF0B041-1592-7A40-91DF-DE8C37719D6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77900" y="0"/>
            <a:ext cx="6696073" cy="685800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58FBB93-958F-D34A-A420-116A082A0A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7627" y="695225"/>
            <a:ext cx="3866179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BD4C9327-19F2-2D46-9BB3-4B822562E33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997355" y="1874564"/>
            <a:ext cx="3866030" cy="465764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D31D11FC-86A0-F74B-BDBF-C78F26DD19D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97231" y="327155"/>
            <a:ext cx="386617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8" name="Text Placeholder 31">
            <a:extLst>
              <a:ext uri="{FF2B5EF4-FFF2-40B4-BE49-F238E27FC236}">
                <a16:creationId xmlns:a16="http://schemas.microsoft.com/office/drawing/2014/main" id="{DF531D75-CC58-5E44-BC0D-A13051768C1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97495" y="1395694"/>
            <a:ext cx="3866179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A857455-079E-A745-AA73-D90A3B95D2A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9" name="Image">
            <a:extLst>
              <a:ext uri="{FF2B5EF4-FFF2-40B4-BE49-F238E27FC236}">
                <a16:creationId xmlns:a16="http://schemas.microsoft.com/office/drawing/2014/main" id="{DB341820-7372-484C-885D-86F1C93B53F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B5A385A-BAB9-B042-8917-604DEEE42E03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4079078245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small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CF0B041-1592-7A40-91DF-DE8C37719D6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850897" y="-11"/>
            <a:ext cx="2341103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DEF5A3F-CA78-1F42-9D15-B305FF7744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5916" y="695225"/>
            <a:ext cx="8149084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C7CA72B4-0F4E-504F-B330-9D1729DDC24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5810" y="1874564"/>
            <a:ext cx="8148769" cy="465764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84744F0-D62C-5143-917C-799886FE64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75521" y="327155"/>
            <a:ext cx="8149083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A6033F4B-F476-6043-BE5D-983F5FE7C36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75784" y="1395694"/>
            <a:ext cx="8149084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ADEB42F-7E9B-3448-AB25-1C122CFCAD1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3" name="Image">
            <a:extLst>
              <a:ext uri="{FF2B5EF4-FFF2-40B4-BE49-F238E27FC236}">
                <a16:creationId xmlns:a16="http://schemas.microsoft.com/office/drawing/2014/main" id="{559593AB-08F6-AC49-BFC9-9708F6FD65C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2EC2B17-1E57-0441-953D-FDDCE2BAAFDE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274423048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medium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CF0B041-1592-7A40-91DF-DE8C37719D6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000999" y="-11"/>
            <a:ext cx="4191001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134BEAE-1964-4A41-B73B-5DE55E90D56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4" name="Image">
            <a:extLst>
              <a:ext uri="{FF2B5EF4-FFF2-40B4-BE49-F238E27FC236}">
                <a16:creationId xmlns:a16="http://schemas.microsoft.com/office/drawing/2014/main" id="{33F24DBE-264E-F94C-8FB3-FE8A3D97705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768705B-9EEA-6449-A887-E27409C55268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D49B707-3B8C-5A47-B177-422D52ECDD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5916" y="695225"/>
            <a:ext cx="6244431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7800F843-E451-D646-80C8-4D5C0E5D38A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5811" y="1874564"/>
            <a:ext cx="6244190" cy="465764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BB6D5116-0889-E147-B422-DA7207EBE2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75521" y="327155"/>
            <a:ext cx="6244431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24" name="Text Placeholder 31">
            <a:extLst>
              <a:ext uri="{FF2B5EF4-FFF2-40B4-BE49-F238E27FC236}">
                <a16:creationId xmlns:a16="http://schemas.microsoft.com/office/drawing/2014/main" id="{DE9F7FBB-6E03-D04B-96A6-17AB2E66636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75784" y="1395694"/>
            <a:ext cx="6244431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3282414146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large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CF0B041-1592-7A40-91DF-DE8C37719D6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551232" y="-11"/>
            <a:ext cx="6640768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E19747-583B-F049-9DE6-B7086C0EB5E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3" name="Image">
            <a:extLst>
              <a:ext uri="{FF2B5EF4-FFF2-40B4-BE49-F238E27FC236}">
                <a16:creationId xmlns:a16="http://schemas.microsoft.com/office/drawing/2014/main" id="{B2AE4B2D-A1A6-584D-8806-3A21F434A79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E58551F-15B1-174D-9B95-F7DBE290EDBA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C5C7E12B-E8CB-9A41-92FA-1019F576E8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5916" y="695225"/>
            <a:ext cx="3793235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C57116F0-FAEB-E744-8C06-2DBCF13B0C9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5811" y="1874564"/>
            <a:ext cx="3793089" cy="465764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8D26AF67-EEEB-8D4D-9F26-42321F1054D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75521" y="327155"/>
            <a:ext cx="3793235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25" name="Text Placeholder 31">
            <a:extLst>
              <a:ext uri="{FF2B5EF4-FFF2-40B4-BE49-F238E27FC236}">
                <a16:creationId xmlns:a16="http://schemas.microsoft.com/office/drawing/2014/main" id="{30F0DC5A-7034-2E45-98B5-A664643CBE2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75784" y="1395694"/>
            <a:ext cx="3793235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4259837723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rk Green Content 1 box with medium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11512A22-4D06-E346-B502-9177F97B74D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567"/>
          <a:stretch/>
        </p:blipFill>
        <p:spPr>
          <a:xfrm>
            <a:off x="2" y="2"/>
            <a:ext cx="997775" cy="6857998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5258AE5-4320-034C-B0C8-1E6759D3794A}"/>
              </a:ext>
            </a:extLst>
          </p:cNvPr>
          <p:cNvSpPr/>
          <p:nvPr/>
        </p:nvSpPr>
        <p:spPr>
          <a:xfrm>
            <a:off x="996544" y="-11"/>
            <a:ext cx="5177717" cy="6858001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90F3C8-E13B-FB42-BE44-C140A028DEB0}"/>
              </a:ext>
            </a:extLst>
          </p:cNvPr>
          <p:cNvSpPr/>
          <p:nvPr/>
        </p:nvSpPr>
        <p:spPr>
          <a:xfrm>
            <a:off x="6165936" y="-11"/>
            <a:ext cx="328468" cy="6858001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8F18549F-BC91-B74F-B0B0-DECA6A5793B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504107" y="-11"/>
            <a:ext cx="5687893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21C932D6-94B9-9C4B-AA8A-93F4265A9C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7015" y="695215"/>
            <a:ext cx="4516611" cy="590931"/>
          </a:xfrm>
        </p:spPr>
        <p:txBody>
          <a:bodyPr lIns="0" r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F16526BB-4E10-3241-B335-C4A0505E3CB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6744" y="1874554"/>
            <a:ext cx="4516437" cy="4657645"/>
          </a:xfrm>
        </p:spPr>
        <p:txBody>
          <a:bodyPr lIns="0" r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586F9B00-93D6-7446-BE76-CE8A1FA7956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26619" y="327145"/>
            <a:ext cx="4516611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30" name="Text Placeholder 31">
            <a:extLst>
              <a:ext uri="{FF2B5EF4-FFF2-40B4-BE49-F238E27FC236}">
                <a16:creationId xmlns:a16="http://schemas.microsoft.com/office/drawing/2014/main" id="{39CDCD6F-5CAF-1B4B-BEC1-8BC1ECDC14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26883" y="1395684"/>
            <a:ext cx="4516611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0C116B-952F-AC4C-9475-3ECAACADAA4C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1064559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F31E2F-0054-D243-8CFC-5F006801A2A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0561"/>
          <a:stretch/>
        </p:blipFill>
        <p:spPr>
          <a:xfrm>
            <a:off x="1295402" y="0"/>
            <a:ext cx="2616208" cy="6858000"/>
          </a:xfrm>
          <a:prstGeom prst="rect">
            <a:avLst/>
          </a:prstGeom>
        </p:spPr>
      </p:pic>
      <p:pic>
        <p:nvPicPr>
          <p:cNvPr id="6" name="Image">
            <a:extLst>
              <a:ext uri="{FF2B5EF4-FFF2-40B4-BE49-F238E27FC236}">
                <a16:creationId xmlns:a16="http://schemas.microsoft.com/office/drawing/2014/main" id="{11366D77-CFDE-734F-8486-1371DD10EED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29322" y="325438"/>
            <a:ext cx="652809" cy="43684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1">
            <a:extLst>
              <a:ext uri="{FF2B5EF4-FFF2-40B4-BE49-F238E27FC236}">
                <a16:creationId xmlns:a16="http://schemas.microsoft.com/office/drawing/2014/main" id="{73BB5EDF-441D-2B4A-8A2C-B807270914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38656" y="1493540"/>
            <a:ext cx="7626339" cy="1421928"/>
          </a:xfrm>
        </p:spPr>
        <p:txBody>
          <a:bodyPr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 Here</a:t>
            </a:r>
            <a:br>
              <a:rPr lang="en-US"/>
            </a:br>
            <a:r>
              <a:rPr lang="en-US"/>
              <a:t>Presentation Title Here</a:t>
            </a: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147D771D-D6BE-4041-B115-21739AE1F9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38635" y="3252724"/>
            <a:ext cx="7626339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9" name="Text Placeholder 25">
            <a:extLst>
              <a:ext uri="{FF2B5EF4-FFF2-40B4-BE49-F238E27FC236}">
                <a16:creationId xmlns:a16="http://schemas.microsoft.com/office/drawing/2014/main" id="{DB9A32F9-8135-B240-A024-6C3C443B58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38635" y="4686301"/>
            <a:ext cx="3649656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0" name="Text Placeholder 25">
            <a:extLst>
              <a:ext uri="{FF2B5EF4-FFF2-40B4-BE49-F238E27FC236}">
                <a16:creationId xmlns:a16="http://schemas.microsoft.com/office/drawing/2014/main" id="{B4B2A201-48F5-9C4B-8A36-DAB3EE61EC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38635" y="5050528"/>
            <a:ext cx="3649656" cy="313932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Title/Occupation</a:t>
            </a:r>
          </a:p>
        </p:txBody>
      </p:sp>
      <p:sp>
        <p:nvSpPr>
          <p:cNvPr id="11" name="Text Placeholder 25">
            <a:extLst>
              <a:ext uri="{FF2B5EF4-FFF2-40B4-BE49-F238E27FC236}">
                <a16:creationId xmlns:a16="http://schemas.microsoft.com/office/drawing/2014/main" id="{997BE16F-70AB-364A-A602-D251A5B9B69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15316" y="4686301"/>
            <a:ext cx="3649658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2" name="Text Placeholder 25">
            <a:extLst>
              <a:ext uri="{FF2B5EF4-FFF2-40B4-BE49-F238E27FC236}">
                <a16:creationId xmlns:a16="http://schemas.microsoft.com/office/drawing/2014/main" id="{4EC2EC6F-01E7-A740-9F9D-98A57AAC6F2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15316" y="5050528"/>
            <a:ext cx="3649658" cy="313932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Title/Occupation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439D62-155D-5E4D-BF5F-32BC3F39D1A7}"/>
              </a:ext>
            </a:extLst>
          </p:cNvPr>
          <p:cNvSpPr/>
          <p:nvPr/>
        </p:nvSpPr>
        <p:spPr>
          <a:xfrm>
            <a:off x="436825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3200830567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rk Green Content 1 box with medium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30F71-01AE-3B47-A421-55E08E098922}"/>
              </a:ext>
            </a:extLst>
          </p:cNvPr>
          <p:cNvSpPr/>
          <p:nvPr/>
        </p:nvSpPr>
        <p:spPr>
          <a:xfrm>
            <a:off x="7016750" y="-1"/>
            <a:ext cx="5177717" cy="6858001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D26DF4-FA5C-D84D-A8B6-16535A5C0EF5}"/>
              </a:ext>
            </a:extLst>
          </p:cNvPr>
          <p:cNvSpPr/>
          <p:nvPr/>
        </p:nvSpPr>
        <p:spPr>
          <a:xfrm>
            <a:off x="6688282" y="-1"/>
            <a:ext cx="328468" cy="6858001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1512A22-4D06-E346-B502-9177F97B74D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567"/>
          <a:stretch/>
        </p:blipFill>
        <p:spPr>
          <a:xfrm>
            <a:off x="2" y="2"/>
            <a:ext cx="997775" cy="6857998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B38DFCA8-F118-124C-B788-58C1E7B4EBE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97776" y="-11"/>
            <a:ext cx="5687893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2236A33-E2CA-F843-BED1-BC17AB49A6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47221" y="695225"/>
            <a:ext cx="4516611" cy="590931"/>
          </a:xfrm>
        </p:spPr>
        <p:txBody>
          <a:bodyPr lIns="0" r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EC336CC6-83BD-D048-8062-291E35963D7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46950" y="1874564"/>
            <a:ext cx="4516437" cy="4657645"/>
          </a:xfrm>
        </p:spPr>
        <p:txBody>
          <a:bodyPr lIns="0" r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9C40703-70D8-4D45-B830-25CE5FEB93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346825" y="327155"/>
            <a:ext cx="4516611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C28C767E-A76A-9646-BCF1-E61AD25F54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47089" y="1395694"/>
            <a:ext cx="4516611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85490F-0427-D844-A282-63C29905C7B8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2929496193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 Green bar Content 1 box with medium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8D26DF4-FA5C-D84D-A8B6-16535A5C0EF5}"/>
              </a:ext>
            </a:extLst>
          </p:cNvPr>
          <p:cNvSpPr/>
          <p:nvPr/>
        </p:nvSpPr>
        <p:spPr>
          <a:xfrm>
            <a:off x="5187335" y="-1"/>
            <a:ext cx="328468" cy="6858001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1512A22-4D06-E346-B502-9177F97B74D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567"/>
          <a:stretch/>
        </p:blipFill>
        <p:spPr>
          <a:xfrm>
            <a:off x="2" y="2"/>
            <a:ext cx="997775" cy="6857998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B38DFCA8-F118-124C-B788-58C1E7B4EBE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97777" y="-11"/>
            <a:ext cx="4177474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2236A33-E2CA-F843-BED1-BC17AB49A6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8763" y="695225"/>
            <a:ext cx="6025069" cy="590931"/>
          </a:xfrm>
        </p:spPr>
        <p:txBody>
          <a:bodyPr lIns="0" r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EC336CC6-83BD-D048-8062-291E35963D7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38551" y="1874564"/>
            <a:ext cx="6024837" cy="4657645"/>
          </a:xfrm>
        </p:spPr>
        <p:txBody>
          <a:bodyPr lIns="0" rIns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9C40703-70D8-4D45-B830-25CE5FEB93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38367" y="327155"/>
            <a:ext cx="602506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C28C767E-A76A-9646-BCF1-E61AD25F54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38631" y="1395694"/>
            <a:ext cx="6025069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F98853-DF03-D049-ABDC-9F4A569E6381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1435532094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 Green bar Content 1 box with medium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8D26DF4-FA5C-D84D-A8B6-16535A5C0EF5}"/>
              </a:ext>
            </a:extLst>
          </p:cNvPr>
          <p:cNvSpPr/>
          <p:nvPr/>
        </p:nvSpPr>
        <p:spPr>
          <a:xfrm>
            <a:off x="7683233" y="-1"/>
            <a:ext cx="328468" cy="6858001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1512A22-4D06-E346-B502-9177F97B74D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567"/>
          <a:stretch/>
        </p:blipFill>
        <p:spPr>
          <a:xfrm>
            <a:off x="2" y="2"/>
            <a:ext cx="997775" cy="6857998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B38DFCA8-F118-124C-B788-58C1E7B4EBE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014526" y="-11"/>
            <a:ext cx="4177474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2236A33-E2CA-F843-BED1-BC17AB49A6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031" y="695225"/>
            <a:ext cx="6025069" cy="590931"/>
          </a:xfrm>
        </p:spPr>
        <p:txBody>
          <a:bodyPr lIns="0" r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EC336CC6-83BD-D048-8062-291E35963D7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0819" y="1874564"/>
            <a:ext cx="6024837" cy="4657645"/>
          </a:xfrm>
        </p:spPr>
        <p:txBody>
          <a:bodyPr lIns="0" rIns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9C40703-70D8-4D45-B830-25CE5FEB93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20635" y="327155"/>
            <a:ext cx="602506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C28C767E-A76A-9646-BCF1-E61AD25F54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20899" y="1395694"/>
            <a:ext cx="6025069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B4D76D-A8AC-044E-A337-15900E3D20AE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3648741545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duct feature layout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B2D7834-12E4-5840-AF86-22CF03FEFF94}"/>
              </a:ext>
            </a:extLst>
          </p:cNvPr>
          <p:cNvSpPr/>
          <p:nvPr/>
        </p:nvSpPr>
        <p:spPr>
          <a:xfrm>
            <a:off x="993046" y="4022726"/>
            <a:ext cx="11198954" cy="2835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501A12-A5D9-0846-82A2-CE979772085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6A3E4A46-72C4-CB4C-8F81-CDF21CB12CF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4C9E40F-392F-D048-B50A-4BEB18C07A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4204" y="704620"/>
            <a:ext cx="510437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A233752E-0206-9342-B552-B5F45B11D5D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324041" y="1746721"/>
            <a:ext cx="5104173" cy="1948979"/>
          </a:xfrm>
        </p:spPr>
        <p:txBody>
          <a:bodyPr lIns="0" rIns="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ext Placeholder 31">
            <a:extLst>
              <a:ext uri="{FF2B5EF4-FFF2-40B4-BE49-F238E27FC236}">
                <a16:creationId xmlns:a16="http://schemas.microsoft.com/office/drawing/2014/main" id="{97CBF19E-4B15-3C4C-90F6-831FC674277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24072" y="1405089"/>
            <a:ext cx="5104370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Key Features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D29E6010-B2C9-3740-A109-EA3538472B2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20377" y="336550"/>
            <a:ext cx="5104370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26" name="Picture Placeholder 9">
            <a:extLst>
              <a:ext uri="{FF2B5EF4-FFF2-40B4-BE49-F238E27FC236}">
                <a16:creationId xmlns:a16="http://schemas.microsoft.com/office/drawing/2014/main" id="{B17FFFA9-BBD0-6B4B-891B-396550D27EA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759210" y="336550"/>
            <a:ext cx="5100705" cy="335915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90427C61-AAE9-9047-99AC-2C0713D942B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1324041" y="4709274"/>
            <a:ext cx="5104173" cy="1812176"/>
          </a:xfrm>
        </p:spPr>
        <p:txBody>
          <a:bodyPr lIns="0" rIns="0"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8" name="Text Placeholder 31">
            <a:extLst>
              <a:ext uri="{FF2B5EF4-FFF2-40B4-BE49-F238E27FC236}">
                <a16:creationId xmlns:a16="http://schemas.microsoft.com/office/drawing/2014/main" id="{29762B76-3A33-0A4D-A044-81E06D2C578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324072" y="4350177"/>
            <a:ext cx="5104370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Key Applications</a:t>
            </a:r>
          </a:p>
        </p:txBody>
      </p:sp>
      <p:sp>
        <p:nvSpPr>
          <p:cNvPr id="30" name="Content Placeholder 9">
            <a:extLst>
              <a:ext uri="{FF2B5EF4-FFF2-40B4-BE49-F238E27FC236}">
                <a16:creationId xmlns:a16="http://schemas.microsoft.com/office/drawing/2014/main" id="{86F9005F-5AE7-964A-BD93-15A5FCAE1296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757761" y="4709274"/>
            <a:ext cx="5104173" cy="1812176"/>
          </a:xfrm>
        </p:spPr>
        <p:txBody>
          <a:bodyPr lIns="0" rIns="0"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1" name="Text Placeholder 31">
            <a:extLst>
              <a:ext uri="{FF2B5EF4-FFF2-40B4-BE49-F238E27FC236}">
                <a16:creationId xmlns:a16="http://schemas.microsoft.com/office/drawing/2014/main" id="{0517EF6E-4484-7D45-84D9-9F8EDBB0C71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757792" y="4350177"/>
            <a:ext cx="5104370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Other Features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21DC01-B2B2-8F4C-86C5-907C4C50C3B7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744467979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icture Placeholder 9">
            <a:extLst>
              <a:ext uri="{FF2B5EF4-FFF2-40B4-BE49-F238E27FC236}">
                <a16:creationId xmlns:a16="http://schemas.microsoft.com/office/drawing/2014/main" id="{587D4FCA-BEDE-6546-8F8C-D64C79BF660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9804576" y="0"/>
            <a:ext cx="2394050" cy="3992246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37" name="Picture Placeholder 9">
            <a:extLst>
              <a:ext uri="{FF2B5EF4-FFF2-40B4-BE49-F238E27FC236}">
                <a16:creationId xmlns:a16="http://schemas.microsoft.com/office/drawing/2014/main" id="{BFFF965F-3EF2-6B4D-8AD9-386A5DE7EA8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168900" y="2836580"/>
            <a:ext cx="4305168" cy="402142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38" name="Picture Placeholder 9">
            <a:extLst>
              <a:ext uri="{FF2B5EF4-FFF2-40B4-BE49-F238E27FC236}">
                <a16:creationId xmlns:a16="http://schemas.microsoft.com/office/drawing/2014/main" id="{2F361653-C34F-DD42-A0A5-7E7AA652041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804572" y="4364564"/>
            <a:ext cx="2387428" cy="2493435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35" name="Picture Placeholder 9">
            <a:extLst>
              <a:ext uri="{FF2B5EF4-FFF2-40B4-BE49-F238E27FC236}">
                <a16:creationId xmlns:a16="http://schemas.microsoft.com/office/drawing/2014/main" id="{2F66B114-E83F-3E44-B7BB-B1D721467657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162077" y="0"/>
            <a:ext cx="4311992" cy="250893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5D67F3-7E7B-0F45-9661-A4A573664AA0}"/>
              </a:ext>
            </a:extLst>
          </p:cNvPr>
          <p:cNvCxnSpPr>
            <a:cxnSpLocks/>
          </p:cNvCxnSpPr>
          <p:nvPr/>
        </p:nvCxnSpPr>
        <p:spPr>
          <a:xfrm>
            <a:off x="984250" y="325790"/>
            <a:ext cx="3102303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F34622-0D52-234B-9D25-F4180CCA668F}"/>
              </a:ext>
            </a:extLst>
          </p:cNvPr>
          <p:cNvSpPr/>
          <p:nvPr/>
        </p:nvSpPr>
        <p:spPr>
          <a:xfrm>
            <a:off x="4300316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41946BE3-7934-4148-B041-ED9BE26FA35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25438"/>
            <a:ext cx="3101109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A8DEC16-C7BA-DE41-A7BE-B809CE9733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584" y="695225"/>
            <a:ext cx="448457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E88A36F1-50F2-A544-8F53-A46031B366B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478" y="1874564"/>
            <a:ext cx="4484397" cy="465764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F4700E5C-5805-3D40-8638-4EE3170A336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57452" y="1395694"/>
            <a:ext cx="448457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1738141644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6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79ADA1DA-FFDB-2448-8F1B-91DBF4312E8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364166" y="3765584"/>
            <a:ext cx="2494692" cy="245756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5" name="Picture Placeholder 9">
            <a:extLst>
              <a:ext uri="{FF2B5EF4-FFF2-40B4-BE49-F238E27FC236}">
                <a16:creationId xmlns:a16="http://schemas.microsoft.com/office/drawing/2014/main" id="{ED694F3E-7D4A-224F-A001-65FD27CA7284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364166" y="961872"/>
            <a:ext cx="2494692" cy="2450143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2" name="Picture Placeholder 9">
            <a:extLst>
              <a:ext uri="{FF2B5EF4-FFF2-40B4-BE49-F238E27FC236}">
                <a16:creationId xmlns:a16="http://schemas.microsoft.com/office/drawing/2014/main" id="{6BE28E73-3235-1D4C-8638-A853FAB90CF8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540993" y="3765584"/>
            <a:ext cx="2494692" cy="245756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3" name="Picture Placeholder 9">
            <a:extLst>
              <a:ext uri="{FF2B5EF4-FFF2-40B4-BE49-F238E27FC236}">
                <a16:creationId xmlns:a16="http://schemas.microsoft.com/office/drawing/2014/main" id="{ABF6C3C8-2A34-E747-8783-83FE64DCB8E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540993" y="961872"/>
            <a:ext cx="2494692" cy="2450143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2AB00DA2-ECDE-234F-8745-008B85E75515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700807" y="3765584"/>
            <a:ext cx="2494692" cy="245756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39069577-B446-E94E-A2AF-ED769BE2162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700807" y="961872"/>
            <a:ext cx="2494692" cy="2450143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5D67F3-7E7B-0F45-9661-A4A573664AA0}"/>
              </a:ext>
            </a:extLst>
          </p:cNvPr>
          <p:cNvCxnSpPr>
            <a:cxnSpLocks/>
          </p:cNvCxnSpPr>
          <p:nvPr/>
        </p:nvCxnSpPr>
        <p:spPr>
          <a:xfrm>
            <a:off x="985838" y="325790"/>
            <a:ext cx="10220324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F34622-0D52-234B-9D25-F4180CCA668F}"/>
              </a:ext>
            </a:extLst>
          </p:cNvPr>
          <p:cNvSpPr/>
          <p:nvPr/>
        </p:nvSpPr>
        <p:spPr>
          <a:xfrm>
            <a:off x="11419925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7AEB9D5C-763E-F841-9C5B-CF1FC37CF2B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25438"/>
            <a:ext cx="10220324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204DC26-7E0E-6847-B6F0-3CD2E58412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584" y="695225"/>
            <a:ext cx="3014874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B4FF226B-3AB8-FE48-ACD5-8288BB33694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479" y="1874564"/>
            <a:ext cx="3014758" cy="465764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8" name="Text Placeholder 31">
            <a:extLst>
              <a:ext uri="{FF2B5EF4-FFF2-40B4-BE49-F238E27FC236}">
                <a16:creationId xmlns:a16="http://schemas.microsoft.com/office/drawing/2014/main" id="{219EC87A-6D4C-C245-91CF-8BC6ABE2B93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7452" y="1395694"/>
            <a:ext cx="3014874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3093017823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er Story Slide with 1 Box, 1 Image, and Right-h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5D67F3-7E7B-0F45-9661-A4A573664AA0}"/>
              </a:ext>
            </a:extLst>
          </p:cNvPr>
          <p:cNvCxnSpPr>
            <a:cxnSpLocks/>
          </p:cNvCxnSpPr>
          <p:nvPr/>
        </p:nvCxnSpPr>
        <p:spPr>
          <a:xfrm>
            <a:off x="985444" y="325790"/>
            <a:ext cx="3198077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F34622-0D52-234B-9D25-F4180CCA668F}"/>
              </a:ext>
            </a:extLst>
          </p:cNvPr>
          <p:cNvSpPr/>
          <p:nvPr/>
        </p:nvSpPr>
        <p:spPr>
          <a:xfrm>
            <a:off x="4397284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86F2A26-B7A6-8B4A-855D-9747A39EC3B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"/>
          <a:stretch/>
        </p:blipFill>
        <p:spPr>
          <a:xfrm>
            <a:off x="11539538" y="-1"/>
            <a:ext cx="656167" cy="6858001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F2032F32-95C6-C14B-9972-6642CA4CE3FA}"/>
              </a:ext>
            </a:extLst>
          </p:cNvPr>
          <p:cNvSpPr/>
          <p:nvPr/>
        </p:nvSpPr>
        <p:spPr>
          <a:xfrm>
            <a:off x="9525000" y="-11"/>
            <a:ext cx="2014538" cy="6858011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9" name="Picture Placeholder 9">
            <a:extLst>
              <a:ext uri="{FF2B5EF4-FFF2-40B4-BE49-F238E27FC236}">
                <a16:creationId xmlns:a16="http://schemas.microsoft.com/office/drawing/2014/main" id="{415DF4DB-BAE3-C146-9DDF-2E1A64680F0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167313" y="-11"/>
            <a:ext cx="4357687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2EAF60F-849D-A04C-A59E-87CBFF3DDD1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10625" y="325438"/>
            <a:ext cx="1384301" cy="1846262"/>
          </a:xfrm>
        </p:spPr>
        <p:txBody>
          <a:bodyPr>
            <a:noAutofit/>
          </a:bodyPr>
          <a:lstStyle>
            <a:lvl1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6673AC39-1D72-9449-8521-F9BC004B57A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810625" y="2501507"/>
            <a:ext cx="1384301" cy="1846262"/>
          </a:xfrm>
        </p:spPr>
        <p:txBody>
          <a:bodyPr>
            <a:noAutofit/>
          </a:bodyPr>
          <a:lstStyle>
            <a:lvl1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3107EF82-D50C-D049-911D-6CD56348807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810625" y="4677575"/>
            <a:ext cx="1384301" cy="1846262"/>
          </a:xfrm>
        </p:spPr>
        <p:txBody>
          <a:bodyPr>
            <a:noAutofit/>
          </a:bodyPr>
          <a:lstStyle>
            <a:lvl1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3D4B902D-400B-F34A-968D-D9AFDA9FBD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25438"/>
            <a:ext cx="3198077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D835E7B-4925-5540-AF4B-5F86B3228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584" y="695225"/>
            <a:ext cx="448457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8FCED069-2017-EB41-9FC3-0911F0180CB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478" y="1874564"/>
            <a:ext cx="4484397" cy="465764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0D0C335E-50EE-1F43-92E1-2E3D57D5BD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57452" y="1395694"/>
            <a:ext cx="448457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2037327912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er Story Slide with Quote, 1 Image, and Right-hand Percent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5D67F3-7E7B-0F45-9661-A4A573664AA0}"/>
              </a:ext>
            </a:extLst>
          </p:cNvPr>
          <p:cNvCxnSpPr>
            <a:cxnSpLocks/>
          </p:cNvCxnSpPr>
          <p:nvPr/>
        </p:nvCxnSpPr>
        <p:spPr>
          <a:xfrm>
            <a:off x="985444" y="325790"/>
            <a:ext cx="3198077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F34622-0D52-234B-9D25-F4180CCA668F}"/>
              </a:ext>
            </a:extLst>
          </p:cNvPr>
          <p:cNvSpPr/>
          <p:nvPr/>
        </p:nvSpPr>
        <p:spPr>
          <a:xfrm>
            <a:off x="4397284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86F2A26-B7A6-8B4A-855D-9747A39EC3B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"/>
          <a:stretch/>
        </p:blipFill>
        <p:spPr>
          <a:xfrm>
            <a:off x="11539538" y="-1"/>
            <a:ext cx="656167" cy="6858001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F2032F32-95C6-C14B-9972-6642CA4CE3FA}"/>
              </a:ext>
            </a:extLst>
          </p:cNvPr>
          <p:cNvSpPr/>
          <p:nvPr/>
        </p:nvSpPr>
        <p:spPr>
          <a:xfrm>
            <a:off x="9525000" y="-11"/>
            <a:ext cx="2014538" cy="6858011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9" name="Picture Placeholder 9">
            <a:extLst>
              <a:ext uri="{FF2B5EF4-FFF2-40B4-BE49-F238E27FC236}">
                <a16:creationId xmlns:a16="http://schemas.microsoft.com/office/drawing/2014/main" id="{415DF4DB-BAE3-C146-9DDF-2E1A64680F0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167313" y="-11"/>
            <a:ext cx="4357687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ACF3FAB-6520-FE48-8682-E399C8655A72}"/>
              </a:ext>
            </a:extLst>
          </p:cNvPr>
          <p:cNvGrpSpPr/>
          <p:nvPr/>
        </p:nvGrpSpPr>
        <p:grpSpPr>
          <a:xfrm flipH="1">
            <a:off x="321732" y="2523454"/>
            <a:ext cx="4519010" cy="3780333"/>
            <a:chOff x="143113" y="2095349"/>
            <a:chExt cx="3487500" cy="3054682"/>
          </a:xfrm>
        </p:grpSpPr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BF833D3-1133-284C-B7FF-C85D9E4BF888}"/>
                </a:ext>
              </a:extLst>
            </p:cNvPr>
            <p:cNvSpPr/>
            <p:nvPr/>
          </p:nvSpPr>
          <p:spPr>
            <a:xfrm rot="5400000">
              <a:off x="2245001" y="3764419"/>
              <a:ext cx="1385888" cy="1385335"/>
            </a:xfrm>
            <a:custGeom>
              <a:avLst/>
              <a:gdLst>
                <a:gd name="connsiteX0" fmla="*/ 5285 w 1514204"/>
                <a:gd name="connsiteY0" fmla="*/ 0 h 1513599"/>
                <a:gd name="connsiteX1" fmla="*/ 1514204 w 1514204"/>
                <a:gd name="connsiteY1" fmla="*/ 1509713 h 1513599"/>
                <a:gd name="connsiteX2" fmla="*/ 1514008 w 1514204"/>
                <a:gd name="connsiteY2" fmla="*/ 1513599 h 1513599"/>
                <a:gd name="connsiteX3" fmla="*/ 0 w 1514204"/>
                <a:gd name="connsiteY3" fmla="*/ 1513599 h 1513599"/>
                <a:gd name="connsiteX4" fmla="*/ 0 w 1514204"/>
                <a:gd name="connsiteY4" fmla="*/ 267 h 1513599"/>
                <a:gd name="connsiteX0" fmla="*/ 0 w 1514204"/>
                <a:gd name="connsiteY0" fmla="*/ 267 h 1543322"/>
                <a:gd name="connsiteX1" fmla="*/ 5285 w 1514204"/>
                <a:gd name="connsiteY1" fmla="*/ 0 h 1543322"/>
                <a:gd name="connsiteX2" fmla="*/ 1514204 w 1514204"/>
                <a:gd name="connsiteY2" fmla="*/ 1509713 h 1543322"/>
                <a:gd name="connsiteX3" fmla="*/ 1514008 w 1514204"/>
                <a:gd name="connsiteY3" fmla="*/ 1513599 h 1543322"/>
                <a:gd name="connsiteX4" fmla="*/ 29723 w 1514204"/>
                <a:gd name="connsiteY4" fmla="*/ 1543322 h 1543322"/>
                <a:gd name="connsiteX0" fmla="*/ 0 w 1514204"/>
                <a:gd name="connsiteY0" fmla="*/ 267 h 1513599"/>
                <a:gd name="connsiteX1" fmla="*/ 5285 w 1514204"/>
                <a:gd name="connsiteY1" fmla="*/ 0 h 1513599"/>
                <a:gd name="connsiteX2" fmla="*/ 1514204 w 1514204"/>
                <a:gd name="connsiteY2" fmla="*/ 1509713 h 1513599"/>
                <a:gd name="connsiteX3" fmla="*/ 1514008 w 1514204"/>
                <a:gd name="connsiteY3" fmla="*/ 1513599 h 1513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4204" h="1513599">
                  <a:moveTo>
                    <a:pt x="0" y="267"/>
                  </a:moveTo>
                  <a:lnTo>
                    <a:pt x="5285" y="0"/>
                  </a:lnTo>
                  <a:cubicBezTo>
                    <a:pt x="838638" y="0"/>
                    <a:pt x="1514204" y="675922"/>
                    <a:pt x="1514204" y="1509713"/>
                  </a:cubicBezTo>
                  <a:cubicBezTo>
                    <a:pt x="1514139" y="1511008"/>
                    <a:pt x="1514073" y="1512304"/>
                    <a:pt x="1514008" y="1513599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33" err="1">
                <a:solidFill>
                  <a:schemeClr val="bg1"/>
                </a:solidFill>
              </a:endParaRP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8E8590B-B709-CB45-8693-77268DC05B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30613" y="2095349"/>
              <a:ext cx="0" cy="1668799"/>
            </a:xfrm>
            <a:prstGeom prst="line">
              <a:avLst/>
            </a:prstGeom>
            <a:ln w="190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5632D90-92AF-8940-AB6C-EF55F6112D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3113" y="5150031"/>
              <a:ext cx="2102164" cy="0"/>
            </a:xfrm>
            <a:prstGeom prst="line">
              <a:avLst/>
            </a:prstGeom>
            <a:ln w="190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8D2F768C-C631-5C44-807A-FF634C72AAB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638300" y="5460028"/>
            <a:ext cx="3202442" cy="16619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r"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1" name="Text Placeholder 24">
            <a:extLst>
              <a:ext uri="{FF2B5EF4-FFF2-40B4-BE49-F238E27FC236}">
                <a16:creationId xmlns:a16="http://schemas.microsoft.com/office/drawing/2014/main" id="{8CDCD86C-20E8-F44C-B324-3EFDE0B1F4F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38300" y="5740976"/>
            <a:ext cx="3202442" cy="16619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r">
              <a:buNone/>
              <a:defRPr sz="12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POSITION AND COMPANY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EC433212-49F4-5F41-96BD-7DA1491EEEE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56166" y="2502553"/>
            <a:ext cx="4184577" cy="2636819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marL="0" indent="0">
              <a:buNone/>
              <a:defRPr kumimoji="0" lang="en-US" sz="2133" u="none" strike="noStrike" kern="1000" cap="none" spc="0" normalizeH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j-lt"/>
                <a:sym typeface="Founders Grotesk"/>
              </a:defRPr>
            </a:lvl1pPr>
          </a:lstStyle>
          <a:p>
            <a:pPr lvl="0">
              <a:spcBef>
                <a:spcPct val="0"/>
              </a:spcBef>
              <a:buClrTx/>
              <a:buSzTx/>
              <a:buFontTx/>
              <a:tabLst/>
            </a:pPr>
            <a:r>
              <a:rPr lang="en-US" sz="2400"/>
              <a:t>Place your quote here. Place your quote here. Place your quote here. Place your quote here.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AAE3EAD-AC52-D74B-875A-21E7DE1E8AC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810625" y="2958356"/>
            <a:ext cx="1384301" cy="646331"/>
          </a:xfrm>
        </p:spPr>
        <p:txBody>
          <a:bodyPr>
            <a:sp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1D900F4D-0479-4243-8B14-B4008407E62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810625" y="3604687"/>
            <a:ext cx="1384301" cy="286232"/>
          </a:xfrm>
        </p:spPr>
        <p:txBody>
          <a:bodyPr>
            <a:sp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INCREASE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8902F001-AA3D-5048-87FF-5868A4D40FF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810625" y="329297"/>
            <a:ext cx="1384301" cy="646331"/>
          </a:xfrm>
        </p:spPr>
        <p:txBody>
          <a:bodyPr>
            <a:sp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EA0B23A3-3C32-D64B-9EAB-04429027383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810625" y="975628"/>
            <a:ext cx="1384301" cy="286232"/>
          </a:xfrm>
        </p:spPr>
        <p:txBody>
          <a:bodyPr>
            <a:sp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INCREASE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AAD16678-839E-D54E-AA26-4D2841377FD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810625" y="5596140"/>
            <a:ext cx="1384301" cy="646331"/>
          </a:xfrm>
        </p:spPr>
        <p:txBody>
          <a:bodyPr>
            <a:sp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CEFDDE33-1B3E-6E4F-929B-2901AA2C85A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810625" y="6242471"/>
            <a:ext cx="1384301" cy="286232"/>
          </a:xfrm>
        </p:spPr>
        <p:txBody>
          <a:bodyPr>
            <a:sp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INCREASE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BED079A4-A9DD-2C4F-9AEF-399CB88C54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25438"/>
            <a:ext cx="3198077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AFDED271-4FB0-5B4C-8B21-B30DB199E0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584" y="695225"/>
            <a:ext cx="4484570" cy="1089529"/>
          </a:xfrm>
        </p:spPr>
        <p:txBody>
          <a:bodyPr lIns="0" rIns="0"/>
          <a:lstStyle/>
          <a:p>
            <a:r>
              <a:rPr lang="en-US"/>
              <a:t>Customer Story Heading</a:t>
            </a:r>
          </a:p>
        </p:txBody>
      </p:sp>
    </p:spTree>
    <p:extLst>
      <p:ext uri="{BB962C8B-B14F-4D97-AF65-F5344CB8AC3E}">
        <p14:creationId xmlns:p14="http://schemas.microsoft.com/office/powerpoint/2010/main" val="3262379472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er Story with 1 Box and 1 Horizonta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2F032E7-F431-B74F-BA39-9E9DCFD591D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1"/>
            <a:ext cx="12206287" cy="2817444"/>
          </a:xfrm>
          <a:custGeom>
            <a:avLst/>
            <a:gdLst>
              <a:gd name="connsiteX0" fmla="*/ 1302341 w 12206287"/>
              <a:gd name="connsiteY0" fmla="*/ 0 h 2817444"/>
              <a:gd name="connsiteX1" fmla="*/ 12206287 w 12206287"/>
              <a:gd name="connsiteY1" fmla="*/ 0 h 2817444"/>
              <a:gd name="connsiteX2" fmla="*/ 12206287 w 12206287"/>
              <a:gd name="connsiteY2" fmla="*/ 2817444 h 2817444"/>
              <a:gd name="connsiteX3" fmla="*/ 0 w 12206287"/>
              <a:gd name="connsiteY3" fmla="*/ 2817444 h 2817444"/>
              <a:gd name="connsiteX4" fmla="*/ 0 w 12206287"/>
              <a:gd name="connsiteY4" fmla="*/ 1107183 h 2817444"/>
              <a:gd name="connsiteX5" fmla="*/ 1302341 w 12206287"/>
              <a:gd name="connsiteY5" fmla="*/ 1107183 h 2817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06287" h="2817444">
                <a:moveTo>
                  <a:pt x="1302341" y="0"/>
                </a:moveTo>
                <a:lnTo>
                  <a:pt x="12206287" y="0"/>
                </a:lnTo>
                <a:lnTo>
                  <a:pt x="12206287" y="2817444"/>
                </a:lnTo>
                <a:lnTo>
                  <a:pt x="0" y="2817444"/>
                </a:lnTo>
                <a:lnTo>
                  <a:pt x="0" y="1107183"/>
                </a:lnTo>
                <a:lnTo>
                  <a:pt x="1302341" y="110718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8385CF0-D61E-DE47-8C11-425839DA03F9}"/>
              </a:ext>
            </a:extLst>
          </p:cNvPr>
          <p:cNvGrpSpPr/>
          <p:nvPr/>
        </p:nvGrpSpPr>
        <p:grpSpPr>
          <a:xfrm>
            <a:off x="0" y="0"/>
            <a:ext cx="1302341" cy="1107184"/>
            <a:chOff x="0" y="0"/>
            <a:chExt cx="976756" cy="83038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3BC3C90-1ED5-6748-9D2C-6B78E7326AD6}"/>
                </a:ext>
              </a:extLst>
            </p:cNvPr>
            <p:cNvSpPr/>
            <p:nvPr/>
          </p:nvSpPr>
          <p:spPr>
            <a:xfrm>
              <a:off x="0" y="0"/>
              <a:ext cx="976756" cy="830388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33" err="1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10" name="Image">
              <a:extLst>
                <a:ext uri="{FF2B5EF4-FFF2-40B4-BE49-F238E27FC236}">
                  <a16:creationId xmlns:a16="http://schemas.microsoft.com/office/drawing/2014/main" id="{E60F496C-D733-E64A-8C75-A0D7FCD73C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246990" y="250462"/>
              <a:ext cx="489607" cy="327632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3E27C77C-7156-2C4A-9EAC-98423CA044FC}"/>
              </a:ext>
            </a:extLst>
          </p:cNvPr>
          <p:cNvSpPr/>
          <p:nvPr/>
        </p:nvSpPr>
        <p:spPr>
          <a:xfrm rot="16200000" flipH="1">
            <a:off x="380470" y="4955611"/>
            <a:ext cx="1513939" cy="1622941"/>
          </a:xfrm>
          <a:custGeom>
            <a:avLst/>
            <a:gdLst>
              <a:gd name="connsiteX0" fmla="*/ 5285 w 1514204"/>
              <a:gd name="connsiteY0" fmla="*/ 0 h 1513599"/>
              <a:gd name="connsiteX1" fmla="*/ 1514204 w 1514204"/>
              <a:gd name="connsiteY1" fmla="*/ 1509713 h 1513599"/>
              <a:gd name="connsiteX2" fmla="*/ 1514008 w 1514204"/>
              <a:gd name="connsiteY2" fmla="*/ 1513599 h 1513599"/>
              <a:gd name="connsiteX3" fmla="*/ 0 w 1514204"/>
              <a:gd name="connsiteY3" fmla="*/ 1513599 h 1513599"/>
              <a:gd name="connsiteX4" fmla="*/ 0 w 1514204"/>
              <a:gd name="connsiteY4" fmla="*/ 267 h 1513599"/>
              <a:gd name="connsiteX0" fmla="*/ 0 w 1514204"/>
              <a:gd name="connsiteY0" fmla="*/ 267 h 1543322"/>
              <a:gd name="connsiteX1" fmla="*/ 5285 w 1514204"/>
              <a:gd name="connsiteY1" fmla="*/ 0 h 1543322"/>
              <a:gd name="connsiteX2" fmla="*/ 1514204 w 1514204"/>
              <a:gd name="connsiteY2" fmla="*/ 1509713 h 1543322"/>
              <a:gd name="connsiteX3" fmla="*/ 1514008 w 1514204"/>
              <a:gd name="connsiteY3" fmla="*/ 1513599 h 1543322"/>
              <a:gd name="connsiteX4" fmla="*/ 29723 w 1514204"/>
              <a:gd name="connsiteY4" fmla="*/ 1543322 h 1543322"/>
              <a:gd name="connsiteX0" fmla="*/ 0 w 1514204"/>
              <a:gd name="connsiteY0" fmla="*/ 267 h 1513599"/>
              <a:gd name="connsiteX1" fmla="*/ 5285 w 1514204"/>
              <a:gd name="connsiteY1" fmla="*/ 0 h 1513599"/>
              <a:gd name="connsiteX2" fmla="*/ 1514204 w 1514204"/>
              <a:gd name="connsiteY2" fmla="*/ 1509713 h 1513599"/>
              <a:gd name="connsiteX3" fmla="*/ 1514008 w 1514204"/>
              <a:gd name="connsiteY3" fmla="*/ 1513599 h 1513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4204" h="1513599">
                <a:moveTo>
                  <a:pt x="0" y="267"/>
                </a:moveTo>
                <a:lnTo>
                  <a:pt x="5285" y="0"/>
                </a:lnTo>
                <a:cubicBezTo>
                  <a:pt x="838638" y="0"/>
                  <a:pt x="1514204" y="675922"/>
                  <a:pt x="1514204" y="1509713"/>
                </a:cubicBezTo>
                <a:cubicBezTo>
                  <a:pt x="1514139" y="1511008"/>
                  <a:pt x="1514073" y="1512304"/>
                  <a:pt x="1514008" y="1513599"/>
                </a:cubicBezTo>
              </a:path>
            </a:pathLst>
          </a:cu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1"/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8F559A4B-5BE6-9A4D-A68D-D8F0DA5F6D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2129" y="3472480"/>
            <a:ext cx="10228795" cy="639612"/>
          </a:xfrm>
        </p:spPr>
        <p:txBody>
          <a:bodyPr lIns="0" rIns="0"/>
          <a:lstStyle/>
          <a:p>
            <a:r>
              <a:rPr lang="en-US"/>
              <a:t>Customer Story Heading</a:t>
            </a:r>
          </a:p>
        </p:txBody>
      </p:sp>
      <p:sp>
        <p:nvSpPr>
          <p:cNvPr id="25" name="Content Placeholder 9">
            <a:extLst>
              <a:ext uri="{FF2B5EF4-FFF2-40B4-BE49-F238E27FC236}">
                <a16:creationId xmlns:a16="http://schemas.microsoft.com/office/drawing/2014/main" id="{3D538650-8E86-BC4F-BF98-494B6C8FB05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84251" y="4254447"/>
            <a:ext cx="10226674" cy="1947916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28647842-0B44-B14F-A88D-72EA68C69F0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089002"/>
            <a:ext cx="10225481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867F8F-D3E9-0640-B07A-32F7FD14F308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3140093738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er Story with 1 Quote and 1 Horizonta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2F032E7-F431-B74F-BA39-9E9DCFD591D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1"/>
            <a:ext cx="12206287" cy="2817444"/>
          </a:xfrm>
          <a:custGeom>
            <a:avLst/>
            <a:gdLst>
              <a:gd name="connsiteX0" fmla="*/ 1302341 w 12206287"/>
              <a:gd name="connsiteY0" fmla="*/ 0 h 2817444"/>
              <a:gd name="connsiteX1" fmla="*/ 12206287 w 12206287"/>
              <a:gd name="connsiteY1" fmla="*/ 0 h 2817444"/>
              <a:gd name="connsiteX2" fmla="*/ 12206287 w 12206287"/>
              <a:gd name="connsiteY2" fmla="*/ 2817444 h 2817444"/>
              <a:gd name="connsiteX3" fmla="*/ 0 w 12206287"/>
              <a:gd name="connsiteY3" fmla="*/ 2817444 h 2817444"/>
              <a:gd name="connsiteX4" fmla="*/ 0 w 12206287"/>
              <a:gd name="connsiteY4" fmla="*/ 1107183 h 2817444"/>
              <a:gd name="connsiteX5" fmla="*/ 1302341 w 12206287"/>
              <a:gd name="connsiteY5" fmla="*/ 1107183 h 2817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06287" h="2817444">
                <a:moveTo>
                  <a:pt x="1302341" y="0"/>
                </a:moveTo>
                <a:lnTo>
                  <a:pt x="12206287" y="0"/>
                </a:lnTo>
                <a:lnTo>
                  <a:pt x="12206287" y="2817444"/>
                </a:lnTo>
                <a:lnTo>
                  <a:pt x="0" y="2817444"/>
                </a:lnTo>
                <a:lnTo>
                  <a:pt x="0" y="1107183"/>
                </a:lnTo>
                <a:lnTo>
                  <a:pt x="1302341" y="110718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8F559A4B-5BE6-9A4D-A68D-D8F0DA5F6D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2129" y="3472480"/>
            <a:ext cx="10557476" cy="639612"/>
          </a:xfrm>
        </p:spPr>
        <p:txBody>
          <a:bodyPr lIns="0" rIns="0"/>
          <a:lstStyle/>
          <a:p>
            <a:r>
              <a:rPr lang="en-US"/>
              <a:t>Customer Story Heading</a:t>
            </a:r>
          </a:p>
        </p:txBody>
      </p:sp>
      <p:sp>
        <p:nvSpPr>
          <p:cNvPr id="25" name="Content Placeholder 9">
            <a:extLst>
              <a:ext uri="{FF2B5EF4-FFF2-40B4-BE49-F238E27FC236}">
                <a16:creationId xmlns:a16="http://schemas.microsoft.com/office/drawing/2014/main" id="{3D538650-8E86-BC4F-BF98-494B6C8FB05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84250" y="4254447"/>
            <a:ext cx="10555287" cy="1636110"/>
          </a:xfrm>
        </p:spPr>
        <p:txBody>
          <a:bodyPr lIns="0" rIns="0"/>
          <a:lstStyle>
            <a:lvl1pPr marL="0" indent="0">
              <a:buNone/>
              <a:defRPr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/>
              <a:t>Place your quote here. Place your quote here.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28647842-0B44-B14F-A88D-72EA68C69F0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089002"/>
            <a:ext cx="10554056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6368B11-30D6-6D45-9739-39DC64B89115}"/>
              </a:ext>
            </a:extLst>
          </p:cNvPr>
          <p:cNvGrpSpPr/>
          <p:nvPr/>
        </p:nvGrpSpPr>
        <p:grpSpPr>
          <a:xfrm flipV="1">
            <a:off x="325969" y="3472480"/>
            <a:ext cx="11213530" cy="3061563"/>
            <a:chOff x="253999" y="256470"/>
            <a:chExt cx="8857064" cy="259333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B7E6C9E-FD56-874F-A66B-F52A5FC619C8}"/>
                </a:ext>
              </a:extLst>
            </p:cNvPr>
            <p:cNvGrpSpPr/>
            <p:nvPr/>
          </p:nvGrpSpPr>
          <p:grpSpPr>
            <a:xfrm flipH="1" flipV="1">
              <a:off x="253999" y="256470"/>
              <a:ext cx="2929039" cy="2593330"/>
              <a:chOff x="701574" y="2302523"/>
              <a:chExt cx="2929039" cy="2593330"/>
            </a:xfrm>
          </p:grpSpPr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0D154BBE-0F39-7241-B448-77AAF181CB53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9050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33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46ABB367-1AA6-7B4D-984F-A12A644138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30613" y="2302523"/>
                <a:ext cx="0" cy="1207449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38F63069-C467-644D-A8AC-D540C42FCC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C49C217-0B8B-5946-A5FF-D511F0859A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3038" y="256470"/>
              <a:ext cx="5928025" cy="0"/>
            </a:xfrm>
            <a:prstGeom prst="line">
              <a:avLst/>
            </a:prstGeom>
            <a:noFill/>
            <a:ln w="190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1" name="Text Placeholder 24">
            <a:extLst>
              <a:ext uri="{FF2B5EF4-FFF2-40B4-BE49-F238E27FC236}">
                <a16:creationId xmlns:a16="http://schemas.microsoft.com/office/drawing/2014/main" id="{3E8180D0-3D4C-4E4F-856F-1304AEE8D39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24316" y="5909657"/>
            <a:ext cx="3115183" cy="1661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r"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2" name="Text Placeholder 24">
            <a:extLst>
              <a:ext uri="{FF2B5EF4-FFF2-40B4-BE49-F238E27FC236}">
                <a16:creationId xmlns:a16="http://schemas.microsoft.com/office/drawing/2014/main" id="{3C5F5CA3-FB6C-714F-B85B-703E19E3052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24316" y="6211119"/>
            <a:ext cx="3115183" cy="1661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r">
              <a:buNone/>
              <a:defRPr sz="1200" b="0" i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POSITION AND COMPANY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6301D5B-5F7A-824D-9A2E-7117CC97FED3}"/>
              </a:ext>
            </a:extLst>
          </p:cNvPr>
          <p:cNvGrpSpPr/>
          <p:nvPr/>
        </p:nvGrpSpPr>
        <p:grpSpPr>
          <a:xfrm>
            <a:off x="0" y="0"/>
            <a:ext cx="1302341" cy="1107184"/>
            <a:chOff x="0" y="0"/>
            <a:chExt cx="976756" cy="83038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845DD6F-B4FD-884E-BC3E-51A1920EEABE}"/>
                </a:ext>
              </a:extLst>
            </p:cNvPr>
            <p:cNvSpPr/>
            <p:nvPr/>
          </p:nvSpPr>
          <p:spPr>
            <a:xfrm>
              <a:off x="0" y="0"/>
              <a:ext cx="976756" cy="830388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33" err="1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28" name="Image">
              <a:extLst>
                <a:ext uri="{FF2B5EF4-FFF2-40B4-BE49-F238E27FC236}">
                  <a16:creationId xmlns:a16="http://schemas.microsoft.com/office/drawing/2014/main" id="{AC54BB23-6EA3-8347-8F02-E7F6CA7DB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246990" y="250462"/>
              <a:ext cx="489607" cy="327632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491F59A4-E2DD-8C43-BA1A-C1589744C15A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3217997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291875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 with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812D5025-B07C-F949-A73A-ACE66FBFE663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804906" y="1364512"/>
            <a:ext cx="3387094" cy="4127499"/>
          </a:xfrm>
          <a:custGeom>
            <a:avLst/>
            <a:gdLst>
              <a:gd name="connsiteX0" fmla="*/ 605226 w 3387094"/>
              <a:gd name="connsiteY0" fmla="*/ 0 h 4127499"/>
              <a:gd name="connsiteX1" fmla="*/ 3387094 w 3387094"/>
              <a:gd name="connsiteY1" fmla="*/ 0 h 4127499"/>
              <a:gd name="connsiteX2" fmla="*/ 3387094 w 3387094"/>
              <a:gd name="connsiteY2" fmla="*/ 4127499 h 4127499"/>
              <a:gd name="connsiteX3" fmla="*/ 0 w 3387094"/>
              <a:gd name="connsiteY3" fmla="*/ 4127499 h 4127499"/>
              <a:gd name="connsiteX4" fmla="*/ 0 w 3387094"/>
              <a:gd name="connsiteY4" fmla="*/ 608547 h 4127499"/>
              <a:gd name="connsiteX5" fmla="*/ 605226 w 3387094"/>
              <a:gd name="connsiteY5" fmla="*/ 608547 h 4127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7094" h="4127499">
                <a:moveTo>
                  <a:pt x="605226" y="0"/>
                </a:moveTo>
                <a:lnTo>
                  <a:pt x="3387094" y="0"/>
                </a:lnTo>
                <a:lnTo>
                  <a:pt x="3387094" y="4127499"/>
                </a:lnTo>
                <a:lnTo>
                  <a:pt x="0" y="4127499"/>
                </a:lnTo>
                <a:lnTo>
                  <a:pt x="0" y="608547"/>
                </a:lnTo>
                <a:lnTo>
                  <a:pt x="605226" y="60854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8E860C6-24C4-C941-93E3-B34CDCD68F3F}"/>
              </a:ext>
            </a:extLst>
          </p:cNvPr>
          <p:cNvGrpSpPr/>
          <p:nvPr/>
        </p:nvGrpSpPr>
        <p:grpSpPr>
          <a:xfrm flipV="1">
            <a:off x="982133" y="0"/>
            <a:ext cx="6460067" cy="6208184"/>
            <a:chOff x="253999" y="256470"/>
            <a:chExt cx="5102517" cy="471840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1F2286E-D5DC-434E-AF5D-D086F942A521}"/>
                </a:ext>
              </a:extLst>
            </p:cNvPr>
            <p:cNvGrpSpPr/>
            <p:nvPr/>
          </p:nvGrpSpPr>
          <p:grpSpPr>
            <a:xfrm flipH="1" flipV="1">
              <a:off x="253999" y="256470"/>
              <a:ext cx="2929039" cy="4718401"/>
              <a:chOff x="701574" y="177452"/>
              <a:chExt cx="2929039" cy="4718401"/>
            </a:xfrm>
          </p:grpSpPr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6FCCBCE4-7D9F-1143-9F99-227C32705A1D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9050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33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5B559CF-4DEF-A742-91D8-8C3C102117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30613" y="177452"/>
                <a:ext cx="0" cy="3332517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41D8E251-BD93-3344-8371-0EA1901920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68A834B-2AB3-6B45-87EA-C13B31648E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3038" y="256470"/>
              <a:ext cx="2173478" cy="0"/>
            </a:xfrm>
            <a:prstGeom prst="line">
              <a:avLst/>
            </a:prstGeom>
            <a:noFill/>
            <a:ln w="190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1" name="Text Placeholder 24">
            <a:extLst>
              <a:ext uri="{FF2B5EF4-FFF2-40B4-BE49-F238E27FC236}">
                <a16:creationId xmlns:a16="http://schemas.microsoft.com/office/drawing/2014/main" id="{853D762C-152D-1141-AFFE-39B89EE9788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45935" y="5211068"/>
            <a:ext cx="3098800" cy="23240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r"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921D79FA-E5CF-FD4A-AE41-D0B58264AD1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45935" y="5492014"/>
            <a:ext cx="3098800" cy="51724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r">
              <a:buNone/>
              <a:defRPr sz="1200" b="0" i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POSITION AND COMPANY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D72B174-5025-2347-9FA3-23419F122D70}"/>
              </a:ext>
            </a:extLst>
          </p:cNvPr>
          <p:cNvGrpSpPr/>
          <p:nvPr/>
        </p:nvGrpSpPr>
        <p:grpSpPr>
          <a:xfrm>
            <a:off x="8806590" y="1365249"/>
            <a:ext cx="1219201" cy="1219200"/>
            <a:chOff x="8806590" y="1365249"/>
            <a:chExt cx="1219201" cy="1219200"/>
          </a:xfrm>
        </p:grpSpPr>
        <p:sp>
          <p:nvSpPr>
            <p:cNvPr id="16" name="Freeform 37">
              <a:extLst>
                <a:ext uri="{FF2B5EF4-FFF2-40B4-BE49-F238E27FC236}">
                  <a16:creationId xmlns:a16="http://schemas.microsoft.com/office/drawing/2014/main" id="{B08286B8-F81F-C84F-BA43-C11CDC05D1C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806590" y="1365249"/>
              <a:ext cx="605226" cy="608550"/>
            </a:xfrm>
            <a:custGeom>
              <a:avLst/>
              <a:gdLst>
                <a:gd name="connsiteX0" fmla="*/ 0 w 453919"/>
                <a:gd name="connsiteY0" fmla="*/ 0 h 456412"/>
                <a:gd name="connsiteX1" fmla="*/ 453919 w 453919"/>
                <a:gd name="connsiteY1" fmla="*/ 0 h 456412"/>
                <a:gd name="connsiteX2" fmla="*/ 453919 w 453919"/>
                <a:gd name="connsiteY2" fmla="*/ 456412 h 456412"/>
                <a:gd name="connsiteX3" fmla="*/ 0 w 453919"/>
                <a:gd name="connsiteY3" fmla="*/ 456412 h 456412"/>
                <a:gd name="connsiteX4" fmla="*/ 0 w 453919"/>
                <a:gd name="connsiteY4" fmla="*/ 0 h 456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919" h="456412">
                  <a:moveTo>
                    <a:pt x="0" y="0"/>
                  </a:moveTo>
                  <a:lnTo>
                    <a:pt x="453919" y="0"/>
                  </a:lnTo>
                  <a:lnTo>
                    <a:pt x="453919" y="456412"/>
                  </a:lnTo>
                  <a:lnTo>
                    <a:pt x="0" y="456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</p:spPr>
          <p:txBody>
            <a:bodyPr wrap="square" anchor="ctr">
              <a:noAutofit/>
            </a:bodyPr>
            <a:lstStyle>
              <a:lvl1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bg2">
                    <a:lumMod val="50000"/>
                  </a:schemeClr>
                </a:buClr>
                <a:buSzPct val="70000"/>
                <a:buFont typeface="Wingdings" charset="2"/>
                <a:buNone/>
                <a:tabLst>
                  <a:tab pos="182880" algn="l"/>
                </a:tabLst>
                <a:defRPr lang="en-US" sz="1050" b="0" i="0" kern="1200" baseline="0">
                  <a:solidFill>
                    <a:schemeClr val="tx2"/>
                  </a:solidFill>
                  <a:latin typeface="+mn-lt"/>
                  <a:ea typeface="Arial" charset="0"/>
                  <a:cs typeface="Arial" charset="0"/>
                </a:defRPr>
              </a:lvl1pPr>
              <a:lvl2pPr marL="27432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bg2">
                    <a:lumMod val="50000"/>
                  </a:schemeClr>
                </a:buClr>
                <a:buSzPct val="70000"/>
                <a:buFont typeface="Wingdings" charset="2"/>
                <a:buNone/>
                <a:defRPr lang="en-US" sz="1600" b="0" i="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Univers LT Std 45 Light"/>
                </a:defRPr>
              </a:lvl2pPr>
              <a:lvl3pPr marL="54864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bg2">
                    <a:lumMod val="50000"/>
                  </a:schemeClr>
                </a:buClr>
                <a:buSzPct val="70000"/>
                <a:buFont typeface="Wingdings" charset="2"/>
                <a:buNone/>
                <a:defRPr lang="en-US" sz="1400" b="0" i="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Univers LT Std 45 Light"/>
                </a:defRPr>
              </a:lvl3pPr>
              <a:lvl4pPr marL="73152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bg2">
                    <a:lumMod val="50000"/>
                  </a:schemeClr>
                </a:buClr>
                <a:buSzPct val="70000"/>
                <a:buFont typeface="Wingdings" charset="2"/>
                <a:buNone/>
                <a:defRPr lang="en-US" sz="1200" b="0" i="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Univers LT Std 45 Light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b="0" i="0" kern="1200" baseline="0">
                  <a:solidFill>
                    <a:schemeClr val="bg2">
                      <a:lumMod val="25000"/>
                    </a:schemeClr>
                  </a:solidFill>
                  <a:latin typeface="Helvetica Neue Light" charset="0"/>
                  <a:ea typeface="Helvetica Neue Light" charset="0"/>
                  <a:cs typeface="Helvetica Neue Light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/>
            </a:p>
          </p:txBody>
        </p:sp>
        <p:sp>
          <p:nvSpPr>
            <p:cNvPr id="13" name="Pie 12">
              <a:extLst>
                <a:ext uri="{FF2B5EF4-FFF2-40B4-BE49-F238E27FC236}">
                  <a16:creationId xmlns:a16="http://schemas.microsoft.com/office/drawing/2014/main" id="{AE8963BA-0EA5-FA49-8BB5-A893F8388ED7}"/>
                </a:ext>
              </a:extLst>
            </p:cNvPr>
            <p:cNvSpPr>
              <a:spLocks/>
            </p:cNvSpPr>
            <p:nvPr userDrawn="1"/>
          </p:nvSpPr>
          <p:spPr>
            <a:xfrm rot="10800000">
              <a:off x="8806591" y="1365249"/>
              <a:ext cx="1219200" cy="1219200"/>
            </a:xfrm>
            <a:prstGeom prst="pie">
              <a:avLst>
                <a:gd name="adj1" fmla="val 6048"/>
                <a:gd name="adj2" fmla="val 5412552"/>
              </a:avLst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33" err="1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pic>
        <p:nvPicPr>
          <p:cNvPr id="14" name="Image">
            <a:extLst>
              <a:ext uri="{FF2B5EF4-FFF2-40B4-BE49-F238E27FC236}">
                <a16:creationId xmlns:a16="http://schemas.microsoft.com/office/drawing/2014/main" id="{74D3EBEF-640D-C644-A7E0-6173546E813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C66D496-5E8F-7448-A37B-25D8A95A6AB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07042" y="1365248"/>
            <a:ext cx="6135147" cy="331152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 sz="36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36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36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36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3600">
                <a:solidFill>
                  <a:schemeClr val="accent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/>
            </a:pPr>
            <a:r>
              <a:rPr lang="en-US"/>
              <a:t>Place your quote here. Place your quote here. Place your quote here. Place your quote here. Place your quote here.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B7CE3E-823D-5D4D-AC84-DE3D54B3F0E9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1077191910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671E1BBE-549D-EB40-9587-354C5AE7389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9"/>
          <a:stretch/>
        </p:blipFill>
        <p:spPr>
          <a:xfrm rot="10800000">
            <a:off x="0" y="0"/>
            <a:ext cx="993048" cy="6858000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4" name="Pie 13">
            <a:extLst>
              <a:ext uri="{FF2B5EF4-FFF2-40B4-BE49-F238E27FC236}">
                <a16:creationId xmlns:a16="http://schemas.microsoft.com/office/drawing/2014/main" id="{15C8A0BA-2CF9-E343-AFFB-D389F1CE58D2}"/>
              </a:ext>
            </a:extLst>
          </p:cNvPr>
          <p:cNvSpPr>
            <a:spLocks/>
          </p:cNvSpPr>
          <p:nvPr/>
        </p:nvSpPr>
        <p:spPr>
          <a:xfrm rot="10800000">
            <a:off x="1638505" y="1262368"/>
            <a:ext cx="1390263" cy="1382757"/>
          </a:xfrm>
          <a:prstGeom prst="pie">
            <a:avLst>
              <a:gd name="adj1" fmla="val 6048"/>
              <a:gd name="adj2" fmla="val 5412552"/>
            </a:avLst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5E0E43A-5394-DA4A-8C5D-F871CCB68E67}"/>
              </a:ext>
            </a:extLst>
          </p:cNvPr>
          <p:cNvGrpSpPr/>
          <p:nvPr/>
        </p:nvGrpSpPr>
        <p:grpSpPr>
          <a:xfrm flipV="1">
            <a:off x="1631006" y="4378896"/>
            <a:ext cx="9579919" cy="1823467"/>
            <a:chOff x="254000" y="256470"/>
            <a:chExt cx="7566747" cy="1385888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B593FD3-9E1B-F349-94D5-222419C5834B}"/>
                </a:ext>
              </a:extLst>
            </p:cNvPr>
            <p:cNvGrpSpPr/>
            <p:nvPr/>
          </p:nvGrpSpPr>
          <p:grpSpPr>
            <a:xfrm flipH="1" flipV="1">
              <a:off x="254000" y="256470"/>
              <a:ext cx="2929038" cy="1385888"/>
              <a:chOff x="701574" y="3509965"/>
              <a:chExt cx="2929038" cy="1385888"/>
            </a:xfrm>
          </p:grpSpPr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B0A044B0-E8D5-9D4A-AC82-A85CEFD7EEF3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9050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33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2D6175D9-FBED-2443-9E8D-A61ACAAA1D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12AC657-5D35-324D-929D-C1B4056055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3038" y="256470"/>
              <a:ext cx="4637709" cy="0"/>
            </a:xfrm>
            <a:prstGeom prst="line">
              <a:avLst/>
            </a:prstGeom>
            <a:noFill/>
            <a:ln w="190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4" name="Text Placeholder 24">
            <a:extLst>
              <a:ext uri="{FF2B5EF4-FFF2-40B4-BE49-F238E27FC236}">
                <a16:creationId xmlns:a16="http://schemas.microsoft.com/office/drawing/2014/main" id="{096A1F0A-F20A-D94B-897C-B447A9C28BC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12123" y="5211068"/>
            <a:ext cx="3098800" cy="23240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r"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EE9ADA4-2CC3-BD49-B051-97A41EDE525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12123" y="5492014"/>
            <a:ext cx="3098800" cy="51724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r">
              <a:buNone/>
              <a:defRPr sz="1200" b="0" i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POSITION AND COMPANY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B42648EC-34DF-934F-B8C9-CB9A151237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32769" y="2171701"/>
            <a:ext cx="8878154" cy="250507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 sz="36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36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36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36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3600">
                <a:solidFill>
                  <a:schemeClr val="accent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/>
            </a:pPr>
            <a:r>
              <a:rPr lang="en-US"/>
              <a:t>Place your quote here. Place your quote here. Place your quote here. Place your quote here. Place your quote here.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04A9198-23B8-6B49-9205-7F8AB54BC17F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1787967976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 49">
            <a:extLst>
              <a:ext uri="{FF2B5EF4-FFF2-40B4-BE49-F238E27FC236}">
                <a16:creationId xmlns:a16="http://schemas.microsoft.com/office/drawing/2014/main" id="{E344299F-12BC-1547-BDC5-F557A00517A7}"/>
              </a:ext>
            </a:extLst>
          </p:cNvPr>
          <p:cNvSpPr/>
          <p:nvPr/>
        </p:nvSpPr>
        <p:spPr>
          <a:xfrm rot="10800000">
            <a:off x="9529727" y="-2"/>
            <a:ext cx="2667303" cy="2501012"/>
          </a:xfrm>
          <a:custGeom>
            <a:avLst/>
            <a:gdLst>
              <a:gd name="connsiteX0" fmla="*/ 2667303 w 2667303"/>
              <a:gd name="connsiteY0" fmla="*/ 2501012 h 2501012"/>
              <a:gd name="connsiteX1" fmla="*/ 0 w 2667303"/>
              <a:gd name="connsiteY1" fmla="*/ 2501012 h 2501012"/>
              <a:gd name="connsiteX2" fmla="*/ 0 w 2667303"/>
              <a:gd name="connsiteY2" fmla="*/ 0 h 2501012"/>
              <a:gd name="connsiteX3" fmla="*/ 1416797 w 2667303"/>
              <a:gd name="connsiteY3" fmla="*/ 0 h 2501012"/>
              <a:gd name="connsiteX4" fmla="*/ 2667303 w 2667303"/>
              <a:gd name="connsiteY4" fmla="*/ 1250506 h 250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303" h="2501012">
                <a:moveTo>
                  <a:pt x="2667303" y="2501012"/>
                </a:moveTo>
                <a:lnTo>
                  <a:pt x="0" y="2501012"/>
                </a:lnTo>
                <a:lnTo>
                  <a:pt x="0" y="0"/>
                </a:lnTo>
                <a:lnTo>
                  <a:pt x="1416797" y="0"/>
                </a:lnTo>
                <a:cubicBezTo>
                  <a:pt x="2107432" y="0"/>
                  <a:pt x="2667303" y="559871"/>
                  <a:pt x="2667303" y="1250506"/>
                </a:cubicBezTo>
                <a:close/>
              </a:path>
            </a:pathLst>
          </a:cu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483F1CBA-4D3F-7E4C-83C5-71000CB0CE9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815067" y="803448"/>
            <a:ext cx="1376933" cy="1697562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pic>
        <p:nvPicPr>
          <p:cNvPr id="3" name="Image">
            <a:extLst>
              <a:ext uri="{FF2B5EF4-FFF2-40B4-BE49-F238E27FC236}">
                <a16:creationId xmlns:a16="http://schemas.microsoft.com/office/drawing/2014/main" id="{E284B843-1859-6F4F-8EAF-FA806E62AAF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31441" y="325438"/>
            <a:ext cx="652809" cy="436841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ext Placeholder 45">
            <a:extLst>
              <a:ext uri="{FF2B5EF4-FFF2-40B4-BE49-F238E27FC236}">
                <a16:creationId xmlns:a16="http://schemas.microsoft.com/office/drawing/2014/main" id="{6D46207A-DC03-E847-B760-9EB296AF0CC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859721" y="325438"/>
            <a:ext cx="2007316" cy="243416"/>
          </a:xfrm>
          <a:prstGeom prst="rect">
            <a:avLst/>
          </a:prstGeom>
        </p:spPr>
        <p:txBody>
          <a:bodyPr lIns="36576" tIns="36576" rIns="36576" bIns="36576" anchor="ctr">
            <a:spAutoFit/>
          </a:bodyPr>
          <a:lstStyle>
            <a:lvl1pPr marL="0" indent="0" algn="l">
              <a:spcBef>
                <a:spcPts val="0"/>
              </a:spcBef>
              <a:buNone/>
              <a:defRPr sz="1200" b="1" i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1067">
                <a:latin typeface="+mj-lt"/>
              </a:defRPr>
            </a:lvl2pPr>
            <a:lvl3pPr>
              <a:defRPr sz="1067">
                <a:latin typeface="+mj-lt"/>
              </a:defRPr>
            </a:lvl3pPr>
            <a:lvl4pPr>
              <a:defRPr sz="1067">
                <a:latin typeface="+mj-lt"/>
              </a:defRPr>
            </a:lvl4pPr>
            <a:lvl5pPr>
              <a:defRPr sz="1067">
                <a:latin typeface="+mj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" name="Text Placeholder 45">
            <a:extLst>
              <a:ext uri="{FF2B5EF4-FFF2-40B4-BE49-F238E27FC236}">
                <a16:creationId xmlns:a16="http://schemas.microsoft.com/office/drawing/2014/main" id="{D29E2DFD-20EA-2E40-9743-EA82D393FA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853244" y="580963"/>
            <a:ext cx="2007316" cy="212366"/>
          </a:xfrm>
          <a:prstGeom prst="rect">
            <a:avLst/>
          </a:prstGeom>
        </p:spPr>
        <p:txBody>
          <a:bodyPr lIns="36576" tIns="36576" rIns="36576" bIns="36576" anchor="t">
            <a:spAutoFit/>
          </a:bodyPr>
          <a:lstStyle>
            <a:lvl1pPr marL="0" indent="0" algn="l">
              <a:spcBef>
                <a:spcPts val="0"/>
              </a:spcBef>
              <a:buNone/>
              <a:defRPr sz="1000" b="0" i="0" spc="-40" baseline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067">
                <a:latin typeface="+mj-lt"/>
              </a:defRPr>
            </a:lvl2pPr>
            <a:lvl3pPr>
              <a:defRPr sz="1067">
                <a:latin typeface="+mj-lt"/>
              </a:defRPr>
            </a:lvl3pPr>
            <a:lvl4pPr>
              <a:defRPr sz="1067">
                <a:latin typeface="+mj-lt"/>
              </a:defRPr>
            </a:lvl4pPr>
            <a:lvl5pPr>
              <a:defRPr sz="1067">
                <a:latin typeface="+mj-lt"/>
              </a:defRPr>
            </a:lvl5pPr>
          </a:lstStyle>
          <a:p>
            <a:pPr lvl="0"/>
            <a:r>
              <a:rPr lang="en-US"/>
              <a:t>TITLE, DEPARTMENT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0E92EEE-1D6B-6942-A40D-CB52EB3A29EA}"/>
              </a:ext>
            </a:extLst>
          </p:cNvPr>
          <p:cNvGrpSpPr/>
          <p:nvPr/>
        </p:nvGrpSpPr>
        <p:grpSpPr>
          <a:xfrm>
            <a:off x="669612" y="663941"/>
            <a:ext cx="8529951" cy="5867034"/>
            <a:chOff x="253999" y="256470"/>
            <a:chExt cx="6791466" cy="473241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B0D981C-5031-9144-975D-129A14B56DE2}"/>
                </a:ext>
              </a:extLst>
            </p:cNvPr>
            <p:cNvGrpSpPr/>
            <p:nvPr/>
          </p:nvGrpSpPr>
          <p:grpSpPr>
            <a:xfrm flipH="1" flipV="1">
              <a:off x="253999" y="256470"/>
              <a:ext cx="2929039" cy="4732410"/>
              <a:chOff x="701574" y="163443"/>
              <a:chExt cx="2929039" cy="4732410"/>
            </a:xfrm>
          </p:grpSpPr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F392FA1C-15D9-4241-A8EC-54D5917CDE45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33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15FC3511-F4BA-6149-A270-2727EAF522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30613" y="163443"/>
                <a:ext cx="0" cy="3346522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67467E39-85C7-774D-9A19-48CB95D668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7AC0709-49BD-DA45-86B6-90EBE9FF0195}"/>
                </a:ext>
              </a:extLst>
            </p:cNvPr>
            <p:cNvCxnSpPr>
              <a:cxnSpLocks/>
            </p:cNvCxnSpPr>
            <p:nvPr/>
          </p:nvCxnSpPr>
          <p:spPr>
            <a:xfrm>
              <a:off x="3183038" y="256470"/>
              <a:ext cx="3862427" cy="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8897B122-6C05-F946-A097-72528673519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67001" y="762279"/>
            <a:ext cx="6532562" cy="258532"/>
          </a:xfrm>
        </p:spPr>
        <p:txBody>
          <a:bodyPr wrap="square" anchor="t">
            <a:spAutoFit/>
          </a:bodyPr>
          <a:lstStyle>
            <a:lvl1pPr marL="0" indent="0" algn="r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31" name="Picture Placeholder 100">
            <a:extLst>
              <a:ext uri="{FF2B5EF4-FFF2-40B4-BE49-F238E27FC236}">
                <a16:creationId xmlns:a16="http://schemas.microsoft.com/office/drawing/2014/main" id="{FB479F89-5604-FC4A-A37A-195245BD7A6C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7016750" y="1511686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15EA144-630D-1F49-B2D3-D73990125947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>
          <a:xfrm>
            <a:off x="5170251" y="1510811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3" name="Text Placeholder 28">
            <a:extLst>
              <a:ext uri="{FF2B5EF4-FFF2-40B4-BE49-F238E27FC236}">
                <a16:creationId xmlns:a16="http://schemas.microsoft.com/office/drawing/2014/main" id="{DF975D1C-7798-8A46-BF16-8A97DD94F76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5222" y="1507571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34E90685-47F7-7C4B-8D5C-B7C05A6E665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165222" y="1876959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51" name="Picture Placeholder 100">
            <a:extLst>
              <a:ext uri="{FF2B5EF4-FFF2-40B4-BE49-F238E27FC236}">
                <a16:creationId xmlns:a16="http://schemas.microsoft.com/office/drawing/2014/main" id="{D0ABC9F0-3805-B74A-B680-0D40B722EC6B}"/>
              </a:ext>
            </a:extLst>
          </p:cNvPr>
          <p:cNvSpPr>
            <a:spLocks noGrp="1"/>
          </p:cNvSpPr>
          <p:nvPr>
            <p:ph type="pic" sz="quarter" idx="68" hasCustomPrompt="1"/>
          </p:nvPr>
        </p:nvSpPr>
        <p:spPr>
          <a:xfrm>
            <a:off x="7016750" y="3099924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64" name="Text Placeholder 15">
            <a:extLst>
              <a:ext uri="{FF2B5EF4-FFF2-40B4-BE49-F238E27FC236}">
                <a16:creationId xmlns:a16="http://schemas.microsoft.com/office/drawing/2014/main" id="{0222B0D4-5482-FF4C-990B-924EB3334C23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5170251" y="3099049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5" name="Text Placeholder 28">
            <a:extLst>
              <a:ext uri="{FF2B5EF4-FFF2-40B4-BE49-F238E27FC236}">
                <a16:creationId xmlns:a16="http://schemas.microsoft.com/office/drawing/2014/main" id="{24997283-5876-3444-9DCF-875722DD6DE5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5165222" y="3095809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66" name="Text Placeholder 28">
            <a:extLst>
              <a:ext uri="{FF2B5EF4-FFF2-40B4-BE49-F238E27FC236}">
                <a16:creationId xmlns:a16="http://schemas.microsoft.com/office/drawing/2014/main" id="{57749893-6564-4445-AF68-ACDEFE76F687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5165222" y="3465197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67" name="Picture Placeholder 100">
            <a:extLst>
              <a:ext uri="{FF2B5EF4-FFF2-40B4-BE49-F238E27FC236}">
                <a16:creationId xmlns:a16="http://schemas.microsoft.com/office/drawing/2014/main" id="{957D14CF-1ECB-2841-A671-FEE1CD2DDF4F}"/>
              </a:ext>
            </a:extLst>
          </p:cNvPr>
          <p:cNvSpPr>
            <a:spLocks noGrp="1"/>
          </p:cNvSpPr>
          <p:nvPr>
            <p:ph type="pic" sz="quarter" idx="72" hasCustomPrompt="1"/>
          </p:nvPr>
        </p:nvSpPr>
        <p:spPr>
          <a:xfrm>
            <a:off x="7016750" y="4682557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68" name="Text Placeholder 15">
            <a:extLst>
              <a:ext uri="{FF2B5EF4-FFF2-40B4-BE49-F238E27FC236}">
                <a16:creationId xmlns:a16="http://schemas.microsoft.com/office/drawing/2014/main" id="{EAABC2A9-E6FA-444D-A787-52A839B3B9BF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5170251" y="4681682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9" name="Text Placeholder 28">
            <a:extLst>
              <a:ext uri="{FF2B5EF4-FFF2-40B4-BE49-F238E27FC236}">
                <a16:creationId xmlns:a16="http://schemas.microsoft.com/office/drawing/2014/main" id="{66D31BEC-2D00-F445-9EA4-AB9932E17B31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5165222" y="4678442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0" name="Text Placeholder 28">
            <a:extLst>
              <a:ext uri="{FF2B5EF4-FFF2-40B4-BE49-F238E27FC236}">
                <a16:creationId xmlns:a16="http://schemas.microsoft.com/office/drawing/2014/main" id="{3A8939A9-116E-1544-A6CC-5F476D81F893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5165222" y="5047830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71" name="Picture Placeholder 100">
            <a:extLst>
              <a:ext uri="{FF2B5EF4-FFF2-40B4-BE49-F238E27FC236}">
                <a16:creationId xmlns:a16="http://schemas.microsoft.com/office/drawing/2014/main" id="{8E7AC34A-4D67-7F4D-8839-DE24402ADA4E}"/>
              </a:ext>
            </a:extLst>
          </p:cNvPr>
          <p:cNvSpPr>
            <a:spLocks noGrp="1"/>
          </p:cNvSpPr>
          <p:nvPr>
            <p:ph type="pic" sz="quarter" idx="76" hasCustomPrompt="1"/>
          </p:nvPr>
        </p:nvSpPr>
        <p:spPr>
          <a:xfrm>
            <a:off x="10788000" y="3099924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72" name="Text Placeholder 15">
            <a:extLst>
              <a:ext uri="{FF2B5EF4-FFF2-40B4-BE49-F238E27FC236}">
                <a16:creationId xmlns:a16="http://schemas.microsoft.com/office/drawing/2014/main" id="{4E94D316-8B96-4F4B-AEAB-5CA83AB8DDE2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8941501" y="3099049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3" name="Text Placeholder 28">
            <a:extLst>
              <a:ext uri="{FF2B5EF4-FFF2-40B4-BE49-F238E27FC236}">
                <a16:creationId xmlns:a16="http://schemas.microsoft.com/office/drawing/2014/main" id="{B89C62B1-779B-C14B-8C0E-36E313070A41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8936472" y="3095809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4" name="Text Placeholder 28">
            <a:extLst>
              <a:ext uri="{FF2B5EF4-FFF2-40B4-BE49-F238E27FC236}">
                <a16:creationId xmlns:a16="http://schemas.microsoft.com/office/drawing/2014/main" id="{33C79830-74BE-624E-A79B-67D4A8FD7D57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8936472" y="3465197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75" name="Picture Placeholder 100">
            <a:extLst>
              <a:ext uri="{FF2B5EF4-FFF2-40B4-BE49-F238E27FC236}">
                <a16:creationId xmlns:a16="http://schemas.microsoft.com/office/drawing/2014/main" id="{BAB45949-1730-B947-8C36-50C0A7B858A7}"/>
              </a:ext>
            </a:extLst>
          </p:cNvPr>
          <p:cNvSpPr>
            <a:spLocks noGrp="1"/>
          </p:cNvSpPr>
          <p:nvPr>
            <p:ph type="pic" sz="quarter" idx="80" hasCustomPrompt="1"/>
          </p:nvPr>
        </p:nvSpPr>
        <p:spPr>
          <a:xfrm>
            <a:off x="10788000" y="4682557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76" name="Text Placeholder 15">
            <a:extLst>
              <a:ext uri="{FF2B5EF4-FFF2-40B4-BE49-F238E27FC236}">
                <a16:creationId xmlns:a16="http://schemas.microsoft.com/office/drawing/2014/main" id="{157A748C-EC42-544E-B833-4051AA8ECFDA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>
          <a:xfrm>
            <a:off x="8941501" y="4681682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7" name="Text Placeholder 28">
            <a:extLst>
              <a:ext uri="{FF2B5EF4-FFF2-40B4-BE49-F238E27FC236}">
                <a16:creationId xmlns:a16="http://schemas.microsoft.com/office/drawing/2014/main" id="{4D78B54C-A3AB-DA48-BC32-D7272F818360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8936472" y="4678442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8" name="Text Placeholder 28">
            <a:extLst>
              <a:ext uri="{FF2B5EF4-FFF2-40B4-BE49-F238E27FC236}">
                <a16:creationId xmlns:a16="http://schemas.microsoft.com/office/drawing/2014/main" id="{827427D5-4C8D-B949-8C05-295E3983069D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8936472" y="5047830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79" name="Picture Placeholder 100">
            <a:extLst>
              <a:ext uri="{FF2B5EF4-FFF2-40B4-BE49-F238E27FC236}">
                <a16:creationId xmlns:a16="http://schemas.microsoft.com/office/drawing/2014/main" id="{AA1E6A30-2F97-594C-8A5D-61954DC59C4C}"/>
              </a:ext>
            </a:extLst>
          </p:cNvPr>
          <p:cNvSpPr>
            <a:spLocks noGrp="1"/>
          </p:cNvSpPr>
          <p:nvPr>
            <p:ph type="pic" sz="quarter" idx="84" hasCustomPrompt="1"/>
          </p:nvPr>
        </p:nvSpPr>
        <p:spPr>
          <a:xfrm>
            <a:off x="3240470" y="3099924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80" name="Text Placeholder 15">
            <a:extLst>
              <a:ext uri="{FF2B5EF4-FFF2-40B4-BE49-F238E27FC236}">
                <a16:creationId xmlns:a16="http://schemas.microsoft.com/office/drawing/2014/main" id="{4DEEB51A-1693-7F40-A801-199FA1E5CC4C}"/>
              </a:ext>
            </a:extLst>
          </p:cNvPr>
          <p:cNvSpPr>
            <a:spLocks noGrp="1"/>
          </p:cNvSpPr>
          <p:nvPr>
            <p:ph type="body" sz="quarter" idx="85"/>
          </p:nvPr>
        </p:nvSpPr>
        <p:spPr>
          <a:xfrm>
            <a:off x="1393971" y="3099049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1" name="Text Placeholder 28">
            <a:extLst>
              <a:ext uri="{FF2B5EF4-FFF2-40B4-BE49-F238E27FC236}">
                <a16:creationId xmlns:a16="http://schemas.microsoft.com/office/drawing/2014/main" id="{933EDB90-4EED-4F4C-9BD9-1FF20F5B5041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>
            <a:off x="1388942" y="3095809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82" name="Text Placeholder 28">
            <a:extLst>
              <a:ext uri="{FF2B5EF4-FFF2-40B4-BE49-F238E27FC236}">
                <a16:creationId xmlns:a16="http://schemas.microsoft.com/office/drawing/2014/main" id="{1EC636AE-1D0C-FE4A-8071-19BA69C12A05}"/>
              </a:ext>
            </a:extLst>
          </p:cNvPr>
          <p:cNvSpPr>
            <a:spLocks noGrp="1"/>
          </p:cNvSpPr>
          <p:nvPr>
            <p:ph type="body" sz="quarter" idx="87" hasCustomPrompt="1"/>
          </p:nvPr>
        </p:nvSpPr>
        <p:spPr>
          <a:xfrm>
            <a:off x="1388942" y="3465197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83" name="Picture Placeholder 100">
            <a:extLst>
              <a:ext uri="{FF2B5EF4-FFF2-40B4-BE49-F238E27FC236}">
                <a16:creationId xmlns:a16="http://schemas.microsoft.com/office/drawing/2014/main" id="{5B33B293-F3A2-C645-BEEF-2BE34144EF99}"/>
              </a:ext>
            </a:extLst>
          </p:cNvPr>
          <p:cNvSpPr>
            <a:spLocks noGrp="1"/>
          </p:cNvSpPr>
          <p:nvPr>
            <p:ph type="pic" sz="quarter" idx="88" hasCustomPrompt="1"/>
          </p:nvPr>
        </p:nvSpPr>
        <p:spPr>
          <a:xfrm>
            <a:off x="3240470" y="4682557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84" name="Text Placeholder 15">
            <a:extLst>
              <a:ext uri="{FF2B5EF4-FFF2-40B4-BE49-F238E27FC236}">
                <a16:creationId xmlns:a16="http://schemas.microsoft.com/office/drawing/2014/main" id="{57151E7F-575A-404B-BC6C-B5C1DEEE1778}"/>
              </a:ext>
            </a:extLst>
          </p:cNvPr>
          <p:cNvSpPr>
            <a:spLocks noGrp="1"/>
          </p:cNvSpPr>
          <p:nvPr>
            <p:ph type="body" sz="quarter" idx="89"/>
          </p:nvPr>
        </p:nvSpPr>
        <p:spPr>
          <a:xfrm>
            <a:off x="1393971" y="4681682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5" name="Text Placeholder 28">
            <a:extLst>
              <a:ext uri="{FF2B5EF4-FFF2-40B4-BE49-F238E27FC236}">
                <a16:creationId xmlns:a16="http://schemas.microsoft.com/office/drawing/2014/main" id="{23A2F626-A345-0C45-8724-A1B6BB64A9CA}"/>
              </a:ext>
            </a:extLst>
          </p:cNvPr>
          <p:cNvSpPr>
            <a:spLocks noGrp="1"/>
          </p:cNvSpPr>
          <p:nvPr>
            <p:ph type="body" sz="quarter" idx="90" hasCustomPrompt="1"/>
          </p:nvPr>
        </p:nvSpPr>
        <p:spPr>
          <a:xfrm>
            <a:off x="1388942" y="4678442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86" name="Text Placeholder 28">
            <a:extLst>
              <a:ext uri="{FF2B5EF4-FFF2-40B4-BE49-F238E27FC236}">
                <a16:creationId xmlns:a16="http://schemas.microsoft.com/office/drawing/2014/main" id="{CAD110A7-EDBD-0644-9AA7-9EECF65C9264}"/>
              </a:ext>
            </a:extLst>
          </p:cNvPr>
          <p:cNvSpPr>
            <a:spLocks noGrp="1"/>
          </p:cNvSpPr>
          <p:nvPr>
            <p:ph type="body" sz="quarter" idx="91" hasCustomPrompt="1"/>
          </p:nvPr>
        </p:nvSpPr>
        <p:spPr>
          <a:xfrm>
            <a:off x="1388942" y="5047830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87" name="Picture Placeholder 100">
            <a:extLst>
              <a:ext uri="{FF2B5EF4-FFF2-40B4-BE49-F238E27FC236}">
                <a16:creationId xmlns:a16="http://schemas.microsoft.com/office/drawing/2014/main" id="{AC902FFB-80B0-9745-B141-643826C7ACEA}"/>
              </a:ext>
            </a:extLst>
          </p:cNvPr>
          <p:cNvSpPr>
            <a:spLocks noGrp="1"/>
          </p:cNvSpPr>
          <p:nvPr>
            <p:ph type="pic" sz="quarter" idx="92" hasCustomPrompt="1"/>
          </p:nvPr>
        </p:nvSpPr>
        <p:spPr>
          <a:xfrm>
            <a:off x="3240470" y="1513118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88" name="Text Placeholder 15">
            <a:extLst>
              <a:ext uri="{FF2B5EF4-FFF2-40B4-BE49-F238E27FC236}">
                <a16:creationId xmlns:a16="http://schemas.microsoft.com/office/drawing/2014/main" id="{03230E9F-B112-A942-A074-CD8A84B5D20C}"/>
              </a:ext>
            </a:extLst>
          </p:cNvPr>
          <p:cNvSpPr>
            <a:spLocks noGrp="1"/>
          </p:cNvSpPr>
          <p:nvPr>
            <p:ph type="body" sz="quarter" idx="93"/>
          </p:nvPr>
        </p:nvSpPr>
        <p:spPr>
          <a:xfrm>
            <a:off x="1393971" y="1512243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9" name="Text Placeholder 28">
            <a:extLst>
              <a:ext uri="{FF2B5EF4-FFF2-40B4-BE49-F238E27FC236}">
                <a16:creationId xmlns:a16="http://schemas.microsoft.com/office/drawing/2014/main" id="{87207781-3CF8-5C4F-8A3A-45F2A840BE60}"/>
              </a:ext>
            </a:extLst>
          </p:cNvPr>
          <p:cNvSpPr>
            <a:spLocks noGrp="1"/>
          </p:cNvSpPr>
          <p:nvPr>
            <p:ph type="body" sz="quarter" idx="94" hasCustomPrompt="1"/>
          </p:nvPr>
        </p:nvSpPr>
        <p:spPr>
          <a:xfrm>
            <a:off x="1388942" y="1509003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90" name="Text Placeholder 28">
            <a:extLst>
              <a:ext uri="{FF2B5EF4-FFF2-40B4-BE49-F238E27FC236}">
                <a16:creationId xmlns:a16="http://schemas.microsoft.com/office/drawing/2014/main" id="{1A9BF4D9-A6B4-DC42-8D55-D86730121E47}"/>
              </a:ext>
            </a:extLst>
          </p:cNvPr>
          <p:cNvSpPr>
            <a:spLocks noGrp="1"/>
          </p:cNvSpPr>
          <p:nvPr>
            <p:ph type="body" sz="quarter" idx="95" hasCustomPrompt="1"/>
          </p:nvPr>
        </p:nvSpPr>
        <p:spPr>
          <a:xfrm>
            <a:off x="1388942" y="1878391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</p:spTree>
    <p:extLst>
      <p:ext uri="{BB962C8B-B14F-4D97-AF65-F5344CB8AC3E}">
        <p14:creationId xmlns:p14="http://schemas.microsoft.com/office/powerpoint/2010/main" val="1829241579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5D67F3-7E7B-0F45-9661-A4A573664AA0}"/>
              </a:ext>
            </a:extLst>
          </p:cNvPr>
          <p:cNvCxnSpPr>
            <a:cxnSpLocks/>
          </p:cNvCxnSpPr>
          <p:nvPr/>
        </p:nvCxnSpPr>
        <p:spPr>
          <a:xfrm>
            <a:off x="985838" y="325790"/>
            <a:ext cx="10220324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F34622-0D52-234B-9D25-F4180CCA668F}"/>
              </a:ext>
            </a:extLst>
          </p:cNvPr>
          <p:cNvSpPr/>
          <p:nvPr/>
        </p:nvSpPr>
        <p:spPr>
          <a:xfrm>
            <a:off x="11419925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4019111647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sset Libr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7606D22-175E-BF40-8DFD-DEA5AE8FA4D8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238CCC-8785-8C45-9A10-C1E3943853A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4653" t="1098"/>
          <a:stretch/>
        </p:blipFill>
        <p:spPr>
          <a:xfrm rot="10800000">
            <a:off x="-2" y="0"/>
            <a:ext cx="152401" cy="6857992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13978F2-6E80-6E44-9077-5CAA73D53CE5}"/>
              </a:ext>
            </a:extLst>
          </p:cNvPr>
          <p:cNvSpPr txBox="1">
            <a:spLocks/>
          </p:cNvSpPr>
          <p:nvPr/>
        </p:nvSpPr>
        <p:spPr>
          <a:xfrm>
            <a:off x="985443" y="693508"/>
            <a:ext cx="4048561" cy="590931"/>
          </a:xfrm>
          <a:prstGeom prst="rect">
            <a:avLst/>
          </a:prstGeom>
        </p:spPr>
        <p:txBody>
          <a:bodyPr vert="horz" wrap="square" lIns="0" tIns="45720" rIns="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Asset Library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13B78F-42AA-1446-829A-DBD3A8A6011A}"/>
              </a:ext>
            </a:extLst>
          </p:cNvPr>
          <p:cNvSpPr txBox="1"/>
          <p:nvPr/>
        </p:nvSpPr>
        <p:spPr>
          <a:xfrm>
            <a:off x="985443" y="1380305"/>
            <a:ext cx="7548957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indent="0" algn="l" defTabSz="274320">
              <a:buFont typeface="Arial" panose="020B0604020202020204" pitchFamily="34" charset="0"/>
              <a:buNone/>
            </a:pPr>
            <a:r>
              <a:rPr lang="en-US" sz="2000">
                <a:solidFill>
                  <a:schemeClr val="accent1"/>
                </a:solidFill>
              </a:rPr>
              <a:t>Preview in presentation view to click each asset link.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E9F76B-8801-2D49-8318-7D815537FE0A}"/>
              </a:ext>
            </a:extLst>
          </p:cNvPr>
          <p:cNvSpPr/>
          <p:nvPr/>
        </p:nvSpPr>
        <p:spPr>
          <a:xfrm>
            <a:off x="985443" y="327155"/>
            <a:ext cx="949299" cy="258532"/>
          </a:xfrm>
          <a:prstGeom prst="rect">
            <a:avLst/>
          </a:prstGeom>
        </p:spPr>
        <p:txBody>
          <a:bodyPr vert="horz" wrap="square" lIns="0" tIns="45720" rIns="0" bIns="45720" rtlCol="0" anchor="ctr">
            <a:spAutoFit/>
          </a:bodyPr>
          <a:lstStyle/>
          <a:p>
            <a:pPr lvl="0" indent="0" defTabSz="27432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RESOURCES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FBB908-09A4-8143-8787-3CAE04BDA3CF}"/>
              </a:ext>
            </a:extLst>
          </p:cNvPr>
          <p:cNvSpPr/>
          <p:nvPr/>
        </p:nvSpPr>
        <p:spPr>
          <a:xfrm>
            <a:off x="4226522" y="4092085"/>
            <a:ext cx="4805757" cy="1295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>
                <a:solidFill>
                  <a:schemeClr val="tx1"/>
                </a:solidFill>
              </a:rPr>
              <a:t>	      Iconography       </a:t>
            </a:r>
            <a:r>
              <a:rPr lang="en-US" sz="2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57877E-99FC-A94E-BF86-28A45292AC9B}"/>
              </a:ext>
            </a:extLst>
          </p:cNvPr>
          <p:cNvSpPr/>
          <p:nvPr/>
        </p:nvSpPr>
        <p:spPr>
          <a:xfrm>
            <a:off x="4207937" y="4092085"/>
            <a:ext cx="1300557" cy="129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4FBBBDF-084F-3B4C-A333-E37C61BDDA0C}"/>
              </a:ext>
            </a:extLst>
          </p:cNvPr>
          <p:cNvGrpSpPr/>
          <p:nvPr/>
        </p:nvGrpSpPr>
        <p:grpSpPr>
          <a:xfrm>
            <a:off x="6781009" y="2209800"/>
            <a:ext cx="4805757" cy="1295400"/>
            <a:chOff x="6781009" y="2209800"/>
            <a:chExt cx="4805757" cy="12954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F4A6984-7BDC-8E47-93D4-AE184FF3CC20}"/>
                </a:ext>
              </a:extLst>
            </p:cNvPr>
            <p:cNvSpPr/>
            <p:nvPr/>
          </p:nvSpPr>
          <p:spPr>
            <a:xfrm>
              <a:off x="6781009" y="2209800"/>
              <a:ext cx="4805757" cy="1295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>
                  <a:solidFill>
                    <a:schemeClr val="tx1"/>
                  </a:solidFill>
                </a:rPr>
                <a:t>	      Image Library     </a:t>
              </a:r>
              <a:r>
                <a:rPr lang="en-US" sz="28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F1426AA-4AB2-4846-A571-035774EEA3AE}"/>
                </a:ext>
              </a:extLst>
            </p:cNvPr>
            <p:cNvSpPr/>
            <p:nvPr/>
          </p:nvSpPr>
          <p:spPr>
            <a:xfrm>
              <a:off x="6781009" y="2209800"/>
              <a:ext cx="1300557" cy="1295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Graphic 17">
              <a:extLst>
                <a:ext uri="{FF2B5EF4-FFF2-40B4-BE49-F238E27FC236}">
                  <a16:creationId xmlns:a16="http://schemas.microsoft.com/office/drawing/2014/main" id="{DA71015A-35C7-BA47-90C3-AFD11FFAE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6916332" y="2338599"/>
              <a:ext cx="1029910" cy="1029910"/>
            </a:xfrm>
            <a:prstGeom prst="rect">
              <a:avLst/>
            </a:prstGeom>
          </p:spPr>
        </p:pic>
      </p:grpSp>
      <p:pic>
        <p:nvPicPr>
          <p:cNvPr id="21" name="Graphic 18">
            <a:extLst>
              <a:ext uri="{FF2B5EF4-FFF2-40B4-BE49-F238E27FC236}">
                <a16:creationId xmlns:a16="http://schemas.microsoft.com/office/drawing/2014/main" id="{6C0AC328-8EE7-4C46-AB2A-8051195FCE2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205597" y="4129088"/>
            <a:ext cx="1221394" cy="1221394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50A1EB0D-AB21-E646-890D-6D9F53FA2569}"/>
              </a:ext>
            </a:extLst>
          </p:cNvPr>
          <p:cNvGrpSpPr/>
          <p:nvPr/>
        </p:nvGrpSpPr>
        <p:grpSpPr>
          <a:xfrm>
            <a:off x="1006415" y="2209800"/>
            <a:ext cx="4805757" cy="1295400"/>
            <a:chOff x="1366443" y="2209800"/>
            <a:chExt cx="4805757" cy="12954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C72A598-A31E-644C-833B-DA4FD816DAFF}"/>
                </a:ext>
              </a:extLst>
            </p:cNvPr>
            <p:cNvSpPr/>
            <p:nvPr/>
          </p:nvSpPr>
          <p:spPr>
            <a:xfrm>
              <a:off x="1366443" y="2209800"/>
              <a:ext cx="4805757" cy="1295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>
                  <a:solidFill>
                    <a:schemeClr val="tx1"/>
                  </a:solidFill>
                </a:rPr>
                <a:t>	      Style Guide	     </a:t>
              </a:r>
              <a:r>
                <a:rPr lang="en-US" sz="28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8ADFE81-4313-6D41-9B8F-6A047C963740}"/>
                </a:ext>
              </a:extLst>
            </p:cNvPr>
            <p:cNvSpPr/>
            <p:nvPr/>
          </p:nvSpPr>
          <p:spPr>
            <a:xfrm>
              <a:off x="1366443" y="2209800"/>
              <a:ext cx="1300557" cy="1295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Image">
              <a:extLst>
                <a:ext uri="{FF2B5EF4-FFF2-40B4-BE49-F238E27FC236}">
                  <a16:creationId xmlns:a16="http://schemas.microsoft.com/office/drawing/2014/main" id="{C352132C-358B-CE4A-BEAF-89A72320A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lum bright="10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733179" y="2645212"/>
              <a:ext cx="581396" cy="389052"/>
            </a:xfrm>
            <a:prstGeom prst="rect">
              <a:avLst/>
            </a:prstGeom>
            <a:ln w="12700">
              <a:miter lim="400000"/>
            </a:ln>
            <a:effectLst/>
          </p:spPr>
        </p:pic>
      </p:grpSp>
      <p:sp>
        <p:nvSpPr>
          <p:cNvPr id="26" name="Rectangle 25">
            <a:hlinkClick r:id="rId6"/>
            <a:extLst>
              <a:ext uri="{FF2B5EF4-FFF2-40B4-BE49-F238E27FC236}">
                <a16:creationId xmlns:a16="http://schemas.microsoft.com/office/drawing/2014/main" id="{DF65A14F-E321-2B4B-B865-D539762EF793}"/>
              </a:ext>
            </a:extLst>
          </p:cNvPr>
          <p:cNvSpPr/>
          <p:nvPr/>
        </p:nvSpPr>
        <p:spPr>
          <a:xfrm>
            <a:off x="6629400" y="2053454"/>
            <a:ext cx="5120640" cy="16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hlinkClick r:id="rId7"/>
            <a:extLst>
              <a:ext uri="{FF2B5EF4-FFF2-40B4-BE49-F238E27FC236}">
                <a16:creationId xmlns:a16="http://schemas.microsoft.com/office/drawing/2014/main" id="{1AAC7B84-C3AC-2B45-A9B9-8A0B19F77EEE}"/>
              </a:ext>
            </a:extLst>
          </p:cNvPr>
          <p:cNvSpPr/>
          <p:nvPr/>
        </p:nvSpPr>
        <p:spPr>
          <a:xfrm>
            <a:off x="848973" y="2057400"/>
            <a:ext cx="5120640" cy="16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hlinkClick r:id="rId8"/>
            <a:extLst>
              <a:ext uri="{FF2B5EF4-FFF2-40B4-BE49-F238E27FC236}">
                <a16:creationId xmlns:a16="http://schemas.microsoft.com/office/drawing/2014/main" id="{D4311FC0-AAB1-7C4C-990D-1461CBCFF6FB}"/>
              </a:ext>
            </a:extLst>
          </p:cNvPr>
          <p:cNvSpPr/>
          <p:nvPr/>
        </p:nvSpPr>
        <p:spPr>
          <a:xfrm>
            <a:off x="4069080" y="3940612"/>
            <a:ext cx="5120640" cy="16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459966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_Dark_25YearLogo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53120"/>
            <a:ext cx="9144000" cy="2387600"/>
          </a:xfrm>
        </p:spPr>
        <p:txBody>
          <a:bodyPr anchor="b"/>
          <a:lstStyle>
            <a:lvl1pPr algn="l">
              <a:defRPr sz="6000" b="1">
                <a:solidFill>
                  <a:srgbClr val="F4F5F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21644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F4F5F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567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D579-9351-4FD4-821C-343227506B2C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BEA2-9827-40A2-B010-5CAAEFC35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40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">
            <a:extLst>
              <a:ext uri="{FF2B5EF4-FFF2-40B4-BE49-F238E27FC236}">
                <a16:creationId xmlns:a16="http://schemas.microsoft.com/office/drawing/2014/main" id="{3FA5E2FE-F552-8E44-8CAA-11AF2ECB65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29321" y="325438"/>
            <a:ext cx="654929" cy="438262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9E0A4BD-6E70-7348-AA5D-2B102D728129}"/>
              </a:ext>
            </a:extLst>
          </p:cNvPr>
          <p:cNvCxnSpPr/>
          <p:nvPr userDrawn="1"/>
        </p:nvCxnSpPr>
        <p:spPr>
          <a:xfrm flipV="1">
            <a:off x="11539538" y="0"/>
            <a:ext cx="0" cy="68580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C211B0-1939-C14E-871D-470AA6FB6D00}"/>
              </a:ext>
            </a:extLst>
          </p:cNvPr>
          <p:cNvCxnSpPr/>
          <p:nvPr userDrawn="1"/>
        </p:nvCxnSpPr>
        <p:spPr>
          <a:xfrm flipV="1">
            <a:off x="1307285" y="0"/>
            <a:ext cx="0" cy="68580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1">
            <a:extLst>
              <a:ext uri="{FF2B5EF4-FFF2-40B4-BE49-F238E27FC236}">
                <a16:creationId xmlns:a16="http://schemas.microsoft.com/office/drawing/2014/main" id="{8E5425ED-BA0E-BA45-B359-8F0B1EAF48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39100" y="1493540"/>
            <a:ext cx="9568671" cy="1421928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 Here</a:t>
            </a:r>
            <a:br>
              <a:rPr lang="en-US"/>
            </a:br>
            <a:r>
              <a:rPr lang="en-US"/>
              <a:t>Presentation Title Here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C7FC915-1962-DA49-9050-5A5223A48E2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39079" y="3252724"/>
            <a:ext cx="9568671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1EA0B09-CDD3-0E41-BC40-747E5884DF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30322" y="4686301"/>
            <a:ext cx="4628425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27" name="Text Placeholder 25">
            <a:extLst>
              <a:ext uri="{FF2B5EF4-FFF2-40B4-BE49-F238E27FC236}">
                <a16:creationId xmlns:a16="http://schemas.microsoft.com/office/drawing/2014/main" id="{F85459DA-31C7-824B-9301-287ACA2CDAF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30322" y="5050528"/>
            <a:ext cx="4628425" cy="313932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Title/Occupation</a:t>
            </a:r>
          </a:p>
        </p:txBody>
      </p:sp>
      <p:sp>
        <p:nvSpPr>
          <p:cNvPr id="28" name="Text Placeholder 25">
            <a:extLst>
              <a:ext uri="{FF2B5EF4-FFF2-40B4-BE49-F238E27FC236}">
                <a16:creationId xmlns:a16="http://schemas.microsoft.com/office/drawing/2014/main" id="{08A27863-A97F-7D4A-A6F5-AC0DFD141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88075" y="4686301"/>
            <a:ext cx="4619670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29" name="Text Placeholder 25">
            <a:extLst>
              <a:ext uri="{FF2B5EF4-FFF2-40B4-BE49-F238E27FC236}">
                <a16:creationId xmlns:a16="http://schemas.microsoft.com/office/drawing/2014/main" id="{099DDB18-B4D0-684E-A8EC-C326C4EF29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88075" y="5050528"/>
            <a:ext cx="4619670" cy="313932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Title/Occupation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58650C-B82D-9944-BBF3-D1B081ADEF47}"/>
              </a:ext>
            </a:extLst>
          </p:cNvPr>
          <p:cNvSpPr/>
          <p:nvPr userDrawn="1"/>
        </p:nvSpPr>
        <p:spPr>
          <a:xfrm>
            <a:off x="10152922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D12EDD-D576-BD44-9893-091645198A71}"/>
              </a:ext>
            </a:extLst>
          </p:cNvPr>
          <p:cNvSpPr/>
          <p:nvPr userDrawn="1"/>
        </p:nvSpPr>
        <p:spPr>
          <a:xfrm>
            <a:off x="436825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1613719360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F31E2F-0054-D243-8CFC-5F006801A2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0561"/>
          <a:stretch/>
        </p:blipFill>
        <p:spPr>
          <a:xfrm>
            <a:off x="1295402" y="0"/>
            <a:ext cx="2616208" cy="6858000"/>
          </a:xfrm>
          <a:prstGeom prst="rect">
            <a:avLst/>
          </a:prstGeom>
        </p:spPr>
      </p:pic>
      <p:pic>
        <p:nvPicPr>
          <p:cNvPr id="6" name="Image">
            <a:extLst>
              <a:ext uri="{FF2B5EF4-FFF2-40B4-BE49-F238E27FC236}">
                <a16:creationId xmlns:a16="http://schemas.microsoft.com/office/drawing/2014/main" id="{11366D77-CFDE-734F-8486-1371DD10EED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329322" y="325438"/>
            <a:ext cx="652809" cy="43684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1">
            <a:extLst>
              <a:ext uri="{FF2B5EF4-FFF2-40B4-BE49-F238E27FC236}">
                <a16:creationId xmlns:a16="http://schemas.microsoft.com/office/drawing/2014/main" id="{73BB5EDF-441D-2B4A-8A2C-B807270914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38656" y="1493540"/>
            <a:ext cx="7626339" cy="1421928"/>
          </a:xfrm>
        </p:spPr>
        <p:txBody>
          <a:bodyPr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 Here</a:t>
            </a:r>
            <a:br>
              <a:rPr lang="en-US"/>
            </a:br>
            <a:r>
              <a:rPr lang="en-US"/>
              <a:t>Presentation Title Here</a:t>
            </a: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147D771D-D6BE-4041-B115-21739AE1F9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38635" y="3252724"/>
            <a:ext cx="7626339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9" name="Text Placeholder 25">
            <a:extLst>
              <a:ext uri="{FF2B5EF4-FFF2-40B4-BE49-F238E27FC236}">
                <a16:creationId xmlns:a16="http://schemas.microsoft.com/office/drawing/2014/main" id="{DB9A32F9-8135-B240-A024-6C3C443B58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38635" y="4686301"/>
            <a:ext cx="3649656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0" name="Text Placeholder 25">
            <a:extLst>
              <a:ext uri="{FF2B5EF4-FFF2-40B4-BE49-F238E27FC236}">
                <a16:creationId xmlns:a16="http://schemas.microsoft.com/office/drawing/2014/main" id="{B4B2A201-48F5-9C4B-8A36-DAB3EE61EC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38635" y="5050528"/>
            <a:ext cx="3649656" cy="313932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Title/Occupation</a:t>
            </a:r>
          </a:p>
        </p:txBody>
      </p:sp>
      <p:sp>
        <p:nvSpPr>
          <p:cNvPr id="11" name="Text Placeholder 25">
            <a:extLst>
              <a:ext uri="{FF2B5EF4-FFF2-40B4-BE49-F238E27FC236}">
                <a16:creationId xmlns:a16="http://schemas.microsoft.com/office/drawing/2014/main" id="{997BE16F-70AB-364A-A602-D251A5B9B69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15316" y="4686301"/>
            <a:ext cx="3649658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2" name="Text Placeholder 25">
            <a:extLst>
              <a:ext uri="{FF2B5EF4-FFF2-40B4-BE49-F238E27FC236}">
                <a16:creationId xmlns:a16="http://schemas.microsoft.com/office/drawing/2014/main" id="{4EC2EC6F-01E7-A740-9F9D-98A57AAC6F2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15316" y="5050528"/>
            <a:ext cx="3649658" cy="313932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Title/Occupation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EC3914-8F33-944A-8D67-7E83C6B70069}"/>
              </a:ext>
            </a:extLst>
          </p:cNvPr>
          <p:cNvSpPr/>
          <p:nvPr userDrawn="1"/>
        </p:nvSpPr>
        <p:spPr>
          <a:xfrm>
            <a:off x="10804697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F56653-6846-EE43-A38D-125DCC62F521}"/>
              </a:ext>
            </a:extLst>
          </p:cNvPr>
          <p:cNvSpPr/>
          <p:nvPr userDrawn="1"/>
        </p:nvSpPr>
        <p:spPr>
          <a:xfrm>
            <a:off x="436825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3767705085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B2F4CA9B-731F-CB4E-B613-B2A991BC41F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" y="-11"/>
            <a:ext cx="12192000" cy="6858011"/>
          </a:xfrm>
          <a:custGeom>
            <a:avLst/>
            <a:gdLst>
              <a:gd name="connsiteX0" fmla="*/ 11748976 w 12192000"/>
              <a:gd name="connsiteY0" fmla="*/ 6680211 h 6858011"/>
              <a:gd name="connsiteX1" fmla="*/ 11762946 w 12192000"/>
              <a:gd name="connsiteY1" fmla="*/ 6723391 h 6858011"/>
              <a:gd name="connsiteX2" fmla="*/ 11735006 w 12192000"/>
              <a:gd name="connsiteY2" fmla="*/ 6723391 h 6858011"/>
              <a:gd name="connsiteX3" fmla="*/ 11384486 w 12192000"/>
              <a:gd name="connsiteY3" fmla="*/ 6678941 h 6858011"/>
              <a:gd name="connsiteX4" fmla="*/ 11393376 w 12192000"/>
              <a:gd name="connsiteY4" fmla="*/ 6678941 h 6858011"/>
              <a:gd name="connsiteX5" fmla="*/ 11404806 w 12192000"/>
              <a:gd name="connsiteY5" fmla="*/ 6680211 h 6858011"/>
              <a:gd name="connsiteX6" fmla="*/ 11413696 w 12192000"/>
              <a:gd name="connsiteY6" fmla="*/ 6686561 h 6858011"/>
              <a:gd name="connsiteX7" fmla="*/ 11418776 w 12192000"/>
              <a:gd name="connsiteY7" fmla="*/ 6696721 h 6858011"/>
              <a:gd name="connsiteX8" fmla="*/ 11420046 w 12192000"/>
              <a:gd name="connsiteY8" fmla="*/ 6710691 h 6858011"/>
              <a:gd name="connsiteX9" fmla="*/ 11392106 w 12192000"/>
              <a:gd name="connsiteY9" fmla="*/ 6741171 h 6858011"/>
              <a:gd name="connsiteX10" fmla="*/ 11384486 w 12192000"/>
              <a:gd name="connsiteY10" fmla="*/ 6741171 h 6858011"/>
              <a:gd name="connsiteX11" fmla="*/ 11121596 w 12192000"/>
              <a:gd name="connsiteY11" fmla="*/ 6677670 h 6858011"/>
              <a:gd name="connsiteX12" fmla="*/ 11130486 w 12192000"/>
              <a:gd name="connsiteY12" fmla="*/ 6680210 h 6858011"/>
              <a:gd name="connsiteX13" fmla="*/ 11136836 w 12192000"/>
              <a:gd name="connsiteY13" fmla="*/ 6687830 h 6858011"/>
              <a:gd name="connsiteX14" fmla="*/ 11140646 w 12192000"/>
              <a:gd name="connsiteY14" fmla="*/ 6697990 h 6858011"/>
              <a:gd name="connsiteX15" fmla="*/ 11141916 w 12192000"/>
              <a:gd name="connsiteY15" fmla="*/ 6710690 h 6858011"/>
              <a:gd name="connsiteX16" fmla="*/ 11140646 w 12192000"/>
              <a:gd name="connsiteY16" fmla="*/ 6723390 h 6858011"/>
              <a:gd name="connsiteX17" fmla="*/ 11136836 w 12192000"/>
              <a:gd name="connsiteY17" fmla="*/ 6733550 h 6858011"/>
              <a:gd name="connsiteX18" fmla="*/ 11130486 w 12192000"/>
              <a:gd name="connsiteY18" fmla="*/ 6739900 h 6858011"/>
              <a:gd name="connsiteX19" fmla="*/ 11121596 w 12192000"/>
              <a:gd name="connsiteY19" fmla="*/ 6742440 h 6858011"/>
              <a:gd name="connsiteX20" fmla="*/ 11112706 w 12192000"/>
              <a:gd name="connsiteY20" fmla="*/ 6739900 h 6858011"/>
              <a:gd name="connsiteX21" fmla="*/ 11106356 w 12192000"/>
              <a:gd name="connsiteY21" fmla="*/ 6733550 h 6858011"/>
              <a:gd name="connsiteX22" fmla="*/ 11102546 w 12192000"/>
              <a:gd name="connsiteY22" fmla="*/ 6722120 h 6858011"/>
              <a:gd name="connsiteX23" fmla="*/ 11101276 w 12192000"/>
              <a:gd name="connsiteY23" fmla="*/ 6709420 h 6858011"/>
              <a:gd name="connsiteX24" fmla="*/ 11102546 w 12192000"/>
              <a:gd name="connsiteY24" fmla="*/ 6696720 h 6858011"/>
              <a:gd name="connsiteX25" fmla="*/ 11106356 w 12192000"/>
              <a:gd name="connsiteY25" fmla="*/ 6686560 h 6858011"/>
              <a:gd name="connsiteX26" fmla="*/ 11112706 w 12192000"/>
              <a:gd name="connsiteY26" fmla="*/ 6680210 h 6858011"/>
              <a:gd name="connsiteX27" fmla="*/ 11121596 w 12192000"/>
              <a:gd name="connsiteY27" fmla="*/ 6677670 h 6858011"/>
              <a:gd name="connsiteX28" fmla="*/ 11798506 w 12192000"/>
              <a:gd name="connsiteY28" fmla="*/ 6670051 h 6858011"/>
              <a:gd name="connsiteX29" fmla="*/ 11798506 w 12192000"/>
              <a:gd name="connsiteY29" fmla="*/ 6751331 h 6858011"/>
              <a:gd name="connsiteX30" fmla="*/ 11845496 w 12192000"/>
              <a:gd name="connsiteY30" fmla="*/ 6751331 h 6858011"/>
              <a:gd name="connsiteX31" fmla="*/ 11845496 w 12192000"/>
              <a:gd name="connsiteY31" fmla="*/ 6741171 h 6858011"/>
              <a:gd name="connsiteX32" fmla="*/ 11809936 w 12192000"/>
              <a:gd name="connsiteY32" fmla="*/ 6741171 h 6858011"/>
              <a:gd name="connsiteX33" fmla="*/ 11809936 w 12192000"/>
              <a:gd name="connsiteY33" fmla="*/ 6670051 h 6858011"/>
              <a:gd name="connsiteX34" fmla="*/ 11742626 w 12192000"/>
              <a:gd name="connsiteY34" fmla="*/ 6670051 h 6858011"/>
              <a:gd name="connsiteX35" fmla="*/ 11715956 w 12192000"/>
              <a:gd name="connsiteY35" fmla="*/ 6751331 h 6858011"/>
              <a:gd name="connsiteX36" fmla="*/ 11727386 w 12192000"/>
              <a:gd name="connsiteY36" fmla="*/ 6751331 h 6858011"/>
              <a:gd name="connsiteX37" fmla="*/ 11733736 w 12192000"/>
              <a:gd name="connsiteY37" fmla="*/ 6733551 h 6858011"/>
              <a:gd name="connsiteX38" fmla="*/ 11768026 w 12192000"/>
              <a:gd name="connsiteY38" fmla="*/ 6733551 h 6858011"/>
              <a:gd name="connsiteX39" fmla="*/ 11773106 w 12192000"/>
              <a:gd name="connsiteY39" fmla="*/ 6751331 h 6858011"/>
              <a:gd name="connsiteX40" fmla="*/ 11784536 w 12192000"/>
              <a:gd name="connsiteY40" fmla="*/ 6751331 h 6858011"/>
              <a:gd name="connsiteX41" fmla="*/ 11757866 w 12192000"/>
              <a:gd name="connsiteY41" fmla="*/ 6670051 h 6858011"/>
              <a:gd name="connsiteX42" fmla="*/ 11654997 w 12192000"/>
              <a:gd name="connsiteY42" fmla="*/ 6670051 h 6858011"/>
              <a:gd name="connsiteX43" fmla="*/ 11654997 w 12192000"/>
              <a:gd name="connsiteY43" fmla="*/ 6678941 h 6858011"/>
              <a:gd name="connsiteX44" fmla="*/ 11674047 w 12192000"/>
              <a:gd name="connsiteY44" fmla="*/ 6678941 h 6858011"/>
              <a:gd name="connsiteX45" fmla="*/ 11674047 w 12192000"/>
              <a:gd name="connsiteY45" fmla="*/ 6741171 h 6858011"/>
              <a:gd name="connsiteX46" fmla="*/ 11654997 w 12192000"/>
              <a:gd name="connsiteY46" fmla="*/ 6741171 h 6858011"/>
              <a:gd name="connsiteX47" fmla="*/ 11654997 w 12192000"/>
              <a:gd name="connsiteY47" fmla="*/ 6750061 h 6858011"/>
              <a:gd name="connsiteX48" fmla="*/ 11703257 w 12192000"/>
              <a:gd name="connsiteY48" fmla="*/ 6750061 h 6858011"/>
              <a:gd name="connsiteX49" fmla="*/ 11703257 w 12192000"/>
              <a:gd name="connsiteY49" fmla="*/ 6741171 h 6858011"/>
              <a:gd name="connsiteX50" fmla="*/ 11684207 w 12192000"/>
              <a:gd name="connsiteY50" fmla="*/ 6741171 h 6858011"/>
              <a:gd name="connsiteX51" fmla="*/ 11684207 w 12192000"/>
              <a:gd name="connsiteY51" fmla="*/ 6678941 h 6858011"/>
              <a:gd name="connsiteX52" fmla="*/ 11703257 w 12192000"/>
              <a:gd name="connsiteY52" fmla="*/ 6678941 h 6858011"/>
              <a:gd name="connsiteX53" fmla="*/ 11703257 w 12192000"/>
              <a:gd name="connsiteY53" fmla="*/ 6670051 h 6858011"/>
              <a:gd name="connsiteX54" fmla="*/ 11580067 w 12192000"/>
              <a:gd name="connsiteY54" fmla="*/ 6670051 h 6858011"/>
              <a:gd name="connsiteX55" fmla="*/ 11580067 w 12192000"/>
              <a:gd name="connsiteY55" fmla="*/ 6678941 h 6858011"/>
              <a:gd name="connsiteX56" fmla="*/ 11604197 w 12192000"/>
              <a:gd name="connsiteY56" fmla="*/ 6678941 h 6858011"/>
              <a:gd name="connsiteX57" fmla="*/ 11604197 w 12192000"/>
              <a:gd name="connsiteY57" fmla="*/ 6750061 h 6858011"/>
              <a:gd name="connsiteX58" fmla="*/ 11615627 w 12192000"/>
              <a:gd name="connsiteY58" fmla="*/ 6750061 h 6858011"/>
              <a:gd name="connsiteX59" fmla="*/ 11615627 w 12192000"/>
              <a:gd name="connsiteY59" fmla="*/ 6678941 h 6858011"/>
              <a:gd name="connsiteX60" fmla="*/ 11639757 w 12192000"/>
              <a:gd name="connsiteY60" fmla="*/ 6678941 h 6858011"/>
              <a:gd name="connsiteX61" fmla="*/ 11639757 w 12192000"/>
              <a:gd name="connsiteY61" fmla="*/ 6670051 h 6858011"/>
              <a:gd name="connsiteX62" fmla="*/ 11512756 w 12192000"/>
              <a:gd name="connsiteY62" fmla="*/ 6670051 h 6858011"/>
              <a:gd name="connsiteX63" fmla="*/ 11512756 w 12192000"/>
              <a:gd name="connsiteY63" fmla="*/ 6750061 h 6858011"/>
              <a:gd name="connsiteX64" fmla="*/ 11522916 w 12192000"/>
              <a:gd name="connsiteY64" fmla="*/ 6750061 h 6858011"/>
              <a:gd name="connsiteX65" fmla="*/ 11522916 w 12192000"/>
              <a:gd name="connsiteY65" fmla="*/ 6724661 h 6858011"/>
              <a:gd name="connsiteX66" fmla="*/ 11522916 w 12192000"/>
              <a:gd name="connsiteY66" fmla="*/ 6684021 h 6858011"/>
              <a:gd name="connsiteX67" fmla="*/ 11529266 w 12192000"/>
              <a:gd name="connsiteY67" fmla="*/ 6700531 h 6858011"/>
              <a:gd name="connsiteX68" fmla="*/ 11553396 w 12192000"/>
              <a:gd name="connsiteY68" fmla="*/ 6751331 h 6858011"/>
              <a:gd name="connsiteX69" fmla="*/ 11567366 w 12192000"/>
              <a:gd name="connsiteY69" fmla="*/ 6751331 h 6858011"/>
              <a:gd name="connsiteX70" fmla="*/ 11567366 w 12192000"/>
              <a:gd name="connsiteY70" fmla="*/ 6670051 h 6858011"/>
              <a:gd name="connsiteX71" fmla="*/ 11557206 w 12192000"/>
              <a:gd name="connsiteY71" fmla="*/ 6670051 h 6858011"/>
              <a:gd name="connsiteX72" fmla="*/ 11557206 w 12192000"/>
              <a:gd name="connsiteY72" fmla="*/ 6692911 h 6858011"/>
              <a:gd name="connsiteX73" fmla="*/ 11557206 w 12192000"/>
              <a:gd name="connsiteY73" fmla="*/ 6737361 h 6858011"/>
              <a:gd name="connsiteX74" fmla="*/ 11549586 w 12192000"/>
              <a:gd name="connsiteY74" fmla="*/ 6718311 h 6858011"/>
              <a:gd name="connsiteX75" fmla="*/ 11526726 w 12192000"/>
              <a:gd name="connsiteY75" fmla="*/ 6670051 h 6858011"/>
              <a:gd name="connsiteX76" fmla="*/ 11447987 w 12192000"/>
              <a:gd name="connsiteY76" fmla="*/ 6670051 h 6858011"/>
              <a:gd name="connsiteX77" fmla="*/ 11447987 w 12192000"/>
              <a:gd name="connsiteY77" fmla="*/ 6751331 h 6858011"/>
              <a:gd name="connsiteX78" fmla="*/ 11493707 w 12192000"/>
              <a:gd name="connsiteY78" fmla="*/ 6751331 h 6858011"/>
              <a:gd name="connsiteX79" fmla="*/ 11493707 w 12192000"/>
              <a:gd name="connsiteY79" fmla="*/ 6741171 h 6858011"/>
              <a:gd name="connsiteX80" fmla="*/ 11458147 w 12192000"/>
              <a:gd name="connsiteY80" fmla="*/ 6741171 h 6858011"/>
              <a:gd name="connsiteX81" fmla="*/ 11458147 w 12192000"/>
              <a:gd name="connsiteY81" fmla="*/ 6713231 h 6858011"/>
              <a:gd name="connsiteX82" fmla="*/ 11492437 w 12192000"/>
              <a:gd name="connsiteY82" fmla="*/ 6713231 h 6858011"/>
              <a:gd name="connsiteX83" fmla="*/ 11492437 w 12192000"/>
              <a:gd name="connsiteY83" fmla="*/ 6704341 h 6858011"/>
              <a:gd name="connsiteX84" fmla="*/ 11458147 w 12192000"/>
              <a:gd name="connsiteY84" fmla="*/ 6704341 h 6858011"/>
              <a:gd name="connsiteX85" fmla="*/ 11458147 w 12192000"/>
              <a:gd name="connsiteY85" fmla="*/ 6678941 h 6858011"/>
              <a:gd name="connsiteX86" fmla="*/ 11493707 w 12192000"/>
              <a:gd name="connsiteY86" fmla="*/ 6678941 h 6858011"/>
              <a:gd name="connsiteX87" fmla="*/ 11493707 w 12192000"/>
              <a:gd name="connsiteY87" fmla="*/ 6670051 h 6858011"/>
              <a:gd name="connsiteX88" fmla="*/ 11373056 w 12192000"/>
              <a:gd name="connsiteY88" fmla="*/ 6670051 h 6858011"/>
              <a:gd name="connsiteX89" fmla="*/ 11373056 w 12192000"/>
              <a:gd name="connsiteY89" fmla="*/ 6750061 h 6858011"/>
              <a:gd name="connsiteX90" fmla="*/ 11390836 w 12192000"/>
              <a:gd name="connsiteY90" fmla="*/ 6750061 h 6858011"/>
              <a:gd name="connsiteX91" fmla="*/ 11404806 w 12192000"/>
              <a:gd name="connsiteY91" fmla="*/ 6748791 h 6858011"/>
              <a:gd name="connsiteX92" fmla="*/ 11414966 w 12192000"/>
              <a:gd name="connsiteY92" fmla="*/ 6744981 h 6858011"/>
              <a:gd name="connsiteX93" fmla="*/ 11422586 w 12192000"/>
              <a:gd name="connsiteY93" fmla="*/ 6738631 h 6858011"/>
              <a:gd name="connsiteX94" fmla="*/ 11427666 w 12192000"/>
              <a:gd name="connsiteY94" fmla="*/ 6731011 h 6858011"/>
              <a:gd name="connsiteX95" fmla="*/ 11430206 w 12192000"/>
              <a:gd name="connsiteY95" fmla="*/ 6720851 h 6858011"/>
              <a:gd name="connsiteX96" fmla="*/ 11431476 w 12192000"/>
              <a:gd name="connsiteY96" fmla="*/ 6709421 h 6858011"/>
              <a:gd name="connsiteX97" fmla="*/ 11421316 w 12192000"/>
              <a:gd name="connsiteY97" fmla="*/ 6680211 h 6858011"/>
              <a:gd name="connsiteX98" fmla="*/ 11393376 w 12192000"/>
              <a:gd name="connsiteY98" fmla="*/ 6670051 h 6858011"/>
              <a:gd name="connsiteX99" fmla="*/ 11305746 w 12192000"/>
              <a:gd name="connsiteY99" fmla="*/ 6670051 h 6858011"/>
              <a:gd name="connsiteX100" fmla="*/ 11305746 w 12192000"/>
              <a:gd name="connsiteY100" fmla="*/ 6678941 h 6858011"/>
              <a:gd name="connsiteX101" fmla="*/ 11324796 w 12192000"/>
              <a:gd name="connsiteY101" fmla="*/ 6678941 h 6858011"/>
              <a:gd name="connsiteX102" fmla="*/ 11324796 w 12192000"/>
              <a:gd name="connsiteY102" fmla="*/ 6741171 h 6858011"/>
              <a:gd name="connsiteX103" fmla="*/ 11305746 w 12192000"/>
              <a:gd name="connsiteY103" fmla="*/ 6741171 h 6858011"/>
              <a:gd name="connsiteX104" fmla="*/ 11305746 w 12192000"/>
              <a:gd name="connsiteY104" fmla="*/ 6750061 h 6858011"/>
              <a:gd name="connsiteX105" fmla="*/ 11354006 w 12192000"/>
              <a:gd name="connsiteY105" fmla="*/ 6750061 h 6858011"/>
              <a:gd name="connsiteX106" fmla="*/ 11354006 w 12192000"/>
              <a:gd name="connsiteY106" fmla="*/ 6741171 h 6858011"/>
              <a:gd name="connsiteX107" fmla="*/ 11334956 w 12192000"/>
              <a:gd name="connsiteY107" fmla="*/ 6741171 h 6858011"/>
              <a:gd name="connsiteX108" fmla="*/ 11334956 w 12192000"/>
              <a:gd name="connsiteY108" fmla="*/ 6678941 h 6858011"/>
              <a:gd name="connsiteX109" fmla="*/ 11354006 w 12192000"/>
              <a:gd name="connsiteY109" fmla="*/ 6678941 h 6858011"/>
              <a:gd name="connsiteX110" fmla="*/ 11354006 w 12192000"/>
              <a:gd name="connsiteY110" fmla="*/ 6670051 h 6858011"/>
              <a:gd name="connsiteX111" fmla="*/ 11238437 w 12192000"/>
              <a:gd name="connsiteY111" fmla="*/ 6670051 h 6858011"/>
              <a:gd name="connsiteX112" fmla="*/ 11238437 w 12192000"/>
              <a:gd name="connsiteY112" fmla="*/ 6750061 h 6858011"/>
              <a:gd name="connsiteX113" fmla="*/ 11249867 w 12192000"/>
              <a:gd name="connsiteY113" fmla="*/ 6750061 h 6858011"/>
              <a:gd name="connsiteX114" fmla="*/ 11249867 w 12192000"/>
              <a:gd name="connsiteY114" fmla="*/ 6714501 h 6858011"/>
              <a:gd name="connsiteX115" fmla="*/ 11282887 w 12192000"/>
              <a:gd name="connsiteY115" fmla="*/ 6714501 h 6858011"/>
              <a:gd name="connsiteX116" fmla="*/ 11282887 w 12192000"/>
              <a:gd name="connsiteY116" fmla="*/ 6705611 h 6858011"/>
              <a:gd name="connsiteX117" fmla="*/ 11249867 w 12192000"/>
              <a:gd name="connsiteY117" fmla="*/ 6705611 h 6858011"/>
              <a:gd name="connsiteX118" fmla="*/ 11249867 w 12192000"/>
              <a:gd name="connsiteY118" fmla="*/ 6678941 h 6858011"/>
              <a:gd name="connsiteX119" fmla="*/ 11284157 w 12192000"/>
              <a:gd name="connsiteY119" fmla="*/ 6678941 h 6858011"/>
              <a:gd name="connsiteX120" fmla="*/ 11284157 w 12192000"/>
              <a:gd name="connsiteY120" fmla="*/ 6670051 h 6858011"/>
              <a:gd name="connsiteX121" fmla="*/ 11164777 w 12192000"/>
              <a:gd name="connsiteY121" fmla="*/ 6670051 h 6858011"/>
              <a:gd name="connsiteX122" fmla="*/ 11164777 w 12192000"/>
              <a:gd name="connsiteY122" fmla="*/ 6750061 h 6858011"/>
              <a:gd name="connsiteX123" fmla="*/ 11174937 w 12192000"/>
              <a:gd name="connsiteY123" fmla="*/ 6750061 h 6858011"/>
              <a:gd name="connsiteX124" fmla="*/ 11174937 w 12192000"/>
              <a:gd name="connsiteY124" fmla="*/ 6724661 h 6858011"/>
              <a:gd name="connsiteX125" fmla="*/ 11174937 w 12192000"/>
              <a:gd name="connsiteY125" fmla="*/ 6684021 h 6858011"/>
              <a:gd name="connsiteX126" fmla="*/ 11181287 w 12192000"/>
              <a:gd name="connsiteY126" fmla="*/ 6700531 h 6858011"/>
              <a:gd name="connsiteX127" fmla="*/ 11205417 w 12192000"/>
              <a:gd name="connsiteY127" fmla="*/ 6751331 h 6858011"/>
              <a:gd name="connsiteX128" fmla="*/ 11219387 w 12192000"/>
              <a:gd name="connsiteY128" fmla="*/ 6751331 h 6858011"/>
              <a:gd name="connsiteX129" fmla="*/ 11219387 w 12192000"/>
              <a:gd name="connsiteY129" fmla="*/ 6670051 h 6858011"/>
              <a:gd name="connsiteX130" fmla="*/ 11207957 w 12192000"/>
              <a:gd name="connsiteY130" fmla="*/ 6670051 h 6858011"/>
              <a:gd name="connsiteX131" fmla="*/ 11207957 w 12192000"/>
              <a:gd name="connsiteY131" fmla="*/ 6692911 h 6858011"/>
              <a:gd name="connsiteX132" fmla="*/ 11207957 w 12192000"/>
              <a:gd name="connsiteY132" fmla="*/ 6737361 h 6858011"/>
              <a:gd name="connsiteX133" fmla="*/ 11200337 w 12192000"/>
              <a:gd name="connsiteY133" fmla="*/ 6718311 h 6858011"/>
              <a:gd name="connsiteX134" fmla="*/ 11178747 w 12192000"/>
              <a:gd name="connsiteY134" fmla="*/ 6670051 h 6858011"/>
              <a:gd name="connsiteX135" fmla="*/ 10887916 w 12192000"/>
              <a:gd name="connsiteY135" fmla="*/ 6670051 h 6858011"/>
              <a:gd name="connsiteX136" fmla="*/ 10887916 w 12192000"/>
              <a:gd name="connsiteY136" fmla="*/ 6678941 h 6858011"/>
              <a:gd name="connsiteX137" fmla="*/ 10905696 w 12192000"/>
              <a:gd name="connsiteY137" fmla="*/ 6678941 h 6858011"/>
              <a:gd name="connsiteX138" fmla="*/ 10906966 w 12192000"/>
              <a:gd name="connsiteY138" fmla="*/ 6678941 h 6858011"/>
              <a:gd name="connsiteX139" fmla="*/ 10906966 w 12192000"/>
              <a:gd name="connsiteY139" fmla="*/ 6741171 h 6858011"/>
              <a:gd name="connsiteX140" fmla="*/ 10887916 w 12192000"/>
              <a:gd name="connsiteY140" fmla="*/ 6741171 h 6858011"/>
              <a:gd name="connsiteX141" fmla="*/ 10887916 w 12192000"/>
              <a:gd name="connsiteY141" fmla="*/ 6750061 h 6858011"/>
              <a:gd name="connsiteX142" fmla="*/ 10936176 w 12192000"/>
              <a:gd name="connsiteY142" fmla="*/ 6750061 h 6858011"/>
              <a:gd name="connsiteX143" fmla="*/ 10936176 w 12192000"/>
              <a:gd name="connsiteY143" fmla="*/ 6741171 h 6858011"/>
              <a:gd name="connsiteX144" fmla="*/ 10917126 w 12192000"/>
              <a:gd name="connsiteY144" fmla="*/ 6741171 h 6858011"/>
              <a:gd name="connsiteX145" fmla="*/ 10917126 w 12192000"/>
              <a:gd name="connsiteY145" fmla="*/ 6678941 h 6858011"/>
              <a:gd name="connsiteX146" fmla="*/ 10936176 w 12192000"/>
              <a:gd name="connsiteY146" fmla="*/ 6678941 h 6858011"/>
              <a:gd name="connsiteX147" fmla="*/ 10936176 w 12192000"/>
              <a:gd name="connsiteY147" fmla="*/ 6670051 h 6858011"/>
              <a:gd name="connsiteX148" fmla="*/ 10814256 w 12192000"/>
              <a:gd name="connsiteY148" fmla="*/ 6670051 h 6858011"/>
              <a:gd name="connsiteX149" fmla="*/ 10814256 w 12192000"/>
              <a:gd name="connsiteY149" fmla="*/ 6750061 h 6858011"/>
              <a:gd name="connsiteX150" fmla="*/ 10824416 w 12192000"/>
              <a:gd name="connsiteY150" fmla="*/ 6750061 h 6858011"/>
              <a:gd name="connsiteX151" fmla="*/ 10824416 w 12192000"/>
              <a:gd name="connsiteY151" fmla="*/ 6724661 h 6858011"/>
              <a:gd name="connsiteX152" fmla="*/ 10824416 w 12192000"/>
              <a:gd name="connsiteY152" fmla="*/ 6684021 h 6858011"/>
              <a:gd name="connsiteX153" fmla="*/ 10830766 w 12192000"/>
              <a:gd name="connsiteY153" fmla="*/ 6700531 h 6858011"/>
              <a:gd name="connsiteX154" fmla="*/ 10854896 w 12192000"/>
              <a:gd name="connsiteY154" fmla="*/ 6751331 h 6858011"/>
              <a:gd name="connsiteX155" fmla="*/ 10868866 w 12192000"/>
              <a:gd name="connsiteY155" fmla="*/ 6751331 h 6858011"/>
              <a:gd name="connsiteX156" fmla="*/ 10868866 w 12192000"/>
              <a:gd name="connsiteY156" fmla="*/ 6670051 h 6858011"/>
              <a:gd name="connsiteX157" fmla="*/ 10858706 w 12192000"/>
              <a:gd name="connsiteY157" fmla="*/ 6670051 h 6858011"/>
              <a:gd name="connsiteX158" fmla="*/ 10858706 w 12192000"/>
              <a:gd name="connsiteY158" fmla="*/ 6692911 h 6858011"/>
              <a:gd name="connsiteX159" fmla="*/ 10858706 w 12192000"/>
              <a:gd name="connsiteY159" fmla="*/ 6737361 h 6858011"/>
              <a:gd name="connsiteX160" fmla="*/ 10851086 w 12192000"/>
              <a:gd name="connsiteY160" fmla="*/ 6718311 h 6858011"/>
              <a:gd name="connsiteX161" fmla="*/ 10828226 w 12192000"/>
              <a:gd name="connsiteY161" fmla="*/ 6670051 h 6858011"/>
              <a:gd name="connsiteX162" fmla="*/ 11122866 w 12192000"/>
              <a:gd name="connsiteY162" fmla="*/ 6668780 h 6858011"/>
              <a:gd name="connsiteX163" fmla="*/ 11110166 w 12192000"/>
              <a:gd name="connsiteY163" fmla="*/ 6671320 h 6858011"/>
              <a:gd name="connsiteX164" fmla="*/ 11100006 w 12192000"/>
              <a:gd name="connsiteY164" fmla="*/ 6678940 h 6858011"/>
              <a:gd name="connsiteX165" fmla="*/ 11093656 w 12192000"/>
              <a:gd name="connsiteY165" fmla="*/ 6691640 h 6858011"/>
              <a:gd name="connsiteX166" fmla="*/ 11091116 w 12192000"/>
              <a:gd name="connsiteY166" fmla="*/ 6710690 h 6858011"/>
              <a:gd name="connsiteX167" fmla="*/ 11092386 w 12192000"/>
              <a:gd name="connsiteY167" fmla="*/ 6728470 h 6858011"/>
              <a:gd name="connsiteX168" fmla="*/ 11097466 w 12192000"/>
              <a:gd name="connsiteY168" fmla="*/ 6741170 h 6858011"/>
              <a:gd name="connsiteX169" fmla="*/ 11107626 w 12192000"/>
              <a:gd name="connsiteY169" fmla="*/ 6748790 h 6858011"/>
              <a:gd name="connsiteX170" fmla="*/ 11121596 w 12192000"/>
              <a:gd name="connsiteY170" fmla="*/ 6751330 h 6858011"/>
              <a:gd name="connsiteX171" fmla="*/ 11134296 w 12192000"/>
              <a:gd name="connsiteY171" fmla="*/ 6748790 h 6858011"/>
              <a:gd name="connsiteX172" fmla="*/ 11144456 w 12192000"/>
              <a:gd name="connsiteY172" fmla="*/ 6741170 h 6858011"/>
              <a:gd name="connsiteX173" fmla="*/ 11150806 w 12192000"/>
              <a:gd name="connsiteY173" fmla="*/ 6728470 h 6858011"/>
              <a:gd name="connsiteX174" fmla="*/ 11153346 w 12192000"/>
              <a:gd name="connsiteY174" fmla="*/ 6709420 h 6858011"/>
              <a:gd name="connsiteX175" fmla="*/ 11152076 w 12192000"/>
              <a:gd name="connsiteY175" fmla="*/ 6692910 h 6858011"/>
              <a:gd name="connsiteX176" fmla="*/ 11145726 w 12192000"/>
              <a:gd name="connsiteY176" fmla="*/ 6680210 h 6858011"/>
              <a:gd name="connsiteX177" fmla="*/ 11136836 w 12192000"/>
              <a:gd name="connsiteY177" fmla="*/ 6671320 h 6858011"/>
              <a:gd name="connsiteX178" fmla="*/ 11122866 w 12192000"/>
              <a:gd name="connsiteY178" fmla="*/ 6668780 h 6858011"/>
              <a:gd name="connsiteX179" fmla="*/ 11059367 w 12192000"/>
              <a:gd name="connsiteY179" fmla="*/ 6668780 h 6858011"/>
              <a:gd name="connsiteX180" fmla="*/ 11044127 w 12192000"/>
              <a:gd name="connsiteY180" fmla="*/ 6671320 h 6858011"/>
              <a:gd name="connsiteX181" fmla="*/ 11032697 w 12192000"/>
              <a:gd name="connsiteY181" fmla="*/ 6680210 h 6858011"/>
              <a:gd name="connsiteX182" fmla="*/ 11025077 w 12192000"/>
              <a:gd name="connsiteY182" fmla="*/ 6692910 h 6858011"/>
              <a:gd name="connsiteX183" fmla="*/ 11022537 w 12192000"/>
              <a:gd name="connsiteY183" fmla="*/ 6710690 h 6858011"/>
              <a:gd name="connsiteX184" fmla="*/ 11031427 w 12192000"/>
              <a:gd name="connsiteY184" fmla="*/ 6741170 h 6858011"/>
              <a:gd name="connsiteX185" fmla="*/ 11058097 w 12192000"/>
              <a:gd name="connsiteY185" fmla="*/ 6751330 h 6858011"/>
              <a:gd name="connsiteX186" fmla="*/ 11078417 w 12192000"/>
              <a:gd name="connsiteY186" fmla="*/ 6747520 h 6858011"/>
              <a:gd name="connsiteX187" fmla="*/ 11078417 w 12192000"/>
              <a:gd name="connsiteY187" fmla="*/ 6737360 h 6858011"/>
              <a:gd name="connsiteX188" fmla="*/ 11069527 w 12192000"/>
              <a:gd name="connsiteY188" fmla="*/ 6741170 h 6858011"/>
              <a:gd name="connsiteX189" fmla="*/ 11059367 w 12192000"/>
              <a:gd name="connsiteY189" fmla="*/ 6742440 h 6858011"/>
              <a:gd name="connsiteX190" fmla="*/ 11040317 w 12192000"/>
              <a:gd name="connsiteY190" fmla="*/ 6734820 h 6858011"/>
              <a:gd name="connsiteX191" fmla="*/ 11033967 w 12192000"/>
              <a:gd name="connsiteY191" fmla="*/ 6710690 h 6858011"/>
              <a:gd name="connsiteX192" fmla="*/ 11035237 w 12192000"/>
              <a:gd name="connsiteY192" fmla="*/ 6696720 h 6858011"/>
              <a:gd name="connsiteX193" fmla="*/ 11041587 w 12192000"/>
              <a:gd name="connsiteY193" fmla="*/ 6687830 h 6858011"/>
              <a:gd name="connsiteX194" fmla="*/ 11049207 w 12192000"/>
              <a:gd name="connsiteY194" fmla="*/ 6681480 h 6858011"/>
              <a:gd name="connsiteX195" fmla="*/ 11059367 w 12192000"/>
              <a:gd name="connsiteY195" fmla="*/ 6678940 h 6858011"/>
              <a:gd name="connsiteX196" fmla="*/ 11069527 w 12192000"/>
              <a:gd name="connsiteY196" fmla="*/ 6680210 h 6858011"/>
              <a:gd name="connsiteX197" fmla="*/ 11078417 w 12192000"/>
              <a:gd name="connsiteY197" fmla="*/ 6684020 h 6858011"/>
              <a:gd name="connsiteX198" fmla="*/ 11078417 w 12192000"/>
              <a:gd name="connsiteY198" fmla="*/ 6672590 h 6858011"/>
              <a:gd name="connsiteX199" fmla="*/ 11069527 w 12192000"/>
              <a:gd name="connsiteY199" fmla="*/ 6670050 h 6858011"/>
              <a:gd name="connsiteX200" fmla="*/ 11059367 w 12192000"/>
              <a:gd name="connsiteY200" fmla="*/ 6668780 h 6858011"/>
              <a:gd name="connsiteX201" fmla="*/ 563750 w 12192000"/>
              <a:gd name="connsiteY201" fmla="*/ 6503751 h 6858011"/>
              <a:gd name="connsiteX202" fmla="*/ 563750 w 12192000"/>
              <a:gd name="connsiteY202" fmla="*/ 6518959 h 6858011"/>
              <a:gd name="connsiteX203" fmla="*/ 578547 w 12192000"/>
              <a:gd name="connsiteY203" fmla="*/ 6518959 h 6858011"/>
              <a:gd name="connsiteX204" fmla="*/ 578547 w 12192000"/>
              <a:gd name="connsiteY204" fmla="*/ 6503751 h 6858011"/>
              <a:gd name="connsiteX205" fmla="*/ 698264 w 12192000"/>
              <a:gd name="connsiteY205" fmla="*/ 6448451 h 6858011"/>
              <a:gd name="connsiteX206" fmla="*/ 714406 w 12192000"/>
              <a:gd name="connsiteY206" fmla="*/ 6455363 h 6858011"/>
              <a:gd name="connsiteX207" fmla="*/ 721131 w 12192000"/>
              <a:gd name="connsiteY207" fmla="*/ 6477483 h 6858011"/>
              <a:gd name="connsiteX208" fmla="*/ 714406 w 12192000"/>
              <a:gd name="connsiteY208" fmla="*/ 6500986 h 6858011"/>
              <a:gd name="connsiteX209" fmla="*/ 698264 w 12192000"/>
              <a:gd name="connsiteY209" fmla="*/ 6507898 h 6858011"/>
              <a:gd name="connsiteX210" fmla="*/ 682122 w 12192000"/>
              <a:gd name="connsiteY210" fmla="*/ 6500986 h 6858011"/>
              <a:gd name="connsiteX211" fmla="*/ 675396 w 12192000"/>
              <a:gd name="connsiteY211" fmla="*/ 6478866 h 6858011"/>
              <a:gd name="connsiteX212" fmla="*/ 682122 w 12192000"/>
              <a:gd name="connsiteY212" fmla="*/ 6455363 h 6858011"/>
              <a:gd name="connsiteX213" fmla="*/ 698264 w 12192000"/>
              <a:gd name="connsiteY213" fmla="*/ 6448451 h 6858011"/>
              <a:gd name="connsiteX214" fmla="*/ 530121 w 12192000"/>
              <a:gd name="connsiteY214" fmla="*/ 6440155 h 6858011"/>
              <a:gd name="connsiteX215" fmla="*/ 530121 w 12192000"/>
              <a:gd name="connsiteY215" fmla="*/ 6518958 h 6858011"/>
              <a:gd name="connsiteX216" fmla="*/ 543572 w 12192000"/>
              <a:gd name="connsiteY216" fmla="*/ 6518958 h 6858011"/>
              <a:gd name="connsiteX217" fmla="*/ 543572 w 12192000"/>
              <a:gd name="connsiteY217" fmla="*/ 6440155 h 6858011"/>
              <a:gd name="connsiteX218" fmla="*/ 698264 w 12192000"/>
              <a:gd name="connsiteY218" fmla="*/ 6438773 h 6858011"/>
              <a:gd name="connsiteX219" fmla="*/ 674051 w 12192000"/>
              <a:gd name="connsiteY219" fmla="*/ 6447068 h 6858011"/>
              <a:gd name="connsiteX220" fmla="*/ 661945 w 12192000"/>
              <a:gd name="connsiteY220" fmla="*/ 6478866 h 6858011"/>
              <a:gd name="connsiteX221" fmla="*/ 672706 w 12192000"/>
              <a:gd name="connsiteY221" fmla="*/ 6507898 h 6858011"/>
              <a:gd name="connsiteX222" fmla="*/ 698264 w 12192000"/>
              <a:gd name="connsiteY222" fmla="*/ 6518958 h 6858011"/>
              <a:gd name="connsiteX223" fmla="*/ 717096 w 12192000"/>
              <a:gd name="connsiteY223" fmla="*/ 6514811 h 6858011"/>
              <a:gd name="connsiteX224" fmla="*/ 730547 w 12192000"/>
              <a:gd name="connsiteY224" fmla="*/ 6500986 h 6858011"/>
              <a:gd name="connsiteX225" fmla="*/ 734583 w 12192000"/>
              <a:gd name="connsiteY225" fmla="*/ 6477483 h 6858011"/>
              <a:gd name="connsiteX226" fmla="*/ 723822 w 12192000"/>
              <a:gd name="connsiteY226" fmla="*/ 6449833 h 6858011"/>
              <a:gd name="connsiteX227" fmla="*/ 698264 w 12192000"/>
              <a:gd name="connsiteY227" fmla="*/ 6438773 h 6858011"/>
              <a:gd name="connsiteX228" fmla="*/ 628317 w 12192000"/>
              <a:gd name="connsiteY228" fmla="*/ 6438773 h 6858011"/>
              <a:gd name="connsiteX229" fmla="*/ 609485 w 12192000"/>
              <a:gd name="connsiteY229" fmla="*/ 6442921 h 6858011"/>
              <a:gd name="connsiteX230" fmla="*/ 597378 w 12192000"/>
              <a:gd name="connsiteY230" fmla="*/ 6456746 h 6858011"/>
              <a:gd name="connsiteX231" fmla="*/ 593343 w 12192000"/>
              <a:gd name="connsiteY231" fmla="*/ 6478866 h 6858011"/>
              <a:gd name="connsiteX232" fmla="*/ 602759 w 12192000"/>
              <a:gd name="connsiteY232" fmla="*/ 6509281 h 6858011"/>
              <a:gd name="connsiteX233" fmla="*/ 628317 w 12192000"/>
              <a:gd name="connsiteY233" fmla="*/ 6520341 h 6858011"/>
              <a:gd name="connsiteX234" fmla="*/ 649839 w 12192000"/>
              <a:gd name="connsiteY234" fmla="*/ 6512046 h 6858011"/>
              <a:gd name="connsiteX235" fmla="*/ 660600 w 12192000"/>
              <a:gd name="connsiteY235" fmla="*/ 6491308 h 6858011"/>
              <a:gd name="connsiteX236" fmla="*/ 647149 w 12192000"/>
              <a:gd name="connsiteY236" fmla="*/ 6489926 h 6858011"/>
              <a:gd name="connsiteX237" fmla="*/ 641768 w 12192000"/>
              <a:gd name="connsiteY237" fmla="*/ 6505133 h 6858011"/>
              <a:gd name="connsiteX238" fmla="*/ 628317 w 12192000"/>
              <a:gd name="connsiteY238" fmla="*/ 6509281 h 6858011"/>
              <a:gd name="connsiteX239" fmla="*/ 612175 w 12192000"/>
              <a:gd name="connsiteY239" fmla="*/ 6502368 h 6858011"/>
              <a:gd name="connsiteX240" fmla="*/ 606794 w 12192000"/>
              <a:gd name="connsiteY240" fmla="*/ 6478866 h 6858011"/>
              <a:gd name="connsiteX241" fmla="*/ 613520 w 12192000"/>
              <a:gd name="connsiteY241" fmla="*/ 6455363 h 6858011"/>
              <a:gd name="connsiteX242" fmla="*/ 629662 w 12192000"/>
              <a:gd name="connsiteY242" fmla="*/ 6448451 h 6858011"/>
              <a:gd name="connsiteX243" fmla="*/ 640423 w 12192000"/>
              <a:gd name="connsiteY243" fmla="*/ 6452598 h 6858011"/>
              <a:gd name="connsiteX244" fmla="*/ 647149 w 12192000"/>
              <a:gd name="connsiteY244" fmla="*/ 6465041 h 6858011"/>
              <a:gd name="connsiteX245" fmla="*/ 659255 w 12192000"/>
              <a:gd name="connsiteY245" fmla="*/ 6463658 h 6858011"/>
              <a:gd name="connsiteX246" fmla="*/ 648494 w 12192000"/>
              <a:gd name="connsiteY246" fmla="*/ 6445686 h 6858011"/>
              <a:gd name="connsiteX247" fmla="*/ 628317 w 12192000"/>
              <a:gd name="connsiteY247" fmla="*/ 6438773 h 6858011"/>
              <a:gd name="connsiteX248" fmla="*/ 780318 w 12192000"/>
              <a:gd name="connsiteY248" fmla="*/ 6437390 h 6858011"/>
              <a:gd name="connsiteX249" fmla="*/ 766866 w 12192000"/>
              <a:gd name="connsiteY249" fmla="*/ 6441538 h 6858011"/>
              <a:gd name="connsiteX250" fmla="*/ 757450 w 12192000"/>
              <a:gd name="connsiteY250" fmla="*/ 6451215 h 6858011"/>
              <a:gd name="connsiteX251" fmla="*/ 757450 w 12192000"/>
              <a:gd name="connsiteY251" fmla="*/ 6440155 h 6858011"/>
              <a:gd name="connsiteX252" fmla="*/ 745344 w 12192000"/>
              <a:gd name="connsiteY252" fmla="*/ 6440155 h 6858011"/>
              <a:gd name="connsiteX253" fmla="*/ 745344 w 12192000"/>
              <a:gd name="connsiteY253" fmla="*/ 6518958 h 6858011"/>
              <a:gd name="connsiteX254" fmla="*/ 757450 w 12192000"/>
              <a:gd name="connsiteY254" fmla="*/ 6518958 h 6858011"/>
              <a:gd name="connsiteX255" fmla="*/ 757450 w 12192000"/>
              <a:gd name="connsiteY255" fmla="*/ 6477483 h 6858011"/>
              <a:gd name="connsiteX256" fmla="*/ 760141 w 12192000"/>
              <a:gd name="connsiteY256" fmla="*/ 6460893 h 6858011"/>
              <a:gd name="connsiteX257" fmla="*/ 766866 w 12192000"/>
              <a:gd name="connsiteY257" fmla="*/ 6452598 h 6858011"/>
              <a:gd name="connsiteX258" fmla="*/ 777627 w 12192000"/>
              <a:gd name="connsiteY258" fmla="*/ 6449833 h 6858011"/>
              <a:gd name="connsiteX259" fmla="*/ 788389 w 12192000"/>
              <a:gd name="connsiteY259" fmla="*/ 6453980 h 6858011"/>
              <a:gd name="connsiteX260" fmla="*/ 791079 w 12192000"/>
              <a:gd name="connsiteY260" fmla="*/ 6467805 h 6858011"/>
              <a:gd name="connsiteX261" fmla="*/ 791079 w 12192000"/>
              <a:gd name="connsiteY261" fmla="*/ 6518958 h 6858011"/>
              <a:gd name="connsiteX262" fmla="*/ 804530 w 12192000"/>
              <a:gd name="connsiteY262" fmla="*/ 6518958 h 6858011"/>
              <a:gd name="connsiteX263" fmla="*/ 804530 w 12192000"/>
              <a:gd name="connsiteY263" fmla="*/ 6473335 h 6858011"/>
              <a:gd name="connsiteX264" fmla="*/ 809911 w 12192000"/>
              <a:gd name="connsiteY264" fmla="*/ 6455363 h 6858011"/>
              <a:gd name="connsiteX265" fmla="*/ 823362 w 12192000"/>
              <a:gd name="connsiteY265" fmla="*/ 6449833 h 6858011"/>
              <a:gd name="connsiteX266" fmla="*/ 831433 w 12192000"/>
              <a:gd name="connsiteY266" fmla="*/ 6452598 h 6858011"/>
              <a:gd name="connsiteX267" fmla="*/ 835469 w 12192000"/>
              <a:gd name="connsiteY267" fmla="*/ 6458128 h 6858011"/>
              <a:gd name="connsiteX268" fmla="*/ 836814 w 12192000"/>
              <a:gd name="connsiteY268" fmla="*/ 6469188 h 6858011"/>
              <a:gd name="connsiteX269" fmla="*/ 836814 w 12192000"/>
              <a:gd name="connsiteY269" fmla="*/ 6517575 h 6858011"/>
              <a:gd name="connsiteX270" fmla="*/ 850265 w 12192000"/>
              <a:gd name="connsiteY270" fmla="*/ 6517575 h 6858011"/>
              <a:gd name="connsiteX271" fmla="*/ 850265 w 12192000"/>
              <a:gd name="connsiteY271" fmla="*/ 6463658 h 6858011"/>
              <a:gd name="connsiteX272" fmla="*/ 843539 w 12192000"/>
              <a:gd name="connsiteY272" fmla="*/ 6444303 h 6858011"/>
              <a:gd name="connsiteX273" fmla="*/ 826053 w 12192000"/>
              <a:gd name="connsiteY273" fmla="*/ 6437390 h 6858011"/>
              <a:gd name="connsiteX274" fmla="*/ 801840 w 12192000"/>
              <a:gd name="connsiteY274" fmla="*/ 6451215 h 6858011"/>
              <a:gd name="connsiteX275" fmla="*/ 793769 w 12192000"/>
              <a:gd name="connsiteY275" fmla="*/ 6441538 h 6858011"/>
              <a:gd name="connsiteX276" fmla="*/ 780318 w 12192000"/>
              <a:gd name="connsiteY276" fmla="*/ 6437390 h 6858011"/>
              <a:gd name="connsiteX277" fmla="*/ 488422 w 12192000"/>
              <a:gd name="connsiteY277" fmla="*/ 6437390 h 6858011"/>
              <a:gd name="connsiteX278" fmla="*/ 464209 w 12192000"/>
              <a:gd name="connsiteY278" fmla="*/ 6451215 h 6858011"/>
              <a:gd name="connsiteX279" fmla="*/ 464209 w 12192000"/>
              <a:gd name="connsiteY279" fmla="*/ 6440155 h 6858011"/>
              <a:gd name="connsiteX280" fmla="*/ 452103 w 12192000"/>
              <a:gd name="connsiteY280" fmla="*/ 6440155 h 6858011"/>
              <a:gd name="connsiteX281" fmla="*/ 452103 w 12192000"/>
              <a:gd name="connsiteY281" fmla="*/ 6517575 h 6858011"/>
              <a:gd name="connsiteX282" fmla="*/ 464209 w 12192000"/>
              <a:gd name="connsiteY282" fmla="*/ 6517575 h 6858011"/>
              <a:gd name="connsiteX283" fmla="*/ 464209 w 12192000"/>
              <a:gd name="connsiteY283" fmla="*/ 6474718 h 6858011"/>
              <a:gd name="connsiteX284" fmla="*/ 470935 w 12192000"/>
              <a:gd name="connsiteY284" fmla="*/ 6455363 h 6858011"/>
              <a:gd name="connsiteX285" fmla="*/ 484386 w 12192000"/>
              <a:gd name="connsiteY285" fmla="*/ 6449833 h 6858011"/>
              <a:gd name="connsiteX286" fmla="*/ 493802 w 12192000"/>
              <a:gd name="connsiteY286" fmla="*/ 6451215 h 6858011"/>
              <a:gd name="connsiteX287" fmla="*/ 499183 w 12192000"/>
              <a:gd name="connsiteY287" fmla="*/ 6458128 h 6858011"/>
              <a:gd name="connsiteX288" fmla="*/ 500528 w 12192000"/>
              <a:gd name="connsiteY288" fmla="*/ 6470570 h 6858011"/>
              <a:gd name="connsiteX289" fmla="*/ 500528 w 12192000"/>
              <a:gd name="connsiteY289" fmla="*/ 6517575 h 6858011"/>
              <a:gd name="connsiteX290" fmla="*/ 513980 w 12192000"/>
              <a:gd name="connsiteY290" fmla="*/ 6517575 h 6858011"/>
              <a:gd name="connsiteX291" fmla="*/ 513980 w 12192000"/>
              <a:gd name="connsiteY291" fmla="*/ 6469188 h 6858011"/>
              <a:gd name="connsiteX292" fmla="*/ 512634 w 12192000"/>
              <a:gd name="connsiteY292" fmla="*/ 6456745 h 6858011"/>
              <a:gd name="connsiteX293" fmla="*/ 508599 w 12192000"/>
              <a:gd name="connsiteY293" fmla="*/ 6447068 h 6858011"/>
              <a:gd name="connsiteX294" fmla="*/ 500528 w 12192000"/>
              <a:gd name="connsiteY294" fmla="*/ 6440155 h 6858011"/>
              <a:gd name="connsiteX295" fmla="*/ 488422 w 12192000"/>
              <a:gd name="connsiteY295" fmla="*/ 6437390 h 6858011"/>
              <a:gd name="connsiteX296" fmla="*/ 530121 w 12192000"/>
              <a:gd name="connsiteY296" fmla="*/ 6409740 h 6858011"/>
              <a:gd name="connsiteX297" fmla="*/ 530121 w 12192000"/>
              <a:gd name="connsiteY297" fmla="*/ 6424948 h 6858011"/>
              <a:gd name="connsiteX298" fmla="*/ 543572 w 12192000"/>
              <a:gd name="connsiteY298" fmla="*/ 6424948 h 6858011"/>
              <a:gd name="connsiteX299" fmla="*/ 543572 w 12192000"/>
              <a:gd name="connsiteY299" fmla="*/ 6409740 h 6858011"/>
              <a:gd name="connsiteX300" fmla="*/ 1302340 w 12192000"/>
              <a:gd name="connsiteY300" fmla="*/ 0 h 6858011"/>
              <a:gd name="connsiteX301" fmla="*/ 12192000 w 12192000"/>
              <a:gd name="connsiteY301" fmla="*/ 0 h 6858011"/>
              <a:gd name="connsiteX302" fmla="*/ 12192000 w 12192000"/>
              <a:gd name="connsiteY302" fmla="*/ 6858011 h 6858011"/>
              <a:gd name="connsiteX303" fmla="*/ 0 w 12192000"/>
              <a:gd name="connsiteY303" fmla="*/ 6858011 h 6858011"/>
              <a:gd name="connsiteX304" fmla="*/ 0 w 12192000"/>
              <a:gd name="connsiteY304" fmla="*/ 1105973 h 6858011"/>
              <a:gd name="connsiteX305" fmla="*/ 1302340 w 12192000"/>
              <a:gd name="connsiteY305" fmla="*/ 1105973 h 6858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</a:cxnLst>
            <a:rect l="l" t="t" r="r" b="b"/>
            <a:pathLst>
              <a:path w="12192000" h="6858011">
                <a:moveTo>
                  <a:pt x="11748976" y="6680211"/>
                </a:moveTo>
                <a:lnTo>
                  <a:pt x="11762946" y="6723391"/>
                </a:lnTo>
                <a:lnTo>
                  <a:pt x="11735006" y="6723391"/>
                </a:lnTo>
                <a:close/>
                <a:moveTo>
                  <a:pt x="11384486" y="6678941"/>
                </a:moveTo>
                <a:lnTo>
                  <a:pt x="11393376" y="6678941"/>
                </a:lnTo>
                <a:cubicBezTo>
                  <a:pt x="11397186" y="6678941"/>
                  <a:pt x="11400996" y="6678941"/>
                  <a:pt x="11404806" y="6680211"/>
                </a:cubicBezTo>
                <a:cubicBezTo>
                  <a:pt x="11408616" y="6681481"/>
                  <a:pt x="11411156" y="6684021"/>
                  <a:pt x="11413696" y="6686561"/>
                </a:cubicBezTo>
                <a:cubicBezTo>
                  <a:pt x="11416236" y="6689101"/>
                  <a:pt x="11417506" y="6692911"/>
                  <a:pt x="11418776" y="6696721"/>
                </a:cubicBezTo>
                <a:cubicBezTo>
                  <a:pt x="11420046" y="6700531"/>
                  <a:pt x="11420046" y="6704341"/>
                  <a:pt x="11420046" y="6710691"/>
                </a:cubicBezTo>
                <a:cubicBezTo>
                  <a:pt x="11420046" y="6731011"/>
                  <a:pt x="11409886" y="6741171"/>
                  <a:pt x="11392106" y="6741171"/>
                </a:cubicBezTo>
                <a:lnTo>
                  <a:pt x="11384486" y="6741171"/>
                </a:lnTo>
                <a:close/>
                <a:moveTo>
                  <a:pt x="11121596" y="6677670"/>
                </a:moveTo>
                <a:cubicBezTo>
                  <a:pt x="11125406" y="6677670"/>
                  <a:pt x="11127946" y="6678940"/>
                  <a:pt x="11130486" y="6680210"/>
                </a:cubicBezTo>
                <a:cubicBezTo>
                  <a:pt x="11133026" y="6682750"/>
                  <a:pt x="11134296" y="6685290"/>
                  <a:pt x="11136836" y="6687830"/>
                </a:cubicBezTo>
                <a:cubicBezTo>
                  <a:pt x="11139376" y="6690370"/>
                  <a:pt x="11139376" y="6694180"/>
                  <a:pt x="11140646" y="6697990"/>
                </a:cubicBezTo>
                <a:cubicBezTo>
                  <a:pt x="11141916" y="6701800"/>
                  <a:pt x="11141916" y="6705610"/>
                  <a:pt x="11141916" y="6710690"/>
                </a:cubicBezTo>
                <a:cubicBezTo>
                  <a:pt x="11141916" y="6714500"/>
                  <a:pt x="11141916" y="6719580"/>
                  <a:pt x="11140646" y="6723390"/>
                </a:cubicBezTo>
                <a:cubicBezTo>
                  <a:pt x="11139376" y="6727200"/>
                  <a:pt x="11138106" y="6731010"/>
                  <a:pt x="11136836" y="6733550"/>
                </a:cubicBezTo>
                <a:cubicBezTo>
                  <a:pt x="11135566" y="6736090"/>
                  <a:pt x="11133026" y="6738630"/>
                  <a:pt x="11130486" y="6739900"/>
                </a:cubicBezTo>
                <a:cubicBezTo>
                  <a:pt x="11127946" y="6741170"/>
                  <a:pt x="11125406" y="6742440"/>
                  <a:pt x="11121596" y="6742440"/>
                </a:cubicBezTo>
                <a:cubicBezTo>
                  <a:pt x="11117786" y="6742440"/>
                  <a:pt x="11115246" y="6741170"/>
                  <a:pt x="11112706" y="6739900"/>
                </a:cubicBezTo>
                <a:cubicBezTo>
                  <a:pt x="11110166" y="6738630"/>
                  <a:pt x="11107626" y="6736090"/>
                  <a:pt x="11106356" y="6733550"/>
                </a:cubicBezTo>
                <a:cubicBezTo>
                  <a:pt x="11105086" y="6731010"/>
                  <a:pt x="11103816" y="6725930"/>
                  <a:pt x="11102546" y="6722120"/>
                </a:cubicBezTo>
                <a:cubicBezTo>
                  <a:pt x="11101276" y="6718310"/>
                  <a:pt x="11101276" y="6714500"/>
                  <a:pt x="11101276" y="6709420"/>
                </a:cubicBezTo>
                <a:cubicBezTo>
                  <a:pt x="11101276" y="6704340"/>
                  <a:pt x="11101276" y="6700530"/>
                  <a:pt x="11102546" y="6696720"/>
                </a:cubicBezTo>
                <a:cubicBezTo>
                  <a:pt x="11103816" y="6692910"/>
                  <a:pt x="11105086" y="6689100"/>
                  <a:pt x="11106356" y="6686560"/>
                </a:cubicBezTo>
                <a:cubicBezTo>
                  <a:pt x="11107626" y="6684020"/>
                  <a:pt x="11110166" y="6681480"/>
                  <a:pt x="11112706" y="6680210"/>
                </a:cubicBezTo>
                <a:cubicBezTo>
                  <a:pt x="11115246" y="6678940"/>
                  <a:pt x="11117786" y="6677670"/>
                  <a:pt x="11121596" y="6677670"/>
                </a:cubicBezTo>
                <a:close/>
                <a:moveTo>
                  <a:pt x="11798506" y="6670051"/>
                </a:moveTo>
                <a:lnTo>
                  <a:pt x="11798506" y="6751331"/>
                </a:lnTo>
                <a:lnTo>
                  <a:pt x="11845496" y="6751331"/>
                </a:lnTo>
                <a:lnTo>
                  <a:pt x="11845496" y="6741171"/>
                </a:lnTo>
                <a:lnTo>
                  <a:pt x="11809936" y="6741171"/>
                </a:lnTo>
                <a:lnTo>
                  <a:pt x="11809936" y="6670051"/>
                </a:lnTo>
                <a:close/>
                <a:moveTo>
                  <a:pt x="11742626" y="6670051"/>
                </a:moveTo>
                <a:lnTo>
                  <a:pt x="11715956" y="6751331"/>
                </a:lnTo>
                <a:lnTo>
                  <a:pt x="11727386" y="6751331"/>
                </a:lnTo>
                <a:lnTo>
                  <a:pt x="11733736" y="6733551"/>
                </a:lnTo>
                <a:lnTo>
                  <a:pt x="11768026" y="6733551"/>
                </a:lnTo>
                <a:lnTo>
                  <a:pt x="11773106" y="6751331"/>
                </a:lnTo>
                <a:lnTo>
                  <a:pt x="11784536" y="6751331"/>
                </a:lnTo>
                <a:lnTo>
                  <a:pt x="11757866" y="6670051"/>
                </a:lnTo>
                <a:close/>
                <a:moveTo>
                  <a:pt x="11654997" y="6670051"/>
                </a:moveTo>
                <a:lnTo>
                  <a:pt x="11654997" y="6678941"/>
                </a:lnTo>
                <a:lnTo>
                  <a:pt x="11674047" y="6678941"/>
                </a:lnTo>
                <a:lnTo>
                  <a:pt x="11674047" y="6741171"/>
                </a:lnTo>
                <a:lnTo>
                  <a:pt x="11654997" y="6741171"/>
                </a:lnTo>
                <a:lnTo>
                  <a:pt x="11654997" y="6750061"/>
                </a:lnTo>
                <a:lnTo>
                  <a:pt x="11703257" y="6750061"/>
                </a:lnTo>
                <a:lnTo>
                  <a:pt x="11703257" y="6741171"/>
                </a:lnTo>
                <a:lnTo>
                  <a:pt x="11684207" y="6741171"/>
                </a:lnTo>
                <a:lnTo>
                  <a:pt x="11684207" y="6678941"/>
                </a:lnTo>
                <a:lnTo>
                  <a:pt x="11703257" y="6678941"/>
                </a:lnTo>
                <a:lnTo>
                  <a:pt x="11703257" y="6670051"/>
                </a:lnTo>
                <a:close/>
                <a:moveTo>
                  <a:pt x="11580067" y="6670051"/>
                </a:moveTo>
                <a:lnTo>
                  <a:pt x="11580067" y="6678941"/>
                </a:lnTo>
                <a:lnTo>
                  <a:pt x="11604197" y="6678941"/>
                </a:lnTo>
                <a:lnTo>
                  <a:pt x="11604197" y="6750061"/>
                </a:lnTo>
                <a:lnTo>
                  <a:pt x="11615627" y="6750061"/>
                </a:lnTo>
                <a:lnTo>
                  <a:pt x="11615627" y="6678941"/>
                </a:lnTo>
                <a:lnTo>
                  <a:pt x="11639757" y="6678941"/>
                </a:lnTo>
                <a:lnTo>
                  <a:pt x="11639757" y="6670051"/>
                </a:lnTo>
                <a:close/>
                <a:moveTo>
                  <a:pt x="11512756" y="6670051"/>
                </a:moveTo>
                <a:lnTo>
                  <a:pt x="11512756" y="6750061"/>
                </a:lnTo>
                <a:lnTo>
                  <a:pt x="11522916" y="6750061"/>
                </a:lnTo>
                <a:lnTo>
                  <a:pt x="11522916" y="6724661"/>
                </a:lnTo>
                <a:lnTo>
                  <a:pt x="11522916" y="6684021"/>
                </a:lnTo>
                <a:lnTo>
                  <a:pt x="11529266" y="6700531"/>
                </a:lnTo>
                <a:lnTo>
                  <a:pt x="11553396" y="6751331"/>
                </a:lnTo>
                <a:lnTo>
                  <a:pt x="11567366" y="6751331"/>
                </a:lnTo>
                <a:lnTo>
                  <a:pt x="11567366" y="6670051"/>
                </a:lnTo>
                <a:lnTo>
                  <a:pt x="11557206" y="6670051"/>
                </a:lnTo>
                <a:lnTo>
                  <a:pt x="11557206" y="6692911"/>
                </a:lnTo>
                <a:lnTo>
                  <a:pt x="11557206" y="6737361"/>
                </a:lnTo>
                <a:lnTo>
                  <a:pt x="11549586" y="6718311"/>
                </a:lnTo>
                <a:lnTo>
                  <a:pt x="11526726" y="6670051"/>
                </a:lnTo>
                <a:close/>
                <a:moveTo>
                  <a:pt x="11447987" y="6670051"/>
                </a:moveTo>
                <a:lnTo>
                  <a:pt x="11447987" y="6751331"/>
                </a:lnTo>
                <a:lnTo>
                  <a:pt x="11493707" y="6751331"/>
                </a:lnTo>
                <a:lnTo>
                  <a:pt x="11493707" y="6741171"/>
                </a:lnTo>
                <a:lnTo>
                  <a:pt x="11458147" y="6741171"/>
                </a:lnTo>
                <a:lnTo>
                  <a:pt x="11458147" y="6713231"/>
                </a:lnTo>
                <a:lnTo>
                  <a:pt x="11492437" y="6713231"/>
                </a:lnTo>
                <a:lnTo>
                  <a:pt x="11492437" y="6704341"/>
                </a:lnTo>
                <a:lnTo>
                  <a:pt x="11458147" y="6704341"/>
                </a:lnTo>
                <a:lnTo>
                  <a:pt x="11458147" y="6678941"/>
                </a:lnTo>
                <a:lnTo>
                  <a:pt x="11493707" y="6678941"/>
                </a:lnTo>
                <a:lnTo>
                  <a:pt x="11493707" y="6670051"/>
                </a:lnTo>
                <a:close/>
                <a:moveTo>
                  <a:pt x="11373056" y="6670051"/>
                </a:moveTo>
                <a:lnTo>
                  <a:pt x="11373056" y="6750061"/>
                </a:lnTo>
                <a:lnTo>
                  <a:pt x="11390836" y="6750061"/>
                </a:lnTo>
                <a:cubicBezTo>
                  <a:pt x="11395916" y="6750061"/>
                  <a:pt x="11400996" y="6750061"/>
                  <a:pt x="11404806" y="6748791"/>
                </a:cubicBezTo>
                <a:cubicBezTo>
                  <a:pt x="11408616" y="6747521"/>
                  <a:pt x="11412426" y="6746251"/>
                  <a:pt x="11414966" y="6744981"/>
                </a:cubicBezTo>
                <a:cubicBezTo>
                  <a:pt x="11417506" y="6743711"/>
                  <a:pt x="11421316" y="6741171"/>
                  <a:pt x="11422586" y="6738631"/>
                </a:cubicBezTo>
                <a:cubicBezTo>
                  <a:pt x="11423856" y="6736091"/>
                  <a:pt x="11426396" y="6734821"/>
                  <a:pt x="11427666" y="6731011"/>
                </a:cubicBezTo>
                <a:cubicBezTo>
                  <a:pt x="11428936" y="6727201"/>
                  <a:pt x="11430206" y="6724661"/>
                  <a:pt x="11430206" y="6720851"/>
                </a:cubicBezTo>
                <a:cubicBezTo>
                  <a:pt x="11431476" y="6717041"/>
                  <a:pt x="11431476" y="6713231"/>
                  <a:pt x="11431476" y="6709421"/>
                </a:cubicBezTo>
                <a:cubicBezTo>
                  <a:pt x="11431476" y="6695451"/>
                  <a:pt x="11427666" y="6686561"/>
                  <a:pt x="11421316" y="6680211"/>
                </a:cubicBezTo>
                <a:cubicBezTo>
                  <a:pt x="11414966" y="6673861"/>
                  <a:pt x="11406076" y="6670051"/>
                  <a:pt x="11393376" y="6670051"/>
                </a:cubicBezTo>
                <a:close/>
                <a:moveTo>
                  <a:pt x="11305746" y="6670051"/>
                </a:moveTo>
                <a:lnTo>
                  <a:pt x="11305746" y="6678941"/>
                </a:lnTo>
                <a:lnTo>
                  <a:pt x="11324796" y="6678941"/>
                </a:lnTo>
                <a:lnTo>
                  <a:pt x="11324796" y="6741171"/>
                </a:lnTo>
                <a:lnTo>
                  <a:pt x="11305746" y="6741171"/>
                </a:lnTo>
                <a:lnTo>
                  <a:pt x="11305746" y="6750061"/>
                </a:lnTo>
                <a:lnTo>
                  <a:pt x="11354006" y="6750061"/>
                </a:lnTo>
                <a:lnTo>
                  <a:pt x="11354006" y="6741171"/>
                </a:lnTo>
                <a:lnTo>
                  <a:pt x="11334956" y="6741171"/>
                </a:lnTo>
                <a:lnTo>
                  <a:pt x="11334956" y="6678941"/>
                </a:lnTo>
                <a:lnTo>
                  <a:pt x="11354006" y="6678941"/>
                </a:lnTo>
                <a:lnTo>
                  <a:pt x="11354006" y="6670051"/>
                </a:lnTo>
                <a:close/>
                <a:moveTo>
                  <a:pt x="11238437" y="6670051"/>
                </a:moveTo>
                <a:lnTo>
                  <a:pt x="11238437" y="6750061"/>
                </a:lnTo>
                <a:lnTo>
                  <a:pt x="11249867" y="6750061"/>
                </a:lnTo>
                <a:lnTo>
                  <a:pt x="11249867" y="6714501"/>
                </a:lnTo>
                <a:lnTo>
                  <a:pt x="11282887" y="6714501"/>
                </a:lnTo>
                <a:lnTo>
                  <a:pt x="11282887" y="6705611"/>
                </a:lnTo>
                <a:lnTo>
                  <a:pt x="11249867" y="6705611"/>
                </a:lnTo>
                <a:lnTo>
                  <a:pt x="11249867" y="6678941"/>
                </a:lnTo>
                <a:lnTo>
                  <a:pt x="11284157" y="6678941"/>
                </a:lnTo>
                <a:lnTo>
                  <a:pt x="11284157" y="6670051"/>
                </a:lnTo>
                <a:close/>
                <a:moveTo>
                  <a:pt x="11164777" y="6670051"/>
                </a:moveTo>
                <a:lnTo>
                  <a:pt x="11164777" y="6750061"/>
                </a:lnTo>
                <a:lnTo>
                  <a:pt x="11174937" y="6750061"/>
                </a:lnTo>
                <a:lnTo>
                  <a:pt x="11174937" y="6724661"/>
                </a:lnTo>
                <a:lnTo>
                  <a:pt x="11174937" y="6684021"/>
                </a:lnTo>
                <a:lnTo>
                  <a:pt x="11181287" y="6700531"/>
                </a:lnTo>
                <a:lnTo>
                  <a:pt x="11205417" y="6751331"/>
                </a:lnTo>
                <a:lnTo>
                  <a:pt x="11219387" y="6751331"/>
                </a:lnTo>
                <a:lnTo>
                  <a:pt x="11219387" y="6670051"/>
                </a:lnTo>
                <a:lnTo>
                  <a:pt x="11207957" y="6670051"/>
                </a:lnTo>
                <a:lnTo>
                  <a:pt x="11207957" y="6692911"/>
                </a:lnTo>
                <a:lnTo>
                  <a:pt x="11207957" y="6737361"/>
                </a:lnTo>
                <a:lnTo>
                  <a:pt x="11200337" y="6718311"/>
                </a:lnTo>
                <a:lnTo>
                  <a:pt x="11178747" y="6670051"/>
                </a:lnTo>
                <a:close/>
                <a:moveTo>
                  <a:pt x="10887916" y="6670051"/>
                </a:moveTo>
                <a:lnTo>
                  <a:pt x="10887916" y="6678941"/>
                </a:lnTo>
                <a:lnTo>
                  <a:pt x="10905696" y="6678941"/>
                </a:lnTo>
                <a:lnTo>
                  <a:pt x="10906966" y="6678941"/>
                </a:lnTo>
                <a:lnTo>
                  <a:pt x="10906966" y="6741171"/>
                </a:lnTo>
                <a:lnTo>
                  <a:pt x="10887916" y="6741171"/>
                </a:lnTo>
                <a:lnTo>
                  <a:pt x="10887916" y="6750061"/>
                </a:lnTo>
                <a:lnTo>
                  <a:pt x="10936176" y="6750061"/>
                </a:lnTo>
                <a:lnTo>
                  <a:pt x="10936176" y="6741171"/>
                </a:lnTo>
                <a:lnTo>
                  <a:pt x="10917126" y="6741171"/>
                </a:lnTo>
                <a:lnTo>
                  <a:pt x="10917126" y="6678941"/>
                </a:lnTo>
                <a:lnTo>
                  <a:pt x="10936176" y="6678941"/>
                </a:lnTo>
                <a:lnTo>
                  <a:pt x="10936176" y="6670051"/>
                </a:lnTo>
                <a:close/>
                <a:moveTo>
                  <a:pt x="10814256" y="6670051"/>
                </a:moveTo>
                <a:lnTo>
                  <a:pt x="10814256" y="6750061"/>
                </a:lnTo>
                <a:lnTo>
                  <a:pt x="10824416" y="6750061"/>
                </a:lnTo>
                <a:lnTo>
                  <a:pt x="10824416" y="6724661"/>
                </a:lnTo>
                <a:lnTo>
                  <a:pt x="10824416" y="6684021"/>
                </a:lnTo>
                <a:lnTo>
                  <a:pt x="10830766" y="6700531"/>
                </a:lnTo>
                <a:lnTo>
                  <a:pt x="10854896" y="6751331"/>
                </a:lnTo>
                <a:lnTo>
                  <a:pt x="10868866" y="6751331"/>
                </a:lnTo>
                <a:lnTo>
                  <a:pt x="10868866" y="6670051"/>
                </a:lnTo>
                <a:lnTo>
                  <a:pt x="10858706" y="6670051"/>
                </a:lnTo>
                <a:lnTo>
                  <a:pt x="10858706" y="6692911"/>
                </a:lnTo>
                <a:lnTo>
                  <a:pt x="10858706" y="6737361"/>
                </a:lnTo>
                <a:lnTo>
                  <a:pt x="10851086" y="6718311"/>
                </a:lnTo>
                <a:lnTo>
                  <a:pt x="10828226" y="6670051"/>
                </a:lnTo>
                <a:close/>
                <a:moveTo>
                  <a:pt x="11122866" y="6668780"/>
                </a:moveTo>
                <a:cubicBezTo>
                  <a:pt x="11117786" y="6668780"/>
                  <a:pt x="11113976" y="6670050"/>
                  <a:pt x="11110166" y="6671320"/>
                </a:cubicBezTo>
                <a:cubicBezTo>
                  <a:pt x="11106356" y="6672590"/>
                  <a:pt x="11102546" y="6675130"/>
                  <a:pt x="11100006" y="6678940"/>
                </a:cubicBezTo>
                <a:cubicBezTo>
                  <a:pt x="11097466" y="6681480"/>
                  <a:pt x="11094926" y="6686560"/>
                  <a:pt x="11093656" y="6691640"/>
                </a:cubicBezTo>
                <a:cubicBezTo>
                  <a:pt x="11092386" y="6696720"/>
                  <a:pt x="11091116" y="6703070"/>
                  <a:pt x="11091116" y="6710690"/>
                </a:cubicBezTo>
                <a:cubicBezTo>
                  <a:pt x="11091116" y="6717040"/>
                  <a:pt x="11091116" y="6723390"/>
                  <a:pt x="11092386" y="6728470"/>
                </a:cubicBezTo>
                <a:cubicBezTo>
                  <a:pt x="11093656" y="6733550"/>
                  <a:pt x="11094926" y="6737360"/>
                  <a:pt x="11097466" y="6741170"/>
                </a:cubicBezTo>
                <a:cubicBezTo>
                  <a:pt x="11100006" y="6743710"/>
                  <a:pt x="11103816" y="6747520"/>
                  <a:pt x="11107626" y="6748790"/>
                </a:cubicBezTo>
                <a:cubicBezTo>
                  <a:pt x="11111436" y="6750060"/>
                  <a:pt x="11116516" y="6751330"/>
                  <a:pt x="11121596" y="6751330"/>
                </a:cubicBezTo>
                <a:cubicBezTo>
                  <a:pt x="11126676" y="6751330"/>
                  <a:pt x="11130486" y="6750060"/>
                  <a:pt x="11134296" y="6748790"/>
                </a:cubicBezTo>
                <a:cubicBezTo>
                  <a:pt x="11138106" y="6747520"/>
                  <a:pt x="11141916" y="6744980"/>
                  <a:pt x="11144456" y="6741170"/>
                </a:cubicBezTo>
                <a:cubicBezTo>
                  <a:pt x="11146996" y="6738630"/>
                  <a:pt x="11149536" y="6733550"/>
                  <a:pt x="11150806" y="6728470"/>
                </a:cubicBezTo>
                <a:cubicBezTo>
                  <a:pt x="11152076" y="6723390"/>
                  <a:pt x="11153346" y="6717040"/>
                  <a:pt x="11153346" y="6709420"/>
                </a:cubicBezTo>
                <a:cubicBezTo>
                  <a:pt x="11153346" y="6703070"/>
                  <a:pt x="11152076" y="6697990"/>
                  <a:pt x="11152076" y="6692910"/>
                </a:cubicBezTo>
                <a:cubicBezTo>
                  <a:pt x="11150806" y="6687830"/>
                  <a:pt x="11148266" y="6684020"/>
                  <a:pt x="11145726" y="6680210"/>
                </a:cubicBezTo>
                <a:cubicBezTo>
                  <a:pt x="11143186" y="6676400"/>
                  <a:pt x="11139376" y="6673860"/>
                  <a:pt x="11136836" y="6671320"/>
                </a:cubicBezTo>
                <a:cubicBezTo>
                  <a:pt x="11133026" y="6670050"/>
                  <a:pt x="11127946" y="6668780"/>
                  <a:pt x="11122866" y="6668780"/>
                </a:cubicBezTo>
                <a:close/>
                <a:moveTo>
                  <a:pt x="11059367" y="6668780"/>
                </a:moveTo>
                <a:cubicBezTo>
                  <a:pt x="11053017" y="6668780"/>
                  <a:pt x="11049207" y="6668780"/>
                  <a:pt x="11044127" y="6671320"/>
                </a:cubicBezTo>
                <a:cubicBezTo>
                  <a:pt x="11039047" y="6673860"/>
                  <a:pt x="11036507" y="6676400"/>
                  <a:pt x="11032697" y="6680210"/>
                </a:cubicBezTo>
                <a:cubicBezTo>
                  <a:pt x="11028887" y="6684020"/>
                  <a:pt x="11026347" y="6687830"/>
                  <a:pt x="11025077" y="6692910"/>
                </a:cubicBezTo>
                <a:cubicBezTo>
                  <a:pt x="11023807" y="6697990"/>
                  <a:pt x="11022537" y="6704340"/>
                  <a:pt x="11022537" y="6710690"/>
                </a:cubicBezTo>
                <a:cubicBezTo>
                  <a:pt x="11022537" y="6724660"/>
                  <a:pt x="11025077" y="6734820"/>
                  <a:pt x="11031427" y="6741170"/>
                </a:cubicBezTo>
                <a:cubicBezTo>
                  <a:pt x="11037777" y="6747520"/>
                  <a:pt x="11046667" y="6751330"/>
                  <a:pt x="11058097" y="6751330"/>
                </a:cubicBezTo>
                <a:cubicBezTo>
                  <a:pt x="11065717" y="6751330"/>
                  <a:pt x="11072067" y="6750060"/>
                  <a:pt x="11078417" y="6747520"/>
                </a:cubicBezTo>
                <a:lnTo>
                  <a:pt x="11078417" y="6737360"/>
                </a:lnTo>
                <a:cubicBezTo>
                  <a:pt x="11075877" y="6738630"/>
                  <a:pt x="11073337" y="6739900"/>
                  <a:pt x="11069527" y="6741170"/>
                </a:cubicBezTo>
                <a:cubicBezTo>
                  <a:pt x="11065717" y="6742440"/>
                  <a:pt x="11063177" y="6742440"/>
                  <a:pt x="11059367" y="6742440"/>
                </a:cubicBezTo>
                <a:cubicBezTo>
                  <a:pt x="11050477" y="6742440"/>
                  <a:pt x="11044127" y="6739900"/>
                  <a:pt x="11040317" y="6734820"/>
                </a:cubicBezTo>
                <a:cubicBezTo>
                  <a:pt x="11036507" y="6729740"/>
                  <a:pt x="11033967" y="6720850"/>
                  <a:pt x="11033967" y="6710690"/>
                </a:cubicBezTo>
                <a:cubicBezTo>
                  <a:pt x="11033967" y="6705610"/>
                  <a:pt x="11033967" y="6700530"/>
                  <a:pt x="11035237" y="6696720"/>
                </a:cubicBezTo>
                <a:cubicBezTo>
                  <a:pt x="11036507" y="6692910"/>
                  <a:pt x="11039047" y="6690370"/>
                  <a:pt x="11041587" y="6687830"/>
                </a:cubicBezTo>
                <a:cubicBezTo>
                  <a:pt x="11044127" y="6685290"/>
                  <a:pt x="11046667" y="6682750"/>
                  <a:pt x="11049207" y="6681480"/>
                </a:cubicBezTo>
                <a:cubicBezTo>
                  <a:pt x="11051747" y="6680210"/>
                  <a:pt x="11055557" y="6678940"/>
                  <a:pt x="11059367" y="6678940"/>
                </a:cubicBezTo>
                <a:cubicBezTo>
                  <a:pt x="11063177" y="6678940"/>
                  <a:pt x="11066987" y="6680210"/>
                  <a:pt x="11069527" y="6680210"/>
                </a:cubicBezTo>
                <a:cubicBezTo>
                  <a:pt x="11072067" y="6680210"/>
                  <a:pt x="11075877" y="6681480"/>
                  <a:pt x="11078417" y="6684020"/>
                </a:cubicBezTo>
                <a:lnTo>
                  <a:pt x="11078417" y="6672590"/>
                </a:lnTo>
                <a:cubicBezTo>
                  <a:pt x="11075877" y="6671320"/>
                  <a:pt x="11072067" y="6671320"/>
                  <a:pt x="11069527" y="6670050"/>
                </a:cubicBezTo>
                <a:cubicBezTo>
                  <a:pt x="11066987" y="6668780"/>
                  <a:pt x="11063177" y="6668780"/>
                  <a:pt x="11059367" y="6668780"/>
                </a:cubicBezTo>
                <a:close/>
                <a:moveTo>
                  <a:pt x="563750" y="6503751"/>
                </a:moveTo>
                <a:lnTo>
                  <a:pt x="563750" y="6518959"/>
                </a:lnTo>
                <a:lnTo>
                  <a:pt x="578547" y="6518959"/>
                </a:lnTo>
                <a:lnTo>
                  <a:pt x="578547" y="6503751"/>
                </a:lnTo>
                <a:close/>
                <a:moveTo>
                  <a:pt x="698264" y="6448451"/>
                </a:moveTo>
                <a:cubicBezTo>
                  <a:pt x="704990" y="6448451"/>
                  <a:pt x="710370" y="6449833"/>
                  <a:pt x="714406" y="6455363"/>
                </a:cubicBezTo>
                <a:cubicBezTo>
                  <a:pt x="718441" y="6460893"/>
                  <a:pt x="721131" y="6467806"/>
                  <a:pt x="721131" y="6477483"/>
                </a:cubicBezTo>
                <a:cubicBezTo>
                  <a:pt x="721131" y="6488543"/>
                  <a:pt x="718441" y="6495456"/>
                  <a:pt x="714406" y="6500986"/>
                </a:cubicBezTo>
                <a:cubicBezTo>
                  <a:pt x="710370" y="6505133"/>
                  <a:pt x="704990" y="6507898"/>
                  <a:pt x="698264" y="6507898"/>
                </a:cubicBezTo>
                <a:cubicBezTo>
                  <a:pt x="691538" y="6507898"/>
                  <a:pt x="686158" y="6505133"/>
                  <a:pt x="682122" y="6500986"/>
                </a:cubicBezTo>
                <a:cubicBezTo>
                  <a:pt x="678087" y="6496838"/>
                  <a:pt x="675396" y="6488543"/>
                  <a:pt x="675396" y="6478866"/>
                </a:cubicBezTo>
                <a:cubicBezTo>
                  <a:pt x="675396" y="6469188"/>
                  <a:pt x="678087" y="6460893"/>
                  <a:pt x="682122" y="6455363"/>
                </a:cubicBezTo>
                <a:cubicBezTo>
                  <a:pt x="686158" y="6451216"/>
                  <a:pt x="691538" y="6448451"/>
                  <a:pt x="698264" y="6448451"/>
                </a:cubicBezTo>
                <a:close/>
                <a:moveTo>
                  <a:pt x="530121" y="6440155"/>
                </a:moveTo>
                <a:lnTo>
                  <a:pt x="530121" y="6518958"/>
                </a:lnTo>
                <a:lnTo>
                  <a:pt x="543572" y="6518958"/>
                </a:lnTo>
                <a:lnTo>
                  <a:pt x="543572" y="6440155"/>
                </a:lnTo>
                <a:close/>
                <a:moveTo>
                  <a:pt x="698264" y="6438773"/>
                </a:moveTo>
                <a:cubicBezTo>
                  <a:pt x="688848" y="6438773"/>
                  <a:pt x="680777" y="6441538"/>
                  <a:pt x="674051" y="6447068"/>
                </a:cubicBezTo>
                <a:cubicBezTo>
                  <a:pt x="665980" y="6453981"/>
                  <a:pt x="661945" y="6463658"/>
                  <a:pt x="661945" y="6478866"/>
                </a:cubicBezTo>
                <a:cubicBezTo>
                  <a:pt x="661945" y="6492691"/>
                  <a:pt x="665980" y="6500986"/>
                  <a:pt x="672706" y="6507898"/>
                </a:cubicBezTo>
                <a:cubicBezTo>
                  <a:pt x="679432" y="6514811"/>
                  <a:pt x="687503" y="6518958"/>
                  <a:pt x="698264" y="6518958"/>
                </a:cubicBezTo>
                <a:cubicBezTo>
                  <a:pt x="704990" y="6518958"/>
                  <a:pt x="710370" y="6518958"/>
                  <a:pt x="717096" y="6514811"/>
                </a:cubicBezTo>
                <a:cubicBezTo>
                  <a:pt x="723822" y="6510663"/>
                  <a:pt x="727857" y="6506516"/>
                  <a:pt x="730547" y="6500986"/>
                </a:cubicBezTo>
                <a:cubicBezTo>
                  <a:pt x="733238" y="6495456"/>
                  <a:pt x="734583" y="6487161"/>
                  <a:pt x="734583" y="6477483"/>
                </a:cubicBezTo>
                <a:cubicBezTo>
                  <a:pt x="734583" y="6465041"/>
                  <a:pt x="730547" y="6455363"/>
                  <a:pt x="723822" y="6449833"/>
                </a:cubicBezTo>
                <a:cubicBezTo>
                  <a:pt x="717096" y="6442921"/>
                  <a:pt x="709025" y="6438773"/>
                  <a:pt x="698264" y="6438773"/>
                </a:cubicBezTo>
                <a:close/>
                <a:moveTo>
                  <a:pt x="628317" y="6438773"/>
                </a:moveTo>
                <a:cubicBezTo>
                  <a:pt x="621591" y="6438773"/>
                  <a:pt x="614865" y="6440156"/>
                  <a:pt x="609485" y="6442921"/>
                </a:cubicBezTo>
                <a:cubicBezTo>
                  <a:pt x="604104" y="6445686"/>
                  <a:pt x="600069" y="6449833"/>
                  <a:pt x="597378" y="6456746"/>
                </a:cubicBezTo>
                <a:cubicBezTo>
                  <a:pt x="594688" y="6462276"/>
                  <a:pt x="593343" y="6470571"/>
                  <a:pt x="593343" y="6478866"/>
                </a:cubicBezTo>
                <a:cubicBezTo>
                  <a:pt x="593343" y="6492691"/>
                  <a:pt x="596033" y="6502368"/>
                  <a:pt x="602759" y="6509281"/>
                </a:cubicBezTo>
                <a:cubicBezTo>
                  <a:pt x="609485" y="6516193"/>
                  <a:pt x="617556" y="6520341"/>
                  <a:pt x="628317" y="6520341"/>
                </a:cubicBezTo>
                <a:cubicBezTo>
                  <a:pt x="636388" y="6520341"/>
                  <a:pt x="644458" y="6517576"/>
                  <a:pt x="649839" y="6512046"/>
                </a:cubicBezTo>
                <a:cubicBezTo>
                  <a:pt x="655220" y="6507898"/>
                  <a:pt x="659255" y="6500986"/>
                  <a:pt x="660600" y="6491308"/>
                </a:cubicBezTo>
                <a:lnTo>
                  <a:pt x="647149" y="6489926"/>
                </a:lnTo>
                <a:cubicBezTo>
                  <a:pt x="645804" y="6496838"/>
                  <a:pt x="645804" y="6502368"/>
                  <a:pt x="641768" y="6505133"/>
                </a:cubicBezTo>
                <a:cubicBezTo>
                  <a:pt x="637733" y="6507898"/>
                  <a:pt x="633697" y="6509281"/>
                  <a:pt x="628317" y="6509281"/>
                </a:cubicBezTo>
                <a:cubicBezTo>
                  <a:pt x="621591" y="6509281"/>
                  <a:pt x="616210" y="6506516"/>
                  <a:pt x="612175" y="6502368"/>
                </a:cubicBezTo>
                <a:cubicBezTo>
                  <a:pt x="608140" y="6496838"/>
                  <a:pt x="606794" y="6489926"/>
                  <a:pt x="606794" y="6478866"/>
                </a:cubicBezTo>
                <a:cubicBezTo>
                  <a:pt x="606794" y="6469188"/>
                  <a:pt x="609485" y="6459511"/>
                  <a:pt x="613520" y="6455363"/>
                </a:cubicBezTo>
                <a:cubicBezTo>
                  <a:pt x="617556" y="6451216"/>
                  <a:pt x="622936" y="6448451"/>
                  <a:pt x="629662" y="6448451"/>
                </a:cubicBezTo>
                <a:cubicBezTo>
                  <a:pt x="633697" y="6448451"/>
                  <a:pt x="636388" y="6449833"/>
                  <a:pt x="640423" y="6452598"/>
                </a:cubicBezTo>
                <a:cubicBezTo>
                  <a:pt x="644458" y="6455363"/>
                  <a:pt x="645804" y="6459511"/>
                  <a:pt x="647149" y="6465041"/>
                </a:cubicBezTo>
                <a:lnTo>
                  <a:pt x="659255" y="6463658"/>
                </a:lnTo>
                <a:cubicBezTo>
                  <a:pt x="656565" y="6456746"/>
                  <a:pt x="653874" y="6449833"/>
                  <a:pt x="648494" y="6445686"/>
                </a:cubicBezTo>
                <a:cubicBezTo>
                  <a:pt x="643113" y="6441538"/>
                  <a:pt x="636388" y="6438773"/>
                  <a:pt x="628317" y="6438773"/>
                </a:cubicBezTo>
                <a:close/>
                <a:moveTo>
                  <a:pt x="780318" y="6437390"/>
                </a:moveTo>
                <a:cubicBezTo>
                  <a:pt x="774937" y="6437390"/>
                  <a:pt x="770902" y="6438773"/>
                  <a:pt x="766866" y="6441538"/>
                </a:cubicBezTo>
                <a:cubicBezTo>
                  <a:pt x="762831" y="6444303"/>
                  <a:pt x="760141" y="6447068"/>
                  <a:pt x="757450" y="6451215"/>
                </a:cubicBezTo>
                <a:lnTo>
                  <a:pt x="757450" y="6440155"/>
                </a:lnTo>
                <a:lnTo>
                  <a:pt x="745344" y="6440155"/>
                </a:lnTo>
                <a:lnTo>
                  <a:pt x="745344" y="6518958"/>
                </a:lnTo>
                <a:lnTo>
                  <a:pt x="757450" y="6518958"/>
                </a:lnTo>
                <a:lnTo>
                  <a:pt x="757450" y="6477483"/>
                </a:lnTo>
                <a:cubicBezTo>
                  <a:pt x="757450" y="6470570"/>
                  <a:pt x="758795" y="6463658"/>
                  <a:pt x="760141" y="6460893"/>
                </a:cubicBezTo>
                <a:cubicBezTo>
                  <a:pt x="761486" y="6458128"/>
                  <a:pt x="764176" y="6453980"/>
                  <a:pt x="766866" y="6452598"/>
                </a:cubicBezTo>
                <a:cubicBezTo>
                  <a:pt x="770902" y="6451215"/>
                  <a:pt x="773592" y="6449833"/>
                  <a:pt x="777627" y="6449833"/>
                </a:cubicBezTo>
                <a:cubicBezTo>
                  <a:pt x="783008" y="6449833"/>
                  <a:pt x="787043" y="6451215"/>
                  <a:pt x="788389" y="6453980"/>
                </a:cubicBezTo>
                <a:cubicBezTo>
                  <a:pt x="789734" y="6456745"/>
                  <a:pt x="791079" y="6462275"/>
                  <a:pt x="791079" y="6467805"/>
                </a:cubicBezTo>
                <a:lnTo>
                  <a:pt x="791079" y="6518958"/>
                </a:lnTo>
                <a:lnTo>
                  <a:pt x="804530" y="6518958"/>
                </a:lnTo>
                <a:lnTo>
                  <a:pt x="804530" y="6473335"/>
                </a:lnTo>
                <a:cubicBezTo>
                  <a:pt x="804530" y="6465040"/>
                  <a:pt x="805875" y="6459510"/>
                  <a:pt x="809911" y="6455363"/>
                </a:cubicBezTo>
                <a:cubicBezTo>
                  <a:pt x="813946" y="6451215"/>
                  <a:pt x="817982" y="6449833"/>
                  <a:pt x="823362" y="6449833"/>
                </a:cubicBezTo>
                <a:cubicBezTo>
                  <a:pt x="826053" y="6449833"/>
                  <a:pt x="830088" y="6451215"/>
                  <a:pt x="831433" y="6452598"/>
                </a:cubicBezTo>
                <a:cubicBezTo>
                  <a:pt x="832778" y="6453980"/>
                  <a:pt x="834123" y="6456745"/>
                  <a:pt x="835469" y="6458128"/>
                </a:cubicBezTo>
                <a:cubicBezTo>
                  <a:pt x="836814" y="6459510"/>
                  <a:pt x="836814" y="6463658"/>
                  <a:pt x="836814" y="6469188"/>
                </a:cubicBezTo>
                <a:lnTo>
                  <a:pt x="836814" y="6517575"/>
                </a:lnTo>
                <a:lnTo>
                  <a:pt x="850265" y="6517575"/>
                </a:lnTo>
                <a:lnTo>
                  <a:pt x="850265" y="6463658"/>
                </a:lnTo>
                <a:cubicBezTo>
                  <a:pt x="850265" y="6455363"/>
                  <a:pt x="847575" y="6448450"/>
                  <a:pt x="843539" y="6444303"/>
                </a:cubicBezTo>
                <a:cubicBezTo>
                  <a:pt x="839504" y="6440155"/>
                  <a:pt x="834123" y="6437390"/>
                  <a:pt x="826053" y="6437390"/>
                </a:cubicBezTo>
                <a:cubicBezTo>
                  <a:pt x="815291" y="6437390"/>
                  <a:pt x="808566" y="6441538"/>
                  <a:pt x="801840" y="6451215"/>
                </a:cubicBezTo>
                <a:cubicBezTo>
                  <a:pt x="800495" y="6447068"/>
                  <a:pt x="796459" y="6444303"/>
                  <a:pt x="793769" y="6441538"/>
                </a:cubicBezTo>
                <a:cubicBezTo>
                  <a:pt x="791079" y="6438773"/>
                  <a:pt x="785698" y="6437390"/>
                  <a:pt x="780318" y="6437390"/>
                </a:cubicBezTo>
                <a:close/>
                <a:moveTo>
                  <a:pt x="488422" y="6437390"/>
                </a:moveTo>
                <a:cubicBezTo>
                  <a:pt x="477661" y="6437390"/>
                  <a:pt x="469590" y="6441538"/>
                  <a:pt x="464209" y="6451215"/>
                </a:cubicBezTo>
                <a:lnTo>
                  <a:pt x="464209" y="6440155"/>
                </a:lnTo>
                <a:lnTo>
                  <a:pt x="452103" y="6440155"/>
                </a:lnTo>
                <a:lnTo>
                  <a:pt x="452103" y="6517575"/>
                </a:lnTo>
                <a:lnTo>
                  <a:pt x="464209" y="6517575"/>
                </a:lnTo>
                <a:lnTo>
                  <a:pt x="464209" y="6474718"/>
                </a:lnTo>
                <a:cubicBezTo>
                  <a:pt x="464209" y="6465040"/>
                  <a:pt x="466900" y="6458128"/>
                  <a:pt x="470935" y="6455363"/>
                </a:cubicBezTo>
                <a:cubicBezTo>
                  <a:pt x="474970" y="6451215"/>
                  <a:pt x="479006" y="6449833"/>
                  <a:pt x="484386" y="6449833"/>
                </a:cubicBezTo>
                <a:cubicBezTo>
                  <a:pt x="488422" y="6449833"/>
                  <a:pt x="491112" y="6449833"/>
                  <a:pt x="493802" y="6451215"/>
                </a:cubicBezTo>
                <a:cubicBezTo>
                  <a:pt x="496493" y="6453980"/>
                  <a:pt x="497838" y="6455363"/>
                  <a:pt x="499183" y="6458128"/>
                </a:cubicBezTo>
                <a:cubicBezTo>
                  <a:pt x="500528" y="6460893"/>
                  <a:pt x="500528" y="6465040"/>
                  <a:pt x="500528" y="6470570"/>
                </a:cubicBezTo>
                <a:lnTo>
                  <a:pt x="500528" y="6517575"/>
                </a:lnTo>
                <a:lnTo>
                  <a:pt x="513980" y="6517575"/>
                </a:lnTo>
                <a:lnTo>
                  <a:pt x="513980" y="6469188"/>
                </a:lnTo>
                <a:cubicBezTo>
                  <a:pt x="513980" y="6463658"/>
                  <a:pt x="512634" y="6459510"/>
                  <a:pt x="512634" y="6456745"/>
                </a:cubicBezTo>
                <a:cubicBezTo>
                  <a:pt x="511289" y="6452598"/>
                  <a:pt x="509944" y="6449833"/>
                  <a:pt x="508599" y="6447068"/>
                </a:cubicBezTo>
                <a:cubicBezTo>
                  <a:pt x="507254" y="6444303"/>
                  <a:pt x="504564" y="6441538"/>
                  <a:pt x="500528" y="6440155"/>
                </a:cubicBezTo>
                <a:cubicBezTo>
                  <a:pt x="497838" y="6438773"/>
                  <a:pt x="492457" y="6437390"/>
                  <a:pt x="488422" y="6437390"/>
                </a:cubicBezTo>
                <a:close/>
                <a:moveTo>
                  <a:pt x="530121" y="6409740"/>
                </a:moveTo>
                <a:lnTo>
                  <a:pt x="530121" y="6424948"/>
                </a:lnTo>
                <a:lnTo>
                  <a:pt x="543572" y="6424948"/>
                </a:lnTo>
                <a:lnTo>
                  <a:pt x="543572" y="6409740"/>
                </a:lnTo>
                <a:close/>
                <a:moveTo>
                  <a:pt x="1302340" y="0"/>
                </a:moveTo>
                <a:lnTo>
                  <a:pt x="12192000" y="0"/>
                </a:lnTo>
                <a:lnTo>
                  <a:pt x="12192000" y="6858011"/>
                </a:lnTo>
                <a:lnTo>
                  <a:pt x="0" y="6858011"/>
                </a:lnTo>
                <a:lnTo>
                  <a:pt x="0" y="1105973"/>
                </a:lnTo>
                <a:lnTo>
                  <a:pt x="1302340" y="110597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7ED220F-E534-2D40-B8B1-55032463DB0E}"/>
              </a:ext>
            </a:extLst>
          </p:cNvPr>
          <p:cNvGrpSpPr/>
          <p:nvPr userDrawn="1"/>
        </p:nvGrpSpPr>
        <p:grpSpPr>
          <a:xfrm>
            <a:off x="0" y="0"/>
            <a:ext cx="1302341" cy="1107184"/>
            <a:chOff x="0" y="0"/>
            <a:chExt cx="976756" cy="83038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207C5F0-D584-1C41-9F11-5A1F911A47D5}"/>
                </a:ext>
              </a:extLst>
            </p:cNvPr>
            <p:cNvSpPr/>
            <p:nvPr/>
          </p:nvSpPr>
          <p:spPr>
            <a:xfrm>
              <a:off x="0" y="0"/>
              <a:ext cx="976756" cy="830388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33" err="1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7" name="Image">
              <a:extLst>
                <a:ext uri="{FF2B5EF4-FFF2-40B4-BE49-F238E27FC236}">
                  <a16:creationId xmlns:a16="http://schemas.microsoft.com/office/drawing/2014/main" id="{DDD89547-95BA-3D42-87A0-CC9011073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246990" y="250462"/>
              <a:ext cx="489607" cy="327632"/>
            </a:xfrm>
            <a:prstGeom prst="rect">
              <a:avLst/>
            </a:prstGeom>
            <a:ln w="12700">
              <a:miter lim="400000"/>
            </a:ln>
          </p:spPr>
        </p:pic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3017DE20-D0AC-F049-97B2-E59311C5D82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94263" y="7315200"/>
            <a:ext cx="497703" cy="16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156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_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0CD15E-0871-B440-9789-6FCF052899A0}"/>
              </a:ext>
            </a:extLst>
          </p:cNvPr>
          <p:cNvSpPr/>
          <p:nvPr/>
        </p:nvSpPr>
        <p:spPr>
          <a:xfrm>
            <a:off x="0" y="16151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73379"/>
            <a:ext cx="9144000" cy="2387600"/>
          </a:xfrm>
        </p:spPr>
        <p:txBody>
          <a:bodyPr anchor="b"/>
          <a:lstStyle>
            <a:lvl1pPr algn="l">
              <a:defRPr sz="6000" b="1">
                <a:solidFill>
                  <a:srgbClr val="00092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53054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2259AB-41A2-B74A-82D9-26A3761F66CE}"/>
              </a:ext>
            </a:extLst>
          </p:cNvPr>
          <p:cNvSpPr txBox="1"/>
          <p:nvPr/>
        </p:nvSpPr>
        <p:spPr>
          <a:xfrm>
            <a:off x="9388930" y="535542"/>
            <a:ext cx="245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ysClr val="windowText" lastClr="000000"/>
                </a:solidFill>
              </a:rPr>
              <a:t>www.solitontech.com</a:t>
            </a:r>
          </a:p>
        </p:txBody>
      </p:sp>
      <p:pic>
        <p:nvPicPr>
          <p:cNvPr id="11" name="Picture 10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297F4B32-E375-114A-8231-213C7EEDE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0" y="410400"/>
            <a:ext cx="1738165" cy="61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90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077230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Full Image with left stri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98B4C7B9-C9B7-F844-A704-8521F764A00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77900" y="0"/>
            <a:ext cx="11214100" cy="6858000"/>
          </a:xfrm>
          <a:custGeom>
            <a:avLst/>
            <a:gdLst>
              <a:gd name="connsiteX0" fmla="*/ 10776965 w 11214100"/>
              <a:gd name="connsiteY0" fmla="*/ 6681688 h 6858000"/>
              <a:gd name="connsiteX1" fmla="*/ 10790935 w 11214100"/>
              <a:gd name="connsiteY1" fmla="*/ 6724868 h 6858000"/>
              <a:gd name="connsiteX2" fmla="*/ 10762995 w 11214100"/>
              <a:gd name="connsiteY2" fmla="*/ 6724868 h 6858000"/>
              <a:gd name="connsiteX3" fmla="*/ 10412475 w 11214100"/>
              <a:gd name="connsiteY3" fmla="*/ 6680418 h 6858000"/>
              <a:gd name="connsiteX4" fmla="*/ 10421365 w 11214100"/>
              <a:gd name="connsiteY4" fmla="*/ 6680418 h 6858000"/>
              <a:gd name="connsiteX5" fmla="*/ 10432795 w 11214100"/>
              <a:gd name="connsiteY5" fmla="*/ 6681688 h 6858000"/>
              <a:gd name="connsiteX6" fmla="*/ 10441685 w 11214100"/>
              <a:gd name="connsiteY6" fmla="*/ 6688038 h 6858000"/>
              <a:gd name="connsiteX7" fmla="*/ 10446765 w 11214100"/>
              <a:gd name="connsiteY7" fmla="*/ 6698198 h 6858000"/>
              <a:gd name="connsiteX8" fmla="*/ 10448035 w 11214100"/>
              <a:gd name="connsiteY8" fmla="*/ 6712168 h 6858000"/>
              <a:gd name="connsiteX9" fmla="*/ 10420095 w 11214100"/>
              <a:gd name="connsiteY9" fmla="*/ 6742648 h 6858000"/>
              <a:gd name="connsiteX10" fmla="*/ 10412475 w 11214100"/>
              <a:gd name="connsiteY10" fmla="*/ 6742648 h 6858000"/>
              <a:gd name="connsiteX11" fmla="*/ 10149585 w 11214100"/>
              <a:gd name="connsiteY11" fmla="*/ 6679147 h 6858000"/>
              <a:gd name="connsiteX12" fmla="*/ 10158475 w 11214100"/>
              <a:gd name="connsiteY12" fmla="*/ 6681687 h 6858000"/>
              <a:gd name="connsiteX13" fmla="*/ 10164825 w 11214100"/>
              <a:gd name="connsiteY13" fmla="*/ 6689307 h 6858000"/>
              <a:gd name="connsiteX14" fmla="*/ 10168635 w 11214100"/>
              <a:gd name="connsiteY14" fmla="*/ 6699467 h 6858000"/>
              <a:gd name="connsiteX15" fmla="*/ 10169905 w 11214100"/>
              <a:gd name="connsiteY15" fmla="*/ 6712167 h 6858000"/>
              <a:gd name="connsiteX16" fmla="*/ 10168635 w 11214100"/>
              <a:gd name="connsiteY16" fmla="*/ 6724867 h 6858000"/>
              <a:gd name="connsiteX17" fmla="*/ 10164825 w 11214100"/>
              <a:gd name="connsiteY17" fmla="*/ 6735027 h 6858000"/>
              <a:gd name="connsiteX18" fmla="*/ 10158475 w 11214100"/>
              <a:gd name="connsiteY18" fmla="*/ 6741377 h 6858000"/>
              <a:gd name="connsiteX19" fmla="*/ 10149585 w 11214100"/>
              <a:gd name="connsiteY19" fmla="*/ 6743917 h 6858000"/>
              <a:gd name="connsiteX20" fmla="*/ 10140695 w 11214100"/>
              <a:gd name="connsiteY20" fmla="*/ 6741377 h 6858000"/>
              <a:gd name="connsiteX21" fmla="*/ 10134345 w 11214100"/>
              <a:gd name="connsiteY21" fmla="*/ 6735027 h 6858000"/>
              <a:gd name="connsiteX22" fmla="*/ 10130535 w 11214100"/>
              <a:gd name="connsiteY22" fmla="*/ 6723597 h 6858000"/>
              <a:gd name="connsiteX23" fmla="*/ 10129265 w 11214100"/>
              <a:gd name="connsiteY23" fmla="*/ 6710897 h 6858000"/>
              <a:gd name="connsiteX24" fmla="*/ 10130535 w 11214100"/>
              <a:gd name="connsiteY24" fmla="*/ 6698197 h 6858000"/>
              <a:gd name="connsiteX25" fmla="*/ 10134345 w 11214100"/>
              <a:gd name="connsiteY25" fmla="*/ 6688037 h 6858000"/>
              <a:gd name="connsiteX26" fmla="*/ 10140695 w 11214100"/>
              <a:gd name="connsiteY26" fmla="*/ 6681687 h 6858000"/>
              <a:gd name="connsiteX27" fmla="*/ 10149585 w 11214100"/>
              <a:gd name="connsiteY27" fmla="*/ 6679147 h 6858000"/>
              <a:gd name="connsiteX28" fmla="*/ 10826495 w 11214100"/>
              <a:gd name="connsiteY28" fmla="*/ 6671528 h 6858000"/>
              <a:gd name="connsiteX29" fmla="*/ 10826495 w 11214100"/>
              <a:gd name="connsiteY29" fmla="*/ 6752808 h 6858000"/>
              <a:gd name="connsiteX30" fmla="*/ 10873485 w 11214100"/>
              <a:gd name="connsiteY30" fmla="*/ 6752808 h 6858000"/>
              <a:gd name="connsiteX31" fmla="*/ 10873485 w 11214100"/>
              <a:gd name="connsiteY31" fmla="*/ 6742648 h 6858000"/>
              <a:gd name="connsiteX32" fmla="*/ 10837925 w 11214100"/>
              <a:gd name="connsiteY32" fmla="*/ 6742648 h 6858000"/>
              <a:gd name="connsiteX33" fmla="*/ 10837925 w 11214100"/>
              <a:gd name="connsiteY33" fmla="*/ 6671528 h 6858000"/>
              <a:gd name="connsiteX34" fmla="*/ 10770615 w 11214100"/>
              <a:gd name="connsiteY34" fmla="*/ 6671528 h 6858000"/>
              <a:gd name="connsiteX35" fmla="*/ 10743945 w 11214100"/>
              <a:gd name="connsiteY35" fmla="*/ 6752808 h 6858000"/>
              <a:gd name="connsiteX36" fmla="*/ 10755375 w 11214100"/>
              <a:gd name="connsiteY36" fmla="*/ 6752808 h 6858000"/>
              <a:gd name="connsiteX37" fmla="*/ 10761725 w 11214100"/>
              <a:gd name="connsiteY37" fmla="*/ 6735028 h 6858000"/>
              <a:gd name="connsiteX38" fmla="*/ 10796015 w 11214100"/>
              <a:gd name="connsiteY38" fmla="*/ 6735028 h 6858000"/>
              <a:gd name="connsiteX39" fmla="*/ 10801095 w 11214100"/>
              <a:gd name="connsiteY39" fmla="*/ 6752808 h 6858000"/>
              <a:gd name="connsiteX40" fmla="*/ 10812525 w 11214100"/>
              <a:gd name="connsiteY40" fmla="*/ 6752808 h 6858000"/>
              <a:gd name="connsiteX41" fmla="*/ 10785855 w 11214100"/>
              <a:gd name="connsiteY41" fmla="*/ 6671528 h 6858000"/>
              <a:gd name="connsiteX42" fmla="*/ 10682986 w 11214100"/>
              <a:gd name="connsiteY42" fmla="*/ 6671528 h 6858000"/>
              <a:gd name="connsiteX43" fmla="*/ 10682986 w 11214100"/>
              <a:gd name="connsiteY43" fmla="*/ 6680418 h 6858000"/>
              <a:gd name="connsiteX44" fmla="*/ 10702036 w 11214100"/>
              <a:gd name="connsiteY44" fmla="*/ 6680418 h 6858000"/>
              <a:gd name="connsiteX45" fmla="*/ 10702036 w 11214100"/>
              <a:gd name="connsiteY45" fmla="*/ 6742648 h 6858000"/>
              <a:gd name="connsiteX46" fmla="*/ 10682986 w 11214100"/>
              <a:gd name="connsiteY46" fmla="*/ 6742648 h 6858000"/>
              <a:gd name="connsiteX47" fmla="*/ 10682986 w 11214100"/>
              <a:gd name="connsiteY47" fmla="*/ 6751538 h 6858000"/>
              <a:gd name="connsiteX48" fmla="*/ 10731246 w 11214100"/>
              <a:gd name="connsiteY48" fmla="*/ 6751538 h 6858000"/>
              <a:gd name="connsiteX49" fmla="*/ 10731246 w 11214100"/>
              <a:gd name="connsiteY49" fmla="*/ 6742648 h 6858000"/>
              <a:gd name="connsiteX50" fmla="*/ 10712196 w 11214100"/>
              <a:gd name="connsiteY50" fmla="*/ 6742648 h 6858000"/>
              <a:gd name="connsiteX51" fmla="*/ 10712196 w 11214100"/>
              <a:gd name="connsiteY51" fmla="*/ 6680418 h 6858000"/>
              <a:gd name="connsiteX52" fmla="*/ 10731246 w 11214100"/>
              <a:gd name="connsiteY52" fmla="*/ 6680418 h 6858000"/>
              <a:gd name="connsiteX53" fmla="*/ 10731246 w 11214100"/>
              <a:gd name="connsiteY53" fmla="*/ 6671528 h 6858000"/>
              <a:gd name="connsiteX54" fmla="*/ 10608056 w 11214100"/>
              <a:gd name="connsiteY54" fmla="*/ 6671528 h 6858000"/>
              <a:gd name="connsiteX55" fmla="*/ 10608056 w 11214100"/>
              <a:gd name="connsiteY55" fmla="*/ 6680418 h 6858000"/>
              <a:gd name="connsiteX56" fmla="*/ 10632186 w 11214100"/>
              <a:gd name="connsiteY56" fmla="*/ 6680418 h 6858000"/>
              <a:gd name="connsiteX57" fmla="*/ 10632186 w 11214100"/>
              <a:gd name="connsiteY57" fmla="*/ 6751538 h 6858000"/>
              <a:gd name="connsiteX58" fmla="*/ 10643616 w 11214100"/>
              <a:gd name="connsiteY58" fmla="*/ 6751538 h 6858000"/>
              <a:gd name="connsiteX59" fmla="*/ 10643616 w 11214100"/>
              <a:gd name="connsiteY59" fmla="*/ 6680418 h 6858000"/>
              <a:gd name="connsiteX60" fmla="*/ 10667746 w 11214100"/>
              <a:gd name="connsiteY60" fmla="*/ 6680418 h 6858000"/>
              <a:gd name="connsiteX61" fmla="*/ 10667746 w 11214100"/>
              <a:gd name="connsiteY61" fmla="*/ 6671528 h 6858000"/>
              <a:gd name="connsiteX62" fmla="*/ 10540745 w 11214100"/>
              <a:gd name="connsiteY62" fmla="*/ 6671528 h 6858000"/>
              <a:gd name="connsiteX63" fmla="*/ 10540745 w 11214100"/>
              <a:gd name="connsiteY63" fmla="*/ 6751538 h 6858000"/>
              <a:gd name="connsiteX64" fmla="*/ 10550905 w 11214100"/>
              <a:gd name="connsiteY64" fmla="*/ 6751538 h 6858000"/>
              <a:gd name="connsiteX65" fmla="*/ 10550905 w 11214100"/>
              <a:gd name="connsiteY65" fmla="*/ 6726138 h 6858000"/>
              <a:gd name="connsiteX66" fmla="*/ 10550905 w 11214100"/>
              <a:gd name="connsiteY66" fmla="*/ 6685498 h 6858000"/>
              <a:gd name="connsiteX67" fmla="*/ 10557255 w 11214100"/>
              <a:gd name="connsiteY67" fmla="*/ 6702008 h 6858000"/>
              <a:gd name="connsiteX68" fmla="*/ 10581385 w 11214100"/>
              <a:gd name="connsiteY68" fmla="*/ 6752808 h 6858000"/>
              <a:gd name="connsiteX69" fmla="*/ 10595355 w 11214100"/>
              <a:gd name="connsiteY69" fmla="*/ 6752808 h 6858000"/>
              <a:gd name="connsiteX70" fmla="*/ 10595355 w 11214100"/>
              <a:gd name="connsiteY70" fmla="*/ 6671528 h 6858000"/>
              <a:gd name="connsiteX71" fmla="*/ 10585195 w 11214100"/>
              <a:gd name="connsiteY71" fmla="*/ 6671528 h 6858000"/>
              <a:gd name="connsiteX72" fmla="*/ 10585195 w 11214100"/>
              <a:gd name="connsiteY72" fmla="*/ 6694388 h 6858000"/>
              <a:gd name="connsiteX73" fmla="*/ 10585195 w 11214100"/>
              <a:gd name="connsiteY73" fmla="*/ 6738838 h 6858000"/>
              <a:gd name="connsiteX74" fmla="*/ 10577575 w 11214100"/>
              <a:gd name="connsiteY74" fmla="*/ 6719788 h 6858000"/>
              <a:gd name="connsiteX75" fmla="*/ 10554715 w 11214100"/>
              <a:gd name="connsiteY75" fmla="*/ 6671528 h 6858000"/>
              <a:gd name="connsiteX76" fmla="*/ 10475976 w 11214100"/>
              <a:gd name="connsiteY76" fmla="*/ 6671528 h 6858000"/>
              <a:gd name="connsiteX77" fmla="*/ 10475976 w 11214100"/>
              <a:gd name="connsiteY77" fmla="*/ 6752808 h 6858000"/>
              <a:gd name="connsiteX78" fmla="*/ 10521696 w 11214100"/>
              <a:gd name="connsiteY78" fmla="*/ 6752808 h 6858000"/>
              <a:gd name="connsiteX79" fmla="*/ 10521696 w 11214100"/>
              <a:gd name="connsiteY79" fmla="*/ 6742648 h 6858000"/>
              <a:gd name="connsiteX80" fmla="*/ 10486136 w 11214100"/>
              <a:gd name="connsiteY80" fmla="*/ 6742648 h 6858000"/>
              <a:gd name="connsiteX81" fmla="*/ 10486136 w 11214100"/>
              <a:gd name="connsiteY81" fmla="*/ 6714708 h 6858000"/>
              <a:gd name="connsiteX82" fmla="*/ 10520426 w 11214100"/>
              <a:gd name="connsiteY82" fmla="*/ 6714708 h 6858000"/>
              <a:gd name="connsiteX83" fmla="*/ 10520426 w 11214100"/>
              <a:gd name="connsiteY83" fmla="*/ 6705818 h 6858000"/>
              <a:gd name="connsiteX84" fmla="*/ 10486136 w 11214100"/>
              <a:gd name="connsiteY84" fmla="*/ 6705818 h 6858000"/>
              <a:gd name="connsiteX85" fmla="*/ 10486136 w 11214100"/>
              <a:gd name="connsiteY85" fmla="*/ 6680418 h 6858000"/>
              <a:gd name="connsiteX86" fmla="*/ 10521696 w 11214100"/>
              <a:gd name="connsiteY86" fmla="*/ 6680418 h 6858000"/>
              <a:gd name="connsiteX87" fmla="*/ 10521696 w 11214100"/>
              <a:gd name="connsiteY87" fmla="*/ 6671528 h 6858000"/>
              <a:gd name="connsiteX88" fmla="*/ 10401045 w 11214100"/>
              <a:gd name="connsiteY88" fmla="*/ 6671528 h 6858000"/>
              <a:gd name="connsiteX89" fmla="*/ 10401045 w 11214100"/>
              <a:gd name="connsiteY89" fmla="*/ 6751538 h 6858000"/>
              <a:gd name="connsiteX90" fmla="*/ 10418825 w 11214100"/>
              <a:gd name="connsiteY90" fmla="*/ 6751538 h 6858000"/>
              <a:gd name="connsiteX91" fmla="*/ 10432795 w 11214100"/>
              <a:gd name="connsiteY91" fmla="*/ 6750268 h 6858000"/>
              <a:gd name="connsiteX92" fmla="*/ 10442955 w 11214100"/>
              <a:gd name="connsiteY92" fmla="*/ 6746458 h 6858000"/>
              <a:gd name="connsiteX93" fmla="*/ 10450575 w 11214100"/>
              <a:gd name="connsiteY93" fmla="*/ 6740108 h 6858000"/>
              <a:gd name="connsiteX94" fmla="*/ 10455655 w 11214100"/>
              <a:gd name="connsiteY94" fmla="*/ 6732488 h 6858000"/>
              <a:gd name="connsiteX95" fmla="*/ 10458195 w 11214100"/>
              <a:gd name="connsiteY95" fmla="*/ 6722328 h 6858000"/>
              <a:gd name="connsiteX96" fmla="*/ 10459465 w 11214100"/>
              <a:gd name="connsiteY96" fmla="*/ 6710898 h 6858000"/>
              <a:gd name="connsiteX97" fmla="*/ 10449305 w 11214100"/>
              <a:gd name="connsiteY97" fmla="*/ 6681688 h 6858000"/>
              <a:gd name="connsiteX98" fmla="*/ 10421365 w 11214100"/>
              <a:gd name="connsiteY98" fmla="*/ 6671528 h 6858000"/>
              <a:gd name="connsiteX99" fmla="*/ 10333735 w 11214100"/>
              <a:gd name="connsiteY99" fmla="*/ 6671528 h 6858000"/>
              <a:gd name="connsiteX100" fmla="*/ 10333735 w 11214100"/>
              <a:gd name="connsiteY100" fmla="*/ 6680418 h 6858000"/>
              <a:gd name="connsiteX101" fmla="*/ 10352785 w 11214100"/>
              <a:gd name="connsiteY101" fmla="*/ 6680418 h 6858000"/>
              <a:gd name="connsiteX102" fmla="*/ 10352785 w 11214100"/>
              <a:gd name="connsiteY102" fmla="*/ 6742648 h 6858000"/>
              <a:gd name="connsiteX103" fmla="*/ 10333735 w 11214100"/>
              <a:gd name="connsiteY103" fmla="*/ 6742648 h 6858000"/>
              <a:gd name="connsiteX104" fmla="*/ 10333735 w 11214100"/>
              <a:gd name="connsiteY104" fmla="*/ 6751538 h 6858000"/>
              <a:gd name="connsiteX105" fmla="*/ 10381995 w 11214100"/>
              <a:gd name="connsiteY105" fmla="*/ 6751538 h 6858000"/>
              <a:gd name="connsiteX106" fmla="*/ 10381995 w 11214100"/>
              <a:gd name="connsiteY106" fmla="*/ 6742648 h 6858000"/>
              <a:gd name="connsiteX107" fmla="*/ 10362945 w 11214100"/>
              <a:gd name="connsiteY107" fmla="*/ 6742648 h 6858000"/>
              <a:gd name="connsiteX108" fmla="*/ 10362945 w 11214100"/>
              <a:gd name="connsiteY108" fmla="*/ 6680418 h 6858000"/>
              <a:gd name="connsiteX109" fmla="*/ 10381995 w 11214100"/>
              <a:gd name="connsiteY109" fmla="*/ 6680418 h 6858000"/>
              <a:gd name="connsiteX110" fmla="*/ 10381995 w 11214100"/>
              <a:gd name="connsiteY110" fmla="*/ 6671528 h 6858000"/>
              <a:gd name="connsiteX111" fmla="*/ 10266426 w 11214100"/>
              <a:gd name="connsiteY111" fmla="*/ 6671528 h 6858000"/>
              <a:gd name="connsiteX112" fmla="*/ 10266426 w 11214100"/>
              <a:gd name="connsiteY112" fmla="*/ 6751538 h 6858000"/>
              <a:gd name="connsiteX113" fmla="*/ 10277856 w 11214100"/>
              <a:gd name="connsiteY113" fmla="*/ 6751538 h 6858000"/>
              <a:gd name="connsiteX114" fmla="*/ 10277856 w 11214100"/>
              <a:gd name="connsiteY114" fmla="*/ 6715978 h 6858000"/>
              <a:gd name="connsiteX115" fmla="*/ 10310876 w 11214100"/>
              <a:gd name="connsiteY115" fmla="*/ 6715978 h 6858000"/>
              <a:gd name="connsiteX116" fmla="*/ 10310876 w 11214100"/>
              <a:gd name="connsiteY116" fmla="*/ 6707088 h 6858000"/>
              <a:gd name="connsiteX117" fmla="*/ 10277856 w 11214100"/>
              <a:gd name="connsiteY117" fmla="*/ 6707088 h 6858000"/>
              <a:gd name="connsiteX118" fmla="*/ 10277856 w 11214100"/>
              <a:gd name="connsiteY118" fmla="*/ 6680418 h 6858000"/>
              <a:gd name="connsiteX119" fmla="*/ 10312146 w 11214100"/>
              <a:gd name="connsiteY119" fmla="*/ 6680418 h 6858000"/>
              <a:gd name="connsiteX120" fmla="*/ 10312146 w 11214100"/>
              <a:gd name="connsiteY120" fmla="*/ 6671528 h 6858000"/>
              <a:gd name="connsiteX121" fmla="*/ 10192766 w 11214100"/>
              <a:gd name="connsiteY121" fmla="*/ 6671528 h 6858000"/>
              <a:gd name="connsiteX122" fmla="*/ 10192766 w 11214100"/>
              <a:gd name="connsiteY122" fmla="*/ 6751538 h 6858000"/>
              <a:gd name="connsiteX123" fmla="*/ 10202926 w 11214100"/>
              <a:gd name="connsiteY123" fmla="*/ 6751538 h 6858000"/>
              <a:gd name="connsiteX124" fmla="*/ 10202926 w 11214100"/>
              <a:gd name="connsiteY124" fmla="*/ 6726138 h 6858000"/>
              <a:gd name="connsiteX125" fmla="*/ 10202926 w 11214100"/>
              <a:gd name="connsiteY125" fmla="*/ 6685498 h 6858000"/>
              <a:gd name="connsiteX126" fmla="*/ 10209276 w 11214100"/>
              <a:gd name="connsiteY126" fmla="*/ 6702008 h 6858000"/>
              <a:gd name="connsiteX127" fmla="*/ 10233406 w 11214100"/>
              <a:gd name="connsiteY127" fmla="*/ 6752808 h 6858000"/>
              <a:gd name="connsiteX128" fmla="*/ 10247376 w 11214100"/>
              <a:gd name="connsiteY128" fmla="*/ 6752808 h 6858000"/>
              <a:gd name="connsiteX129" fmla="*/ 10247376 w 11214100"/>
              <a:gd name="connsiteY129" fmla="*/ 6671528 h 6858000"/>
              <a:gd name="connsiteX130" fmla="*/ 10235946 w 11214100"/>
              <a:gd name="connsiteY130" fmla="*/ 6671528 h 6858000"/>
              <a:gd name="connsiteX131" fmla="*/ 10235946 w 11214100"/>
              <a:gd name="connsiteY131" fmla="*/ 6694388 h 6858000"/>
              <a:gd name="connsiteX132" fmla="*/ 10235946 w 11214100"/>
              <a:gd name="connsiteY132" fmla="*/ 6738838 h 6858000"/>
              <a:gd name="connsiteX133" fmla="*/ 10228326 w 11214100"/>
              <a:gd name="connsiteY133" fmla="*/ 6719788 h 6858000"/>
              <a:gd name="connsiteX134" fmla="*/ 10206736 w 11214100"/>
              <a:gd name="connsiteY134" fmla="*/ 6671528 h 6858000"/>
              <a:gd name="connsiteX135" fmla="*/ 9915905 w 11214100"/>
              <a:gd name="connsiteY135" fmla="*/ 6671528 h 6858000"/>
              <a:gd name="connsiteX136" fmla="*/ 9915905 w 11214100"/>
              <a:gd name="connsiteY136" fmla="*/ 6680418 h 6858000"/>
              <a:gd name="connsiteX137" fmla="*/ 9933685 w 11214100"/>
              <a:gd name="connsiteY137" fmla="*/ 6680418 h 6858000"/>
              <a:gd name="connsiteX138" fmla="*/ 9934955 w 11214100"/>
              <a:gd name="connsiteY138" fmla="*/ 6680418 h 6858000"/>
              <a:gd name="connsiteX139" fmla="*/ 9934955 w 11214100"/>
              <a:gd name="connsiteY139" fmla="*/ 6742648 h 6858000"/>
              <a:gd name="connsiteX140" fmla="*/ 9915905 w 11214100"/>
              <a:gd name="connsiteY140" fmla="*/ 6742648 h 6858000"/>
              <a:gd name="connsiteX141" fmla="*/ 9915905 w 11214100"/>
              <a:gd name="connsiteY141" fmla="*/ 6751538 h 6858000"/>
              <a:gd name="connsiteX142" fmla="*/ 9964165 w 11214100"/>
              <a:gd name="connsiteY142" fmla="*/ 6751538 h 6858000"/>
              <a:gd name="connsiteX143" fmla="*/ 9964165 w 11214100"/>
              <a:gd name="connsiteY143" fmla="*/ 6742648 h 6858000"/>
              <a:gd name="connsiteX144" fmla="*/ 9945115 w 11214100"/>
              <a:gd name="connsiteY144" fmla="*/ 6742648 h 6858000"/>
              <a:gd name="connsiteX145" fmla="*/ 9945115 w 11214100"/>
              <a:gd name="connsiteY145" fmla="*/ 6680418 h 6858000"/>
              <a:gd name="connsiteX146" fmla="*/ 9964165 w 11214100"/>
              <a:gd name="connsiteY146" fmla="*/ 6680418 h 6858000"/>
              <a:gd name="connsiteX147" fmla="*/ 9964165 w 11214100"/>
              <a:gd name="connsiteY147" fmla="*/ 6671528 h 6858000"/>
              <a:gd name="connsiteX148" fmla="*/ 9842245 w 11214100"/>
              <a:gd name="connsiteY148" fmla="*/ 6671528 h 6858000"/>
              <a:gd name="connsiteX149" fmla="*/ 9842245 w 11214100"/>
              <a:gd name="connsiteY149" fmla="*/ 6751538 h 6858000"/>
              <a:gd name="connsiteX150" fmla="*/ 9852405 w 11214100"/>
              <a:gd name="connsiteY150" fmla="*/ 6751538 h 6858000"/>
              <a:gd name="connsiteX151" fmla="*/ 9852405 w 11214100"/>
              <a:gd name="connsiteY151" fmla="*/ 6726138 h 6858000"/>
              <a:gd name="connsiteX152" fmla="*/ 9852405 w 11214100"/>
              <a:gd name="connsiteY152" fmla="*/ 6685498 h 6858000"/>
              <a:gd name="connsiteX153" fmla="*/ 9858755 w 11214100"/>
              <a:gd name="connsiteY153" fmla="*/ 6702008 h 6858000"/>
              <a:gd name="connsiteX154" fmla="*/ 9882885 w 11214100"/>
              <a:gd name="connsiteY154" fmla="*/ 6752808 h 6858000"/>
              <a:gd name="connsiteX155" fmla="*/ 9896855 w 11214100"/>
              <a:gd name="connsiteY155" fmla="*/ 6752808 h 6858000"/>
              <a:gd name="connsiteX156" fmla="*/ 9896855 w 11214100"/>
              <a:gd name="connsiteY156" fmla="*/ 6671528 h 6858000"/>
              <a:gd name="connsiteX157" fmla="*/ 9886695 w 11214100"/>
              <a:gd name="connsiteY157" fmla="*/ 6671528 h 6858000"/>
              <a:gd name="connsiteX158" fmla="*/ 9886695 w 11214100"/>
              <a:gd name="connsiteY158" fmla="*/ 6694388 h 6858000"/>
              <a:gd name="connsiteX159" fmla="*/ 9886695 w 11214100"/>
              <a:gd name="connsiteY159" fmla="*/ 6738838 h 6858000"/>
              <a:gd name="connsiteX160" fmla="*/ 9879075 w 11214100"/>
              <a:gd name="connsiteY160" fmla="*/ 6719788 h 6858000"/>
              <a:gd name="connsiteX161" fmla="*/ 9856215 w 11214100"/>
              <a:gd name="connsiteY161" fmla="*/ 6671528 h 6858000"/>
              <a:gd name="connsiteX162" fmla="*/ 10150855 w 11214100"/>
              <a:gd name="connsiteY162" fmla="*/ 6670257 h 6858000"/>
              <a:gd name="connsiteX163" fmla="*/ 10138155 w 11214100"/>
              <a:gd name="connsiteY163" fmla="*/ 6672797 h 6858000"/>
              <a:gd name="connsiteX164" fmla="*/ 10127995 w 11214100"/>
              <a:gd name="connsiteY164" fmla="*/ 6680417 h 6858000"/>
              <a:gd name="connsiteX165" fmla="*/ 10121645 w 11214100"/>
              <a:gd name="connsiteY165" fmla="*/ 6693117 h 6858000"/>
              <a:gd name="connsiteX166" fmla="*/ 10119105 w 11214100"/>
              <a:gd name="connsiteY166" fmla="*/ 6712167 h 6858000"/>
              <a:gd name="connsiteX167" fmla="*/ 10120375 w 11214100"/>
              <a:gd name="connsiteY167" fmla="*/ 6729947 h 6858000"/>
              <a:gd name="connsiteX168" fmla="*/ 10125455 w 11214100"/>
              <a:gd name="connsiteY168" fmla="*/ 6742647 h 6858000"/>
              <a:gd name="connsiteX169" fmla="*/ 10135615 w 11214100"/>
              <a:gd name="connsiteY169" fmla="*/ 6750267 h 6858000"/>
              <a:gd name="connsiteX170" fmla="*/ 10149585 w 11214100"/>
              <a:gd name="connsiteY170" fmla="*/ 6752807 h 6858000"/>
              <a:gd name="connsiteX171" fmla="*/ 10162285 w 11214100"/>
              <a:gd name="connsiteY171" fmla="*/ 6750267 h 6858000"/>
              <a:gd name="connsiteX172" fmla="*/ 10172445 w 11214100"/>
              <a:gd name="connsiteY172" fmla="*/ 6742647 h 6858000"/>
              <a:gd name="connsiteX173" fmla="*/ 10178795 w 11214100"/>
              <a:gd name="connsiteY173" fmla="*/ 6729947 h 6858000"/>
              <a:gd name="connsiteX174" fmla="*/ 10181335 w 11214100"/>
              <a:gd name="connsiteY174" fmla="*/ 6710897 h 6858000"/>
              <a:gd name="connsiteX175" fmla="*/ 10180065 w 11214100"/>
              <a:gd name="connsiteY175" fmla="*/ 6694387 h 6858000"/>
              <a:gd name="connsiteX176" fmla="*/ 10173715 w 11214100"/>
              <a:gd name="connsiteY176" fmla="*/ 6681687 h 6858000"/>
              <a:gd name="connsiteX177" fmla="*/ 10164825 w 11214100"/>
              <a:gd name="connsiteY177" fmla="*/ 6672797 h 6858000"/>
              <a:gd name="connsiteX178" fmla="*/ 10150855 w 11214100"/>
              <a:gd name="connsiteY178" fmla="*/ 6670257 h 6858000"/>
              <a:gd name="connsiteX179" fmla="*/ 10087356 w 11214100"/>
              <a:gd name="connsiteY179" fmla="*/ 6670257 h 6858000"/>
              <a:gd name="connsiteX180" fmla="*/ 10072116 w 11214100"/>
              <a:gd name="connsiteY180" fmla="*/ 6672797 h 6858000"/>
              <a:gd name="connsiteX181" fmla="*/ 10060686 w 11214100"/>
              <a:gd name="connsiteY181" fmla="*/ 6681687 h 6858000"/>
              <a:gd name="connsiteX182" fmla="*/ 10053066 w 11214100"/>
              <a:gd name="connsiteY182" fmla="*/ 6694387 h 6858000"/>
              <a:gd name="connsiteX183" fmla="*/ 10050526 w 11214100"/>
              <a:gd name="connsiteY183" fmla="*/ 6712167 h 6858000"/>
              <a:gd name="connsiteX184" fmla="*/ 10059416 w 11214100"/>
              <a:gd name="connsiteY184" fmla="*/ 6742647 h 6858000"/>
              <a:gd name="connsiteX185" fmla="*/ 10086086 w 11214100"/>
              <a:gd name="connsiteY185" fmla="*/ 6752807 h 6858000"/>
              <a:gd name="connsiteX186" fmla="*/ 10106406 w 11214100"/>
              <a:gd name="connsiteY186" fmla="*/ 6748997 h 6858000"/>
              <a:gd name="connsiteX187" fmla="*/ 10106406 w 11214100"/>
              <a:gd name="connsiteY187" fmla="*/ 6738837 h 6858000"/>
              <a:gd name="connsiteX188" fmla="*/ 10097516 w 11214100"/>
              <a:gd name="connsiteY188" fmla="*/ 6742647 h 6858000"/>
              <a:gd name="connsiteX189" fmla="*/ 10087356 w 11214100"/>
              <a:gd name="connsiteY189" fmla="*/ 6743917 h 6858000"/>
              <a:gd name="connsiteX190" fmla="*/ 10068306 w 11214100"/>
              <a:gd name="connsiteY190" fmla="*/ 6736297 h 6858000"/>
              <a:gd name="connsiteX191" fmla="*/ 10061956 w 11214100"/>
              <a:gd name="connsiteY191" fmla="*/ 6712167 h 6858000"/>
              <a:gd name="connsiteX192" fmla="*/ 10063226 w 11214100"/>
              <a:gd name="connsiteY192" fmla="*/ 6698197 h 6858000"/>
              <a:gd name="connsiteX193" fmla="*/ 10069576 w 11214100"/>
              <a:gd name="connsiteY193" fmla="*/ 6689307 h 6858000"/>
              <a:gd name="connsiteX194" fmla="*/ 10077196 w 11214100"/>
              <a:gd name="connsiteY194" fmla="*/ 6682957 h 6858000"/>
              <a:gd name="connsiteX195" fmla="*/ 10087356 w 11214100"/>
              <a:gd name="connsiteY195" fmla="*/ 6680417 h 6858000"/>
              <a:gd name="connsiteX196" fmla="*/ 10097516 w 11214100"/>
              <a:gd name="connsiteY196" fmla="*/ 6681687 h 6858000"/>
              <a:gd name="connsiteX197" fmla="*/ 10106406 w 11214100"/>
              <a:gd name="connsiteY197" fmla="*/ 6685497 h 6858000"/>
              <a:gd name="connsiteX198" fmla="*/ 10106406 w 11214100"/>
              <a:gd name="connsiteY198" fmla="*/ 6674067 h 6858000"/>
              <a:gd name="connsiteX199" fmla="*/ 10097516 w 11214100"/>
              <a:gd name="connsiteY199" fmla="*/ 6671527 h 6858000"/>
              <a:gd name="connsiteX200" fmla="*/ 10087356 w 11214100"/>
              <a:gd name="connsiteY200" fmla="*/ 6670257 h 6858000"/>
              <a:gd name="connsiteX201" fmla="*/ 0 w 11214100"/>
              <a:gd name="connsiteY201" fmla="*/ 0 h 6858000"/>
              <a:gd name="connsiteX202" fmla="*/ 11214100 w 11214100"/>
              <a:gd name="connsiteY202" fmla="*/ 0 h 6858000"/>
              <a:gd name="connsiteX203" fmla="*/ 11214100 w 11214100"/>
              <a:gd name="connsiteY203" fmla="*/ 6858000 h 6858000"/>
              <a:gd name="connsiteX204" fmla="*/ 0 w 11214100"/>
              <a:gd name="connsiteY20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</a:cxnLst>
            <a:rect l="l" t="t" r="r" b="b"/>
            <a:pathLst>
              <a:path w="11214100" h="6858000">
                <a:moveTo>
                  <a:pt x="10776965" y="6681688"/>
                </a:moveTo>
                <a:lnTo>
                  <a:pt x="10790935" y="6724868"/>
                </a:lnTo>
                <a:lnTo>
                  <a:pt x="10762995" y="6724868"/>
                </a:lnTo>
                <a:close/>
                <a:moveTo>
                  <a:pt x="10412475" y="6680418"/>
                </a:moveTo>
                <a:lnTo>
                  <a:pt x="10421365" y="6680418"/>
                </a:lnTo>
                <a:cubicBezTo>
                  <a:pt x="10425175" y="6680418"/>
                  <a:pt x="10428985" y="6680418"/>
                  <a:pt x="10432795" y="6681688"/>
                </a:cubicBezTo>
                <a:cubicBezTo>
                  <a:pt x="10436605" y="6682958"/>
                  <a:pt x="10439145" y="6685498"/>
                  <a:pt x="10441685" y="6688038"/>
                </a:cubicBezTo>
                <a:cubicBezTo>
                  <a:pt x="10444225" y="6690578"/>
                  <a:pt x="10445495" y="6694388"/>
                  <a:pt x="10446765" y="6698198"/>
                </a:cubicBezTo>
                <a:cubicBezTo>
                  <a:pt x="10448035" y="6702008"/>
                  <a:pt x="10448035" y="6705818"/>
                  <a:pt x="10448035" y="6712168"/>
                </a:cubicBezTo>
                <a:cubicBezTo>
                  <a:pt x="10448035" y="6732488"/>
                  <a:pt x="10437875" y="6742648"/>
                  <a:pt x="10420095" y="6742648"/>
                </a:cubicBezTo>
                <a:lnTo>
                  <a:pt x="10412475" y="6742648"/>
                </a:lnTo>
                <a:close/>
                <a:moveTo>
                  <a:pt x="10149585" y="6679147"/>
                </a:moveTo>
                <a:cubicBezTo>
                  <a:pt x="10153395" y="6679147"/>
                  <a:pt x="10155935" y="6680417"/>
                  <a:pt x="10158475" y="6681687"/>
                </a:cubicBezTo>
                <a:cubicBezTo>
                  <a:pt x="10161015" y="6684227"/>
                  <a:pt x="10162285" y="6686767"/>
                  <a:pt x="10164825" y="6689307"/>
                </a:cubicBezTo>
                <a:cubicBezTo>
                  <a:pt x="10167365" y="6691847"/>
                  <a:pt x="10167365" y="6695657"/>
                  <a:pt x="10168635" y="6699467"/>
                </a:cubicBezTo>
                <a:cubicBezTo>
                  <a:pt x="10169905" y="6703277"/>
                  <a:pt x="10169905" y="6707087"/>
                  <a:pt x="10169905" y="6712167"/>
                </a:cubicBezTo>
                <a:cubicBezTo>
                  <a:pt x="10169905" y="6715977"/>
                  <a:pt x="10169905" y="6721057"/>
                  <a:pt x="10168635" y="6724867"/>
                </a:cubicBezTo>
                <a:cubicBezTo>
                  <a:pt x="10167365" y="6728677"/>
                  <a:pt x="10166095" y="6732487"/>
                  <a:pt x="10164825" y="6735027"/>
                </a:cubicBezTo>
                <a:cubicBezTo>
                  <a:pt x="10163555" y="6737567"/>
                  <a:pt x="10161015" y="6740107"/>
                  <a:pt x="10158475" y="6741377"/>
                </a:cubicBezTo>
                <a:cubicBezTo>
                  <a:pt x="10155935" y="6742647"/>
                  <a:pt x="10153395" y="6743917"/>
                  <a:pt x="10149585" y="6743917"/>
                </a:cubicBezTo>
                <a:cubicBezTo>
                  <a:pt x="10145775" y="6743917"/>
                  <a:pt x="10143235" y="6742647"/>
                  <a:pt x="10140695" y="6741377"/>
                </a:cubicBezTo>
                <a:cubicBezTo>
                  <a:pt x="10138155" y="6740107"/>
                  <a:pt x="10135615" y="6737567"/>
                  <a:pt x="10134345" y="6735027"/>
                </a:cubicBezTo>
                <a:cubicBezTo>
                  <a:pt x="10133075" y="6732487"/>
                  <a:pt x="10131805" y="6727407"/>
                  <a:pt x="10130535" y="6723597"/>
                </a:cubicBezTo>
                <a:cubicBezTo>
                  <a:pt x="10129265" y="6719787"/>
                  <a:pt x="10129265" y="6715977"/>
                  <a:pt x="10129265" y="6710897"/>
                </a:cubicBezTo>
                <a:cubicBezTo>
                  <a:pt x="10129265" y="6705817"/>
                  <a:pt x="10129265" y="6702007"/>
                  <a:pt x="10130535" y="6698197"/>
                </a:cubicBezTo>
                <a:cubicBezTo>
                  <a:pt x="10131805" y="6694387"/>
                  <a:pt x="10133075" y="6690577"/>
                  <a:pt x="10134345" y="6688037"/>
                </a:cubicBezTo>
                <a:cubicBezTo>
                  <a:pt x="10135615" y="6685497"/>
                  <a:pt x="10138155" y="6682957"/>
                  <a:pt x="10140695" y="6681687"/>
                </a:cubicBezTo>
                <a:cubicBezTo>
                  <a:pt x="10143235" y="6680417"/>
                  <a:pt x="10145775" y="6679147"/>
                  <a:pt x="10149585" y="6679147"/>
                </a:cubicBezTo>
                <a:close/>
                <a:moveTo>
                  <a:pt x="10826495" y="6671528"/>
                </a:moveTo>
                <a:lnTo>
                  <a:pt x="10826495" y="6752808"/>
                </a:lnTo>
                <a:lnTo>
                  <a:pt x="10873485" y="6752808"/>
                </a:lnTo>
                <a:lnTo>
                  <a:pt x="10873485" y="6742648"/>
                </a:lnTo>
                <a:lnTo>
                  <a:pt x="10837925" y="6742648"/>
                </a:lnTo>
                <a:lnTo>
                  <a:pt x="10837925" y="6671528"/>
                </a:lnTo>
                <a:close/>
                <a:moveTo>
                  <a:pt x="10770615" y="6671528"/>
                </a:moveTo>
                <a:lnTo>
                  <a:pt x="10743945" y="6752808"/>
                </a:lnTo>
                <a:lnTo>
                  <a:pt x="10755375" y="6752808"/>
                </a:lnTo>
                <a:lnTo>
                  <a:pt x="10761725" y="6735028"/>
                </a:lnTo>
                <a:lnTo>
                  <a:pt x="10796015" y="6735028"/>
                </a:lnTo>
                <a:lnTo>
                  <a:pt x="10801095" y="6752808"/>
                </a:lnTo>
                <a:lnTo>
                  <a:pt x="10812525" y="6752808"/>
                </a:lnTo>
                <a:lnTo>
                  <a:pt x="10785855" y="6671528"/>
                </a:lnTo>
                <a:close/>
                <a:moveTo>
                  <a:pt x="10682986" y="6671528"/>
                </a:moveTo>
                <a:lnTo>
                  <a:pt x="10682986" y="6680418"/>
                </a:lnTo>
                <a:lnTo>
                  <a:pt x="10702036" y="6680418"/>
                </a:lnTo>
                <a:lnTo>
                  <a:pt x="10702036" y="6742648"/>
                </a:lnTo>
                <a:lnTo>
                  <a:pt x="10682986" y="6742648"/>
                </a:lnTo>
                <a:lnTo>
                  <a:pt x="10682986" y="6751538"/>
                </a:lnTo>
                <a:lnTo>
                  <a:pt x="10731246" y="6751538"/>
                </a:lnTo>
                <a:lnTo>
                  <a:pt x="10731246" y="6742648"/>
                </a:lnTo>
                <a:lnTo>
                  <a:pt x="10712196" y="6742648"/>
                </a:lnTo>
                <a:lnTo>
                  <a:pt x="10712196" y="6680418"/>
                </a:lnTo>
                <a:lnTo>
                  <a:pt x="10731246" y="6680418"/>
                </a:lnTo>
                <a:lnTo>
                  <a:pt x="10731246" y="6671528"/>
                </a:lnTo>
                <a:close/>
                <a:moveTo>
                  <a:pt x="10608056" y="6671528"/>
                </a:moveTo>
                <a:lnTo>
                  <a:pt x="10608056" y="6680418"/>
                </a:lnTo>
                <a:lnTo>
                  <a:pt x="10632186" y="6680418"/>
                </a:lnTo>
                <a:lnTo>
                  <a:pt x="10632186" y="6751538"/>
                </a:lnTo>
                <a:lnTo>
                  <a:pt x="10643616" y="6751538"/>
                </a:lnTo>
                <a:lnTo>
                  <a:pt x="10643616" y="6680418"/>
                </a:lnTo>
                <a:lnTo>
                  <a:pt x="10667746" y="6680418"/>
                </a:lnTo>
                <a:lnTo>
                  <a:pt x="10667746" y="6671528"/>
                </a:lnTo>
                <a:close/>
                <a:moveTo>
                  <a:pt x="10540745" y="6671528"/>
                </a:moveTo>
                <a:lnTo>
                  <a:pt x="10540745" y="6751538"/>
                </a:lnTo>
                <a:lnTo>
                  <a:pt x="10550905" y="6751538"/>
                </a:lnTo>
                <a:lnTo>
                  <a:pt x="10550905" y="6726138"/>
                </a:lnTo>
                <a:lnTo>
                  <a:pt x="10550905" y="6685498"/>
                </a:lnTo>
                <a:lnTo>
                  <a:pt x="10557255" y="6702008"/>
                </a:lnTo>
                <a:lnTo>
                  <a:pt x="10581385" y="6752808"/>
                </a:lnTo>
                <a:lnTo>
                  <a:pt x="10595355" y="6752808"/>
                </a:lnTo>
                <a:lnTo>
                  <a:pt x="10595355" y="6671528"/>
                </a:lnTo>
                <a:lnTo>
                  <a:pt x="10585195" y="6671528"/>
                </a:lnTo>
                <a:lnTo>
                  <a:pt x="10585195" y="6694388"/>
                </a:lnTo>
                <a:lnTo>
                  <a:pt x="10585195" y="6738838"/>
                </a:lnTo>
                <a:lnTo>
                  <a:pt x="10577575" y="6719788"/>
                </a:lnTo>
                <a:lnTo>
                  <a:pt x="10554715" y="6671528"/>
                </a:lnTo>
                <a:close/>
                <a:moveTo>
                  <a:pt x="10475976" y="6671528"/>
                </a:moveTo>
                <a:lnTo>
                  <a:pt x="10475976" y="6752808"/>
                </a:lnTo>
                <a:lnTo>
                  <a:pt x="10521696" y="6752808"/>
                </a:lnTo>
                <a:lnTo>
                  <a:pt x="10521696" y="6742648"/>
                </a:lnTo>
                <a:lnTo>
                  <a:pt x="10486136" y="6742648"/>
                </a:lnTo>
                <a:lnTo>
                  <a:pt x="10486136" y="6714708"/>
                </a:lnTo>
                <a:lnTo>
                  <a:pt x="10520426" y="6714708"/>
                </a:lnTo>
                <a:lnTo>
                  <a:pt x="10520426" y="6705818"/>
                </a:lnTo>
                <a:lnTo>
                  <a:pt x="10486136" y="6705818"/>
                </a:lnTo>
                <a:lnTo>
                  <a:pt x="10486136" y="6680418"/>
                </a:lnTo>
                <a:lnTo>
                  <a:pt x="10521696" y="6680418"/>
                </a:lnTo>
                <a:lnTo>
                  <a:pt x="10521696" y="6671528"/>
                </a:lnTo>
                <a:close/>
                <a:moveTo>
                  <a:pt x="10401045" y="6671528"/>
                </a:moveTo>
                <a:lnTo>
                  <a:pt x="10401045" y="6751538"/>
                </a:lnTo>
                <a:lnTo>
                  <a:pt x="10418825" y="6751538"/>
                </a:lnTo>
                <a:cubicBezTo>
                  <a:pt x="10423905" y="6751538"/>
                  <a:pt x="10428985" y="6751538"/>
                  <a:pt x="10432795" y="6750268"/>
                </a:cubicBezTo>
                <a:cubicBezTo>
                  <a:pt x="10436605" y="6748998"/>
                  <a:pt x="10440415" y="6747728"/>
                  <a:pt x="10442955" y="6746458"/>
                </a:cubicBezTo>
                <a:cubicBezTo>
                  <a:pt x="10445495" y="6745188"/>
                  <a:pt x="10449305" y="6742648"/>
                  <a:pt x="10450575" y="6740108"/>
                </a:cubicBezTo>
                <a:cubicBezTo>
                  <a:pt x="10451845" y="6737568"/>
                  <a:pt x="10454385" y="6736298"/>
                  <a:pt x="10455655" y="6732488"/>
                </a:cubicBezTo>
                <a:cubicBezTo>
                  <a:pt x="10456925" y="6728678"/>
                  <a:pt x="10458195" y="6726138"/>
                  <a:pt x="10458195" y="6722328"/>
                </a:cubicBezTo>
                <a:cubicBezTo>
                  <a:pt x="10459465" y="6718518"/>
                  <a:pt x="10459465" y="6714708"/>
                  <a:pt x="10459465" y="6710898"/>
                </a:cubicBezTo>
                <a:cubicBezTo>
                  <a:pt x="10459465" y="6696928"/>
                  <a:pt x="10455655" y="6688038"/>
                  <a:pt x="10449305" y="6681688"/>
                </a:cubicBezTo>
                <a:cubicBezTo>
                  <a:pt x="10442955" y="6675338"/>
                  <a:pt x="10434065" y="6671528"/>
                  <a:pt x="10421365" y="6671528"/>
                </a:cubicBezTo>
                <a:close/>
                <a:moveTo>
                  <a:pt x="10333735" y="6671528"/>
                </a:moveTo>
                <a:lnTo>
                  <a:pt x="10333735" y="6680418"/>
                </a:lnTo>
                <a:lnTo>
                  <a:pt x="10352785" y="6680418"/>
                </a:lnTo>
                <a:lnTo>
                  <a:pt x="10352785" y="6742648"/>
                </a:lnTo>
                <a:lnTo>
                  <a:pt x="10333735" y="6742648"/>
                </a:lnTo>
                <a:lnTo>
                  <a:pt x="10333735" y="6751538"/>
                </a:lnTo>
                <a:lnTo>
                  <a:pt x="10381995" y="6751538"/>
                </a:lnTo>
                <a:lnTo>
                  <a:pt x="10381995" y="6742648"/>
                </a:lnTo>
                <a:lnTo>
                  <a:pt x="10362945" y="6742648"/>
                </a:lnTo>
                <a:lnTo>
                  <a:pt x="10362945" y="6680418"/>
                </a:lnTo>
                <a:lnTo>
                  <a:pt x="10381995" y="6680418"/>
                </a:lnTo>
                <a:lnTo>
                  <a:pt x="10381995" y="6671528"/>
                </a:lnTo>
                <a:close/>
                <a:moveTo>
                  <a:pt x="10266426" y="6671528"/>
                </a:moveTo>
                <a:lnTo>
                  <a:pt x="10266426" y="6751538"/>
                </a:lnTo>
                <a:lnTo>
                  <a:pt x="10277856" y="6751538"/>
                </a:lnTo>
                <a:lnTo>
                  <a:pt x="10277856" y="6715978"/>
                </a:lnTo>
                <a:lnTo>
                  <a:pt x="10310876" y="6715978"/>
                </a:lnTo>
                <a:lnTo>
                  <a:pt x="10310876" y="6707088"/>
                </a:lnTo>
                <a:lnTo>
                  <a:pt x="10277856" y="6707088"/>
                </a:lnTo>
                <a:lnTo>
                  <a:pt x="10277856" y="6680418"/>
                </a:lnTo>
                <a:lnTo>
                  <a:pt x="10312146" y="6680418"/>
                </a:lnTo>
                <a:lnTo>
                  <a:pt x="10312146" y="6671528"/>
                </a:lnTo>
                <a:close/>
                <a:moveTo>
                  <a:pt x="10192766" y="6671528"/>
                </a:moveTo>
                <a:lnTo>
                  <a:pt x="10192766" y="6751538"/>
                </a:lnTo>
                <a:lnTo>
                  <a:pt x="10202926" y="6751538"/>
                </a:lnTo>
                <a:lnTo>
                  <a:pt x="10202926" y="6726138"/>
                </a:lnTo>
                <a:lnTo>
                  <a:pt x="10202926" y="6685498"/>
                </a:lnTo>
                <a:lnTo>
                  <a:pt x="10209276" y="6702008"/>
                </a:lnTo>
                <a:lnTo>
                  <a:pt x="10233406" y="6752808"/>
                </a:lnTo>
                <a:lnTo>
                  <a:pt x="10247376" y="6752808"/>
                </a:lnTo>
                <a:lnTo>
                  <a:pt x="10247376" y="6671528"/>
                </a:lnTo>
                <a:lnTo>
                  <a:pt x="10235946" y="6671528"/>
                </a:lnTo>
                <a:lnTo>
                  <a:pt x="10235946" y="6694388"/>
                </a:lnTo>
                <a:lnTo>
                  <a:pt x="10235946" y="6738838"/>
                </a:lnTo>
                <a:lnTo>
                  <a:pt x="10228326" y="6719788"/>
                </a:lnTo>
                <a:lnTo>
                  <a:pt x="10206736" y="6671528"/>
                </a:lnTo>
                <a:close/>
                <a:moveTo>
                  <a:pt x="9915905" y="6671528"/>
                </a:moveTo>
                <a:lnTo>
                  <a:pt x="9915905" y="6680418"/>
                </a:lnTo>
                <a:lnTo>
                  <a:pt x="9933685" y="6680418"/>
                </a:lnTo>
                <a:lnTo>
                  <a:pt x="9934955" y="6680418"/>
                </a:lnTo>
                <a:lnTo>
                  <a:pt x="9934955" y="6742648"/>
                </a:lnTo>
                <a:lnTo>
                  <a:pt x="9915905" y="6742648"/>
                </a:lnTo>
                <a:lnTo>
                  <a:pt x="9915905" y="6751538"/>
                </a:lnTo>
                <a:lnTo>
                  <a:pt x="9964165" y="6751538"/>
                </a:lnTo>
                <a:lnTo>
                  <a:pt x="9964165" y="6742648"/>
                </a:lnTo>
                <a:lnTo>
                  <a:pt x="9945115" y="6742648"/>
                </a:lnTo>
                <a:lnTo>
                  <a:pt x="9945115" y="6680418"/>
                </a:lnTo>
                <a:lnTo>
                  <a:pt x="9964165" y="6680418"/>
                </a:lnTo>
                <a:lnTo>
                  <a:pt x="9964165" y="6671528"/>
                </a:lnTo>
                <a:close/>
                <a:moveTo>
                  <a:pt x="9842245" y="6671528"/>
                </a:moveTo>
                <a:lnTo>
                  <a:pt x="9842245" y="6751538"/>
                </a:lnTo>
                <a:lnTo>
                  <a:pt x="9852405" y="6751538"/>
                </a:lnTo>
                <a:lnTo>
                  <a:pt x="9852405" y="6726138"/>
                </a:lnTo>
                <a:lnTo>
                  <a:pt x="9852405" y="6685498"/>
                </a:lnTo>
                <a:lnTo>
                  <a:pt x="9858755" y="6702008"/>
                </a:lnTo>
                <a:lnTo>
                  <a:pt x="9882885" y="6752808"/>
                </a:lnTo>
                <a:lnTo>
                  <a:pt x="9896855" y="6752808"/>
                </a:lnTo>
                <a:lnTo>
                  <a:pt x="9896855" y="6671528"/>
                </a:lnTo>
                <a:lnTo>
                  <a:pt x="9886695" y="6671528"/>
                </a:lnTo>
                <a:lnTo>
                  <a:pt x="9886695" y="6694388"/>
                </a:lnTo>
                <a:lnTo>
                  <a:pt x="9886695" y="6738838"/>
                </a:lnTo>
                <a:lnTo>
                  <a:pt x="9879075" y="6719788"/>
                </a:lnTo>
                <a:lnTo>
                  <a:pt x="9856215" y="6671528"/>
                </a:lnTo>
                <a:close/>
                <a:moveTo>
                  <a:pt x="10150855" y="6670257"/>
                </a:moveTo>
                <a:cubicBezTo>
                  <a:pt x="10145775" y="6670257"/>
                  <a:pt x="10141965" y="6671527"/>
                  <a:pt x="10138155" y="6672797"/>
                </a:cubicBezTo>
                <a:cubicBezTo>
                  <a:pt x="10134345" y="6674067"/>
                  <a:pt x="10130535" y="6676607"/>
                  <a:pt x="10127995" y="6680417"/>
                </a:cubicBezTo>
                <a:cubicBezTo>
                  <a:pt x="10125455" y="6682957"/>
                  <a:pt x="10122915" y="6688037"/>
                  <a:pt x="10121645" y="6693117"/>
                </a:cubicBezTo>
                <a:cubicBezTo>
                  <a:pt x="10120375" y="6698197"/>
                  <a:pt x="10119105" y="6704547"/>
                  <a:pt x="10119105" y="6712167"/>
                </a:cubicBezTo>
                <a:cubicBezTo>
                  <a:pt x="10119105" y="6718517"/>
                  <a:pt x="10119105" y="6724867"/>
                  <a:pt x="10120375" y="6729947"/>
                </a:cubicBezTo>
                <a:cubicBezTo>
                  <a:pt x="10121645" y="6735027"/>
                  <a:pt x="10122915" y="6738837"/>
                  <a:pt x="10125455" y="6742647"/>
                </a:cubicBezTo>
                <a:cubicBezTo>
                  <a:pt x="10127995" y="6745187"/>
                  <a:pt x="10131805" y="6748997"/>
                  <a:pt x="10135615" y="6750267"/>
                </a:cubicBezTo>
                <a:cubicBezTo>
                  <a:pt x="10139425" y="6751537"/>
                  <a:pt x="10144505" y="6752807"/>
                  <a:pt x="10149585" y="6752807"/>
                </a:cubicBezTo>
                <a:cubicBezTo>
                  <a:pt x="10154665" y="6752807"/>
                  <a:pt x="10158475" y="6751537"/>
                  <a:pt x="10162285" y="6750267"/>
                </a:cubicBezTo>
                <a:cubicBezTo>
                  <a:pt x="10166095" y="6748997"/>
                  <a:pt x="10169905" y="6746457"/>
                  <a:pt x="10172445" y="6742647"/>
                </a:cubicBezTo>
                <a:cubicBezTo>
                  <a:pt x="10174985" y="6740107"/>
                  <a:pt x="10177525" y="6735027"/>
                  <a:pt x="10178795" y="6729947"/>
                </a:cubicBezTo>
                <a:cubicBezTo>
                  <a:pt x="10180065" y="6724867"/>
                  <a:pt x="10181335" y="6718517"/>
                  <a:pt x="10181335" y="6710897"/>
                </a:cubicBezTo>
                <a:cubicBezTo>
                  <a:pt x="10181335" y="6704547"/>
                  <a:pt x="10180065" y="6699467"/>
                  <a:pt x="10180065" y="6694387"/>
                </a:cubicBezTo>
                <a:cubicBezTo>
                  <a:pt x="10178795" y="6689307"/>
                  <a:pt x="10176255" y="6685497"/>
                  <a:pt x="10173715" y="6681687"/>
                </a:cubicBezTo>
                <a:cubicBezTo>
                  <a:pt x="10171175" y="6677877"/>
                  <a:pt x="10167365" y="6675337"/>
                  <a:pt x="10164825" y="6672797"/>
                </a:cubicBezTo>
                <a:cubicBezTo>
                  <a:pt x="10161015" y="6671527"/>
                  <a:pt x="10155935" y="6670257"/>
                  <a:pt x="10150855" y="6670257"/>
                </a:cubicBezTo>
                <a:close/>
                <a:moveTo>
                  <a:pt x="10087356" y="6670257"/>
                </a:moveTo>
                <a:cubicBezTo>
                  <a:pt x="10081006" y="6670257"/>
                  <a:pt x="10077196" y="6670257"/>
                  <a:pt x="10072116" y="6672797"/>
                </a:cubicBezTo>
                <a:cubicBezTo>
                  <a:pt x="10067036" y="6675337"/>
                  <a:pt x="10064496" y="6677877"/>
                  <a:pt x="10060686" y="6681687"/>
                </a:cubicBezTo>
                <a:cubicBezTo>
                  <a:pt x="10056876" y="6685497"/>
                  <a:pt x="10054336" y="6689307"/>
                  <a:pt x="10053066" y="6694387"/>
                </a:cubicBezTo>
                <a:cubicBezTo>
                  <a:pt x="10051796" y="6699467"/>
                  <a:pt x="10050526" y="6705817"/>
                  <a:pt x="10050526" y="6712167"/>
                </a:cubicBezTo>
                <a:cubicBezTo>
                  <a:pt x="10050526" y="6726137"/>
                  <a:pt x="10053066" y="6736297"/>
                  <a:pt x="10059416" y="6742647"/>
                </a:cubicBezTo>
                <a:cubicBezTo>
                  <a:pt x="10065766" y="6748997"/>
                  <a:pt x="10074656" y="6752807"/>
                  <a:pt x="10086086" y="6752807"/>
                </a:cubicBezTo>
                <a:cubicBezTo>
                  <a:pt x="10093706" y="6752807"/>
                  <a:pt x="10100056" y="6751537"/>
                  <a:pt x="10106406" y="6748997"/>
                </a:cubicBezTo>
                <a:lnTo>
                  <a:pt x="10106406" y="6738837"/>
                </a:lnTo>
                <a:cubicBezTo>
                  <a:pt x="10103866" y="6740107"/>
                  <a:pt x="10101326" y="6741377"/>
                  <a:pt x="10097516" y="6742647"/>
                </a:cubicBezTo>
                <a:cubicBezTo>
                  <a:pt x="10093706" y="6743917"/>
                  <a:pt x="10091166" y="6743917"/>
                  <a:pt x="10087356" y="6743917"/>
                </a:cubicBezTo>
                <a:cubicBezTo>
                  <a:pt x="10078466" y="6743917"/>
                  <a:pt x="10072116" y="6741377"/>
                  <a:pt x="10068306" y="6736297"/>
                </a:cubicBezTo>
                <a:cubicBezTo>
                  <a:pt x="10064496" y="6731217"/>
                  <a:pt x="10061956" y="6722327"/>
                  <a:pt x="10061956" y="6712167"/>
                </a:cubicBezTo>
                <a:cubicBezTo>
                  <a:pt x="10061956" y="6707087"/>
                  <a:pt x="10061956" y="6702007"/>
                  <a:pt x="10063226" y="6698197"/>
                </a:cubicBezTo>
                <a:cubicBezTo>
                  <a:pt x="10064496" y="6694387"/>
                  <a:pt x="10067036" y="6691847"/>
                  <a:pt x="10069576" y="6689307"/>
                </a:cubicBezTo>
                <a:cubicBezTo>
                  <a:pt x="10072116" y="6686767"/>
                  <a:pt x="10074656" y="6684227"/>
                  <a:pt x="10077196" y="6682957"/>
                </a:cubicBezTo>
                <a:cubicBezTo>
                  <a:pt x="10079736" y="6681687"/>
                  <a:pt x="10083546" y="6680417"/>
                  <a:pt x="10087356" y="6680417"/>
                </a:cubicBezTo>
                <a:cubicBezTo>
                  <a:pt x="10091166" y="6680417"/>
                  <a:pt x="10094976" y="6681687"/>
                  <a:pt x="10097516" y="6681687"/>
                </a:cubicBezTo>
                <a:cubicBezTo>
                  <a:pt x="10100056" y="6681687"/>
                  <a:pt x="10103866" y="6682957"/>
                  <a:pt x="10106406" y="6685497"/>
                </a:cubicBezTo>
                <a:lnTo>
                  <a:pt x="10106406" y="6674067"/>
                </a:lnTo>
                <a:cubicBezTo>
                  <a:pt x="10103866" y="6672797"/>
                  <a:pt x="10100056" y="6672797"/>
                  <a:pt x="10097516" y="6671527"/>
                </a:cubicBezTo>
                <a:cubicBezTo>
                  <a:pt x="10094976" y="6670257"/>
                  <a:pt x="10091166" y="6670257"/>
                  <a:pt x="10087356" y="6670257"/>
                </a:cubicBezTo>
                <a:close/>
                <a:moveTo>
                  <a:pt x="0" y="0"/>
                </a:moveTo>
                <a:lnTo>
                  <a:pt x="11214100" y="0"/>
                </a:lnTo>
                <a:lnTo>
                  <a:pt x="112141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2" name="Title 7">
            <a:extLst>
              <a:ext uri="{FF2B5EF4-FFF2-40B4-BE49-F238E27FC236}">
                <a16:creationId xmlns:a16="http://schemas.microsoft.com/office/drawing/2014/main" id="{58C4CE62-63AC-7443-93AA-8EE261BDBA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2864" y="2171700"/>
            <a:ext cx="3868736" cy="1421928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/>
              <a:t>Header</a:t>
            </a:r>
            <a:br>
              <a:rPr lang="en-US"/>
            </a:br>
            <a:r>
              <a:rPr lang="en-US"/>
              <a:t>Header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9E5040B8-F8CC-C647-93B3-A8597F9354D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12864" y="3928546"/>
            <a:ext cx="3868736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A00B54-E6C0-7A4F-B07C-C467D86258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0" name="Image">
            <a:extLst>
              <a:ext uri="{FF2B5EF4-FFF2-40B4-BE49-F238E27FC236}">
                <a16:creationId xmlns:a16="http://schemas.microsoft.com/office/drawing/2014/main" id="{EAF03EE4-87EF-EF4E-AAC5-6B7CCD28DA5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F1B5E31-10AA-0A4C-A13E-630D15124A59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3995618404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A89B32DB-CD10-4D4D-8EB5-659E9B3BEAAE}"/>
              </a:ext>
            </a:extLst>
          </p:cNvPr>
          <p:cNvSpPr/>
          <p:nvPr userDrawn="1"/>
        </p:nvSpPr>
        <p:spPr>
          <a:xfrm>
            <a:off x="5" y="0"/>
            <a:ext cx="12191999" cy="6858000"/>
          </a:xfrm>
          <a:custGeom>
            <a:avLst/>
            <a:gdLst>
              <a:gd name="connsiteX0" fmla="*/ 5208134 w 9143999"/>
              <a:gd name="connsiteY0" fmla="*/ 0 h 5143500"/>
              <a:gd name="connsiteX1" fmla="*/ 5208136 w 9143999"/>
              <a:gd name="connsiteY1" fmla="*/ 0 h 5143500"/>
              <a:gd name="connsiteX2" fmla="*/ 9143999 w 9143999"/>
              <a:gd name="connsiteY2" fmla="*/ 0 h 5143500"/>
              <a:gd name="connsiteX3" fmla="*/ 9143999 w 9143999"/>
              <a:gd name="connsiteY3" fmla="*/ 5143500 h 5143500"/>
              <a:gd name="connsiteX4" fmla="*/ 5208136 w 9143999"/>
              <a:gd name="connsiteY4" fmla="*/ 5143500 h 5143500"/>
              <a:gd name="connsiteX5" fmla="*/ 0 w 9143999"/>
              <a:gd name="connsiteY5" fmla="*/ 5143500 h 5143500"/>
              <a:gd name="connsiteX6" fmla="*/ 5208134 w 9143999"/>
              <a:gd name="connsiteY6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3999" h="5143500">
                <a:moveTo>
                  <a:pt x="5208134" y="0"/>
                </a:moveTo>
                <a:lnTo>
                  <a:pt x="5208136" y="0"/>
                </a:lnTo>
                <a:lnTo>
                  <a:pt x="9143999" y="0"/>
                </a:lnTo>
                <a:lnTo>
                  <a:pt x="9143999" y="5143500"/>
                </a:lnTo>
                <a:lnTo>
                  <a:pt x="5208136" y="5143500"/>
                </a:lnTo>
                <a:lnTo>
                  <a:pt x="0" y="5143500"/>
                </a:lnTo>
                <a:cubicBezTo>
                  <a:pt x="0" y="2302825"/>
                  <a:pt x="2331762" y="0"/>
                  <a:pt x="5208134" y="0"/>
                </a:cubicBezTo>
                <a:close/>
              </a:path>
            </a:pathLst>
          </a:cu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6" name="Image">
            <a:extLst>
              <a:ext uri="{FF2B5EF4-FFF2-40B4-BE49-F238E27FC236}">
                <a16:creationId xmlns:a16="http://schemas.microsoft.com/office/drawing/2014/main" id="{96138296-E9C0-5041-9CD9-74375724FA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31441" y="325438"/>
            <a:ext cx="652809" cy="43684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186F51E-D67B-0146-8549-6AD1DFD3DF91}"/>
              </a:ext>
            </a:extLst>
          </p:cNvPr>
          <p:cNvSpPr/>
          <p:nvPr userDrawn="1"/>
        </p:nvSpPr>
        <p:spPr>
          <a:xfrm>
            <a:off x="11273368" y="197581"/>
            <a:ext cx="591283" cy="244659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08B9491-F8AA-6442-AC36-4147DEF920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71800" y="2171700"/>
            <a:ext cx="8239125" cy="1421928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Divider/Section Title</a:t>
            </a:r>
            <a:br>
              <a:rPr lang="en-US"/>
            </a:br>
            <a:r>
              <a:rPr lang="en-US"/>
              <a:t>Divider/Section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75FEA59-AC17-9C4B-8379-C60A178D543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71800" y="3928546"/>
            <a:ext cx="8239125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F48D24-0BC0-B449-A05B-2FBE38040DAC}"/>
              </a:ext>
            </a:extLst>
          </p:cNvPr>
          <p:cNvSpPr/>
          <p:nvPr userDrawn="1"/>
        </p:nvSpPr>
        <p:spPr>
          <a:xfrm>
            <a:off x="10804697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459297031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13F14B-DE67-3D4D-AA54-7865A4A720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551725" y="2"/>
            <a:ext cx="640275" cy="6857999"/>
          </a:xfrm>
          <a:prstGeom prst="rect">
            <a:avLst/>
          </a:prstGeom>
        </p:spPr>
      </p:pic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69BC5EAE-44B7-0C40-A69E-912F6343CE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r="133" b="2174"/>
          <a:stretch/>
        </p:blipFill>
        <p:spPr>
          <a:xfrm>
            <a:off x="2817" y="13"/>
            <a:ext cx="4835883" cy="6857987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F4D1669-380D-0043-A3C6-2AE78C8088AD}"/>
              </a:ext>
            </a:extLst>
          </p:cNvPr>
          <p:cNvSpPr/>
          <p:nvPr userDrawn="1"/>
        </p:nvSpPr>
        <p:spPr>
          <a:xfrm>
            <a:off x="1" y="0"/>
            <a:ext cx="1351903" cy="1127968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DB2E5CAE-B30D-AE44-9F2E-DC47984E5F0A}"/>
              </a:ext>
            </a:extLst>
          </p:cNvPr>
          <p:cNvSpPr/>
          <p:nvPr userDrawn="1"/>
        </p:nvSpPr>
        <p:spPr>
          <a:xfrm flipH="1">
            <a:off x="5177238" y="325440"/>
            <a:ext cx="3661961" cy="3327863"/>
          </a:xfrm>
          <a:prstGeom prst="arc">
            <a:avLst/>
          </a:prstGeom>
          <a:ln w="1905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10" name="Image">
            <a:extLst>
              <a:ext uri="{FF2B5EF4-FFF2-40B4-BE49-F238E27FC236}">
                <a16:creationId xmlns:a16="http://schemas.microsoft.com/office/drawing/2014/main" id="{844092D9-6803-1548-8CE6-4A3452D7FBE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329322" y="333952"/>
            <a:ext cx="652809" cy="436841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BA8DD25-E919-A94E-B229-8F880A08E934}"/>
              </a:ext>
            </a:extLst>
          </p:cNvPr>
          <p:cNvCxnSpPr>
            <a:cxnSpLocks/>
          </p:cNvCxnSpPr>
          <p:nvPr userDrawn="1"/>
        </p:nvCxnSpPr>
        <p:spPr>
          <a:xfrm>
            <a:off x="7342188" y="325790"/>
            <a:ext cx="3211532" cy="0"/>
          </a:xfrm>
          <a:prstGeom prst="line">
            <a:avLst/>
          </a:prstGeom>
          <a:noFill/>
          <a:ln w="19050" cap="flat">
            <a:solidFill>
              <a:schemeClr val="accent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FF67BDF-3255-C04B-A281-F7A50CDF2730}"/>
              </a:ext>
            </a:extLst>
          </p:cNvPr>
          <p:cNvSpPr/>
          <p:nvPr userDrawn="1"/>
        </p:nvSpPr>
        <p:spPr>
          <a:xfrm>
            <a:off x="10767483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CAAA3AA5-62E3-2B47-A3A1-BFB1EB1F44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7238" y="2515628"/>
            <a:ext cx="6033687" cy="75713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Divider/Section Title</a:t>
            </a:r>
          </a:p>
        </p:txBody>
      </p:sp>
      <p:sp>
        <p:nvSpPr>
          <p:cNvPr id="17" name="Text Placeholder 21">
            <a:extLst>
              <a:ext uri="{FF2B5EF4-FFF2-40B4-BE49-F238E27FC236}">
                <a16:creationId xmlns:a16="http://schemas.microsoft.com/office/drawing/2014/main" id="{9BCBCE3A-4D3B-EA41-A6AA-2B7E2D3E631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77216" y="3599540"/>
            <a:ext cx="6033688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9D79E3-3DD4-7740-8AF4-3F7F4AB62B58}"/>
              </a:ext>
            </a:extLst>
          </p:cNvPr>
          <p:cNvSpPr/>
          <p:nvPr userDrawn="1"/>
        </p:nvSpPr>
        <p:spPr>
          <a:xfrm>
            <a:off x="10152922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4277609469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83F3FDF-53E7-9046-81C0-4A095C8FBFD3}"/>
              </a:ext>
            </a:extLst>
          </p:cNvPr>
          <p:cNvCxnSpPr>
            <a:cxnSpLocks/>
          </p:cNvCxnSpPr>
          <p:nvPr userDrawn="1"/>
        </p:nvCxnSpPr>
        <p:spPr>
          <a:xfrm>
            <a:off x="1312863" y="325790"/>
            <a:ext cx="9893299" cy="0"/>
          </a:xfrm>
          <a:prstGeom prst="line">
            <a:avLst/>
          </a:prstGeom>
          <a:noFill/>
          <a:ln w="19050" cap="flat">
            <a:solidFill>
              <a:schemeClr val="bg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FE9D9A4-5371-A94E-A8B4-2E90ADE0A77F}"/>
              </a:ext>
            </a:extLst>
          </p:cNvPr>
          <p:cNvSpPr/>
          <p:nvPr userDrawn="1"/>
        </p:nvSpPr>
        <p:spPr>
          <a:xfrm>
            <a:off x="11419925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89AEFDE8-AB4A-ED42-B3C7-CEF4727AEF8C}"/>
              </a:ext>
            </a:extLst>
          </p:cNvPr>
          <p:cNvSpPr/>
          <p:nvPr userDrawn="1"/>
        </p:nvSpPr>
        <p:spPr>
          <a:xfrm flipV="1">
            <a:off x="3686513" y="-1484089"/>
            <a:ext cx="8178462" cy="8016287"/>
          </a:xfrm>
          <a:prstGeom prst="arc">
            <a:avLst/>
          </a:prstGeom>
          <a:ln w="1905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2"/>
              </a:solidFill>
            </a:endParaRPr>
          </a:p>
        </p:txBody>
      </p:sp>
      <p:sp>
        <p:nvSpPr>
          <p:cNvPr id="22" name="Title 7">
            <a:extLst>
              <a:ext uri="{FF2B5EF4-FFF2-40B4-BE49-F238E27FC236}">
                <a16:creationId xmlns:a16="http://schemas.microsoft.com/office/drawing/2014/main" id="{58C4CE62-63AC-7443-93AA-8EE261BDBA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2864" y="2171700"/>
            <a:ext cx="9898062" cy="1421928"/>
          </a:xfrm>
        </p:spPr>
        <p:txBody>
          <a:bodyPr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Divider/Section Title</a:t>
            </a:r>
            <a:br>
              <a:rPr lang="en-US"/>
            </a:br>
            <a:r>
              <a:rPr lang="en-US"/>
              <a:t>Divider/Section Title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9E5040B8-F8CC-C647-93B3-A8597F9354D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12864" y="3928546"/>
            <a:ext cx="9898062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A00B54-E6C0-7A4F-B07C-C467D86258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0" name="Image">
            <a:extLst>
              <a:ext uri="{FF2B5EF4-FFF2-40B4-BE49-F238E27FC236}">
                <a16:creationId xmlns:a16="http://schemas.microsoft.com/office/drawing/2014/main" id="{EAF03EE4-87EF-EF4E-AAC5-6B7CCD28DA5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0773ADD-BAE1-DB4B-9CB5-A63FA71593D7}"/>
              </a:ext>
            </a:extLst>
          </p:cNvPr>
          <p:cNvSpPr/>
          <p:nvPr userDrawn="1"/>
        </p:nvSpPr>
        <p:spPr>
          <a:xfrm>
            <a:off x="10813516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07898166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ded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>
            <a:extLst>
              <a:ext uri="{FF2B5EF4-FFF2-40B4-BE49-F238E27FC236}">
                <a16:creationId xmlns:a16="http://schemas.microsoft.com/office/drawing/2014/main" id="{E4C04E12-846B-0B48-A27F-D30FCA98320B}"/>
              </a:ext>
            </a:extLst>
          </p:cNvPr>
          <p:cNvSpPr/>
          <p:nvPr userDrawn="1"/>
        </p:nvSpPr>
        <p:spPr>
          <a:xfrm rot="10800000" flipH="1">
            <a:off x="2" y="-5"/>
            <a:ext cx="12192001" cy="6858001"/>
          </a:xfrm>
          <a:custGeom>
            <a:avLst/>
            <a:gdLst>
              <a:gd name="connsiteX0" fmla="*/ 5208134 w 9143999"/>
              <a:gd name="connsiteY0" fmla="*/ 0 h 5143500"/>
              <a:gd name="connsiteX1" fmla="*/ 5208136 w 9143999"/>
              <a:gd name="connsiteY1" fmla="*/ 0 h 5143500"/>
              <a:gd name="connsiteX2" fmla="*/ 9143999 w 9143999"/>
              <a:gd name="connsiteY2" fmla="*/ 0 h 5143500"/>
              <a:gd name="connsiteX3" fmla="*/ 9143999 w 9143999"/>
              <a:gd name="connsiteY3" fmla="*/ 5143500 h 5143500"/>
              <a:gd name="connsiteX4" fmla="*/ 5208136 w 9143999"/>
              <a:gd name="connsiteY4" fmla="*/ 5143500 h 5143500"/>
              <a:gd name="connsiteX5" fmla="*/ 0 w 9143999"/>
              <a:gd name="connsiteY5" fmla="*/ 5143500 h 5143500"/>
              <a:gd name="connsiteX6" fmla="*/ 5208134 w 9143999"/>
              <a:gd name="connsiteY6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3999" h="5143500">
                <a:moveTo>
                  <a:pt x="5208134" y="0"/>
                </a:moveTo>
                <a:lnTo>
                  <a:pt x="5208136" y="0"/>
                </a:lnTo>
                <a:lnTo>
                  <a:pt x="9143999" y="0"/>
                </a:lnTo>
                <a:lnTo>
                  <a:pt x="9143999" y="5143500"/>
                </a:lnTo>
                <a:lnTo>
                  <a:pt x="5208136" y="5143500"/>
                </a:lnTo>
                <a:lnTo>
                  <a:pt x="0" y="5143500"/>
                </a:lnTo>
                <a:cubicBezTo>
                  <a:pt x="0" y="2302825"/>
                  <a:pt x="2331762" y="0"/>
                  <a:pt x="5208134" y="0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0" name="Graphic 4">
            <a:extLst>
              <a:ext uri="{FF2B5EF4-FFF2-40B4-BE49-F238E27FC236}">
                <a16:creationId xmlns:a16="http://schemas.microsoft.com/office/drawing/2014/main" id="{397E6BA6-7CB4-C741-90BB-A47275A5F917}"/>
              </a:ext>
            </a:extLst>
          </p:cNvPr>
          <p:cNvPicPr>
            <a:picLocks/>
          </p:cNvPicPr>
          <p:nvPr userDrawn="1"/>
        </p:nvPicPr>
        <p:blipFill>
          <a:blip r:embed="rId2"/>
          <a:srcRect/>
          <a:stretch/>
        </p:blipFill>
        <p:spPr>
          <a:xfrm>
            <a:off x="3581400" y="2506870"/>
            <a:ext cx="6321515" cy="136278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AA38412-CF97-2C4A-823D-D4FAB8C6C9DF}"/>
              </a:ext>
            </a:extLst>
          </p:cNvPr>
          <p:cNvSpPr/>
          <p:nvPr userDrawn="1"/>
        </p:nvSpPr>
        <p:spPr>
          <a:xfrm>
            <a:off x="328613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3420870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FE92F26-34E0-9241-9E61-3C42A32B1452}"/>
              </a:ext>
            </a:extLst>
          </p:cNvPr>
          <p:cNvSpPr/>
          <p:nvPr userDrawn="1"/>
        </p:nvSpPr>
        <p:spPr>
          <a:xfrm>
            <a:off x="0" y="1"/>
            <a:ext cx="4838700" cy="685799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endParaRPr lang="en-US" sz="320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C66EDE1-037D-FA47-B106-BDE2E2E8D82B}"/>
              </a:ext>
            </a:extLst>
          </p:cNvPr>
          <p:cNvGrpSpPr/>
          <p:nvPr userDrawn="1"/>
        </p:nvGrpSpPr>
        <p:grpSpPr>
          <a:xfrm>
            <a:off x="328613" y="325437"/>
            <a:ext cx="10882312" cy="6205538"/>
            <a:chOff x="253999" y="256470"/>
            <a:chExt cx="8151131" cy="464810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D850FA9-ECBC-A34A-8002-1F4EB9E172B6}"/>
                </a:ext>
              </a:extLst>
            </p:cNvPr>
            <p:cNvGrpSpPr/>
            <p:nvPr/>
          </p:nvGrpSpPr>
          <p:grpSpPr>
            <a:xfrm flipH="1" flipV="1">
              <a:off x="253999" y="256470"/>
              <a:ext cx="2929039" cy="4648106"/>
              <a:chOff x="701574" y="247747"/>
              <a:chExt cx="2929039" cy="4648106"/>
            </a:xfrm>
          </p:grpSpPr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5D9D416D-0325-F24C-B93D-83B1DD739BE9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33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27C9B0AC-B2FE-504F-BED3-984177D7DD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30613" y="247747"/>
                <a:ext cx="0" cy="3262217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9497F349-3C9F-324B-AF86-67BBA393D7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74AB0CE-EB00-1644-96BA-9C663FAA82AF}"/>
                </a:ext>
              </a:extLst>
            </p:cNvPr>
            <p:cNvCxnSpPr>
              <a:cxnSpLocks/>
            </p:cNvCxnSpPr>
            <p:nvPr/>
          </p:nvCxnSpPr>
          <p:spPr>
            <a:xfrm>
              <a:off x="3183038" y="256470"/>
              <a:ext cx="5222092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3" name="Title 12">
            <a:extLst>
              <a:ext uri="{FF2B5EF4-FFF2-40B4-BE49-F238E27FC236}">
                <a16:creationId xmlns:a16="http://schemas.microsoft.com/office/drawing/2014/main" id="{8818C57D-EEAB-0641-84D5-8C8EE4FCE7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4251" y="1082773"/>
            <a:ext cx="3515127" cy="75713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Agenda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6865FC1-4496-3245-8BF3-9177449F2C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77367" y="393930"/>
            <a:ext cx="6030382" cy="258532"/>
          </a:xfrm>
        </p:spPr>
        <p:txBody>
          <a:bodyPr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87DF7D97-935E-144D-A6E8-E11A48F1268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176837" y="1082773"/>
            <a:ext cx="6030381" cy="511959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EFBD4627-DFB5-7040-B276-82D80E00236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4250" y="2171700"/>
            <a:ext cx="3515111" cy="369332"/>
          </a:xfrm>
        </p:spPr>
        <p:txBody>
          <a:bodyPr>
            <a:sp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24" name="Image">
            <a:extLst>
              <a:ext uri="{FF2B5EF4-FFF2-40B4-BE49-F238E27FC236}">
                <a16:creationId xmlns:a16="http://schemas.microsoft.com/office/drawing/2014/main" id="{178DF3D9-09CA-A74C-8058-3E28411DE74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B1D5278-B268-3D43-889E-2B1543327B6E}"/>
              </a:ext>
            </a:extLst>
          </p:cNvPr>
          <p:cNvSpPr/>
          <p:nvPr userDrawn="1"/>
        </p:nvSpPr>
        <p:spPr>
          <a:xfrm>
            <a:off x="11419925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185ACC-DBE7-C340-943D-3BBD89F18909}"/>
              </a:ext>
            </a:extLst>
          </p:cNvPr>
          <p:cNvSpPr/>
          <p:nvPr userDrawn="1"/>
        </p:nvSpPr>
        <p:spPr>
          <a:xfrm>
            <a:off x="10803742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974458837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8F585-5101-8C47-BBE7-82D71209AF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838" y="695225"/>
            <a:ext cx="1087797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2347679-7AB8-114A-AB6E-C761C8D41B9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85837" y="1395694"/>
            <a:ext cx="10877549" cy="5135151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606D22-175E-BF40-8DFD-DEA5AE8FA4D8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238CCC-8785-8C45-9A10-C1E3943853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4653" t="1098"/>
          <a:stretch/>
        </p:blipFill>
        <p:spPr>
          <a:xfrm rot="10800000">
            <a:off x="-2" y="0"/>
            <a:ext cx="152401" cy="685799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BEA986D-374F-FF48-A428-0AC3912CC921}"/>
              </a:ext>
            </a:extLst>
          </p:cNvPr>
          <p:cNvSpPr/>
          <p:nvPr userDrawn="1"/>
        </p:nvSpPr>
        <p:spPr>
          <a:xfrm>
            <a:off x="1080381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76908545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box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8F585-5101-8C47-BBE7-82D71209AF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838" y="695225"/>
            <a:ext cx="1087797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2347679-7AB8-114A-AB6E-C761C8D41B9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85837" y="1874564"/>
            <a:ext cx="10877549" cy="4656281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41946BE3-7934-4148-B041-ED9BE26FA35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3" y="327155"/>
            <a:ext cx="1087796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3" name="Text Placeholder 31">
            <a:extLst>
              <a:ext uri="{FF2B5EF4-FFF2-40B4-BE49-F238E27FC236}">
                <a16:creationId xmlns:a16="http://schemas.microsoft.com/office/drawing/2014/main" id="{97D601DB-15C4-CC45-AD1F-1AAB583229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5706" y="1395694"/>
            <a:ext cx="1087797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606D22-175E-BF40-8DFD-DEA5AE8FA4D8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238CCC-8785-8C45-9A10-C1E3943853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4653" t="1098"/>
          <a:stretch/>
        </p:blipFill>
        <p:spPr>
          <a:xfrm rot="10800000">
            <a:off x="-2" y="0"/>
            <a:ext cx="152401" cy="685799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8734F34-F6A5-0940-A359-E8705BD37077}"/>
              </a:ext>
            </a:extLst>
          </p:cNvPr>
          <p:cNvSpPr/>
          <p:nvPr userDrawn="1"/>
        </p:nvSpPr>
        <p:spPr>
          <a:xfrm>
            <a:off x="1080381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20375699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box with left str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2699ECA7-B3B5-8D4E-B208-AF02910538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31" name="Image">
            <a:extLst>
              <a:ext uri="{FF2B5EF4-FFF2-40B4-BE49-F238E27FC236}">
                <a16:creationId xmlns:a16="http://schemas.microsoft.com/office/drawing/2014/main" id="{9A615E0E-DE69-A645-902E-023559915EE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A6BD6219-57F7-8446-9CFB-54D629232D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677" y="695225"/>
            <a:ext cx="1054213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90243BB2-13CD-484A-B8E3-12B95AC6201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1663" y="1395694"/>
            <a:ext cx="10541723" cy="513651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C23197-CDCD-7B41-A4DF-E6E6F729FF4B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8F58BD-A91E-334F-B14D-C7E4A48E1A3C}"/>
              </a:ext>
            </a:extLst>
          </p:cNvPr>
          <p:cNvSpPr/>
          <p:nvPr userDrawn="1"/>
        </p:nvSpPr>
        <p:spPr>
          <a:xfrm>
            <a:off x="1080381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977902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box with left strip 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2699ECA7-B3B5-8D4E-B208-AF02910538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31" name="Image">
            <a:extLst>
              <a:ext uri="{FF2B5EF4-FFF2-40B4-BE49-F238E27FC236}">
                <a16:creationId xmlns:a16="http://schemas.microsoft.com/office/drawing/2014/main" id="{9A615E0E-DE69-A645-902E-023559915EE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A6BD6219-57F7-8446-9CFB-54D629232D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677" y="695225"/>
            <a:ext cx="1054213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90243BB2-13CD-484A-B8E3-12B95AC6201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1663" y="1874564"/>
            <a:ext cx="10541723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17E6C8D9-8AA3-4B4E-BFD6-648DDCA1BAF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21282" y="327155"/>
            <a:ext cx="1054212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23" name="Text Placeholder 31">
            <a:extLst>
              <a:ext uri="{FF2B5EF4-FFF2-40B4-BE49-F238E27FC236}">
                <a16:creationId xmlns:a16="http://schemas.microsoft.com/office/drawing/2014/main" id="{F872888C-4E0A-DB41-9C82-85BD369F08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21545" y="1395694"/>
            <a:ext cx="1054213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C23197-CDCD-7B41-A4DF-E6E6F729FF4B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2A2EDB-D07A-094E-9202-845DAA776699}"/>
              </a:ext>
            </a:extLst>
          </p:cNvPr>
          <p:cNvSpPr/>
          <p:nvPr userDrawn="1"/>
        </p:nvSpPr>
        <p:spPr>
          <a:xfrm>
            <a:off x="1080381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5480604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05390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boxes with left str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892CE2E4-1190-3D41-A038-70523F5D89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677" y="695225"/>
            <a:ext cx="1054213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39561789-3D10-7E4C-8B97-3512A5BC8A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1663" y="1395694"/>
            <a:ext cx="5106641" cy="513651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7030E2FF-6A19-7E41-93B4-9312F8F11B1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755159" y="1395694"/>
            <a:ext cx="5106641" cy="513651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CE2C554-EAB4-FD44-852B-68B4F9CC8E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20" name="Image">
            <a:extLst>
              <a:ext uri="{FF2B5EF4-FFF2-40B4-BE49-F238E27FC236}">
                <a16:creationId xmlns:a16="http://schemas.microsoft.com/office/drawing/2014/main" id="{8129F967-DDD4-834A-96A5-29BEC8B9DF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172593A-DFBE-724E-93F7-783654C7B9E3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FE94D7-0D80-1A46-8CEC-9FD168F61264}"/>
              </a:ext>
            </a:extLst>
          </p:cNvPr>
          <p:cNvSpPr/>
          <p:nvPr userDrawn="1"/>
        </p:nvSpPr>
        <p:spPr>
          <a:xfrm>
            <a:off x="1080381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77507698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boxes with left strip 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892CE2E4-1190-3D41-A038-70523F5D89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677" y="695225"/>
            <a:ext cx="1054213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39561789-3D10-7E4C-8B97-3512A5BC8A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1663" y="1874564"/>
            <a:ext cx="5106641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52B52F83-9A5C-8B4A-95B4-2975C6FFD6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21282" y="327155"/>
            <a:ext cx="1054212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6" name="Text Placeholder 31">
            <a:extLst>
              <a:ext uri="{FF2B5EF4-FFF2-40B4-BE49-F238E27FC236}">
                <a16:creationId xmlns:a16="http://schemas.microsoft.com/office/drawing/2014/main" id="{A1CDB61C-80C3-3443-93C9-A592486713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21545" y="1395694"/>
            <a:ext cx="1054213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7030E2FF-6A19-7E41-93B4-9312F8F11B1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755159" y="1874564"/>
            <a:ext cx="5106641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CE2C554-EAB4-FD44-852B-68B4F9CC8E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20" name="Image">
            <a:extLst>
              <a:ext uri="{FF2B5EF4-FFF2-40B4-BE49-F238E27FC236}">
                <a16:creationId xmlns:a16="http://schemas.microsoft.com/office/drawing/2014/main" id="{8129F967-DDD4-834A-96A5-29BEC8B9DF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172593A-DFBE-724E-93F7-783654C7B9E3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1CAA9B-328A-0940-B1EF-6E71D3C9D3A7}"/>
              </a:ext>
            </a:extLst>
          </p:cNvPr>
          <p:cNvSpPr/>
          <p:nvPr userDrawn="1"/>
        </p:nvSpPr>
        <p:spPr>
          <a:xfrm>
            <a:off x="1080381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639287647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box with small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447B4AA6-5104-9744-8E92-70D7A403B52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02597" y="-11"/>
            <a:ext cx="2341103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CA9BD1BC-C5EF-4648-A5CB-AF3CD1174C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3906" y="695225"/>
            <a:ext cx="812990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C407C388-E6B8-E749-BCFB-7E576788EFE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33800" y="1874564"/>
            <a:ext cx="8129586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282544D4-C803-484E-9A85-5C85653E66F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33511" y="327155"/>
            <a:ext cx="812989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30" name="Text Placeholder 31">
            <a:extLst>
              <a:ext uri="{FF2B5EF4-FFF2-40B4-BE49-F238E27FC236}">
                <a16:creationId xmlns:a16="http://schemas.microsoft.com/office/drawing/2014/main" id="{1E9D40B9-0028-DA4B-8E95-DA397F305A1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33774" y="1395694"/>
            <a:ext cx="812990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B879D87-6CB0-9047-81FD-DD35D2509D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8" name="Image">
            <a:extLst>
              <a:ext uri="{FF2B5EF4-FFF2-40B4-BE49-F238E27FC236}">
                <a16:creationId xmlns:a16="http://schemas.microsoft.com/office/drawing/2014/main" id="{F6C8BD1F-F220-3341-821A-D9F82E670DF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176C418-668A-F445-AE50-B5D32A8B8355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1702EC-D965-9241-8601-EBC52B7A3570}"/>
              </a:ext>
            </a:extLst>
          </p:cNvPr>
          <p:cNvSpPr/>
          <p:nvPr userDrawn="1"/>
        </p:nvSpPr>
        <p:spPr>
          <a:xfrm>
            <a:off x="1080381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94874649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box with medium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CF0B041-1592-7A40-91DF-DE8C37719D6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90600" y="-11"/>
            <a:ext cx="4191001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467EB33-ED08-654E-AE8C-27D2D4873D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5151" y="695225"/>
            <a:ext cx="6348655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556016BF-4ADB-0746-9895-E4E327AD35C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14976" y="1874564"/>
            <a:ext cx="6348410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38D4813-1039-4942-940D-15CFA040AF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14755" y="327155"/>
            <a:ext cx="6348655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87D8B10B-1A27-1E40-A964-277CF49DB7A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15019" y="1395694"/>
            <a:ext cx="6348655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824D136-441F-F44B-9766-1FEFC192A8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9" name="Image">
            <a:extLst>
              <a:ext uri="{FF2B5EF4-FFF2-40B4-BE49-F238E27FC236}">
                <a16:creationId xmlns:a16="http://schemas.microsoft.com/office/drawing/2014/main" id="{93F0BB9D-E93E-D643-A45B-B51F1C4D32C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5ADFA87-621A-0A46-9821-0318F489E9B0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86F4BA-9A0E-4E4C-8359-73A73FBC6F87}"/>
              </a:ext>
            </a:extLst>
          </p:cNvPr>
          <p:cNvSpPr/>
          <p:nvPr userDrawn="1"/>
        </p:nvSpPr>
        <p:spPr>
          <a:xfrm>
            <a:off x="1080381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35936533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box with large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CF0B041-1592-7A40-91DF-DE8C37719D6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77900" y="0"/>
            <a:ext cx="6696073" cy="685800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58FBB93-958F-D34A-A420-116A082A0A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7627" y="695225"/>
            <a:ext cx="3866179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BD4C9327-19F2-2D46-9BB3-4B822562E33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997355" y="1874564"/>
            <a:ext cx="3866030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D31D11FC-86A0-F74B-BDBF-C78F26DD19D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97231" y="327155"/>
            <a:ext cx="386617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8" name="Text Placeholder 31">
            <a:extLst>
              <a:ext uri="{FF2B5EF4-FFF2-40B4-BE49-F238E27FC236}">
                <a16:creationId xmlns:a16="http://schemas.microsoft.com/office/drawing/2014/main" id="{DF531D75-CC58-5E44-BC0D-A13051768C1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97495" y="1395694"/>
            <a:ext cx="3866179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A857455-079E-A745-AA73-D90A3B95D2A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9" name="Image">
            <a:extLst>
              <a:ext uri="{FF2B5EF4-FFF2-40B4-BE49-F238E27FC236}">
                <a16:creationId xmlns:a16="http://schemas.microsoft.com/office/drawing/2014/main" id="{DB341820-7372-484C-885D-86F1C93B53F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B5A385A-BAB9-B042-8917-604DEEE42E03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F83EAA-9468-CC43-BACB-0FDCDEF3E7F2}"/>
              </a:ext>
            </a:extLst>
          </p:cNvPr>
          <p:cNvSpPr/>
          <p:nvPr userDrawn="1"/>
        </p:nvSpPr>
        <p:spPr>
          <a:xfrm>
            <a:off x="1080381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34476062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box with small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CF0B041-1592-7A40-91DF-DE8C37719D6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850897" y="-11"/>
            <a:ext cx="2341103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DEF5A3F-CA78-1F42-9D15-B305FF7744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5916" y="695225"/>
            <a:ext cx="8149084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C7CA72B4-0F4E-504F-B330-9D1729DDC24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5810" y="1874564"/>
            <a:ext cx="8148769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84744F0-D62C-5143-917C-799886FE64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75521" y="327155"/>
            <a:ext cx="8149083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A6033F4B-F476-6043-BE5D-983F5FE7C36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75784" y="1395694"/>
            <a:ext cx="8149084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ADEB42F-7E9B-3448-AB25-1C122CFCAD1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3" name="Image">
            <a:extLst>
              <a:ext uri="{FF2B5EF4-FFF2-40B4-BE49-F238E27FC236}">
                <a16:creationId xmlns:a16="http://schemas.microsoft.com/office/drawing/2014/main" id="{559593AB-08F6-AC49-BFC9-9708F6FD65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2EC2B17-1E57-0441-953D-FDDCE2BAAFDE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032088-D8A3-3546-8094-7C46029D39D1}"/>
              </a:ext>
            </a:extLst>
          </p:cNvPr>
          <p:cNvSpPr/>
          <p:nvPr userDrawn="1"/>
        </p:nvSpPr>
        <p:spPr>
          <a:xfrm>
            <a:off x="8463843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4241643866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box with medium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CF0B041-1592-7A40-91DF-DE8C37719D6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000999" y="-11"/>
            <a:ext cx="4191001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134BEAE-1964-4A41-B73B-5DE55E90D5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4" name="Image">
            <a:extLst>
              <a:ext uri="{FF2B5EF4-FFF2-40B4-BE49-F238E27FC236}">
                <a16:creationId xmlns:a16="http://schemas.microsoft.com/office/drawing/2014/main" id="{33F24DBE-264E-F94C-8FB3-FE8A3D97705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768705B-9EEA-6449-A887-E27409C55268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D49B707-3B8C-5A47-B177-422D52ECDD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5916" y="695225"/>
            <a:ext cx="6244431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7800F843-E451-D646-80C8-4D5C0E5D38A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5811" y="1874564"/>
            <a:ext cx="6244190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BB6D5116-0889-E147-B422-DA7207EBE2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75521" y="327155"/>
            <a:ext cx="6244431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24" name="Text Placeholder 31">
            <a:extLst>
              <a:ext uri="{FF2B5EF4-FFF2-40B4-BE49-F238E27FC236}">
                <a16:creationId xmlns:a16="http://schemas.microsoft.com/office/drawing/2014/main" id="{DE9F7FBB-6E03-D04B-96A6-17AB2E66636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75784" y="1395694"/>
            <a:ext cx="6244431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B62D99-D87F-AB4B-A0A4-8557906DFB25}"/>
              </a:ext>
            </a:extLst>
          </p:cNvPr>
          <p:cNvSpPr/>
          <p:nvPr userDrawn="1"/>
        </p:nvSpPr>
        <p:spPr>
          <a:xfrm>
            <a:off x="6614404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64641602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box with large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CF0B041-1592-7A40-91DF-DE8C37719D6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551232" y="-11"/>
            <a:ext cx="6640768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E19747-583B-F049-9DE6-B7086C0EB5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3" name="Image">
            <a:extLst>
              <a:ext uri="{FF2B5EF4-FFF2-40B4-BE49-F238E27FC236}">
                <a16:creationId xmlns:a16="http://schemas.microsoft.com/office/drawing/2014/main" id="{B2AE4B2D-A1A6-584D-8806-3A21F434A79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E58551F-15B1-174D-9B95-F7DBE290EDBA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C5C7E12B-E8CB-9A41-92FA-1019F576E8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5916" y="695225"/>
            <a:ext cx="3793235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C57116F0-FAEB-E744-8C06-2DBCF13B0C9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5811" y="1874564"/>
            <a:ext cx="3793089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8D26AF67-EEEB-8D4D-9F26-42321F1054D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75521" y="327155"/>
            <a:ext cx="3793235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25" name="Text Placeholder 31">
            <a:extLst>
              <a:ext uri="{FF2B5EF4-FFF2-40B4-BE49-F238E27FC236}">
                <a16:creationId xmlns:a16="http://schemas.microsoft.com/office/drawing/2014/main" id="{30F0DC5A-7034-2E45-98B5-A664643CBE2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75784" y="1395694"/>
            <a:ext cx="3793235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EB5558-A532-FA4E-AC39-CDDB19ACEF6C}"/>
              </a:ext>
            </a:extLst>
          </p:cNvPr>
          <p:cNvSpPr/>
          <p:nvPr userDrawn="1"/>
        </p:nvSpPr>
        <p:spPr>
          <a:xfrm>
            <a:off x="4110774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1280232924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Green Content 1 box with medium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11512A22-4D06-E346-B502-9177F97B74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567"/>
          <a:stretch/>
        </p:blipFill>
        <p:spPr>
          <a:xfrm>
            <a:off x="2" y="2"/>
            <a:ext cx="997775" cy="6857998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5258AE5-4320-034C-B0C8-1E6759D3794A}"/>
              </a:ext>
            </a:extLst>
          </p:cNvPr>
          <p:cNvSpPr/>
          <p:nvPr userDrawn="1"/>
        </p:nvSpPr>
        <p:spPr>
          <a:xfrm>
            <a:off x="996544" y="-11"/>
            <a:ext cx="5177717" cy="6858001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90F3C8-E13B-FB42-BE44-C140A028DEB0}"/>
              </a:ext>
            </a:extLst>
          </p:cNvPr>
          <p:cNvSpPr/>
          <p:nvPr userDrawn="1"/>
        </p:nvSpPr>
        <p:spPr>
          <a:xfrm>
            <a:off x="6165936" y="-11"/>
            <a:ext cx="328468" cy="6858001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8F18549F-BC91-B74F-B0B0-DECA6A5793B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504107" y="-11"/>
            <a:ext cx="5687893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21C932D6-94B9-9C4B-AA8A-93F4265A9C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7015" y="695215"/>
            <a:ext cx="4516611" cy="590931"/>
          </a:xfrm>
        </p:spPr>
        <p:txBody>
          <a:bodyPr lIns="0" r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F16526BB-4E10-3241-B335-C4A0505E3CB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6744" y="1874554"/>
            <a:ext cx="4516437" cy="4327809"/>
          </a:xfrm>
        </p:spPr>
        <p:txBody>
          <a:bodyPr lIns="0" r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586F9B00-93D6-7446-BE76-CE8A1FA7956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26619" y="327145"/>
            <a:ext cx="4516611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30" name="Text Placeholder 31">
            <a:extLst>
              <a:ext uri="{FF2B5EF4-FFF2-40B4-BE49-F238E27FC236}">
                <a16:creationId xmlns:a16="http://schemas.microsoft.com/office/drawing/2014/main" id="{39CDCD6F-5CAF-1B4B-BEC1-8BC1ECDC14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26883" y="1395684"/>
            <a:ext cx="4516611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0C116B-952F-AC4C-9475-3ECAACADAA4C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F50CC8-3744-794A-8A5E-9A50F4EFC860}"/>
              </a:ext>
            </a:extLst>
          </p:cNvPr>
          <p:cNvSpPr/>
          <p:nvPr userDrawn="1"/>
        </p:nvSpPr>
        <p:spPr>
          <a:xfrm>
            <a:off x="4785199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69546945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Green Content 1 box with medium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30F71-01AE-3B47-A421-55E08E098922}"/>
              </a:ext>
            </a:extLst>
          </p:cNvPr>
          <p:cNvSpPr/>
          <p:nvPr userDrawn="1"/>
        </p:nvSpPr>
        <p:spPr>
          <a:xfrm>
            <a:off x="7016750" y="-1"/>
            <a:ext cx="5177717" cy="6858001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D26DF4-FA5C-D84D-A8B6-16535A5C0EF5}"/>
              </a:ext>
            </a:extLst>
          </p:cNvPr>
          <p:cNvSpPr/>
          <p:nvPr userDrawn="1"/>
        </p:nvSpPr>
        <p:spPr>
          <a:xfrm>
            <a:off x="6688282" y="-1"/>
            <a:ext cx="328468" cy="6858001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1512A22-4D06-E346-B502-9177F97B74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567"/>
          <a:stretch/>
        </p:blipFill>
        <p:spPr>
          <a:xfrm>
            <a:off x="2" y="2"/>
            <a:ext cx="997775" cy="6857998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B38DFCA8-F118-124C-B788-58C1E7B4EBE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97776" y="-11"/>
            <a:ext cx="5687893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2236A33-E2CA-F843-BED1-BC17AB49A6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47221" y="695225"/>
            <a:ext cx="4516611" cy="590931"/>
          </a:xfrm>
        </p:spPr>
        <p:txBody>
          <a:bodyPr lIns="0" r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EC336CC6-83BD-D048-8062-291E35963D7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46950" y="1874564"/>
            <a:ext cx="4516437" cy="4327799"/>
          </a:xfrm>
        </p:spPr>
        <p:txBody>
          <a:bodyPr lIns="0" r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9C40703-70D8-4D45-B830-25CE5FEB93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346825" y="327155"/>
            <a:ext cx="4516611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C28C767E-A76A-9646-BCF1-E61AD25F54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47089" y="1395694"/>
            <a:ext cx="4516611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85490F-0427-D844-A282-63C29905C7B8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DDD1AC1-348F-2F43-8FFB-1534A65EEE50}"/>
              </a:ext>
            </a:extLst>
          </p:cNvPr>
          <p:cNvSpPr/>
          <p:nvPr userDrawn="1"/>
        </p:nvSpPr>
        <p:spPr>
          <a:xfrm>
            <a:off x="1080381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5525270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989879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I Green bar Content 1 box with medium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8D26DF4-FA5C-D84D-A8B6-16535A5C0EF5}"/>
              </a:ext>
            </a:extLst>
          </p:cNvPr>
          <p:cNvSpPr/>
          <p:nvPr userDrawn="1"/>
        </p:nvSpPr>
        <p:spPr>
          <a:xfrm>
            <a:off x="5187335" y="-1"/>
            <a:ext cx="328468" cy="6858001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1512A22-4D06-E346-B502-9177F97B74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567"/>
          <a:stretch/>
        </p:blipFill>
        <p:spPr>
          <a:xfrm>
            <a:off x="2" y="2"/>
            <a:ext cx="997775" cy="6857998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B38DFCA8-F118-124C-B788-58C1E7B4EBE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97777" y="-11"/>
            <a:ext cx="4177474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2236A33-E2CA-F843-BED1-BC17AB49A6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8763" y="695225"/>
            <a:ext cx="6025069" cy="590931"/>
          </a:xfrm>
        </p:spPr>
        <p:txBody>
          <a:bodyPr lIns="0" r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EC336CC6-83BD-D048-8062-291E35963D7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38551" y="1874564"/>
            <a:ext cx="6024837" cy="4327799"/>
          </a:xfrm>
        </p:spPr>
        <p:txBody>
          <a:bodyPr lIns="0" rIns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9C40703-70D8-4D45-B830-25CE5FEB93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38367" y="327155"/>
            <a:ext cx="602506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C28C767E-A76A-9646-BCF1-E61AD25F54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38631" y="1395694"/>
            <a:ext cx="6025069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F98853-DF03-D049-ABDC-9F4A569E6381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63A59E-7A2E-B744-800D-9F162966D2A2}"/>
              </a:ext>
            </a:extLst>
          </p:cNvPr>
          <p:cNvSpPr/>
          <p:nvPr userDrawn="1"/>
        </p:nvSpPr>
        <p:spPr>
          <a:xfrm>
            <a:off x="1080381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3317485969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I Green bar Content 1 box with medium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8D26DF4-FA5C-D84D-A8B6-16535A5C0EF5}"/>
              </a:ext>
            </a:extLst>
          </p:cNvPr>
          <p:cNvSpPr/>
          <p:nvPr userDrawn="1"/>
        </p:nvSpPr>
        <p:spPr>
          <a:xfrm>
            <a:off x="7683233" y="-1"/>
            <a:ext cx="328468" cy="6858001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1512A22-4D06-E346-B502-9177F97B74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567"/>
          <a:stretch/>
        </p:blipFill>
        <p:spPr>
          <a:xfrm>
            <a:off x="2" y="2"/>
            <a:ext cx="997775" cy="6857998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B38DFCA8-F118-124C-B788-58C1E7B4EBE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014526" y="-11"/>
            <a:ext cx="4177474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2236A33-E2CA-F843-BED1-BC17AB49A6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031" y="695225"/>
            <a:ext cx="6025069" cy="590931"/>
          </a:xfrm>
        </p:spPr>
        <p:txBody>
          <a:bodyPr lIns="0" r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EC336CC6-83BD-D048-8062-291E35963D7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0819" y="1874564"/>
            <a:ext cx="6024837" cy="4327799"/>
          </a:xfrm>
        </p:spPr>
        <p:txBody>
          <a:bodyPr lIns="0" rIns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9C40703-70D8-4D45-B830-25CE5FEB93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20635" y="327155"/>
            <a:ext cx="602506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C28C767E-A76A-9646-BCF1-E61AD25F54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20899" y="1395694"/>
            <a:ext cx="6025069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B4D76D-A8AC-044E-A337-15900E3D20AE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3D0AB4-2509-D542-8877-C44971CD544D}"/>
              </a:ext>
            </a:extLst>
          </p:cNvPr>
          <p:cNvSpPr/>
          <p:nvPr userDrawn="1"/>
        </p:nvSpPr>
        <p:spPr>
          <a:xfrm>
            <a:off x="6287674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626916667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feature layout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B2D7834-12E4-5840-AF86-22CF03FEFF94}"/>
              </a:ext>
            </a:extLst>
          </p:cNvPr>
          <p:cNvSpPr/>
          <p:nvPr userDrawn="1"/>
        </p:nvSpPr>
        <p:spPr>
          <a:xfrm>
            <a:off x="993046" y="4022726"/>
            <a:ext cx="11198954" cy="2835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501A12-A5D9-0846-82A2-CE97977208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6A3E4A46-72C4-CB4C-8F81-CDF21CB12CF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4C9E40F-392F-D048-B50A-4BEB18C07A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4204" y="704620"/>
            <a:ext cx="510437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A233752E-0206-9342-B552-B5F45B11D5D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324041" y="1746721"/>
            <a:ext cx="5104173" cy="1948979"/>
          </a:xfrm>
        </p:spPr>
        <p:txBody>
          <a:bodyPr lIns="0" rIns="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ext Placeholder 31">
            <a:extLst>
              <a:ext uri="{FF2B5EF4-FFF2-40B4-BE49-F238E27FC236}">
                <a16:creationId xmlns:a16="http://schemas.microsoft.com/office/drawing/2014/main" id="{97CBF19E-4B15-3C4C-90F6-831FC674277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24072" y="1405089"/>
            <a:ext cx="5104370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Key Features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D29E6010-B2C9-3740-A109-EA3538472B2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20377" y="336550"/>
            <a:ext cx="5104370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26" name="Picture Placeholder 9">
            <a:extLst>
              <a:ext uri="{FF2B5EF4-FFF2-40B4-BE49-F238E27FC236}">
                <a16:creationId xmlns:a16="http://schemas.microsoft.com/office/drawing/2014/main" id="{B17FFFA9-BBD0-6B4B-891B-396550D27EA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759210" y="336550"/>
            <a:ext cx="5100705" cy="335915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90427C61-AAE9-9047-99AC-2C0713D942B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1324041" y="4709274"/>
            <a:ext cx="5104173" cy="1812176"/>
          </a:xfrm>
        </p:spPr>
        <p:txBody>
          <a:bodyPr lIns="0" rIns="0"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8" name="Text Placeholder 31">
            <a:extLst>
              <a:ext uri="{FF2B5EF4-FFF2-40B4-BE49-F238E27FC236}">
                <a16:creationId xmlns:a16="http://schemas.microsoft.com/office/drawing/2014/main" id="{29762B76-3A33-0A4D-A044-81E06D2C578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324072" y="4350177"/>
            <a:ext cx="5104370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Key Applications</a:t>
            </a:r>
          </a:p>
        </p:txBody>
      </p:sp>
      <p:sp>
        <p:nvSpPr>
          <p:cNvPr id="30" name="Content Placeholder 9">
            <a:extLst>
              <a:ext uri="{FF2B5EF4-FFF2-40B4-BE49-F238E27FC236}">
                <a16:creationId xmlns:a16="http://schemas.microsoft.com/office/drawing/2014/main" id="{86F9005F-5AE7-964A-BD93-15A5FCAE1296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757761" y="4709274"/>
            <a:ext cx="5104173" cy="1812176"/>
          </a:xfrm>
        </p:spPr>
        <p:txBody>
          <a:bodyPr lIns="0" rIns="0"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1" name="Text Placeholder 31">
            <a:extLst>
              <a:ext uri="{FF2B5EF4-FFF2-40B4-BE49-F238E27FC236}">
                <a16:creationId xmlns:a16="http://schemas.microsoft.com/office/drawing/2014/main" id="{0517EF6E-4484-7D45-84D9-9F8EDBB0C71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757792" y="4350177"/>
            <a:ext cx="5104370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Other Features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21DC01-B2B2-8F4C-86C5-907C4C50C3B7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F026B1-8379-A84C-934D-D09335683F74}"/>
              </a:ext>
            </a:extLst>
          </p:cNvPr>
          <p:cNvSpPr/>
          <p:nvPr userDrawn="1"/>
        </p:nvSpPr>
        <p:spPr>
          <a:xfrm>
            <a:off x="1080381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971059875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box with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icture Placeholder 9">
            <a:extLst>
              <a:ext uri="{FF2B5EF4-FFF2-40B4-BE49-F238E27FC236}">
                <a16:creationId xmlns:a16="http://schemas.microsoft.com/office/drawing/2014/main" id="{587D4FCA-BEDE-6546-8F8C-D64C79BF660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9804576" y="0"/>
            <a:ext cx="2394050" cy="3992246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37" name="Picture Placeholder 9">
            <a:extLst>
              <a:ext uri="{FF2B5EF4-FFF2-40B4-BE49-F238E27FC236}">
                <a16:creationId xmlns:a16="http://schemas.microsoft.com/office/drawing/2014/main" id="{BFFF965F-3EF2-6B4D-8AD9-386A5DE7EA8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168900" y="2836580"/>
            <a:ext cx="4305168" cy="402142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38" name="Picture Placeholder 9">
            <a:extLst>
              <a:ext uri="{FF2B5EF4-FFF2-40B4-BE49-F238E27FC236}">
                <a16:creationId xmlns:a16="http://schemas.microsoft.com/office/drawing/2014/main" id="{2F361653-C34F-DD42-A0A5-7E7AA652041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804572" y="4364564"/>
            <a:ext cx="2387428" cy="2493435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35" name="Picture Placeholder 9">
            <a:extLst>
              <a:ext uri="{FF2B5EF4-FFF2-40B4-BE49-F238E27FC236}">
                <a16:creationId xmlns:a16="http://schemas.microsoft.com/office/drawing/2014/main" id="{2F66B114-E83F-3E44-B7BB-B1D721467657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162077" y="0"/>
            <a:ext cx="4311992" cy="250893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5D67F3-7E7B-0F45-9661-A4A573664AA0}"/>
              </a:ext>
            </a:extLst>
          </p:cNvPr>
          <p:cNvCxnSpPr>
            <a:cxnSpLocks/>
          </p:cNvCxnSpPr>
          <p:nvPr userDrawn="1"/>
        </p:nvCxnSpPr>
        <p:spPr>
          <a:xfrm>
            <a:off x="984250" y="325790"/>
            <a:ext cx="3102303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F34622-0D52-234B-9D25-F4180CCA668F}"/>
              </a:ext>
            </a:extLst>
          </p:cNvPr>
          <p:cNvSpPr/>
          <p:nvPr userDrawn="1"/>
        </p:nvSpPr>
        <p:spPr>
          <a:xfrm>
            <a:off x="4300316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41946BE3-7934-4148-B041-ED9BE26FA35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25438"/>
            <a:ext cx="3101109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A8DEC16-C7BA-DE41-A7BE-B809CE9733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584" y="695225"/>
            <a:ext cx="448457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E88A36F1-50F2-A544-8F53-A46031B366B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478" y="1874564"/>
            <a:ext cx="4484397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F4700E5C-5805-3D40-8638-4EE3170A336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57452" y="1395694"/>
            <a:ext cx="448457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749476-98C5-9E49-8B6E-3260ACB9DADF}"/>
              </a:ext>
            </a:extLst>
          </p:cNvPr>
          <p:cNvSpPr/>
          <p:nvPr userDrawn="1"/>
        </p:nvSpPr>
        <p:spPr>
          <a:xfrm>
            <a:off x="32543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34597054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box with 6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79ADA1DA-FFDB-2448-8F1B-91DBF4312E8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364166" y="3765584"/>
            <a:ext cx="2494692" cy="245756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5" name="Picture Placeholder 9">
            <a:extLst>
              <a:ext uri="{FF2B5EF4-FFF2-40B4-BE49-F238E27FC236}">
                <a16:creationId xmlns:a16="http://schemas.microsoft.com/office/drawing/2014/main" id="{ED694F3E-7D4A-224F-A001-65FD27CA7284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364166" y="961872"/>
            <a:ext cx="2494692" cy="2450143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2" name="Picture Placeholder 9">
            <a:extLst>
              <a:ext uri="{FF2B5EF4-FFF2-40B4-BE49-F238E27FC236}">
                <a16:creationId xmlns:a16="http://schemas.microsoft.com/office/drawing/2014/main" id="{6BE28E73-3235-1D4C-8638-A853FAB90CF8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540993" y="3765584"/>
            <a:ext cx="2494692" cy="245756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3" name="Picture Placeholder 9">
            <a:extLst>
              <a:ext uri="{FF2B5EF4-FFF2-40B4-BE49-F238E27FC236}">
                <a16:creationId xmlns:a16="http://schemas.microsoft.com/office/drawing/2014/main" id="{ABF6C3C8-2A34-E747-8783-83FE64DCB8E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540993" y="961872"/>
            <a:ext cx="2494692" cy="2450143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2AB00DA2-ECDE-234F-8745-008B85E75515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700807" y="3765584"/>
            <a:ext cx="2494692" cy="245756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39069577-B446-E94E-A2AF-ED769BE2162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700807" y="961872"/>
            <a:ext cx="2494692" cy="2450143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5D67F3-7E7B-0F45-9661-A4A573664AA0}"/>
              </a:ext>
            </a:extLst>
          </p:cNvPr>
          <p:cNvCxnSpPr>
            <a:cxnSpLocks/>
          </p:cNvCxnSpPr>
          <p:nvPr userDrawn="1"/>
        </p:nvCxnSpPr>
        <p:spPr>
          <a:xfrm>
            <a:off x="985838" y="325790"/>
            <a:ext cx="10220324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F34622-0D52-234B-9D25-F4180CCA668F}"/>
              </a:ext>
            </a:extLst>
          </p:cNvPr>
          <p:cNvSpPr/>
          <p:nvPr userDrawn="1"/>
        </p:nvSpPr>
        <p:spPr>
          <a:xfrm>
            <a:off x="11419925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7AEB9D5C-763E-F841-9C5B-CF1FC37CF2B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25438"/>
            <a:ext cx="10220324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204DC26-7E0E-6847-B6F0-3CD2E58412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584" y="695225"/>
            <a:ext cx="3014874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B4FF226B-3AB8-FE48-ACD5-8288BB33694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479" y="1874564"/>
            <a:ext cx="3014758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8" name="Text Placeholder 31">
            <a:extLst>
              <a:ext uri="{FF2B5EF4-FFF2-40B4-BE49-F238E27FC236}">
                <a16:creationId xmlns:a16="http://schemas.microsoft.com/office/drawing/2014/main" id="{219EC87A-6D4C-C245-91CF-8BC6ABE2B93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7452" y="1395694"/>
            <a:ext cx="3014874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D43813-2B47-1945-B669-FE89234E1B38}"/>
              </a:ext>
            </a:extLst>
          </p:cNvPr>
          <p:cNvSpPr/>
          <p:nvPr userDrawn="1"/>
        </p:nvSpPr>
        <p:spPr>
          <a:xfrm>
            <a:off x="32543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25125848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Story Slide with 1 Box, 1 Image, and Right-h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5D67F3-7E7B-0F45-9661-A4A573664AA0}"/>
              </a:ext>
            </a:extLst>
          </p:cNvPr>
          <p:cNvCxnSpPr>
            <a:cxnSpLocks/>
          </p:cNvCxnSpPr>
          <p:nvPr userDrawn="1"/>
        </p:nvCxnSpPr>
        <p:spPr>
          <a:xfrm>
            <a:off x="985444" y="325790"/>
            <a:ext cx="3198077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F34622-0D52-234B-9D25-F4180CCA668F}"/>
              </a:ext>
            </a:extLst>
          </p:cNvPr>
          <p:cNvSpPr/>
          <p:nvPr userDrawn="1"/>
        </p:nvSpPr>
        <p:spPr>
          <a:xfrm>
            <a:off x="4397284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86F2A26-B7A6-8B4A-855D-9747A39EC3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"/>
          <a:stretch/>
        </p:blipFill>
        <p:spPr>
          <a:xfrm>
            <a:off x="11539538" y="-1"/>
            <a:ext cx="656167" cy="6858001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F2032F32-95C6-C14B-9972-6642CA4CE3FA}"/>
              </a:ext>
            </a:extLst>
          </p:cNvPr>
          <p:cNvSpPr/>
          <p:nvPr userDrawn="1"/>
        </p:nvSpPr>
        <p:spPr>
          <a:xfrm>
            <a:off x="9525000" y="-11"/>
            <a:ext cx="2014538" cy="6858011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9" name="Picture Placeholder 9">
            <a:extLst>
              <a:ext uri="{FF2B5EF4-FFF2-40B4-BE49-F238E27FC236}">
                <a16:creationId xmlns:a16="http://schemas.microsoft.com/office/drawing/2014/main" id="{415DF4DB-BAE3-C146-9DDF-2E1A64680F0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167313" y="-11"/>
            <a:ext cx="4357687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2EAF60F-849D-A04C-A59E-87CBFF3DDD1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10625" y="325438"/>
            <a:ext cx="1384301" cy="1846262"/>
          </a:xfrm>
        </p:spPr>
        <p:txBody>
          <a:bodyPr>
            <a:noAutofit/>
          </a:bodyPr>
          <a:lstStyle>
            <a:lvl1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6673AC39-1D72-9449-8521-F9BC004B57A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810625" y="2501507"/>
            <a:ext cx="1384301" cy="1846262"/>
          </a:xfrm>
        </p:spPr>
        <p:txBody>
          <a:bodyPr>
            <a:noAutofit/>
          </a:bodyPr>
          <a:lstStyle>
            <a:lvl1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3107EF82-D50C-D049-911D-6CD56348807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810625" y="4677575"/>
            <a:ext cx="1384301" cy="1846262"/>
          </a:xfrm>
        </p:spPr>
        <p:txBody>
          <a:bodyPr>
            <a:noAutofit/>
          </a:bodyPr>
          <a:lstStyle>
            <a:lvl1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3D4B902D-400B-F34A-968D-D9AFDA9FBD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25438"/>
            <a:ext cx="3198077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D835E7B-4925-5540-AF4B-5F86B3228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584" y="695225"/>
            <a:ext cx="448457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8FCED069-2017-EB41-9FC3-0911F0180CB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478" y="1874564"/>
            <a:ext cx="4484397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0D0C335E-50EE-1F43-92E1-2E3D57D5BD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57452" y="1395694"/>
            <a:ext cx="448457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794455-BC81-2A46-8600-226B100B0D3B}"/>
              </a:ext>
            </a:extLst>
          </p:cNvPr>
          <p:cNvSpPr/>
          <p:nvPr userDrawn="1"/>
        </p:nvSpPr>
        <p:spPr>
          <a:xfrm>
            <a:off x="32543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16706098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Story Slide with Quote, 1 Image, and Right-hand Percent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5D67F3-7E7B-0F45-9661-A4A573664AA0}"/>
              </a:ext>
            </a:extLst>
          </p:cNvPr>
          <p:cNvCxnSpPr>
            <a:cxnSpLocks/>
          </p:cNvCxnSpPr>
          <p:nvPr userDrawn="1"/>
        </p:nvCxnSpPr>
        <p:spPr>
          <a:xfrm>
            <a:off x="985444" y="325790"/>
            <a:ext cx="3198077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F34622-0D52-234B-9D25-F4180CCA668F}"/>
              </a:ext>
            </a:extLst>
          </p:cNvPr>
          <p:cNvSpPr/>
          <p:nvPr userDrawn="1"/>
        </p:nvSpPr>
        <p:spPr>
          <a:xfrm>
            <a:off x="4397284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86F2A26-B7A6-8B4A-855D-9747A39EC3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"/>
          <a:stretch/>
        </p:blipFill>
        <p:spPr>
          <a:xfrm>
            <a:off x="11539538" y="-1"/>
            <a:ext cx="656167" cy="6858001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F2032F32-95C6-C14B-9972-6642CA4CE3FA}"/>
              </a:ext>
            </a:extLst>
          </p:cNvPr>
          <p:cNvSpPr/>
          <p:nvPr userDrawn="1"/>
        </p:nvSpPr>
        <p:spPr>
          <a:xfrm>
            <a:off x="9525000" y="-11"/>
            <a:ext cx="2014538" cy="6858011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9" name="Picture Placeholder 9">
            <a:extLst>
              <a:ext uri="{FF2B5EF4-FFF2-40B4-BE49-F238E27FC236}">
                <a16:creationId xmlns:a16="http://schemas.microsoft.com/office/drawing/2014/main" id="{415DF4DB-BAE3-C146-9DDF-2E1A64680F0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167313" y="-11"/>
            <a:ext cx="4357687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ACF3FAB-6520-FE48-8682-E399C8655A72}"/>
              </a:ext>
            </a:extLst>
          </p:cNvPr>
          <p:cNvGrpSpPr/>
          <p:nvPr userDrawn="1"/>
        </p:nvGrpSpPr>
        <p:grpSpPr>
          <a:xfrm flipH="1">
            <a:off x="321732" y="2523454"/>
            <a:ext cx="4519010" cy="3780333"/>
            <a:chOff x="143113" y="2095349"/>
            <a:chExt cx="3487500" cy="3054682"/>
          </a:xfrm>
        </p:grpSpPr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BF833D3-1133-284C-B7FF-C85D9E4BF888}"/>
                </a:ext>
              </a:extLst>
            </p:cNvPr>
            <p:cNvSpPr/>
            <p:nvPr/>
          </p:nvSpPr>
          <p:spPr>
            <a:xfrm rot="5400000">
              <a:off x="2245001" y="3764419"/>
              <a:ext cx="1385888" cy="1385335"/>
            </a:xfrm>
            <a:custGeom>
              <a:avLst/>
              <a:gdLst>
                <a:gd name="connsiteX0" fmla="*/ 5285 w 1514204"/>
                <a:gd name="connsiteY0" fmla="*/ 0 h 1513599"/>
                <a:gd name="connsiteX1" fmla="*/ 1514204 w 1514204"/>
                <a:gd name="connsiteY1" fmla="*/ 1509713 h 1513599"/>
                <a:gd name="connsiteX2" fmla="*/ 1514008 w 1514204"/>
                <a:gd name="connsiteY2" fmla="*/ 1513599 h 1513599"/>
                <a:gd name="connsiteX3" fmla="*/ 0 w 1514204"/>
                <a:gd name="connsiteY3" fmla="*/ 1513599 h 1513599"/>
                <a:gd name="connsiteX4" fmla="*/ 0 w 1514204"/>
                <a:gd name="connsiteY4" fmla="*/ 267 h 1513599"/>
                <a:gd name="connsiteX0" fmla="*/ 0 w 1514204"/>
                <a:gd name="connsiteY0" fmla="*/ 267 h 1543322"/>
                <a:gd name="connsiteX1" fmla="*/ 5285 w 1514204"/>
                <a:gd name="connsiteY1" fmla="*/ 0 h 1543322"/>
                <a:gd name="connsiteX2" fmla="*/ 1514204 w 1514204"/>
                <a:gd name="connsiteY2" fmla="*/ 1509713 h 1543322"/>
                <a:gd name="connsiteX3" fmla="*/ 1514008 w 1514204"/>
                <a:gd name="connsiteY3" fmla="*/ 1513599 h 1543322"/>
                <a:gd name="connsiteX4" fmla="*/ 29723 w 1514204"/>
                <a:gd name="connsiteY4" fmla="*/ 1543322 h 1543322"/>
                <a:gd name="connsiteX0" fmla="*/ 0 w 1514204"/>
                <a:gd name="connsiteY0" fmla="*/ 267 h 1513599"/>
                <a:gd name="connsiteX1" fmla="*/ 5285 w 1514204"/>
                <a:gd name="connsiteY1" fmla="*/ 0 h 1513599"/>
                <a:gd name="connsiteX2" fmla="*/ 1514204 w 1514204"/>
                <a:gd name="connsiteY2" fmla="*/ 1509713 h 1513599"/>
                <a:gd name="connsiteX3" fmla="*/ 1514008 w 1514204"/>
                <a:gd name="connsiteY3" fmla="*/ 1513599 h 1513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4204" h="1513599">
                  <a:moveTo>
                    <a:pt x="0" y="267"/>
                  </a:moveTo>
                  <a:lnTo>
                    <a:pt x="5285" y="0"/>
                  </a:lnTo>
                  <a:cubicBezTo>
                    <a:pt x="838638" y="0"/>
                    <a:pt x="1514204" y="675922"/>
                    <a:pt x="1514204" y="1509713"/>
                  </a:cubicBezTo>
                  <a:cubicBezTo>
                    <a:pt x="1514139" y="1511008"/>
                    <a:pt x="1514073" y="1512304"/>
                    <a:pt x="1514008" y="1513599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33" err="1">
                <a:solidFill>
                  <a:schemeClr val="bg1"/>
                </a:solidFill>
              </a:endParaRP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8E8590B-B709-CB45-8693-77268DC05B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30613" y="2095349"/>
              <a:ext cx="0" cy="1668799"/>
            </a:xfrm>
            <a:prstGeom prst="line">
              <a:avLst/>
            </a:prstGeom>
            <a:ln w="190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5632D90-92AF-8940-AB6C-EF55F6112D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3113" y="5150031"/>
              <a:ext cx="2102164" cy="0"/>
            </a:xfrm>
            <a:prstGeom prst="line">
              <a:avLst/>
            </a:prstGeom>
            <a:ln w="190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8D2F768C-C631-5C44-807A-FF634C72AAB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638300" y="5460028"/>
            <a:ext cx="3202442" cy="16619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r"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1" name="Text Placeholder 24">
            <a:extLst>
              <a:ext uri="{FF2B5EF4-FFF2-40B4-BE49-F238E27FC236}">
                <a16:creationId xmlns:a16="http://schemas.microsoft.com/office/drawing/2014/main" id="{8CDCD86C-20E8-F44C-B324-3EFDE0B1F4F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38300" y="5740976"/>
            <a:ext cx="3202442" cy="16619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r">
              <a:buNone/>
              <a:defRPr sz="12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POSITION AND COMPANY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EC433212-49F4-5F41-96BD-7DA1491EEEE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56166" y="2502553"/>
            <a:ext cx="4184577" cy="2636819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marL="0" indent="0">
              <a:buNone/>
              <a:defRPr kumimoji="0" lang="en-US" sz="2133" u="none" strike="noStrike" kern="1000" cap="none" spc="0" normalizeH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j-lt"/>
                <a:sym typeface="Founders Grotesk"/>
              </a:defRPr>
            </a:lvl1pPr>
          </a:lstStyle>
          <a:p>
            <a:pPr lvl="0">
              <a:spcBef>
                <a:spcPct val="0"/>
              </a:spcBef>
              <a:buClrTx/>
              <a:buSzTx/>
              <a:buFontTx/>
              <a:tabLst/>
            </a:pPr>
            <a:r>
              <a:rPr lang="en-US" sz="2400"/>
              <a:t>Place your quote here. Place your quote here. Place your quote here. Place your quote here.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AAE3EAD-AC52-D74B-875A-21E7DE1E8AC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810625" y="2958356"/>
            <a:ext cx="1384301" cy="646331"/>
          </a:xfrm>
        </p:spPr>
        <p:txBody>
          <a:bodyPr>
            <a:sp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1D900F4D-0479-4243-8B14-B4008407E62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810625" y="3604687"/>
            <a:ext cx="1384301" cy="286232"/>
          </a:xfrm>
        </p:spPr>
        <p:txBody>
          <a:bodyPr>
            <a:sp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INCREASE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8902F001-AA3D-5048-87FF-5868A4D40FF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810625" y="329297"/>
            <a:ext cx="1384301" cy="646331"/>
          </a:xfrm>
        </p:spPr>
        <p:txBody>
          <a:bodyPr>
            <a:sp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EA0B23A3-3C32-D64B-9EAB-04429027383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810625" y="975628"/>
            <a:ext cx="1384301" cy="286232"/>
          </a:xfrm>
        </p:spPr>
        <p:txBody>
          <a:bodyPr>
            <a:sp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INCREASE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AAD16678-839E-D54E-AA26-4D2841377FD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810625" y="5596140"/>
            <a:ext cx="1384301" cy="646331"/>
          </a:xfrm>
        </p:spPr>
        <p:txBody>
          <a:bodyPr>
            <a:sp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CEFDDE33-1B3E-6E4F-929B-2901AA2C85A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810625" y="6242471"/>
            <a:ext cx="1384301" cy="286232"/>
          </a:xfrm>
        </p:spPr>
        <p:txBody>
          <a:bodyPr>
            <a:sp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INCREASE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BED079A4-A9DD-2C4F-9AEF-399CB88C54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25438"/>
            <a:ext cx="3198077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AFDED271-4FB0-5B4C-8B21-B30DB199E0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584" y="695225"/>
            <a:ext cx="4484570" cy="1089529"/>
          </a:xfrm>
        </p:spPr>
        <p:txBody>
          <a:bodyPr lIns="0" rIns="0"/>
          <a:lstStyle/>
          <a:p>
            <a:r>
              <a:rPr lang="en-US"/>
              <a:t>Customer Story Heading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056C3BE-7134-C648-9B2F-8C55F41282D4}"/>
              </a:ext>
            </a:extLst>
          </p:cNvPr>
          <p:cNvSpPr/>
          <p:nvPr userDrawn="1"/>
        </p:nvSpPr>
        <p:spPr>
          <a:xfrm>
            <a:off x="32543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92373117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Story with 1 Box and 1 Horizonta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2F032E7-F431-B74F-BA39-9E9DCFD591D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1"/>
            <a:ext cx="12206287" cy="2817444"/>
          </a:xfrm>
          <a:custGeom>
            <a:avLst/>
            <a:gdLst>
              <a:gd name="connsiteX0" fmla="*/ 1302341 w 12206287"/>
              <a:gd name="connsiteY0" fmla="*/ 0 h 2817444"/>
              <a:gd name="connsiteX1" fmla="*/ 12206287 w 12206287"/>
              <a:gd name="connsiteY1" fmla="*/ 0 h 2817444"/>
              <a:gd name="connsiteX2" fmla="*/ 12206287 w 12206287"/>
              <a:gd name="connsiteY2" fmla="*/ 2817444 h 2817444"/>
              <a:gd name="connsiteX3" fmla="*/ 0 w 12206287"/>
              <a:gd name="connsiteY3" fmla="*/ 2817444 h 2817444"/>
              <a:gd name="connsiteX4" fmla="*/ 0 w 12206287"/>
              <a:gd name="connsiteY4" fmla="*/ 1107183 h 2817444"/>
              <a:gd name="connsiteX5" fmla="*/ 1302341 w 12206287"/>
              <a:gd name="connsiteY5" fmla="*/ 1107183 h 2817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06287" h="2817444">
                <a:moveTo>
                  <a:pt x="1302341" y="0"/>
                </a:moveTo>
                <a:lnTo>
                  <a:pt x="12206287" y="0"/>
                </a:lnTo>
                <a:lnTo>
                  <a:pt x="12206287" y="2817444"/>
                </a:lnTo>
                <a:lnTo>
                  <a:pt x="0" y="2817444"/>
                </a:lnTo>
                <a:lnTo>
                  <a:pt x="0" y="1107183"/>
                </a:lnTo>
                <a:lnTo>
                  <a:pt x="1302341" y="110718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8385CF0-D61E-DE47-8C11-425839DA03F9}"/>
              </a:ext>
            </a:extLst>
          </p:cNvPr>
          <p:cNvGrpSpPr/>
          <p:nvPr userDrawn="1"/>
        </p:nvGrpSpPr>
        <p:grpSpPr>
          <a:xfrm>
            <a:off x="0" y="0"/>
            <a:ext cx="1302341" cy="1107184"/>
            <a:chOff x="0" y="0"/>
            <a:chExt cx="976756" cy="83038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3BC3C90-1ED5-6748-9D2C-6B78E7326AD6}"/>
                </a:ext>
              </a:extLst>
            </p:cNvPr>
            <p:cNvSpPr/>
            <p:nvPr/>
          </p:nvSpPr>
          <p:spPr>
            <a:xfrm>
              <a:off x="0" y="0"/>
              <a:ext cx="976756" cy="830388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33" err="1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10" name="Image">
              <a:extLst>
                <a:ext uri="{FF2B5EF4-FFF2-40B4-BE49-F238E27FC236}">
                  <a16:creationId xmlns:a16="http://schemas.microsoft.com/office/drawing/2014/main" id="{E60F496C-D733-E64A-8C75-A0D7FCD73C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246990" y="250462"/>
              <a:ext cx="489607" cy="327632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3E27C77C-7156-2C4A-9EAC-98423CA044FC}"/>
              </a:ext>
            </a:extLst>
          </p:cNvPr>
          <p:cNvSpPr/>
          <p:nvPr userDrawn="1"/>
        </p:nvSpPr>
        <p:spPr>
          <a:xfrm rot="16200000" flipH="1">
            <a:off x="380470" y="4955611"/>
            <a:ext cx="1513939" cy="1622941"/>
          </a:xfrm>
          <a:custGeom>
            <a:avLst/>
            <a:gdLst>
              <a:gd name="connsiteX0" fmla="*/ 5285 w 1514204"/>
              <a:gd name="connsiteY0" fmla="*/ 0 h 1513599"/>
              <a:gd name="connsiteX1" fmla="*/ 1514204 w 1514204"/>
              <a:gd name="connsiteY1" fmla="*/ 1509713 h 1513599"/>
              <a:gd name="connsiteX2" fmla="*/ 1514008 w 1514204"/>
              <a:gd name="connsiteY2" fmla="*/ 1513599 h 1513599"/>
              <a:gd name="connsiteX3" fmla="*/ 0 w 1514204"/>
              <a:gd name="connsiteY3" fmla="*/ 1513599 h 1513599"/>
              <a:gd name="connsiteX4" fmla="*/ 0 w 1514204"/>
              <a:gd name="connsiteY4" fmla="*/ 267 h 1513599"/>
              <a:gd name="connsiteX0" fmla="*/ 0 w 1514204"/>
              <a:gd name="connsiteY0" fmla="*/ 267 h 1543322"/>
              <a:gd name="connsiteX1" fmla="*/ 5285 w 1514204"/>
              <a:gd name="connsiteY1" fmla="*/ 0 h 1543322"/>
              <a:gd name="connsiteX2" fmla="*/ 1514204 w 1514204"/>
              <a:gd name="connsiteY2" fmla="*/ 1509713 h 1543322"/>
              <a:gd name="connsiteX3" fmla="*/ 1514008 w 1514204"/>
              <a:gd name="connsiteY3" fmla="*/ 1513599 h 1543322"/>
              <a:gd name="connsiteX4" fmla="*/ 29723 w 1514204"/>
              <a:gd name="connsiteY4" fmla="*/ 1543322 h 1543322"/>
              <a:gd name="connsiteX0" fmla="*/ 0 w 1514204"/>
              <a:gd name="connsiteY0" fmla="*/ 267 h 1513599"/>
              <a:gd name="connsiteX1" fmla="*/ 5285 w 1514204"/>
              <a:gd name="connsiteY1" fmla="*/ 0 h 1513599"/>
              <a:gd name="connsiteX2" fmla="*/ 1514204 w 1514204"/>
              <a:gd name="connsiteY2" fmla="*/ 1509713 h 1513599"/>
              <a:gd name="connsiteX3" fmla="*/ 1514008 w 1514204"/>
              <a:gd name="connsiteY3" fmla="*/ 1513599 h 1513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4204" h="1513599">
                <a:moveTo>
                  <a:pt x="0" y="267"/>
                </a:moveTo>
                <a:lnTo>
                  <a:pt x="5285" y="0"/>
                </a:lnTo>
                <a:cubicBezTo>
                  <a:pt x="838638" y="0"/>
                  <a:pt x="1514204" y="675922"/>
                  <a:pt x="1514204" y="1509713"/>
                </a:cubicBezTo>
                <a:cubicBezTo>
                  <a:pt x="1514139" y="1511008"/>
                  <a:pt x="1514073" y="1512304"/>
                  <a:pt x="1514008" y="1513599"/>
                </a:cubicBezTo>
              </a:path>
            </a:pathLst>
          </a:cu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1"/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8F559A4B-5BE6-9A4D-A68D-D8F0DA5F6D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2129" y="3472480"/>
            <a:ext cx="10228795" cy="639612"/>
          </a:xfrm>
        </p:spPr>
        <p:txBody>
          <a:bodyPr lIns="0" rIns="0"/>
          <a:lstStyle/>
          <a:p>
            <a:r>
              <a:rPr lang="en-US"/>
              <a:t>Customer Story Heading</a:t>
            </a:r>
          </a:p>
        </p:txBody>
      </p:sp>
      <p:sp>
        <p:nvSpPr>
          <p:cNvPr id="25" name="Content Placeholder 9">
            <a:extLst>
              <a:ext uri="{FF2B5EF4-FFF2-40B4-BE49-F238E27FC236}">
                <a16:creationId xmlns:a16="http://schemas.microsoft.com/office/drawing/2014/main" id="{3D538650-8E86-BC4F-BF98-494B6C8FB05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84251" y="4254447"/>
            <a:ext cx="10226674" cy="1947916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28647842-0B44-B14F-A88D-72EA68C69F0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089002"/>
            <a:ext cx="10225481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867F8F-D3E9-0640-B07A-32F7FD14F308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1E8B28-CC58-F84C-8459-51EF890A85A2}"/>
              </a:ext>
            </a:extLst>
          </p:cNvPr>
          <p:cNvSpPr/>
          <p:nvPr userDrawn="1"/>
        </p:nvSpPr>
        <p:spPr>
          <a:xfrm>
            <a:off x="10803742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3047682779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Story with 1 Quote and 1 Horizonta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2F032E7-F431-B74F-BA39-9E9DCFD591D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1"/>
            <a:ext cx="12206287" cy="2817444"/>
          </a:xfrm>
          <a:custGeom>
            <a:avLst/>
            <a:gdLst>
              <a:gd name="connsiteX0" fmla="*/ 1302341 w 12206287"/>
              <a:gd name="connsiteY0" fmla="*/ 0 h 2817444"/>
              <a:gd name="connsiteX1" fmla="*/ 12206287 w 12206287"/>
              <a:gd name="connsiteY1" fmla="*/ 0 h 2817444"/>
              <a:gd name="connsiteX2" fmla="*/ 12206287 w 12206287"/>
              <a:gd name="connsiteY2" fmla="*/ 2817444 h 2817444"/>
              <a:gd name="connsiteX3" fmla="*/ 0 w 12206287"/>
              <a:gd name="connsiteY3" fmla="*/ 2817444 h 2817444"/>
              <a:gd name="connsiteX4" fmla="*/ 0 w 12206287"/>
              <a:gd name="connsiteY4" fmla="*/ 1107183 h 2817444"/>
              <a:gd name="connsiteX5" fmla="*/ 1302341 w 12206287"/>
              <a:gd name="connsiteY5" fmla="*/ 1107183 h 2817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06287" h="2817444">
                <a:moveTo>
                  <a:pt x="1302341" y="0"/>
                </a:moveTo>
                <a:lnTo>
                  <a:pt x="12206287" y="0"/>
                </a:lnTo>
                <a:lnTo>
                  <a:pt x="12206287" y="2817444"/>
                </a:lnTo>
                <a:lnTo>
                  <a:pt x="0" y="2817444"/>
                </a:lnTo>
                <a:lnTo>
                  <a:pt x="0" y="1107183"/>
                </a:lnTo>
                <a:lnTo>
                  <a:pt x="1302341" y="110718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8F559A4B-5BE6-9A4D-A68D-D8F0DA5F6D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2129" y="3472480"/>
            <a:ext cx="10557476" cy="639612"/>
          </a:xfrm>
        </p:spPr>
        <p:txBody>
          <a:bodyPr lIns="0" rIns="0"/>
          <a:lstStyle/>
          <a:p>
            <a:r>
              <a:rPr lang="en-US"/>
              <a:t>Customer Story Heading</a:t>
            </a:r>
          </a:p>
        </p:txBody>
      </p:sp>
      <p:sp>
        <p:nvSpPr>
          <p:cNvPr id="25" name="Content Placeholder 9">
            <a:extLst>
              <a:ext uri="{FF2B5EF4-FFF2-40B4-BE49-F238E27FC236}">
                <a16:creationId xmlns:a16="http://schemas.microsoft.com/office/drawing/2014/main" id="{3D538650-8E86-BC4F-BF98-494B6C8FB05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84250" y="4254447"/>
            <a:ext cx="10555287" cy="1636110"/>
          </a:xfrm>
        </p:spPr>
        <p:txBody>
          <a:bodyPr lIns="0" rIns="0"/>
          <a:lstStyle>
            <a:lvl1pPr marL="0" indent="0">
              <a:buNone/>
              <a:defRPr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/>
              <a:t>Place your quote here. Place your quote here.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28647842-0B44-B14F-A88D-72EA68C69F0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089002"/>
            <a:ext cx="10554056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6368B11-30D6-6D45-9739-39DC64B89115}"/>
              </a:ext>
            </a:extLst>
          </p:cNvPr>
          <p:cNvGrpSpPr/>
          <p:nvPr userDrawn="1"/>
        </p:nvGrpSpPr>
        <p:grpSpPr>
          <a:xfrm flipV="1">
            <a:off x="325969" y="3472480"/>
            <a:ext cx="11213530" cy="3061563"/>
            <a:chOff x="253999" y="256470"/>
            <a:chExt cx="8857064" cy="259333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B7E6C9E-FD56-874F-A66B-F52A5FC619C8}"/>
                </a:ext>
              </a:extLst>
            </p:cNvPr>
            <p:cNvGrpSpPr/>
            <p:nvPr/>
          </p:nvGrpSpPr>
          <p:grpSpPr>
            <a:xfrm flipH="1" flipV="1">
              <a:off x="253999" y="256470"/>
              <a:ext cx="2929039" cy="2593330"/>
              <a:chOff x="701574" y="2302523"/>
              <a:chExt cx="2929039" cy="2593330"/>
            </a:xfrm>
          </p:grpSpPr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0D154BBE-0F39-7241-B448-77AAF181CB53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9050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33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46ABB367-1AA6-7B4D-984F-A12A644138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30613" y="2302523"/>
                <a:ext cx="0" cy="1207449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38F63069-C467-644D-A8AC-D540C42FCC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C49C217-0B8B-5946-A5FF-D511F0859A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3038" y="256470"/>
              <a:ext cx="5928025" cy="0"/>
            </a:xfrm>
            <a:prstGeom prst="line">
              <a:avLst/>
            </a:prstGeom>
            <a:noFill/>
            <a:ln w="190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1" name="Text Placeholder 24">
            <a:extLst>
              <a:ext uri="{FF2B5EF4-FFF2-40B4-BE49-F238E27FC236}">
                <a16:creationId xmlns:a16="http://schemas.microsoft.com/office/drawing/2014/main" id="{3E8180D0-3D4C-4E4F-856F-1304AEE8D39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24316" y="5909657"/>
            <a:ext cx="3115183" cy="1661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r"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2" name="Text Placeholder 24">
            <a:extLst>
              <a:ext uri="{FF2B5EF4-FFF2-40B4-BE49-F238E27FC236}">
                <a16:creationId xmlns:a16="http://schemas.microsoft.com/office/drawing/2014/main" id="{3C5F5CA3-FB6C-714F-B85B-703E19E3052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24316" y="6211119"/>
            <a:ext cx="3115183" cy="1661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r">
              <a:buNone/>
              <a:defRPr sz="1200" b="0" i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POSITION AND COMPANY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6301D5B-5F7A-824D-9A2E-7117CC97FED3}"/>
              </a:ext>
            </a:extLst>
          </p:cNvPr>
          <p:cNvGrpSpPr/>
          <p:nvPr userDrawn="1"/>
        </p:nvGrpSpPr>
        <p:grpSpPr>
          <a:xfrm>
            <a:off x="0" y="0"/>
            <a:ext cx="1302341" cy="1107184"/>
            <a:chOff x="0" y="0"/>
            <a:chExt cx="976756" cy="83038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845DD6F-B4FD-884E-BC3E-51A1920EEABE}"/>
                </a:ext>
              </a:extLst>
            </p:cNvPr>
            <p:cNvSpPr/>
            <p:nvPr/>
          </p:nvSpPr>
          <p:spPr>
            <a:xfrm>
              <a:off x="0" y="0"/>
              <a:ext cx="976756" cy="830388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33" err="1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28" name="Image">
              <a:extLst>
                <a:ext uri="{FF2B5EF4-FFF2-40B4-BE49-F238E27FC236}">
                  <a16:creationId xmlns:a16="http://schemas.microsoft.com/office/drawing/2014/main" id="{AC54BB23-6EA3-8347-8F02-E7F6CA7DB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246990" y="250462"/>
              <a:ext cx="489607" cy="327632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491F59A4-E2DD-8C43-BA1A-C1589744C15A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558F7E-BAC3-2840-9B6B-2473E813B5B9}"/>
              </a:ext>
            </a:extLst>
          </p:cNvPr>
          <p:cNvSpPr/>
          <p:nvPr userDrawn="1"/>
        </p:nvSpPr>
        <p:spPr>
          <a:xfrm>
            <a:off x="1080820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3661574312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812D5025-B07C-F949-A73A-ACE66FBFE663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804906" y="1364512"/>
            <a:ext cx="3387094" cy="4127499"/>
          </a:xfrm>
          <a:custGeom>
            <a:avLst/>
            <a:gdLst>
              <a:gd name="connsiteX0" fmla="*/ 605226 w 3387094"/>
              <a:gd name="connsiteY0" fmla="*/ 0 h 4127499"/>
              <a:gd name="connsiteX1" fmla="*/ 3387094 w 3387094"/>
              <a:gd name="connsiteY1" fmla="*/ 0 h 4127499"/>
              <a:gd name="connsiteX2" fmla="*/ 3387094 w 3387094"/>
              <a:gd name="connsiteY2" fmla="*/ 4127499 h 4127499"/>
              <a:gd name="connsiteX3" fmla="*/ 0 w 3387094"/>
              <a:gd name="connsiteY3" fmla="*/ 4127499 h 4127499"/>
              <a:gd name="connsiteX4" fmla="*/ 0 w 3387094"/>
              <a:gd name="connsiteY4" fmla="*/ 608547 h 4127499"/>
              <a:gd name="connsiteX5" fmla="*/ 605226 w 3387094"/>
              <a:gd name="connsiteY5" fmla="*/ 608547 h 4127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7094" h="4127499">
                <a:moveTo>
                  <a:pt x="605226" y="0"/>
                </a:moveTo>
                <a:lnTo>
                  <a:pt x="3387094" y="0"/>
                </a:lnTo>
                <a:lnTo>
                  <a:pt x="3387094" y="4127499"/>
                </a:lnTo>
                <a:lnTo>
                  <a:pt x="0" y="4127499"/>
                </a:lnTo>
                <a:lnTo>
                  <a:pt x="0" y="608547"/>
                </a:lnTo>
                <a:lnTo>
                  <a:pt x="605226" y="60854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8E860C6-24C4-C941-93E3-B34CDCD68F3F}"/>
              </a:ext>
            </a:extLst>
          </p:cNvPr>
          <p:cNvGrpSpPr/>
          <p:nvPr userDrawn="1"/>
        </p:nvGrpSpPr>
        <p:grpSpPr>
          <a:xfrm flipV="1">
            <a:off x="982133" y="0"/>
            <a:ext cx="6460067" cy="6208184"/>
            <a:chOff x="253999" y="256470"/>
            <a:chExt cx="5102517" cy="471840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1F2286E-D5DC-434E-AF5D-D086F942A521}"/>
                </a:ext>
              </a:extLst>
            </p:cNvPr>
            <p:cNvGrpSpPr/>
            <p:nvPr/>
          </p:nvGrpSpPr>
          <p:grpSpPr>
            <a:xfrm flipH="1" flipV="1">
              <a:off x="253999" y="256470"/>
              <a:ext cx="2929039" cy="4718401"/>
              <a:chOff x="701574" y="177452"/>
              <a:chExt cx="2929039" cy="4718401"/>
            </a:xfrm>
          </p:grpSpPr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6FCCBCE4-7D9F-1143-9F99-227C32705A1D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9050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33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5B559CF-4DEF-A742-91D8-8C3C102117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30613" y="177452"/>
                <a:ext cx="0" cy="3332517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41D8E251-BD93-3344-8371-0EA1901920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68A834B-2AB3-6B45-87EA-C13B31648E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3038" y="256470"/>
              <a:ext cx="2173478" cy="0"/>
            </a:xfrm>
            <a:prstGeom prst="line">
              <a:avLst/>
            </a:prstGeom>
            <a:noFill/>
            <a:ln w="190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1" name="Text Placeholder 24">
            <a:extLst>
              <a:ext uri="{FF2B5EF4-FFF2-40B4-BE49-F238E27FC236}">
                <a16:creationId xmlns:a16="http://schemas.microsoft.com/office/drawing/2014/main" id="{853D762C-152D-1141-AFFE-39B89EE9788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45935" y="5211068"/>
            <a:ext cx="3098800" cy="23240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r"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921D79FA-E5CF-FD4A-AE41-D0B58264AD1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45935" y="5492014"/>
            <a:ext cx="3098800" cy="51724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r">
              <a:buNone/>
              <a:defRPr sz="1200" b="0" i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POSITION AND COMPANY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D72B174-5025-2347-9FA3-23419F122D70}"/>
              </a:ext>
            </a:extLst>
          </p:cNvPr>
          <p:cNvGrpSpPr/>
          <p:nvPr userDrawn="1"/>
        </p:nvGrpSpPr>
        <p:grpSpPr>
          <a:xfrm>
            <a:off x="8806590" y="1365249"/>
            <a:ext cx="1219201" cy="1219200"/>
            <a:chOff x="8806590" y="1365249"/>
            <a:chExt cx="1219201" cy="1219200"/>
          </a:xfrm>
        </p:grpSpPr>
        <p:sp>
          <p:nvSpPr>
            <p:cNvPr id="16" name="Freeform 37">
              <a:extLst>
                <a:ext uri="{FF2B5EF4-FFF2-40B4-BE49-F238E27FC236}">
                  <a16:creationId xmlns:a16="http://schemas.microsoft.com/office/drawing/2014/main" id="{B08286B8-F81F-C84F-BA43-C11CDC05D1C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806590" y="1365249"/>
              <a:ext cx="605226" cy="608550"/>
            </a:xfrm>
            <a:custGeom>
              <a:avLst/>
              <a:gdLst>
                <a:gd name="connsiteX0" fmla="*/ 0 w 453919"/>
                <a:gd name="connsiteY0" fmla="*/ 0 h 456412"/>
                <a:gd name="connsiteX1" fmla="*/ 453919 w 453919"/>
                <a:gd name="connsiteY1" fmla="*/ 0 h 456412"/>
                <a:gd name="connsiteX2" fmla="*/ 453919 w 453919"/>
                <a:gd name="connsiteY2" fmla="*/ 456412 h 456412"/>
                <a:gd name="connsiteX3" fmla="*/ 0 w 453919"/>
                <a:gd name="connsiteY3" fmla="*/ 456412 h 456412"/>
                <a:gd name="connsiteX4" fmla="*/ 0 w 453919"/>
                <a:gd name="connsiteY4" fmla="*/ 0 h 456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919" h="456412">
                  <a:moveTo>
                    <a:pt x="0" y="0"/>
                  </a:moveTo>
                  <a:lnTo>
                    <a:pt x="453919" y="0"/>
                  </a:lnTo>
                  <a:lnTo>
                    <a:pt x="453919" y="456412"/>
                  </a:lnTo>
                  <a:lnTo>
                    <a:pt x="0" y="456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</p:spPr>
          <p:txBody>
            <a:bodyPr wrap="square" anchor="ctr">
              <a:noAutofit/>
            </a:bodyPr>
            <a:lstStyle>
              <a:lvl1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bg2">
                    <a:lumMod val="50000"/>
                  </a:schemeClr>
                </a:buClr>
                <a:buSzPct val="70000"/>
                <a:buFont typeface="Wingdings" charset="2"/>
                <a:buNone/>
                <a:tabLst>
                  <a:tab pos="182880" algn="l"/>
                </a:tabLst>
                <a:defRPr lang="en-US" sz="1050" b="0" i="0" kern="1200" baseline="0">
                  <a:solidFill>
                    <a:schemeClr val="tx2"/>
                  </a:solidFill>
                  <a:latin typeface="+mn-lt"/>
                  <a:ea typeface="Arial" charset="0"/>
                  <a:cs typeface="Arial" charset="0"/>
                </a:defRPr>
              </a:lvl1pPr>
              <a:lvl2pPr marL="27432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bg2">
                    <a:lumMod val="50000"/>
                  </a:schemeClr>
                </a:buClr>
                <a:buSzPct val="70000"/>
                <a:buFont typeface="Wingdings" charset="2"/>
                <a:buNone/>
                <a:defRPr lang="en-US" sz="1600" b="0" i="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Univers LT Std 45 Light"/>
                </a:defRPr>
              </a:lvl2pPr>
              <a:lvl3pPr marL="54864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bg2">
                    <a:lumMod val="50000"/>
                  </a:schemeClr>
                </a:buClr>
                <a:buSzPct val="70000"/>
                <a:buFont typeface="Wingdings" charset="2"/>
                <a:buNone/>
                <a:defRPr lang="en-US" sz="1400" b="0" i="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Univers LT Std 45 Light"/>
                </a:defRPr>
              </a:lvl3pPr>
              <a:lvl4pPr marL="73152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bg2">
                    <a:lumMod val="50000"/>
                  </a:schemeClr>
                </a:buClr>
                <a:buSzPct val="70000"/>
                <a:buFont typeface="Wingdings" charset="2"/>
                <a:buNone/>
                <a:defRPr lang="en-US" sz="1200" b="0" i="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Univers LT Std 45 Light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b="0" i="0" kern="1200" baseline="0">
                  <a:solidFill>
                    <a:schemeClr val="bg2">
                      <a:lumMod val="25000"/>
                    </a:schemeClr>
                  </a:solidFill>
                  <a:latin typeface="Helvetica Neue Light" charset="0"/>
                  <a:ea typeface="Helvetica Neue Light" charset="0"/>
                  <a:cs typeface="Helvetica Neue Light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/>
            </a:p>
          </p:txBody>
        </p:sp>
        <p:sp>
          <p:nvSpPr>
            <p:cNvPr id="13" name="Pie 12">
              <a:extLst>
                <a:ext uri="{FF2B5EF4-FFF2-40B4-BE49-F238E27FC236}">
                  <a16:creationId xmlns:a16="http://schemas.microsoft.com/office/drawing/2014/main" id="{AE8963BA-0EA5-FA49-8BB5-A893F8388ED7}"/>
                </a:ext>
              </a:extLst>
            </p:cNvPr>
            <p:cNvSpPr>
              <a:spLocks/>
            </p:cNvSpPr>
            <p:nvPr userDrawn="1"/>
          </p:nvSpPr>
          <p:spPr>
            <a:xfrm rot="10800000">
              <a:off x="8806591" y="1365249"/>
              <a:ext cx="1219200" cy="1219200"/>
            </a:xfrm>
            <a:prstGeom prst="pie">
              <a:avLst>
                <a:gd name="adj1" fmla="val 6048"/>
                <a:gd name="adj2" fmla="val 5412552"/>
              </a:avLst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33" err="1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pic>
        <p:nvPicPr>
          <p:cNvPr id="14" name="Image">
            <a:extLst>
              <a:ext uri="{FF2B5EF4-FFF2-40B4-BE49-F238E27FC236}">
                <a16:creationId xmlns:a16="http://schemas.microsoft.com/office/drawing/2014/main" id="{74D3EBEF-640D-C644-A7E0-6173546E813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C66D496-5E8F-7448-A37B-25D8A95A6AB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07042" y="1365248"/>
            <a:ext cx="6135147" cy="331152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 sz="36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36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36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36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3600">
                <a:solidFill>
                  <a:schemeClr val="accent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/>
            </a:pPr>
            <a:r>
              <a:rPr lang="en-US"/>
              <a:t>Place your quote here. Place your quote here. Place your quote here. Place your quote here. Place your quote here.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8012DAF-9EA3-4547-9BA3-2C8F1C0A89B2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2EFD1D-8E42-A841-97F5-B1D924625139}"/>
              </a:ext>
            </a:extLst>
          </p:cNvPr>
          <p:cNvSpPr/>
          <p:nvPr userDrawn="1"/>
        </p:nvSpPr>
        <p:spPr>
          <a:xfrm>
            <a:off x="1080820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34800187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872130"/>
      </p:ext>
    </p:extLst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671E1BBE-549D-EB40-9587-354C5AE738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9"/>
          <a:stretch/>
        </p:blipFill>
        <p:spPr>
          <a:xfrm rot="10800000">
            <a:off x="0" y="0"/>
            <a:ext cx="993048" cy="6858000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4" name="Pie 13">
            <a:extLst>
              <a:ext uri="{FF2B5EF4-FFF2-40B4-BE49-F238E27FC236}">
                <a16:creationId xmlns:a16="http://schemas.microsoft.com/office/drawing/2014/main" id="{15C8A0BA-2CF9-E343-AFFB-D389F1CE58D2}"/>
              </a:ext>
            </a:extLst>
          </p:cNvPr>
          <p:cNvSpPr>
            <a:spLocks/>
          </p:cNvSpPr>
          <p:nvPr userDrawn="1"/>
        </p:nvSpPr>
        <p:spPr>
          <a:xfrm rot="10800000">
            <a:off x="1638505" y="1262368"/>
            <a:ext cx="1390263" cy="1382757"/>
          </a:xfrm>
          <a:prstGeom prst="pie">
            <a:avLst>
              <a:gd name="adj1" fmla="val 6048"/>
              <a:gd name="adj2" fmla="val 5412552"/>
            </a:avLst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5E0E43A-5394-DA4A-8C5D-F871CCB68E67}"/>
              </a:ext>
            </a:extLst>
          </p:cNvPr>
          <p:cNvGrpSpPr/>
          <p:nvPr userDrawn="1"/>
        </p:nvGrpSpPr>
        <p:grpSpPr>
          <a:xfrm flipV="1">
            <a:off x="1631006" y="4378896"/>
            <a:ext cx="9579919" cy="1823467"/>
            <a:chOff x="254000" y="256470"/>
            <a:chExt cx="7566747" cy="1385888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B593FD3-9E1B-F349-94D5-222419C5834B}"/>
                </a:ext>
              </a:extLst>
            </p:cNvPr>
            <p:cNvGrpSpPr/>
            <p:nvPr/>
          </p:nvGrpSpPr>
          <p:grpSpPr>
            <a:xfrm flipH="1" flipV="1">
              <a:off x="254000" y="256470"/>
              <a:ext cx="2929038" cy="1385888"/>
              <a:chOff x="701574" y="3509965"/>
              <a:chExt cx="2929038" cy="1385888"/>
            </a:xfrm>
          </p:grpSpPr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B0A044B0-E8D5-9D4A-AC82-A85CEFD7EEF3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9050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33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2D6175D9-FBED-2443-9E8D-A61ACAAA1D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12AC657-5D35-324D-929D-C1B4056055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3038" y="256470"/>
              <a:ext cx="4637709" cy="0"/>
            </a:xfrm>
            <a:prstGeom prst="line">
              <a:avLst/>
            </a:prstGeom>
            <a:noFill/>
            <a:ln w="190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4" name="Text Placeholder 24">
            <a:extLst>
              <a:ext uri="{FF2B5EF4-FFF2-40B4-BE49-F238E27FC236}">
                <a16:creationId xmlns:a16="http://schemas.microsoft.com/office/drawing/2014/main" id="{096A1F0A-F20A-D94B-897C-B447A9C28BC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12123" y="5211068"/>
            <a:ext cx="3098800" cy="23240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r"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EE9ADA4-2CC3-BD49-B051-97A41EDE525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12123" y="5492014"/>
            <a:ext cx="3098800" cy="51724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r">
              <a:buNone/>
              <a:defRPr sz="1200" b="0" i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POSITION AND COMPANY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B42648EC-34DF-934F-B8C9-CB9A151237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32769" y="2171701"/>
            <a:ext cx="8878154" cy="250507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 sz="36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36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36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36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3600">
                <a:solidFill>
                  <a:schemeClr val="accent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/>
            </a:pPr>
            <a:r>
              <a:rPr lang="en-US"/>
              <a:t>Place your quote here. Place your quote here. Place your quote here. Place your quote here. Place your quote here.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76BE02-1E55-E443-8255-58F64A03ADD4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D22C32D-E6E9-E04B-A428-081B21AA6306}"/>
              </a:ext>
            </a:extLst>
          </p:cNvPr>
          <p:cNvSpPr/>
          <p:nvPr userDrawn="1"/>
        </p:nvSpPr>
        <p:spPr>
          <a:xfrm>
            <a:off x="1080820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89181443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 49">
            <a:extLst>
              <a:ext uri="{FF2B5EF4-FFF2-40B4-BE49-F238E27FC236}">
                <a16:creationId xmlns:a16="http://schemas.microsoft.com/office/drawing/2014/main" id="{E344299F-12BC-1547-BDC5-F557A00517A7}"/>
              </a:ext>
            </a:extLst>
          </p:cNvPr>
          <p:cNvSpPr/>
          <p:nvPr userDrawn="1"/>
        </p:nvSpPr>
        <p:spPr>
          <a:xfrm rot="10800000">
            <a:off x="9529727" y="-2"/>
            <a:ext cx="2667303" cy="2501012"/>
          </a:xfrm>
          <a:custGeom>
            <a:avLst/>
            <a:gdLst>
              <a:gd name="connsiteX0" fmla="*/ 2667303 w 2667303"/>
              <a:gd name="connsiteY0" fmla="*/ 2501012 h 2501012"/>
              <a:gd name="connsiteX1" fmla="*/ 0 w 2667303"/>
              <a:gd name="connsiteY1" fmla="*/ 2501012 h 2501012"/>
              <a:gd name="connsiteX2" fmla="*/ 0 w 2667303"/>
              <a:gd name="connsiteY2" fmla="*/ 0 h 2501012"/>
              <a:gd name="connsiteX3" fmla="*/ 1416797 w 2667303"/>
              <a:gd name="connsiteY3" fmla="*/ 0 h 2501012"/>
              <a:gd name="connsiteX4" fmla="*/ 2667303 w 2667303"/>
              <a:gd name="connsiteY4" fmla="*/ 1250506 h 250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303" h="2501012">
                <a:moveTo>
                  <a:pt x="2667303" y="2501012"/>
                </a:moveTo>
                <a:lnTo>
                  <a:pt x="0" y="2501012"/>
                </a:lnTo>
                <a:lnTo>
                  <a:pt x="0" y="0"/>
                </a:lnTo>
                <a:lnTo>
                  <a:pt x="1416797" y="0"/>
                </a:lnTo>
                <a:cubicBezTo>
                  <a:pt x="2107432" y="0"/>
                  <a:pt x="2667303" y="559871"/>
                  <a:pt x="2667303" y="1250506"/>
                </a:cubicBezTo>
                <a:close/>
              </a:path>
            </a:pathLst>
          </a:cu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483F1CBA-4D3F-7E4C-83C5-71000CB0CE9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815067" y="803448"/>
            <a:ext cx="1376933" cy="1697562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pic>
        <p:nvPicPr>
          <p:cNvPr id="3" name="Image">
            <a:extLst>
              <a:ext uri="{FF2B5EF4-FFF2-40B4-BE49-F238E27FC236}">
                <a16:creationId xmlns:a16="http://schemas.microsoft.com/office/drawing/2014/main" id="{E284B843-1859-6F4F-8EAF-FA806E62AA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31441" y="325438"/>
            <a:ext cx="652809" cy="436841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ext Placeholder 45">
            <a:extLst>
              <a:ext uri="{FF2B5EF4-FFF2-40B4-BE49-F238E27FC236}">
                <a16:creationId xmlns:a16="http://schemas.microsoft.com/office/drawing/2014/main" id="{6D46207A-DC03-E847-B760-9EB296AF0CC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859721" y="325438"/>
            <a:ext cx="2007316" cy="243416"/>
          </a:xfrm>
          <a:prstGeom prst="rect">
            <a:avLst/>
          </a:prstGeom>
        </p:spPr>
        <p:txBody>
          <a:bodyPr lIns="36576" tIns="36576" rIns="36576" bIns="36576" anchor="ctr">
            <a:spAutoFit/>
          </a:bodyPr>
          <a:lstStyle>
            <a:lvl1pPr marL="0" indent="0" algn="l">
              <a:spcBef>
                <a:spcPts val="0"/>
              </a:spcBef>
              <a:buNone/>
              <a:defRPr sz="1200" b="1" i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1067">
                <a:latin typeface="+mj-lt"/>
              </a:defRPr>
            </a:lvl2pPr>
            <a:lvl3pPr>
              <a:defRPr sz="1067">
                <a:latin typeface="+mj-lt"/>
              </a:defRPr>
            </a:lvl3pPr>
            <a:lvl4pPr>
              <a:defRPr sz="1067">
                <a:latin typeface="+mj-lt"/>
              </a:defRPr>
            </a:lvl4pPr>
            <a:lvl5pPr>
              <a:defRPr sz="1067">
                <a:latin typeface="+mj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" name="Text Placeholder 45">
            <a:extLst>
              <a:ext uri="{FF2B5EF4-FFF2-40B4-BE49-F238E27FC236}">
                <a16:creationId xmlns:a16="http://schemas.microsoft.com/office/drawing/2014/main" id="{D29E2DFD-20EA-2E40-9743-EA82D393FA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853244" y="580963"/>
            <a:ext cx="2007316" cy="212366"/>
          </a:xfrm>
          <a:prstGeom prst="rect">
            <a:avLst/>
          </a:prstGeom>
        </p:spPr>
        <p:txBody>
          <a:bodyPr lIns="36576" tIns="36576" rIns="36576" bIns="36576" anchor="t">
            <a:spAutoFit/>
          </a:bodyPr>
          <a:lstStyle>
            <a:lvl1pPr marL="0" indent="0" algn="l">
              <a:spcBef>
                <a:spcPts val="0"/>
              </a:spcBef>
              <a:buNone/>
              <a:defRPr sz="1000" b="0" i="0" spc="-40" baseline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067">
                <a:latin typeface="+mj-lt"/>
              </a:defRPr>
            </a:lvl2pPr>
            <a:lvl3pPr>
              <a:defRPr sz="1067">
                <a:latin typeface="+mj-lt"/>
              </a:defRPr>
            </a:lvl3pPr>
            <a:lvl4pPr>
              <a:defRPr sz="1067">
                <a:latin typeface="+mj-lt"/>
              </a:defRPr>
            </a:lvl4pPr>
            <a:lvl5pPr>
              <a:defRPr sz="1067">
                <a:latin typeface="+mj-lt"/>
              </a:defRPr>
            </a:lvl5pPr>
          </a:lstStyle>
          <a:p>
            <a:pPr lvl="0"/>
            <a:r>
              <a:rPr lang="en-US"/>
              <a:t>TITLE, DEPARTMENT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0E92EEE-1D6B-6942-A40D-CB52EB3A29EA}"/>
              </a:ext>
            </a:extLst>
          </p:cNvPr>
          <p:cNvGrpSpPr/>
          <p:nvPr userDrawn="1"/>
        </p:nvGrpSpPr>
        <p:grpSpPr>
          <a:xfrm>
            <a:off x="669612" y="663941"/>
            <a:ext cx="8529951" cy="5867034"/>
            <a:chOff x="253999" y="256470"/>
            <a:chExt cx="6791466" cy="473241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B0D981C-5031-9144-975D-129A14B56DE2}"/>
                </a:ext>
              </a:extLst>
            </p:cNvPr>
            <p:cNvGrpSpPr/>
            <p:nvPr/>
          </p:nvGrpSpPr>
          <p:grpSpPr>
            <a:xfrm flipH="1" flipV="1">
              <a:off x="253999" y="256470"/>
              <a:ext cx="2929039" cy="4732410"/>
              <a:chOff x="701574" y="163443"/>
              <a:chExt cx="2929039" cy="4732410"/>
            </a:xfrm>
          </p:grpSpPr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F392FA1C-15D9-4241-A8EC-54D5917CDE45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33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15FC3511-F4BA-6149-A270-2727EAF522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30613" y="163443"/>
                <a:ext cx="0" cy="3346522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67467E39-85C7-774D-9A19-48CB95D668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7AC0709-49BD-DA45-86B6-90EBE9FF0195}"/>
                </a:ext>
              </a:extLst>
            </p:cNvPr>
            <p:cNvCxnSpPr>
              <a:cxnSpLocks/>
            </p:cNvCxnSpPr>
            <p:nvPr/>
          </p:nvCxnSpPr>
          <p:spPr>
            <a:xfrm>
              <a:off x="3183038" y="256470"/>
              <a:ext cx="3862427" cy="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8897B122-6C05-F946-A097-72528673519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67001" y="762279"/>
            <a:ext cx="6532562" cy="258532"/>
          </a:xfrm>
        </p:spPr>
        <p:txBody>
          <a:bodyPr wrap="square" anchor="t">
            <a:spAutoFit/>
          </a:bodyPr>
          <a:lstStyle>
            <a:lvl1pPr marL="0" indent="0" algn="r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31" name="Picture Placeholder 100">
            <a:extLst>
              <a:ext uri="{FF2B5EF4-FFF2-40B4-BE49-F238E27FC236}">
                <a16:creationId xmlns:a16="http://schemas.microsoft.com/office/drawing/2014/main" id="{FB479F89-5604-FC4A-A37A-195245BD7A6C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7016750" y="1511686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15EA144-630D-1F49-B2D3-D73990125947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>
          <a:xfrm>
            <a:off x="5170251" y="1510811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3" name="Text Placeholder 28">
            <a:extLst>
              <a:ext uri="{FF2B5EF4-FFF2-40B4-BE49-F238E27FC236}">
                <a16:creationId xmlns:a16="http://schemas.microsoft.com/office/drawing/2014/main" id="{DF975D1C-7798-8A46-BF16-8A97DD94F76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5222" y="1507571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34E90685-47F7-7C4B-8D5C-B7C05A6E665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165222" y="1876959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51" name="Picture Placeholder 100">
            <a:extLst>
              <a:ext uri="{FF2B5EF4-FFF2-40B4-BE49-F238E27FC236}">
                <a16:creationId xmlns:a16="http://schemas.microsoft.com/office/drawing/2014/main" id="{D0ABC9F0-3805-B74A-B680-0D40B722EC6B}"/>
              </a:ext>
            </a:extLst>
          </p:cNvPr>
          <p:cNvSpPr>
            <a:spLocks noGrp="1"/>
          </p:cNvSpPr>
          <p:nvPr>
            <p:ph type="pic" sz="quarter" idx="68" hasCustomPrompt="1"/>
          </p:nvPr>
        </p:nvSpPr>
        <p:spPr>
          <a:xfrm>
            <a:off x="7016750" y="3099924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64" name="Text Placeholder 15">
            <a:extLst>
              <a:ext uri="{FF2B5EF4-FFF2-40B4-BE49-F238E27FC236}">
                <a16:creationId xmlns:a16="http://schemas.microsoft.com/office/drawing/2014/main" id="{0222B0D4-5482-FF4C-990B-924EB3334C23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5170251" y="3099049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5" name="Text Placeholder 28">
            <a:extLst>
              <a:ext uri="{FF2B5EF4-FFF2-40B4-BE49-F238E27FC236}">
                <a16:creationId xmlns:a16="http://schemas.microsoft.com/office/drawing/2014/main" id="{24997283-5876-3444-9DCF-875722DD6DE5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5165222" y="3095809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66" name="Text Placeholder 28">
            <a:extLst>
              <a:ext uri="{FF2B5EF4-FFF2-40B4-BE49-F238E27FC236}">
                <a16:creationId xmlns:a16="http://schemas.microsoft.com/office/drawing/2014/main" id="{57749893-6564-4445-AF68-ACDEFE76F687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5165222" y="3465197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67" name="Picture Placeholder 100">
            <a:extLst>
              <a:ext uri="{FF2B5EF4-FFF2-40B4-BE49-F238E27FC236}">
                <a16:creationId xmlns:a16="http://schemas.microsoft.com/office/drawing/2014/main" id="{957D14CF-1ECB-2841-A671-FEE1CD2DDF4F}"/>
              </a:ext>
            </a:extLst>
          </p:cNvPr>
          <p:cNvSpPr>
            <a:spLocks noGrp="1"/>
          </p:cNvSpPr>
          <p:nvPr>
            <p:ph type="pic" sz="quarter" idx="72" hasCustomPrompt="1"/>
          </p:nvPr>
        </p:nvSpPr>
        <p:spPr>
          <a:xfrm>
            <a:off x="7016750" y="4682557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68" name="Text Placeholder 15">
            <a:extLst>
              <a:ext uri="{FF2B5EF4-FFF2-40B4-BE49-F238E27FC236}">
                <a16:creationId xmlns:a16="http://schemas.microsoft.com/office/drawing/2014/main" id="{EAABC2A9-E6FA-444D-A787-52A839B3B9BF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5170251" y="4681682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9" name="Text Placeholder 28">
            <a:extLst>
              <a:ext uri="{FF2B5EF4-FFF2-40B4-BE49-F238E27FC236}">
                <a16:creationId xmlns:a16="http://schemas.microsoft.com/office/drawing/2014/main" id="{66D31BEC-2D00-F445-9EA4-AB9932E17B31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5165222" y="4678442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0" name="Text Placeholder 28">
            <a:extLst>
              <a:ext uri="{FF2B5EF4-FFF2-40B4-BE49-F238E27FC236}">
                <a16:creationId xmlns:a16="http://schemas.microsoft.com/office/drawing/2014/main" id="{3A8939A9-116E-1544-A6CC-5F476D81F893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5165222" y="5047830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71" name="Picture Placeholder 100">
            <a:extLst>
              <a:ext uri="{FF2B5EF4-FFF2-40B4-BE49-F238E27FC236}">
                <a16:creationId xmlns:a16="http://schemas.microsoft.com/office/drawing/2014/main" id="{8E7AC34A-4D67-7F4D-8839-DE24402ADA4E}"/>
              </a:ext>
            </a:extLst>
          </p:cNvPr>
          <p:cNvSpPr>
            <a:spLocks noGrp="1"/>
          </p:cNvSpPr>
          <p:nvPr>
            <p:ph type="pic" sz="quarter" idx="76" hasCustomPrompt="1"/>
          </p:nvPr>
        </p:nvSpPr>
        <p:spPr>
          <a:xfrm>
            <a:off x="10788000" y="3099924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72" name="Text Placeholder 15">
            <a:extLst>
              <a:ext uri="{FF2B5EF4-FFF2-40B4-BE49-F238E27FC236}">
                <a16:creationId xmlns:a16="http://schemas.microsoft.com/office/drawing/2014/main" id="{4E94D316-8B96-4F4B-AEAB-5CA83AB8DDE2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8941501" y="3099049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3" name="Text Placeholder 28">
            <a:extLst>
              <a:ext uri="{FF2B5EF4-FFF2-40B4-BE49-F238E27FC236}">
                <a16:creationId xmlns:a16="http://schemas.microsoft.com/office/drawing/2014/main" id="{B89C62B1-779B-C14B-8C0E-36E313070A41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8936472" y="3095809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4" name="Text Placeholder 28">
            <a:extLst>
              <a:ext uri="{FF2B5EF4-FFF2-40B4-BE49-F238E27FC236}">
                <a16:creationId xmlns:a16="http://schemas.microsoft.com/office/drawing/2014/main" id="{33C79830-74BE-624E-A79B-67D4A8FD7D57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8936472" y="3465197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75" name="Picture Placeholder 100">
            <a:extLst>
              <a:ext uri="{FF2B5EF4-FFF2-40B4-BE49-F238E27FC236}">
                <a16:creationId xmlns:a16="http://schemas.microsoft.com/office/drawing/2014/main" id="{BAB45949-1730-B947-8C36-50C0A7B858A7}"/>
              </a:ext>
            </a:extLst>
          </p:cNvPr>
          <p:cNvSpPr>
            <a:spLocks noGrp="1"/>
          </p:cNvSpPr>
          <p:nvPr>
            <p:ph type="pic" sz="quarter" idx="80" hasCustomPrompt="1"/>
          </p:nvPr>
        </p:nvSpPr>
        <p:spPr>
          <a:xfrm>
            <a:off x="10788000" y="4682557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76" name="Text Placeholder 15">
            <a:extLst>
              <a:ext uri="{FF2B5EF4-FFF2-40B4-BE49-F238E27FC236}">
                <a16:creationId xmlns:a16="http://schemas.microsoft.com/office/drawing/2014/main" id="{157A748C-EC42-544E-B833-4051AA8ECFDA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>
          <a:xfrm>
            <a:off x="8941501" y="4681682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7" name="Text Placeholder 28">
            <a:extLst>
              <a:ext uri="{FF2B5EF4-FFF2-40B4-BE49-F238E27FC236}">
                <a16:creationId xmlns:a16="http://schemas.microsoft.com/office/drawing/2014/main" id="{4D78B54C-A3AB-DA48-BC32-D7272F818360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8936472" y="4678442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8" name="Text Placeholder 28">
            <a:extLst>
              <a:ext uri="{FF2B5EF4-FFF2-40B4-BE49-F238E27FC236}">
                <a16:creationId xmlns:a16="http://schemas.microsoft.com/office/drawing/2014/main" id="{827427D5-4C8D-B949-8C05-295E3983069D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8936472" y="5047830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79" name="Picture Placeholder 100">
            <a:extLst>
              <a:ext uri="{FF2B5EF4-FFF2-40B4-BE49-F238E27FC236}">
                <a16:creationId xmlns:a16="http://schemas.microsoft.com/office/drawing/2014/main" id="{AA1E6A30-2F97-594C-8A5D-61954DC59C4C}"/>
              </a:ext>
            </a:extLst>
          </p:cNvPr>
          <p:cNvSpPr>
            <a:spLocks noGrp="1"/>
          </p:cNvSpPr>
          <p:nvPr>
            <p:ph type="pic" sz="quarter" idx="84" hasCustomPrompt="1"/>
          </p:nvPr>
        </p:nvSpPr>
        <p:spPr>
          <a:xfrm>
            <a:off x="3240470" y="3099924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80" name="Text Placeholder 15">
            <a:extLst>
              <a:ext uri="{FF2B5EF4-FFF2-40B4-BE49-F238E27FC236}">
                <a16:creationId xmlns:a16="http://schemas.microsoft.com/office/drawing/2014/main" id="{4DEEB51A-1693-7F40-A801-199FA1E5CC4C}"/>
              </a:ext>
            </a:extLst>
          </p:cNvPr>
          <p:cNvSpPr>
            <a:spLocks noGrp="1"/>
          </p:cNvSpPr>
          <p:nvPr>
            <p:ph type="body" sz="quarter" idx="85"/>
          </p:nvPr>
        </p:nvSpPr>
        <p:spPr>
          <a:xfrm>
            <a:off x="1393971" y="3099049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1" name="Text Placeholder 28">
            <a:extLst>
              <a:ext uri="{FF2B5EF4-FFF2-40B4-BE49-F238E27FC236}">
                <a16:creationId xmlns:a16="http://schemas.microsoft.com/office/drawing/2014/main" id="{933EDB90-4EED-4F4C-9BD9-1FF20F5B5041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>
            <a:off x="1388942" y="3095809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82" name="Text Placeholder 28">
            <a:extLst>
              <a:ext uri="{FF2B5EF4-FFF2-40B4-BE49-F238E27FC236}">
                <a16:creationId xmlns:a16="http://schemas.microsoft.com/office/drawing/2014/main" id="{1EC636AE-1D0C-FE4A-8071-19BA69C12A05}"/>
              </a:ext>
            </a:extLst>
          </p:cNvPr>
          <p:cNvSpPr>
            <a:spLocks noGrp="1"/>
          </p:cNvSpPr>
          <p:nvPr>
            <p:ph type="body" sz="quarter" idx="87" hasCustomPrompt="1"/>
          </p:nvPr>
        </p:nvSpPr>
        <p:spPr>
          <a:xfrm>
            <a:off x="1388942" y="3465197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83" name="Picture Placeholder 100">
            <a:extLst>
              <a:ext uri="{FF2B5EF4-FFF2-40B4-BE49-F238E27FC236}">
                <a16:creationId xmlns:a16="http://schemas.microsoft.com/office/drawing/2014/main" id="{5B33B293-F3A2-C645-BEEF-2BE34144EF99}"/>
              </a:ext>
            </a:extLst>
          </p:cNvPr>
          <p:cNvSpPr>
            <a:spLocks noGrp="1"/>
          </p:cNvSpPr>
          <p:nvPr>
            <p:ph type="pic" sz="quarter" idx="88" hasCustomPrompt="1"/>
          </p:nvPr>
        </p:nvSpPr>
        <p:spPr>
          <a:xfrm>
            <a:off x="3240470" y="4682557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84" name="Text Placeholder 15">
            <a:extLst>
              <a:ext uri="{FF2B5EF4-FFF2-40B4-BE49-F238E27FC236}">
                <a16:creationId xmlns:a16="http://schemas.microsoft.com/office/drawing/2014/main" id="{57151E7F-575A-404B-BC6C-B5C1DEEE1778}"/>
              </a:ext>
            </a:extLst>
          </p:cNvPr>
          <p:cNvSpPr>
            <a:spLocks noGrp="1"/>
          </p:cNvSpPr>
          <p:nvPr>
            <p:ph type="body" sz="quarter" idx="89"/>
          </p:nvPr>
        </p:nvSpPr>
        <p:spPr>
          <a:xfrm>
            <a:off x="1393971" y="4681682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5" name="Text Placeholder 28">
            <a:extLst>
              <a:ext uri="{FF2B5EF4-FFF2-40B4-BE49-F238E27FC236}">
                <a16:creationId xmlns:a16="http://schemas.microsoft.com/office/drawing/2014/main" id="{23A2F626-A345-0C45-8724-A1B6BB64A9CA}"/>
              </a:ext>
            </a:extLst>
          </p:cNvPr>
          <p:cNvSpPr>
            <a:spLocks noGrp="1"/>
          </p:cNvSpPr>
          <p:nvPr>
            <p:ph type="body" sz="quarter" idx="90" hasCustomPrompt="1"/>
          </p:nvPr>
        </p:nvSpPr>
        <p:spPr>
          <a:xfrm>
            <a:off x="1388942" y="4678442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86" name="Text Placeholder 28">
            <a:extLst>
              <a:ext uri="{FF2B5EF4-FFF2-40B4-BE49-F238E27FC236}">
                <a16:creationId xmlns:a16="http://schemas.microsoft.com/office/drawing/2014/main" id="{CAD110A7-EDBD-0644-9AA7-9EECF65C9264}"/>
              </a:ext>
            </a:extLst>
          </p:cNvPr>
          <p:cNvSpPr>
            <a:spLocks noGrp="1"/>
          </p:cNvSpPr>
          <p:nvPr>
            <p:ph type="body" sz="quarter" idx="91" hasCustomPrompt="1"/>
          </p:nvPr>
        </p:nvSpPr>
        <p:spPr>
          <a:xfrm>
            <a:off x="1388942" y="5047830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87" name="Picture Placeholder 100">
            <a:extLst>
              <a:ext uri="{FF2B5EF4-FFF2-40B4-BE49-F238E27FC236}">
                <a16:creationId xmlns:a16="http://schemas.microsoft.com/office/drawing/2014/main" id="{AC902FFB-80B0-9745-B141-643826C7ACEA}"/>
              </a:ext>
            </a:extLst>
          </p:cNvPr>
          <p:cNvSpPr>
            <a:spLocks noGrp="1"/>
          </p:cNvSpPr>
          <p:nvPr>
            <p:ph type="pic" sz="quarter" idx="92" hasCustomPrompt="1"/>
          </p:nvPr>
        </p:nvSpPr>
        <p:spPr>
          <a:xfrm>
            <a:off x="3240470" y="1513118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88" name="Text Placeholder 15">
            <a:extLst>
              <a:ext uri="{FF2B5EF4-FFF2-40B4-BE49-F238E27FC236}">
                <a16:creationId xmlns:a16="http://schemas.microsoft.com/office/drawing/2014/main" id="{03230E9F-B112-A942-A074-CD8A84B5D20C}"/>
              </a:ext>
            </a:extLst>
          </p:cNvPr>
          <p:cNvSpPr>
            <a:spLocks noGrp="1"/>
          </p:cNvSpPr>
          <p:nvPr>
            <p:ph type="body" sz="quarter" idx="93"/>
          </p:nvPr>
        </p:nvSpPr>
        <p:spPr>
          <a:xfrm>
            <a:off x="1393971" y="1512243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9" name="Text Placeholder 28">
            <a:extLst>
              <a:ext uri="{FF2B5EF4-FFF2-40B4-BE49-F238E27FC236}">
                <a16:creationId xmlns:a16="http://schemas.microsoft.com/office/drawing/2014/main" id="{87207781-3CF8-5C4F-8A3A-45F2A840BE60}"/>
              </a:ext>
            </a:extLst>
          </p:cNvPr>
          <p:cNvSpPr>
            <a:spLocks noGrp="1"/>
          </p:cNvSpPr>
          <p:nvPr>
            <p:ph type="body" sz="quarter" idx="94" hasCustomPrompt="1"/>
          </p:nvPr>
        </p:nvSpPr>
        <p:spPr>
          <a:xfrm>
            <a:off x="1388942" y="1509003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90" name="Text Placeholder 28">
            <a:extLst>
              <a:ext uri="{FF2B5EF4-FFF2-40B4-BE49-F238E27FC236}">
                <a16:creationId xmlns:a16="http://schemas.microsoft.com/office/drawing/2014/main" id="{1A9BF4D9-A6B4-DC42-8D55-D86730121E47}"/>
              </a:ext>
            </a:extLst>
          </p:cNvPr>
          <p:cNvSpPr>
            <a:spLocks noGrp="1"/>
          </p:cNvSpPr>
          <p:nvPr>
            <p:ph type="body" sz="quarter" idx="95" hasCustomPrompt="1"/>
          </p:nvPr>
        </p:nvSpPr>
        <p:spPr>
          <a:xfrm>
            <a:off x="1388942" y="1878391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23440BC-EE3F-3F4F-90CE-14555C1759BC}"/>
              </a:ext>
            </a:extLst>
          </p:cNvPr>
          <p:cNvSpPr/>
          <p:nvPr userDrawn="1"/>
        </p:nvSpPr>
        <p:spPr>
          <a:xfrm>
            <a:off x="1080820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755794710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5D67F3-7E7B-0F45-9661-A4A573664AA0}"/>
              </a:ext>
            </a:extLst>
          </p:cNvPr>
          <p:cNvCxnSpPr>
            <a:cxnSpLocks/>
          </p:cNvCxnSpPr>
          <p:nvPr userDrawn="1"/>
        </p:nvCxnSpPr>
        <p:spPr>
          <a:xfrm>
            <a:off x="985838" y="325790"/>
            <a:ext cx="10220324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F34622-0D52-234B-9D25-F4180CCA668F}"/>
              </a:ext>
            </a:extLst>
          </p:cNvPr>
          <p:cNvSpPr/>
          <p:nvPr userDrawn="1"/>
        </p:nvSpPr>
        <p:spPr>
          <a:xfrm>
            <a:off x="11419925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A4D801-C46E-8F48-A626-43722AFBCB1C}"/>
              </a:ext>
            </a:extLst>
          </p:cNvPr>
          <p:cNvSpPr/>
          <p:nvPr userDrawn="1"/>
        </p:nvSpPr>
        <p:spPr>
          <a:xfrm>
            <a:off x="10803742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87074131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t Libr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7606D22-175E-BF40-8DFD-DEA5AE8FA4D8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238CCC-8785-8C45-9A10-C1E3943853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4653" t="1098"/>
          <a:stretch/>
        </p:blipFill>
        <p:spPr>
          <a:xfrm rot="10800000">
            <a:off x="-2" y="0"/>
            <a:ext cx="152401" cy="6857992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13978F2-6E80-6E44-9077-5CAA73D53CE5}"/>
              </a:ext>
            </a:extLst>
          </p:cNvPr>
          <p:cNvSpPr txBox="1">
            <a:spLocks/>
          </p:cNvSpPr>
          <p:nvPr userDrawn="1"/>
        </p:nvSpPr>
        <p:spPr>
          <a:xfrm>
            <a:off x="985443" y="693508"/>
            <a:ext cx="4048561" cy="590931"/>
          </a:xfrm>
          <a:prstGeom prst="rect">
            <a:avLst/>
          </a:prstGeom>
        </p:spPr>
        <p:txBody>
          <a:bodyPr vert="horz" wrap="square" lIns="0" tIns="45720" rIns="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Asset Library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13B78F-42AA-1446-829A-DBD3A8A6011A}"/>
              </a:ext>
            </a:extLst>
          </p:cNvPr>
          <p:cNvSpPr txBox="1"/>
          <p:nvPr userDrawn="1"/>
        </p:nvSpPr>
        <p:spPr>
          <a:xfrm>
            <a:off x="985443" y="1380305"/>
            <a:ext cx="7548957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indent="0" algn="l" defTabSz="274320">
              <a:buFont typeface="Arial" panose="020B0604020202020204" pitchFamily="34" charset="0"/>
              <a:buNone/>
            </a:pPr>
            <a:r>
              <a:rPr lang="en-US" sz="2000">
                <a:solidFill>
                  <a:schemeClr val="accent1"/>
                </a:solidFill>
              </a:rPr>
              <a:t>Preview in presentation view to click each asset link.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E9F76B-8801-2D49-8318-7D815537FE0A}"/>
              </a:ext>
            </a:extLst>
          </p:cNvPr>
          <p:cNvSpPr/>
          <p:nvPr userDrawn="1"/>
        </p:nvSpPr>
        <p:spPr>
          <a:xfrm>
            <a:off x="985443" y="327155"/>
            <a:ext cx="949299" cy="258532"/>
          </a:xfrm>
          <a:prstGeom prst="rect">
            <a:avLst/>
          </a:prstGeom>
        </p:spPr>
        <p:txBody>
          <a:bodyPr vert="horz" wrap="square" lIns="0" tIns="45720" rIns="0" bIns="45720" rtlCol="0" anchor="ctr">
            <a:spAutoFit/>
          </a:bodyPr>
          <a:lstStyle/>
          <a:p>
            <a:pPr lvl="0" indent="0" defTabSz="27432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RESOURCES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FBB908-09A4-8143-8787-3CAE04BDA3CF}"/>
              </a:ext>
            </a:extLst>
          </p:cNvPr>
          <p:cNvSpPr/>
          <p:nvPr userDrawn="1"/>
        </p:nvSpPr>
        <p:spPr>
          <a:xfrm>
            <a:off x="4226522" y="4092085"/>
            <a:ext cx="4805757" cy="1295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>
                <a:solidFill>
                  <a:schemeClr val="tx1"/>
                </a:solidFill>
              </a:rPr>
              <a:t>	      Iconography       </a:t>
            </a:r>
            <a:r>
              <a:rPr lang="en-US" sz="2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57877E-99FC-A94E-BF86-28A45292AC9B}"/>
              </a:ext>
            </a:extLst>
          </p:cNvPr>
          <p:cNvSpPr/>
          <p:nvPr userDrawn="1"/>
        </p:nvSpPr>
        <p:spPr>
          <a:xfrm>
            <a:off x="4207937" y="4092085"/>
            <a:ext cx="1300557" cy="129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4FBBBDF-084F-3B4C-A333-E37C61BDDA0C}"/>
              </a:ext>
            </a:extLst>
          </p:cNvPr>
          <p:cNvGrpSpPr/>
          <p:nvPr userDrawn="1"/>
        </p:nvGrpSpPr>
        <p:grpSpPr>
          <a:xfrm>
            <a:off x="6781009" y="2209800"/>
            <a:ext cx="4805757" cy="1295400"/>
            <a:chOff x="6781009" y="2209800"/>
            <a:chExt cx="4805757" cy="12954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F4A6984-7BDC-8E47-93D4-AE184FF3CC20}"/>
                </a:ext>
              </a:extLst>
            </p:cNvPr>
            <p:cNvSpPr/>
            <p:nvPr/>
          </p:nvSpPr>
          <p:spPr>
            <a:xfrm>
              <a:off x="6781009" y="2209800"/>
              <a:ext cx="4805757" cy="1295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>
                  <a:solidFill>
                    <a:schemeClr val="tx1"/>
                  </a:solidFill>
                </a:rPr>
                <a:t>	      Image Library     </a:t>
              </a:r>
              <a:r>
                <a:rPr lang="en-US" sz="28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F1426AA-4AB2-4846-A571-035774EEA3AE}"/>
                </a:ext>
              </a:extLst>
            </p:cNvPr>
            <p:cNvSpPr/>
            <p:nvPr/>
          </p:nvSpPr>
          <p:spPr>
            <a:xfrm>
              <a:off x="6781009" y="2209800"/>
              <a:ext cx="1300557" cy="1295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Graphic 17">
              <a:extLst>
                <a:ext uri="{FF2B5EF4-FFF2-40B4-BE49-F238E27FC236}">
                  <a16:creationId xmlns:a16="http://schemas.microsoft.com/office/drawing/2014/main" id="{DA71015A-35C7-BA47-90C3-AFD11FFAE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6916332" y="2338599"/>
              <a:ext cx="1029910" cy="1029910"/>
            </a:xfrm>
            <a:prstGeom prst="rect">
              <a:avLst/>
            </a:prstGeom>
          </p:spPr>
        </p:pic>
      </p:grpSp>
      <p:pic>
        <p:nvPicPr>
          <p:cNvPr id="21" name="Graphic 18">
            <a:extLst>
              <a:ext uri="{FF2B5EF4-FFF2-40B4-BE49-F238E27FC236}">
                <a16:creationId xmlns:a16="http://schemas.microsoft.com/office/drawing/2014/main" id="{6C0AC328-8EE7-4C46-AB2A-8051195FCE2B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4205597" y="4129088"/>
            <a:ext cx="1221394" cy="1221394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50A1EB0D-AB21-E646-890D-6D9F53FA2569}"/>
              </a:ext>
            </a:extLst>
          </p:cNvPr>
          <p:cNvGrpSpPr/>
          <p:nvPr userDrawn="1"/>
        </p:nvGrpSpPr>
        <p:grpSpPr>
          <a:xfrm>
            <a:off x="1006415" y="2209800"/>
            <a:ext cx="4805757" cy="1295400"/>
            <a:chOff x="1366443" y="2209800"/>
            <a:chExt cx="4805757" cy="12954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C72A598-A31E-644C-833B-DA4FD816DAFF}"/>
                </a:ext>
              </a:extLst>
            </p:cNvPr>
            <p:cNvSpPr/>
            <p:nvPr/>
          </p:nvSpPr>
          <p:spPr>
            <a:xfrm>
              <a:off x="1366443" y="2209800"/>
              <a:ext cx="4805757" cy="1295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>
                  <a:solidFill>
                    <a:schemeClr val="tx1"/>
                  </a:solidFill>
                </a:rPr>
                <a:t>	      Style Guide	     </a:t>
              </a:r>
              <a:r>
                <a:rPr lang="en-US" sz="28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8ADFE81-4313-6D41-9B8F-6A047C963740}"/>
                </a:ext>
              </a:extLst>
            </p:cNvPr>
            <p:cNvSpPr/>
            <p:nvPr/>
          </p:nvSpPr>
          <p:spPr>
            <a:xfrm>
              <a:off x="1366443" y="2209800"/>
              <a:ext cx="1300557" cy="1295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Image">
              <a:extLst>
                <a:ext uri="{FF2B5EF4-FFF2-40B4-BE49-F238E27FC236}">
                  <a16:creationId xmlns:a16="http://schemas.microsoft.com/office/drawing/2014/main" id="{C352132C-358B-CE4A-BEAF-89A72320A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lum bright="10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733179" y="2645212"/>
              <a:ext cx="581396" cy="389052"/>
            </a:xfrm>
            <a:prstGeom prst="rect">
              <a:avLst/>
            </a:prstGeom>
            <a:ln w="12700">
              <a:miter lim="400000"/>
            </a:ln>
            <a:effectLst/>
          </p:spPr>
        </p:pic>
      </p:grpSp>
      <p:sp>
        <p:nvSpPr>
          <p:cNvPr id="26" name="Rectangle 25">
            <a:hlinkClick r:id="rId6"/>
            <a:extLst>
              <a:ext uri="{FF2B5EF4-FFF2-40B4-BE49-F238E27FC236}">
                <a16:creationId xmlns:a16="http://schemas.microsoft.com/office/drawing/2014/main" id="{DF65A14F-E321-2B4B-B865-D539762EF793}"/>
              </a:ext>
            </a:extLst>
          </p:cNvPr>
          <p:cNvSpPr/>
          <p:nvPr userDrawn="1"/>
        </p:nvSpPr>
        <p:spPr>
          <a:xfrm>
            <a:off x="6629400" y="2053454"/>
            <a:ext cx="5120640" cy="16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hlinkClick r:id="rId7"/>
            <a:extLst>
              <a:ext uri="{FF2B5EF4-FFF2-40B4-BE49-F238E27FC236}">
                <a16:creationId xmlns:a16="http://schemas.microsoft.com/office/drawing/2014/main" id="{1AAC7B84-C3AC-2B45-A9B9-8A0B19F77EEE}"/>
              </a:ext>
            </a:extLst>
          </p:cNvPr>
          <p:cNvSpPr/>
          <p:nvPr userDrawn="1"/>
        </p:nvSpPr>
        <p:spPr>
          <a:xfrm>
            <a:off x="848973" y="2057400"/>
            <a:ext cx="5120640" cy="16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hlinkClick r:id="rId8"/>
            <a:extLst>
              <a:ext uri="{FF2B5EF4-FFF2-40B4-BE49-F238E27FC236}">
                <a16:creationId xmlns:a16="http://schemas.microsoft.com/office/drawing/2014/main" id="{D4311FC0-AAB1-7C4C-990D-1461CBCFF6FB}"/>
              </a:ext>
            </a:extLst>
          </p:cNvPr>
          <p:cNvSpPr/>
          <p:nvPr userDrawn="1"/>
        </p:nvSpPr>
        <p:spPr>
          <a:xfrm>
            <a:off x="4069080" y="3940612"/>
            <a:ext cx="5120640" cy="16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C23EB4-CCB0-FD48-8FB3-B84246F785C4}"/>
              </a:ext>
            </a:extLst>
          </p:cNvPr>
          <p:cNvSpPr/>
          <p:nvPr userDrawn="1"/>
        </p:nvSpPr>
        <p:spPr>
          <a:xfrm>
            <a:off x="10803742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3735606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_Dark_25YearLogo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53120"/>
            <a:ext cx="9144000" cy="2387600"/>
          </a:xfrm>
        </p:spPr>
        <p:txBody>
          <a:bodyPr anchor="b"/>
          <a:lstStyle>
            <a:lvl1pPr algn="l">
              <a:defRPr sz="6000" b="1">
                <a:solidFill>
                  <a:srgbClr val="F4F5F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21644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F4F5F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470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D579-9351-4FD4-821C-343227506B2C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BEA2-9827-40A2-B010-5CAAEFC35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94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">
            <a:extLst>
              <a:ext uri="{FF2B5EF4-FFF2-40B4-BE49-F238E27FC236}">
                <a16:creationId xmlns:a16="http://schemas.microsoft.com/office/drawing/2014/main" id="{3FA5E2FE-F552-8E44-8CAA-11AF2ECB65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29321" y="325438"/>
            <a:ext cx="654929" cy="438262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9E0A4BD-6E70-7348-AA5D-2B102D728129}"/>
              </a:ext>
            </a:extLst>
          </p:cNvPr>
          <p:cNvCxnSpPr/>
          <p:nvPr userDrawn="1"/>
        </p:nvCxnSpPr>
        <p:spPr>
          <a:xfrm flipV="1">
            <a:off x="11539538" y="0"/>
            <a:ext cx="0" cy="68580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C211B0-1939-C14E-871D-470AA6FB6D00}"/>
              </a:ext>
            </a:extLst>
          </p:cNvPr>
          <p:cNvCxnSpPr/>
          <p:nvPr userDrawn="1"/>
        </p:nvCxnSpPr>
        <p:spPr>
          <a:xfrm flipV="1">
            <a:off x="1307285" y="0"/>
            <a:ext cx="0" cy="68580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1">
            <a:extLst>
              <a:ext uri="{FF2B5EF4-FFF2-40B4-BE49-F238E27FC236}">
                <a16:creationId xmlns:a16="http://schemas.microsoft.com/office/drawing/2014/main" id="{8E5425ED-BA0E-BA45-B359-8F0B1EAF48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39100" y="1493540"/>
            <a:ext cx="9568671" cy="1421928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 Here</a:t>
            </a:r>
            <a:br>
              <a:rPr lang="en-US"/>
            </a:br>
            <a:r>
              <a:rPr lang="en-US"/>
              <a:t>Presentation Title Here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C7FC915-1962-DA49-9050-5A5223A48E2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39079" y="3252724"/>
            <a:ext cx="9568671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1EA0B09-CDD3-0E41-BC40-747E5884DF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30322" y="4686301"/>
            <a:ext cx="4628425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27" name="Text Placeholder 25">
            <a:extLst>
              <a:ext uri="{FF2B5EF4-FFF2-40B4-BE49-F238E27FC236}">
                <a16:creationId xmlns:a16="http://schemas.microsoft.com/office/drawing/2014/main" id="{F85459DA-31C7-824B-9301-287ACA2CDAF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30322" y="5050528"/>
            <a:ext cx="4628425" cy="313932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Title/Occupation</a:t>
            </a:r>
          </a:p>
        </p:txBody>
      </p:sp>
      <p:sp>
        <p:nvSpPr>
          <p:cNvPr id="28" name="Text Placeholder 25">
            <a:extLst>
              <a:ext uri="{FF2B5EF4-FFF2-40B4-BE49-F238E27FC236}">
                <a16:creationId xmlns:a16="http://schemas.microsoft.com/office/drawing/2014/main" id="{08A27863-A97F-7D4A-A6F5-AC0DFD141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88075" y="4686301"/>
            <a:ext cx="4619670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29" name="Text Placeholder 25">
            <a:extLst>
              <a:ext uri="{FF2B5EF4-FFF2-40B4-BE49-F238E27FC236}">
                <a16:creationId xmlns:a16="http://schemas.microsoft.com/office/drawing/2014/main" id="{099DDB18-B4D0-684E-A8EC-C326C4EF29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88075" y="5050528"/>
            <a:ext cx="4619670" cy="313932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Title/Occupation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58650C-B82D-9944-BBF3-D1B081ADEF47}"/>
              </a:ext>
            </a:extLst>
          </p:cNvPr>
          <p:cNvSpPr/>
          <p:nvPr userDrawn="1"/>
        </p:nvSpPr>
        <p:spPr>
          <a:xfrm>
            <a:off x="9518133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C1E55F-5626-B946-AE8C-F3F1FE9E3739}"/>
              </a:ext>
            </a:extLst>
          </p:cNvPr>
          <p:cNvSpPr/>
          <p:nvPr userDrawn="1"/>
        </p:nvSpPr>
        <p:spPr>
          <a:xfrm>
            <a:off x="436825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2912386270"/>
      </p:ext>
    </p:extLst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F31E2F-0054-D243-8CFC-5F006801A2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0561"/>
          <a:stretch/>
        </p:blipFill>
        <p:spPr>
          <a:xfrm>
            <a:off x="1295402" y="0"/>
            <a:ext cx="2616208" cy="6858000"/>
          </a:xfrm>
          <a:prstGeom prst="rect">
            <a:avLst/>
          </a:prstGeom>
        </p:spPr>
      </p:pic>
      <p:pic>
        <p:nvPicPr>
          <p:cNvPr id="6" name="Image">
            <a:extLst>
              <a:ext uri="{FF2B5EF4-FFF2-40B4-BE49-F238E27FC236}">
                <a16:creationId xmlns:a16="http://schemas.microsoft.com/office/drawing/2014/main" id="{11366D77-CFDE-734F-8486-1371DD10EED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329322" y="325438"/>
            <a:ext cx="652809" cy="43684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1">
            <a:extLst>
              <a:ext uri="{FF2B5EF4-FFF2-40B4-BE49-F238E27FC236}">
                <a16:creationId xmlns:a16="http://schemas.microsoft.com/office/drawing/2014/main" id="{73BB5EDF-441D-2B4A-8A2C-B807270914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38656" y="1493540"/>
            <a:ext cx="7626339" cy="1421928"/>
          </a:xfrm>
        </p:spPr>
        <p:txBody>
          <a:bodyPr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 Here</a:t>
            </a:r>
            <a:br>
              <a:rPr lang="en-US"/>
            </a:br>
            <a:r>
              <a:rPr lang="en-US"/>
              <a:t>Presentation Title Here</a:t>
            </a: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147D771D-D6BE-4041-B115-21739AE1F9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38635" y="3252724"/>
            <a:ext cx="7626339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9" name="Text Placeholder 25">
            <a:extLst>
              <a:ext uri="{FF2B5EF4-FFF2-40B4-BE49-F238E27FC236}">
                <a16:creationId xmlns:a16="http://schemas.microsoft.com/office/drawing/2014/main" id="{DB9A32F9-8135-B240-A024-6C3C443B58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38635" y="4686301"/>
            <a:ext cx="3649656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0" name="Text Placeholder 25">
            <a:extLst>
              <a:ext uri="{FF2B5EF4-FFF2-40B4-BE49-F238E27FC236}">
                <a16:creationId xmlns:a16="http://schemas.microsoft.com/office/drawing/2014/main" id="{B4B2A201-48F5-9C4B-8A36-DAB3EE61EC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38635" y="5050528"/>
            <a:ext cx="3649656" cy="313932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Title/Occupation</a:t>
            </a:r>
          </a:p>
        </p:txBody>
      </p:sp>
      <p:sp>
        <p:nvSpPr>
          <p:cNvPr id="11" name="Text Placeholder 25">
            <a:extLst>
              <a:ext uri="{FF2B5EF4-FFF2-40B4-BE49-F238E27FC236}">
                <a16:creationId xmlns:a16="http://schemas.microsoft.com/office/drawing/2014/main" id="{997BE16F-70AB-364A-A602-D251A5B9B69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15316" y="4686301"/>
            <a:ext cx="3649658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2" name="Text Placeholder 25">
            <a:extLst>
              <a:ext uri="{FF2B5EF4-FFF2-40B4-BE49-F238E27FC236}">
                <a16:creationId xmlns:a16="http://schemas.microsoft.com/office/drawing/2014/main" id="{4EC2EC6F-01E7-A740-9F9D-98A57AAC6F2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15316" y="5050528"/>
            <a:ext cx="3649658" cy="313932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Title/Occupation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EC3914-8F33-944A-8D67-7E83C6B70069}"/>
              </a:ext>
            </a:extLst>
          </p:cNvPr>
          <p:cNvSpPr/>
          <p:nvPr userDrawn="1"/>
        </p:nvSpPr>
        <p:spPr>
          <a:xfrm>
            <a:off x="10169908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noProof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1FADA1-E36E-DB43-A696-3B45C1F62762}"/>
              </a:ext>
            </a:extLst>
          </p:cNvPr>
          <p:cNvSpPr/>
          <p:nvPr userDrawn="1"/>
        </p:nvSpPr>
        <p:spPr>
          <a:xfrm>
            <a:off x="436825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2795283040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icture Placeholder 60">
            <a:extLst>
              <a:ext uri="{FF2B5EF4-FFF2-40B4-BE49-F238E27FC236}">
                <a16:creationId xmlns:a16="http://schemas.microsoft.com/office/drawing/2014/main" id="{A7156A0A-FB9E-5145-AC12-FB4B06663FD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" y="-11"/>
            <a:ext cx="12192000" cy="6858011"/>
          </a:xfrm>
          <a:custGeom>
            <a:avLst/>
            <a:gdLst>
              <a:gd name="connsiteX0" fmla="*/ 11754517 w 12192000"/>
              <a:gd name="connsiteY0" fmla="*/ 6677102 h 6858011"/>
              <a:gd name="connsiteX1" fmla="*/ 11768477 w 12192000"/>
              <a:gd name="connsiteY1" fmla="*/ 6720345 h 6858011"/>
              <a:gd name="connsiteX2" fmla="*/ 11740558 w 12192000"/>
              <a:gd name="connsiteY2" fmla="*/ 6720345 h 6858011"/>
              <a:gd name="connsiteX3" fmla="*/ 11390299 w 12192000"/>
              <a:gd name="connsiteY3" fmla="*/ 6677102 h 6858011"/>
              <a:gd name="connsiteX4" fmla="*/ 11399182 w 12192000"/>
              <a:gd name="connsiteY4" fmla="*/ 6677102 h 6858011"/>
              <a:gd name="connsiteX5" fmla="*/ 11410604 w 12192000"/>
              <a:gd name="connsiteY5" fmla="*/ 6678374 h 6858011"/>
              <a:gd name="connsiteX6" fmla="*/ 11418218 w 12192000"/>
              <a:gd name="connsiteY6" fmla="*/ 6683461 h 6858011"/>
              <a:gd name="connsiteX7" fmla="*/ 11423294 w 12192000"/>
              <a:gd name="connsiteY7" fmla="*/ 6693636 h 6858011"/>
              <a:gd name="connsiteX8" fmla="*/ 11424563 w 12192000"/>
              <a:gd name="connsiteY8" fmla="*/ 6707627 h 6858011"/>
              <a:gd name="connsiteX9" fmla="*/ 11397913 w 12192000"/>
              <a:gd name="connsiteY9" fmla="*/ 6739423 h 6858011"/>
              <a:gd name="connsiteX10" fmla="*/ 11390299 w 12192000"/>
              <a:gd name="connsiteY10" fmla="*/ 6739423 h 6858011"/>
              <a:gd name="connsiteX11" fmla="*/ 11126334 w 12192000"/>
              <a:gd name="connsiteY11" fmla="*/ 6675830 h 6858011"/>
              <a:gd name="connsiteX12" fmla="*/ 11135218 w 12192000"/>
              <a:gd name="connsiteY12" fmla="*/ 6678374 h 6858011"/>
              <a:gd name="connsiteX13" fmla="*/ 11141563 w 12192000"/>
              <a:gd name="connsiteY13" fmla="*/ 6684733 h 6858011"/>
              <a:gd name="connsiteX14" fmla="*/ 11145370 w 12192000"/>
              <a:gd name="connsiteY14" fmla="*/ 6694908 h 6858011"/>
              <a:gd name="connsiteX15" fmla="*/ 11146639 w 12192000"/>
              <a:gd name="connsiteY15" fmla="*/ 6707627 h 6858011"/>
              <a:gd name="connsiteX16" fmla="*/ 11145370 w 12192000"/>
              <a:gd name="connsiteY16" fmla="*/ 6720345 h 6858011"/>
              <a:gd name="connsiteX17" fmla="*/ 11141563 w 12192000"/>
              <a:gd name="connsiteY17" fmla="*/ 6730520 h 6858011"/>
              <a:gd name="connsiteX18" fmla="*/ 11135218 w 12192000"/>
              <a:gd name="connsiteY18" fmla="*/ 6736880 h 6858011"/>
              <a:gd name="connsiteX19" fmla="*/ 11126334 w 12192000"/>
              <a:gd name="connsiteY19" fmla="*/ 6739423 h 6858011"/>
              <a:gd name="connsiteX20" fmla="*/ 11117451 w 12192000"/>
              <a:gd name="connsiteY20" fmla="*/ 6736880 h 6858011"/>
              <a:gd name="connsiteX21" fmla="*/ 11111106 w 12192000"/>
              <a:gd name="connsiteY21" fmla="*/ 6730520 h 6858011"/>
              <a:gd name="connsiteX22" fmla="*/ 11107299 w 12192000"/>
              <a:gd name="connsiteY22" fmla="*/ 6720345 h 6858011"/>
              <a:gd name="connsiteX23" fmla="*/ 11106029 w 12192000"/>
              <a:gd name="connsiteY23" fmla="*/ 6707627 h 6858011"/>
              <a:gd name="connsiteX24" fmla="*/ 11107299 w 12192000"/>
              <a:gd name="connsiteY24" fmla="*/ 6694908 h 6858011"/>
              <a:gd name="connsiteX25" fmla="*/ 11111106 w 12192000"/>
              <a:gd name="connsiteY25" fmla="*/ 6684733 h 6858011"/>
              <a:gd name="connsiteX26" fmla="*/ 11117451 w 12192000"/>
              <a:gd name="connsiteY26" fmla="*/ 6678374 h 6858011"/>
              <a:gd name="connsiteX27" fmla="*/ 11126334 w 12192000"/>
              <a:gd name="connsiteY27" fmla="*/ 6675830 h 6858011"/>
              <a:gd name="connsiteX28" fmla="*/ 10707546 w 12192000"/>
              <a:gd name="connsiteY28" fmla="*/ 6675830 h 6858011"/>
              <a:gd name="connsiteX29" fmla="*/ 10716430 w 12192000"/>
              <a:gd name="connsiteY29" fmla="*/ 6678374 h 6858011"/>
              <a:gd name="connsiteX30" fmla="*/ 10722775 w 12192000"/>
              <a:gd name="connsiteY30" fmla="*/ 6684733 h 6858011"/>
              <a:gd name="connsiteX31" fmla="*/ 10726582 w 12192000"/>
              <a:gd name="connsiteY31" fmla="*/ 6694908 h 6858011"/>
              <a:gd name="connsiteX32" fmla="*/ 10727851 w 12192000"/>
              <a:gd name="connsiteY32" fmla="*/ 6707627 h 6858011"/>
              <a:gd name="connsiteX33" fmla="*/ 10727851 w 12192000"/>
              <a:gd name="connsiteY33" fmla="*/ 6720345 h 6858011"/>
              <a:gd name="connsiteX34" fmla="*/ 10724044 w 12192000"/>
              <a:gd name="connsiteY34" fmla="*/ 6730520 h 6858011"/>
              <a:gd name="connsiteX35" fmla="*/ 10717699 w 12192000"/>
              <a:gd name="connsiteY35" fmla="*/ 6736880 h 6858011"/>
              <a:gd name="connsiteX36" fmla="*/ 10708815 w 12192000"/>
              <a:gd name="connsiteY36" fmla="*/ 6739423 h 6858011"/>
              <a:gd name="connsiteX37" fmla="*/ 10699932 w 12192000"/>
              <a:gd name="connsiteY37" fmla="*/ 6736880 h 6858011"/>
              <a:gd name="connsiteX38" fmla="*/ 10693587 w 12192000"/>
              <a:gd name="connsiteY38" fmla="*/ 6730520 h 6858011"/>
              <a:gd name="connsiteX39" fmla="*/ 10689780 w 12192000"/>
              <a:gd name="connsiteY39" fmla="*/ 6720345 h 6858011"/>
              <a:gd name="connsiteX40" fmla="*/ 10688511 w 12192000"/>
              <a:gd name="connsiteY40" fmla="*/ 6707627 h 6858011"/>
              <a:gd name="connsiteX41" fmla="*/ 10689780 w 12192000"/>
              <a:gd name="connsiteY41" fmla="*/ 6694908 h 6858011"/>
              <a:gd name="connsiteX42" fmla="*/ 10692318 w 12192000"/>
              <a:gd name="connsiteY42" fmla="*/ 6684733 h 6858011"/>
              <a:gd name="connsiteX43" fmla="*/ 10698663 w 12192000"/>
              <a:gd name="connsiteY43" fmla="*/ 6678374 h 6858011"/>
              <a:gd name="connsiteX44" fmla="*/ 10707546 w 12192000"/>
              <a:gd name="connsiteY44" fmla="*/ 6675830 h 6858011"/>
              <a:gd name="connsiteX45" fmla="*/ 10904251 w 12192000"/>
              <a:gd name="connsiteY45" fmla="*/ 6674558 h 6858011"/>
              <a:gd name="connsiteX46" fmla="*/ 10914403 w 12192000"/>
              <a:gd name="connsiteY46" fmla="*/ 6674558 h 6858011"/>
              <a:gd name="connsiteX47" fmla="*/ 10925824 w 12192000"/>
              <a:gd name="connsiteY47" fmla="*/ 6678374 h 6858011"/>
              <a:gd name="connsiteX48" fmla="*/ 10929632 w 12192000"/>
              <a:gd name="connsiteY48" fmla="*/ 6688549 h 6858011"/>
              <a:gd name="connsiteX49" fmla="*/ 10929632 w 12192000"/>
              <a:gd name="connsiteY49" fmla="*/ 6693636 h 6858011"/>
              <a:gd name="connsiteX50" fmla="*/ 10925824 w 12192000"/>
              <a:gd name="connsiteY50" fmla="*/ 6697452 h 6858011"/>
              <a:gd name="connsiteX51" fmla="*/ 10920748 w 12192000"/>
              <a:gd name="connsiteY51" fmla="*/ 6699996 h 6858011"/>
              <a:gd name="connsiteX52" fmla="*/ 10913134 w 12192000"/>
              <a:gd name="connsiteY52" fmla="*/ 6701267 h 6858011"/>
              <a:gd name="connsiteX53" fmla="*/ 10904251 w 12192000"/>
              <a:gd name="connsiteY53" fmla="*/ 6701267 h 6858011"/>
              <a:gd name="connsiteX54" fmla="*/ 11804011 w 12192000"/>
              <a:gd name="connsiteY54" fmla="*/ 6666927 h 6858011"/>
              <a:gd name="connsiteX55" fmla="*/ 11804011 w 12192000"/>
              <a:gd name="connsiteY55" fmla="*/ 6748326 h 6858011"/>
              <a:gd name="connsiteX56" fmla="*/ 11850966 w 12192000"/>
              <a:gd name="connsiteY56" fmla="*/ 6748326 h 6858011"/>
              <a:gd name="connsiteX57" fmla="*/ 11850966 w 12192000"/>
              <a:gd name="connsiteY57" fmla="*/ 6738152 h 6858011"/>
              <a:gd name="connsiteX58" fmla="*/ 11815432 w 12192000"/>
              <a:gd name="connsiteY58" fmla="*/ 6738152 h 6858011"/>
              <a:gd name="connsiteX59" fmla="*/ 11815432 w 12192000"/>
              <a:gd name="connsiteY59" fmla="*/ 6666927 h 6858011"/>
              <a:gd name="connsiteX60" fmla="*/ 11746903 w 12192000"/>
              <a:gd name="connsiteY60" fmla="*/ 6666927 h 6858011"/>
              <a:gd name="connsiteX61" fmla="*/ 11720253 w 12192000"/>
              <a:gd name="connsiteY61" fmla="*/ 6748326 h 6858011"/>
              <a:gd name="connsiteX62" fmla="*/ 11731675 w 12192000"/>
              <a:gd name="connsiteY62" fmla="*/ 6748326 h 6858011"/>
              <a:gd name="connsiteX63" fmla="*/ 11738020 w 12192000"/>
              <a:gd name="connsiteY63" fmla="*/ 6730520 h 6858011"/>
              <a:gd name="connsiteX64" fmla="*/ 11772284 w 12192000"/>
              <a:gd name="connsiteY64" fmla="*/ 6730520 h 6858011"/>
              <a:gd name="connsiteX65" fmla="*/ 11777361 w 12192000"/>
              <a:gd name="connsiteY65" fmla="*/ 6748326 h 6858011"/>
              <a:gd name="connsiteX66" fmla="*/ 11788782 w 12192000"/>
              <a:gd name="connsiteY66" fmla="*/ 6748326 h 6858011"/>
              <a:gd name="connsiteX67" fmla="*/ 11762132 w 12192000"/>
              <a:gd name="connsiteY67" fmla="*/ 6666927 h 6858011"/>
              <a:gd name="connsiteX68" fmla="*/ 11660607 w 12192000"/>
              <a:gd name="connsiteY68" fmla="*/ 6666927 h 6858011"/>
              <a:gd name="connsiteX69" fmla="*/ 11660607 w 12192000"/>
              <a:gd name="connsiteY69" fmla="*/ 6675830 h 6858011"/>
              <a:gd name="connsiteX70" fmla="*/ 11679643 w 12192000"/>
              <a:gd name="connsiteY70" fmla="*/ 6675830 h 6858011"/>
              <a:gd name="connsiteX71" fmla="*/ 11679643 w 12192000"/>
              <a:gd name="connsiteY71" fmla="*/ 6738152 h 6858011"/>
              <a:gd name="connsiteX72" fmla="*/ 11660607 w 12192000"/>
              <a:gd name="connsiteY72" fmla="*/ 6738152 h 6858011"/>
              <a:gd name="connsiteX73" fmla="*/ 11660607 w 12192000"/>
              <a:gd name="connsiteY73" fmla="*/ 6748326 h 6858011"/>
              <a:gd name="connsiteX74" fmla="*/ 11708831 w 12192000"/>
              <a:gd name="connsiteY74" fmla="*/ 6748326 h 6858011"/>
              <a:gd name="connsiteX75" fmla="*/ 11708831 w 12192000"/>
              <a:gd name="connsiteY75" fmla="*/ 6738152 h 6858011"/>
              <a:gd name="connsiteX76" fmla="*/ 11689795 w 12192000"/>
              <a:gd name="connsiteY76" fmla="*/ 6738152 h 6858011"/>
              <a:gd name="connsiteX77" fmla="*/ 11689795 w 12192000"/>
              <a:gd name="connsiteY77" fmla="*/ 6675830 h 6858011"/>
              <a:gd name="connsiteX78" fmla="*/ 11708831 w 12192000"/>
              <a:gd name="connsiteY78" fmla="*/ 6675830 h 6858011"/>
              <a:gd name="connsiteX79" fmla="*/ 11708831 w 12192000"/>
              <a:gd name="connsiteY79" fmla="*/ 6666927 h 6858011"/>
              <a:gd name="connsiteX80" fmla="*/ 11584464 w 12192000"/>
              <a:gd name="connsiteY80" fmla="*/ 6666927 h 6858011"/>
              <a:gd name="connsiteX81" fmla="*/ 11584464 w 12192000"/>
              <a:gd name="connsiteY81" fmla="*/ 6675830 h 6858011"/>
              <a:gd name="connsiteX82" fmla="*/ 11608576 w 12192000"/>
              <a:gd name="connsiteY82" fmla="*/ 6675830 h 6858011"/>
              <a:gd name="connsiteX83" fmla="*/ 11608576 w 12192000"/>
              <a:gd name="connsiteY83" fmla="*/ 6748326 h 6858011"/>
              <a:gd name="connsiteX84" fmla="*/ 11619998 w 12192000"/>
              <a:gd name="connsiteY84" fmla="*/ 6748326 h 6858011"/>
              <a:gd name="connsiteX85" fmla="*/ 11619998 w 12192000"/>
              <a:gd name="connsiteY85" fmla="*/ 6675830 h 6858011"/>
              <a:gd name="connsiteX86" fmla="*/ 11644110 w 12192000"/>
              <a:gd name="connsiteY86" fmla="*/ 6675830 h 6858011"/>
              <a:gd name="connsiteX87" fmla="*/ 11644110 w 12192000"/>
              <a:gd name="connsiteY87" fmla="*/ 6666927 h 6858011"/>
              <a:gd name="connsiteX88" fmla="*/ 11517204 w 12192000"/>
              <a:gd name="connsiteY88" fmla="*/ 6666927 h 6858011"/>
              <a:gd name="connsiteX89" fmla="*/ 11517204 w 12192000"/>
              <a:gd name="connsiteY89" fmla="*/ 6747055 h 6858011"/>
              <a:gd name="connsiteX90" fmla="*/ 11527356 w 12192000"/>
              <a:gd name="connsiteY90" fmla="*/ 6747055 h 6858011"/>
              <a:gd name="connsiteX91" fmla="*/ 11527356 w 12192000"/>
              <a:gd name="connsiteY91" fmla="*/ 6721617 h 6858011"/>
              <a:gd name="connsiteX92" fmla="*/ 11527356 w 12192000"/>
              <a:gd name="connsiteY92" fmla="*/ 6680918 h 6858011"/>
              <a:gd name="connsiteX93" fmla="*/ 11534971 w 12192000"/>
              <a:gd name="connsiteY93" fmla="*/ 6697452 h 6858011"/>
              <a:gd name="connsiteX94" fmla="*/ 11559083 w 12192000"/>
              <a:gd name="connsiteY94" fmla="*/ 6748326 h 6858011"/>
              <a:gd name="connsiteX95" fmla="*/ 11571773 w 12192000"/>
              <a:gd name="connsiteY95" fmla="*/ 6748326 h 6858011"/>
              <a:gd name="connsiteX96" fmla="*/ 11571773 w 12192000"/>
              <a:gd name="connsiteY96" fmla="*/ 6666927 h 6858011"/>
              <a:gd name="connsiteX97" fmla="*/ 11561621 w 12192000"/>
              <a:gd name="connsiteY97" fmla="*/ 6666927 h 6858011"/>
              <a:gd name="connsiteX98" fmla="*/ 11561621 w 12192000"/>
              <a:gd name="connsiteY98" fmla="*/ 6689821 h 6858011"/>
              <a:gd name="connsiteX99" fmla="*/ 11561621 w 12192000"/>
              <a:gd name="connsiteY99" fmla="*/ 6734336 h 6858011"/>
              <a:gd name="connsiteX100" fmla="*/ 11554007 w 12192000"/>
              <a:gd name="connsiteY100" fmla="*/ 6715258 h 6858011"/>
              <a:gd name="connsiteX101" fmla="*/ 11531164 w 12192000"/>
              <a:gd name="connsiteY101" fmla="*/ 6666927 h 6858011"/>
              <a:gd name="connsiteX102" fmla="*/ 11453751 w 12192000"/>
              <a:gd name="connsiteY102" fmla="*/ 6666927 h 6858011"/>
              <a:gd name="connsiteX103" fmla="*/ 11453751 w 12192000"/>
              <a:gd name="connsiteY103" fmla="*/ 6748326 h 6858011"/>
              <a:gd name="connsiteX104" fmla="*/ 11499437 w 12192000"/>
              <a:gd name="connsiteY104" fmla="*/ 6748326 h 6858011"/>
              <a:gd name="connsiteX105" fmla="*/ 11499437 w 12192000"/>
              <a:gd name="connsiteY105" fmla="*/ 6738152 h 6858011"/>
              <a:gd name="connsiteX106" fmla="*/ 11463903 w 12192000"/>
              <a:gd name="connsiteY106" fmla="*/ 6738152 h 6858011"/>
              <a:gd name="connsiteX107" fmla="*/ 11463903 w 12192000"/>
              <a:gd name="connsiteY107" fmla="*/ 6710170 h 6858011"/>
              <a:gd name="connsiteX108" fmla="*/ 11498168 w 12192000"/>
              <a:gd name="connsiteY108" fmla="*/ 6710170 h 6858011"/>
              <a:gd name="connsiteX109" fmla="*/ 11498168 w 12192000"/>
              <a:gd name="connsiteY109" fmla="*/ 6701267 h 6858011"/>
              <a:gd name="connsiteX110" fmla="*/ 11463903 w 12192000"/>
              <a:gd name="connsiteY110" fmla="*/ 6701267 h 6858011"/>
              <a:gd name="connsiteX111" fmla="*/ 11463903 w 12192000"/>
              <a:gd name="connsiteY111" fmla="*/ 6675830 h 6858011"/>
              <a:gd name="connsiteX112" fmla="*/ 11499437 w 12192000"/>
              <a:gd name="connsiteY112" fmla="*/ 6675830 h 6858011"/>
              <a:gd name="connsiteX113" fmla="*/ 11499437 w 12192000"/>
              <a:gd name="connsiteY113" fmla="*/ 6666927 h 6858011"/>
              <a:gd name="connsiteX114" fmla="*/ 11377608 w 12192000"/>
              <a:gd name="connsiteY114" fmla="*/ 6666927 h 6858011"/>
              <a:gd name="connsiteX115" fmla="*/ 11377608 w 12192000"/>
              <a:gd name="connsiteY115" fmla="*/ 6748326 h 6858011"/>
              <a:gd name="connsiteX116" fmla="*/ 11395375 w 12192000"/>
              <a:gd name="connsiteY116" fmla="*/ 6748326 h 6858011"/>
              <a:gd name="connsiteX117" fmla="*/ 11409334 w 12192000"/>
              <a:gd name="connsiteY117" fmla="*/ 6747055 h 6858011"/>
              <a:gd name="connsiteX118" fmla="*/ 11419487 w 12192000"/>
              <a:gd name="connsiteY118" fmla="*/ 6743239 h 6858011"/>
              <a:gd name="connsiteX119" fmla="*/ 11427101 w 12192000"/>
              <a:gd name="connsiteY119" fmla="*/ 6736880 h 6858011"/>
              <a:gd name="connsiteX120" fmla="*/ 11432177 w 12192000"/>
              <a:gd name="connsiteY120" fmla="*/ 6727977 h 6858011"/>
              <a:gd name="connsiteX121" fmla="*/ 11434716 w 12192000"/>
              <a:gd name="connsiteY121" fmla="*/ 6717802 h 6858011"/>
              <a:gd name="connsiteX122" fmla="*/ 11435985 w 12192000"/>
              <a:gd name="connsiteY122" fmla="*/ 6706355 h 6858011"/>
              <a:gd name="connsiteX123" fmla="*/ 11425832 w 12192000"/>
              <a:gd name="connsiteY123" fmla="*/ 6677102 h 6858011"/>
              <a:gd name="connsiteX124" fmla="*/ 11397913 w 12192000"/>
              <a:gd name="connsiteY124" fmla="*/ 6666927 h 6858011"/>
              <a:gd name="connsiteX125" fmla="*/ 11311617 w 12192000"/>
              <a:gd name="connsiteY125" fmla="*/ 6666927 h 6858011"/>
              <a:gd name="connsiteX126" fmla="*/ 11311617 w 12192000"/>
              <a:gd name="connsiteY126" fmla="*/ 6675830 h 6858011"/>
              <a:gd name="connsiteX127" fmla="*/ 11330653 w 12192000"/>
              <a:gd name="connsiteY127" fmla="*/ 6675830 h 6858011"/>
              <a:gd name="connsiteX128" fmla="*/ 11330653 w 12192000"/>
              <a:gd name="connsiteY128" fmla="*/ 6738152 h 6858011"/>
              <a:gd name="connsiteX129" fmla="*/ 11311617 w 12192000"/>
              <a:gd name="connsiteY129" fmla="*/ 6738152 h 6858011"/>
              <a:gd name="connsiteX130" fmla="*/ 11311617 w 12192000"/>
              <a:gd name="connsiteY130" fmla="*/ 6748326 h 6858011"/>
              <a:gd name="connsiteX131" fmla="*/ 11359841 w 12192000"/>
              <a:gd name="connsiteY131" fmla="*/ 6748326 h 6858011"/>
              <a:gd name="connsiteX132" fmla="*/ 11359841 w 12192000"/>
              <a:gd name="connsiteY132" fmla="*/ 6738152 h 6858011"/>
              <a:gd name="connsiteX133" fmla="*/ 11340805 w 12192000"/>
              <a:gd name="connsiteY133" fmla="*/ 6738152 h 6858011"/>
              <a:gd name="connsiteX134" fmla="*/ 11340805 w 12192000"/>
              <a:gd name="connsiteY134" fmla="*/ 6675830 h 6858011"/>
              <a:gd name="connsiteX135" fmla="*/ 11359841 w 12192000"/>
              <a:gd name="connsiteY135" fmla="*/ 6675830 h 6858011"/>
              <a:gd name="connsiteX136" fmla="*/ 11359841 w 12192000"/>
              <a:gd name="connsiteY136" fmla="*/ 6666927 h 6858011"/>
              <a:gd name="connsiteX137" fmla="*/ 11244357 w 12192000"/>
              <a:gd name="connsiteY137" fmla="*/ 6666927 h 6858011"/>
              <a:gd name="connsiteX138" fmla="*/ 11244357 w 12192000"/>
              <a:gd name="connsiteY138" fmla="*/ 6748326 h 6858011"/>
              <a:gd name="connsiteX139" fmla="*/ 11255779 w 12192000"/>
              <a:gd name="connsiteY139" fmla="*/ 6748326 h 6858011"/>
              <a:gd name="connsiteX140" fmla="*/ 11255779 w 12192000"/>
              <a:gd name="connsiteY140" fmla="*/ 6711442 h 6858011"/>
              <a:gd name="connsiteX141" fmla="*/ 11288774 w 12192000"/>
              <a:gd name="connsiteY141" fmla="*/ 6711442 h 6858011"/>
              <a:gd name="connsiteX142" fmla="*/ 11288774 w 12192000"/>
              <a:gd name="connsiteY142" fmla="*/ 6702539 h 6858011"/>
              <a:gd name="connsiteX143" fmla="*/ 11255779 w 12192000"/>
              <a:gd name="connsiteY143" fmla="*/ 6702539 h 6858011"/>
              <a:gd name="connsiteX144" fmla="*/ 11255779 w 12192000"/>
              <a:gd name="connsiteY144" fmla="*/ 6675830 h 6858011"/>
              <a:gd name="connsiteX145" fmla="*/ 11290043 w 12192000"/>
              <a:gd name="connsiteY145" fmla="*/ 6675830 h 6858011"/>
              <a:gd name="connsiteX146" fmla="*/ 11290043 w 12192000"/>
              <a:gd name="connsiteY146" fmla="*/ 6666927 h 6858011"/>
              <a:gd name="connsiteX147" fmla="*/ 11169483 w 12192000"/>
              <a:gd name="connsiteY147" fmla="*/ 6666927 h 6858011"/>
              <a:gd name="connsiteX148" fmla="*/ 11169483 w 12192000"/>
              <a:gd name="connsiteY148" fmla="*/ 6747055 h 6858011"/>
              <a:gd name="connsiteX149" fmla="*/ 11179635 w 12192000"/>
              <a:gd name="connsiteY149" fmla="*/ 6747055 h 6858011"/>
              <a:gd name="connsiteX150" fmla="*/ 11179635 w 12192000"/>
              <a:gd name="connsiteY150" fmla="*/ 6721617 h 6858011"/>
              <a:gd name="connsiteX151" fmla="*/ 11179635 w 12192000"/>
              <a:gd name="connsiteY151" fmla="*/ 6680918 h 6858011"/>
              <a:gd name="connsiteX152" fmla="*/ 11185981 w 12192000"/>
              <a:gd name="connsiteY152" fmla="*/ 6697452 h 6858011"/>
              <a:gd name="connsiteX153" fmla="*/ 11210093 w 12192000"/>
              <a:gd name="connsiteY153" fmla="*/ 6748326 h 6858011"/>
              <a:gd name="connsiteX154" fmla="*/ 11224052 w 12192000"/>
              <a:gd name="connsiteY154" fmla="*/ 6748326 h 6858011"/>
              <a:gd name="connsiteX155" fmla="*/ 11224052 w 12192000"/>
              <a:gd name="connsiteY155" fmla="*/ 6666927 h 6858011"/>
              <a:gd name="connsiteX156" fmla="*/ 11213900 w 12192000"/>
              <a:gd name="connsiteY156" fmla="*/ 6666927 h 6858011"/>
              <a:gd name="connsiteX157" fmla="*/ 11213900 w 12192000"/>
              <a:gd name="connsiteY157" fmla="*/ 6689821 h 6858011"/>
              <a:gd name="connsiteX158" fmla="*/ 11213900 w 12192000"/>
              <a:gd name="connsiteY158" fmla="*/ 6734336 h 6858011"/>
              <a:gd name="connsiteX159" fmla="*/ 11206286 w 12192000"/>
              <a:gd name="connsiteY159" fmla="*/ 6715258 h 6858011"/>
              <a:gd name="connsiteX160" fmla="*/ 11183443 w 12192000"/>
              <a:gd name="connsiteY160" fmla="*/ 6666927 h 6858011"/>
              <a:gd name="connsiteX161" fmla="*/ 10892829 w 12192000"/>
              <a:gd name="connsiteY161" fmla="*/ 6666927 h 6858011"/>
              <a:gd name="connsiteX162" fmla="*/ 10892829 w 12192000"/>
              <a:gd name="connsiteY162" fmla="*/ 6748326 h 6858011"/>
              <a:gd name="connsiteX163" fmla="*/ 10904251 w 12192000"/>
              <a:gd name="connsiteY163" fmla="*/ 6748326 h 6858011"/>
              <a:gd name="connsiteX164" fmla="*/ 10904251 w 12192000"/>
              <a:gd name="connsiteY164" fmla="*/ 6713986 h 6858011"/>
              <a:gd name="connsiteX165" fmla="*/ 10909327 w 12192000"/>
              <a:gd name="connsiteY165" fmla="*/ 6713986 h 6858011"/>
              <a:gd name="connsiteX166" fmla="*/ 10913134 w 12192000"/>
              <a:gd name="connsiteY166" fmla="*/ 6713986 h 6858011"/>
              <a:gd name="connsiteX167" fmla="*/ 10916941 w 12192000"/>
              <a:gd name="connsiteY167" fmla="*/ 6715258 h 6858011"/>
              <a:gd name="connsiteX168" fmla="*/ 10919479 w 12192000"/>
              <a:gd name="connsiteY168" fmla="*/ 6717802 h 6858011"/>
              <a:gd name="connsiteX169" fmla="*/ 10922017 w 12192000"/>
              <a:gd name="connsiteY169" fmla="*/ 6722889 h 6858011"/>
              <a:gd name="connsiteX170" fmla="*/ 10934708 w 12192000"/>
              <a:gd name="connsiteY170" fmla="*/ 6748326 h 6858011"/>
              <a:gd name="connsiteX171" fmla="*/ 10947398 w 12192000"/>
              <a:gd name="connsiteY171" fmla="*/ 6748326 h 6858011"/>
              <a:gd name="connsiteX172" fmla="*/ 10935977 w 12192000"/>
              <a:gd name="connsiteY172" fmla="*/ 6720345 h 6858011"/>
              <a:gd name="connsiteX173" fmla="*/ 10930901 w 12192000"/>
              <a:gd name="connsiteY173" fmla="*/ 6712714 h 6858011"/>
              <a:gd name="connsiteX174" fmla="*/ 10924555 w 12192000"/>
              <a:gd name="connsiteY174" fmla="*/ 6708899 h 6858011"/>
              <a:gd name="connsiteX175" fmla="*/ 10932170 w 12192000"/>
              <a:gd name="connsiteY175" fmla="*/ 6706355 h 6858011"/>
              <a:gd name="connsiteX176" fmla="*/ 10937246 w 12192000"/>
              <a:gd name="connsiteY176" fmla="*/ 6701267 h 6858011"/>
              <a:gd name="connsiteX177" fmla="*/ 10941053 w 12192000"/>
              <a:gd name="connsiteY177" fmla="*/ 6694908 h 6858011"/>
              <a:gd name="connsiteX178" fmla="*/ 10942322 w 12192000"/>
              <a:gd name="connsiteY178" fmla="*/ 6687277 h 6858011"/>
              <a:gd name="connsiteX179" fmla="*/ 10941053 w 12192000"/>
              <a:gd name="connsiteY179" fmla="*/ 6678374 h 6858011"/>
              <a:gd name="connsiteX180" fmla="*/ 10935977 w 12192000"/>
              <a:gd name="connsiteY180" fmla="*/ 6672014 h 6858011"/>
              <a:gd name="connsiteX181" fmla="*/ 10927093 w 12192000"/>
              <a:gd name="connsiteY181" fmla="*/ 6668199 h 6858011"/>
              <a:gd name="connsiteX182" fmla="*/ 10914403 w 12192000"/>
              <a:gd name="connsiteY182" fmla="*/ 6666927 h 6858011"/>
              <a:gd name="connsiteX183" fmla="*/ 10825569 w 12192000"/>
              <a:gd name="connsiteY183" fmla="*/ 6666927 h 6858011"/>
              <a:gd name="connsiteX184" fmla="*/ 10825569 w 12192000"/>
              <a:gd name="connsiteY184" fmla="*/ 6748326 h 6858011"/>
              <a:gd name="connsiteX185" fmla="*/ 10871255 w 12192000"/>
              <a:gd name="connsiteY185" fmla="*/ 6748326 h 6858011"/>
              <a:gd name="connsiteX186" fmla="*/ 10871255 w 12192000"/>
              <a:gd name="connsiteY186" fmla="*/ 6738152 h 6858011"/>
              <a:gd name="connsiteX187" fmla="*/ 10835721 w 12192000"/>
              <a:gd name="connsiteY187" fmla="*/ 6738152 h 6858011"/>
              <a:gd name="connsiteX188" fmla="*/ 10835721 w 12192000"/>
              <a:gd name="connsiteY188" fmla="*/ 6710170 h 6858011"/>
              <a:gd name="connsiteX189" fmla="*/ 10869986 w 12192000"/>
              <a:gd name="connsiteY189" fmla="*/ 6710170 h 6858011"/>
              <a:gd name="connsiteX190" fmla="*/ 10869986 w 12192000"/>
              <a:gd name="connsiteY190" fmla="*/ 6701267 h 6858011"/>
              <a:gd name="connsiteX191" fmla="*/ 10835721 w 12192000"/>
              <a:gd name="connsiteY191" fmla="*/ 6701267 h 6858011"/>
              <a:gd name="connsiteX192" fmla="*/ 10835721 w 12192000"/>
              <a:gd name="connsiteY192" fmla="*/ 6675830 h 6858011"/>
              <a:gd name="connsiteX193" fmla="*/ 10871255 w 12192000"/>
              <a:gd name="connsiteY193" fmla="*/ 6675830 h 6858011"/>
              <a:gd name="connsiteX194" fmla="*/ 10871255 w 12192000"/>
              <a:gd name="connsiteY194" fmla="*/ 6666927 h 6858011"/>
              <a:gd name="connsiteX195" fmla="*/ 10749425 w 12192000"/>
              <a:gd name="connsiteY195" fmla="*/ 6666927 h 6858011"/>
              <a:gd name="connsiteX196" fmla="*/ 10745618 w 12192000"/>
              <a:gd name="connsiteY196" fmla="*/ 6748326 h 6858011"/>
              <a:gd name="connsiteX197" fmla="*/ 10755770 w 12192000"/>
              <a:gd name="connsiteY197" fmla="*/ 6748326 h 6858011"/>
              <a:gd name="connsiteX198" fmla="*/ 10758309 w 12192000"/>
              <a:gd name="connsiteY198" fmla="*/ 6698724 h 6858011"/>
              <a:gd name="connsiteX199" fmla="*/ 10758309 w 12192000"/>
              <a:gd name="connsiteY199" fmla="*/ 6678374 h 6858011"/>
              <a:gd name="connsiteX200" fmla="*/ 10762116 w 12192000"/>
              <a:gd name="connsiteY200" fmla="*/ 6691092 h 6858011"/>
              <a:gd name="connsiteX201" fmla="*/ 10773537 w 12192000"/>
              <a:gd name="connsiteY201" fmla="*/ 6721617 h 6858011"/>
              <a:gd name="connsiteX202" fmla="*/ 10781152 w 12192000"/>
              <a:gd name="connsiteY202" fmla="*/ 6721617 h 6858011"/>
              <a:gd name="connsiteX203" fmla="*/ 10792573 w 12192000"/>
              <a:gd name="connsiteY203" fmla="*/ 6689821 h 6858011"/>
              <a:gd name="connsiteX204" fmla="*/ 10796380 w 12192000"/>
              <a:gd name="connsiteY204" fmla="*/ 6678374 h 6858011"/>
              <a:gd name="connsiteX205" fmla="*/ 10797649 w 12192000"/>
              <a:gd name="connsiteY205" fmla="*/ 6697452 h 6858011"/>
              <a:gd name="connsiteX206" fmla="*/ 10798918 w 12192000"/>
              <a:gd name="connsiteY206" fmla="*/ 6748326 h 6858011"/>
              <a:gd name="connsiteX207" fmla="*/ 10809071 w 12192000"/>
              <a:gd name="connsiteY207" fmla="*/ 6748326 h 6858011"/>
              <a:gd name="connsiteX208" fmla="*/ 10806533 w 12192000"/>
              <a:gd name="connsiteY208" fmla="*/ 6666927 h 6858011"/>
              <a:gd name="connsiteX209" fmla="*/ 10792573 w 12192000"/>
              <a:gd name="connsiteY209" fmla="*/ 6666927 h 6858011"/>
              <a:gd name="connsiteX210" fmla="*/ 10781152 w 12192000"/>
              <a:gd name="connsiteY210" fmla="*/ 6697452 h 6858011"/>
              <a:gd name="connsiteX211" fmla="*/ 10777344 w 12192000"/>
              <a:gd name="connsiteY211" fmla="*/ 6707627 h 6858011"/>
              <a:gd name="connsiteX212" fmla="*/ 10773537 w 12192000"/>
              <a:gd name="connsiteY212" fmla="*/ 6697452 h 6858011"/>
              <a:gd name="connsiteX213" fmla="*/ 10762116 w 12192000"/>
              <a:gd name="connsiteY213" fmla="*/ 6666927 h 6858011"/>
              <a:gd name="connsiteX214" fmla="*/ 10608560 w 12192000"/>
              <a:gd name="connsiteY214" fmla="*/ 6666927 h 6858011"/>
              <a:gd name="connsiteX215" fmla="*/ 10608560 w 12192000"/>
              <a:gd name="connsiteY215" fmla="*/ 6675830 h 6858011"/>
              <a:gd name="connsiteX216" fmla="*/ 10632672 w 12192000"/>
              <a:gd name="connsiteY216" fmla="*/ 6675830 h 6858011"/>
              <a:gd name="connsiteX217" fmla="*/ 10632672 w 12192000"/>
              <a:gd name="connsiteY217" fmla="*/ 6748326 h 6858011"/>
              <a:gd name="connsiteX218" fmla="*/ 10644094 w 12192000"/>
              <a:gd name="connsiteY218" fmla="*/ 6748326 h 6858011"/>
              <a:gd name="connsiteX219" fmla="*/ 10644094 w 12192000"/>
              <a:gd name="connsiteY219" fmla="*/ 6675830 h 6858011"/>
              <a:gd name="connsiteX220" fmla="*/ 10668206 w 12192000"/>
              <a:gd name="connsiteY220" fmla="*/ 6675830 h 6858011"/>
              <a:gd name="connsiteX221" fmla="*/ 10668206 w 12192000"/>
              <a:gd name="connsiteY221" fmla="*/ 6666927 h 6858011"/>
              <a:gd name="connsiteX222" fmla="*/ 10470233 w 12192000"/>
              <a:gd name="connsiteY222" fmla="*/ 6666927 h 6858011"/>
              <a:gd name="connsiteX223" fmla="*/ 10470233 w 12192000"/>
              <a:gd name="connsiteY223" fmla="*/ 6721617 h 6858011"/>
              <a:gd name="connsiteX224" fmla="*/ 10471502 w 12192000"/>
              <a:gd name="connsiteY224" fmla="*/ 6733064 h 6858011"/>
              <a:gd name="connsiteX225" fmla="*/ 10476578 w 12192000"/>
              <a:gd name="connsiteY225" fmla="*/ 6740695 h 6858011"/>
              <a:gd name="connsiteX226" fmla="*/ 10485462 w 12192000"/>
              <a:gd name="connsiteY226" fmla="*/ 6745783 h 6858011"/>
              <a:gd name="connsiteX227" fmla="*/ 10498152 w 12192000"/>
              <a:gd name="connsiteY227" fmla="*/ 6748326 h 6858011"/>
              <a:gd name="connsiteX228" fmla="*/ 10512112 w 12192000"/>
              <a:gd name="connsiteY228" fmla="*/ 6747055 h 6858011"/>
              <a:gd name="connsiteX229" fmla="*/ 10520995 w 12192000"/>
              <a:gd name="connsiteY229" fmla="*/ 6740695 h 6858011"/>
              <a:gd name="connsiteX230" fmla="*/ 10526071 w 12192000"/>
              <a:gd name="connsiteY230" fmla="*/ 6731792 h 6858011"/>
              <a:gd name="connsiteX231" fmla="*/ 10527341 w 12192000"/>
              <a:gd name="connsiteY231" fmla="*/ 6719074 h 6858011"/>
              <a:gd name="connsiteX232" fmla="*/ 10526071 w 12192000"/>
              <a:gd name="connsiteY232" fmla="*/ 6719074 h 6858011"/>
              <a:gd name="connsiteX233" fmla="*/ 10526071 w 12192000"/>
              <a:gd name="connsiteY233" fmla="*/ 6666927 h 6858011"/>
              <a:gd name="connsiteX234" fmla="*/ 10514650 w 12192000"/>
              <a:gd name="connsiteY234" fmla="*/ 6666927 h 6858011"/>
              <a:gd name="connsiteX235" fmla="*/ 10514650 w 12192000"/>
              <a:gd name="connsiteY235" fmla="*/ 6721617 h 6858011"/>
              <a:gd name="connsiteX236" fmla="*/ 10510843 w 12192000"/>
              <a:gd name="connsiteY236" fmla="*/ 6735608 h 6858011"/>
              <a:gd name="connsiteX237" fmla="*/ 10498152 w 12192000"/>
              <a:gd name="connsiteY237" fmla="*/ 6740695 h 6858011"/>
              <a:gd name="connsiteX238" fmla="*/ 10490538 w 12192000"/>
              <a:gd name="connsiteY238" fmla="*/ 6739423 h 6858011"/>
              <a:gd name="connsiteX239" fmla="*/ 10485462 w 12192000"/>
              <a:gd name="connsiteY239" fmla="*/ 6735608 h 6858011"/>
              <a:gd name="connsiteX240" fmla="*/ 10482924 w 12192000"/>
              <a:gd name="connsiteY240" fmla="*/ 6729248 h 6858011"/>
              <a:gd name="connsiteX241" fmla="*/ 10481654 w 12192000"/>
              <a:gd name="connsiteY241" fmla="*/ 6720345 h 6858011"/>
              <a:gd name="connsiteX242" fmla="*/ 10481654 w 12192000"/>
              <a:gd name="connsiteY242" fmla="*/ 6666927 h 6858011"/>
              <a:gd name="connsiteX243" fmla="*/ 10264646 w 12192000"/>
              <a:gd name="connsiteY243" fmla="*/ 6666927 h 6858011"/>
              <a:gd name="connsiteX244" fmla="*/ 10264646 w 12192000"/>
              <a:gd name="connsiteY244" fmla="*/ 6675830 h 6858011"/>
              <a:gd name="connsiteX245" fmla="*/ 10283682 w 12192000"/>
              <a:gd name="connsiteY245" fmla="*/ 6675830 h 6858011"/>
              <a:gd name="connsiteX246" fmla="*/ 10283682 w 12192000"/>
              <a:gd name="connsiteY246" fmla="*/ 6738152 h 6858011"/>
              <a:gd name="connsiteX247" fmla="*/ 10264646 w 12192000"/>
              <a:gd name="connsiteY247" fmla="*/ 6738152 h 6858011"/>
              <a:gd name="connsiteX248" fmla="*/ 10264646 w 12192000"/>
              <a:gd name="connsiteY248" fmla="*/ 6748326 h 6858011"/>
              <a:gd name="connsiteX249" fmla="*/ 10312870 w 12192000"/>
              <a:gd name="connsiteY249" fmla="*/ 6748326 h 6858011"/>
              <a:gd name="connsiteX250" fmla="*/ 10312870 w 12192000"/>
              <a:gd name="connsiteY250" fmla="*/ 6738152 h 6858011"/>
              <a:gd name="connsiteX251" fmla="*/ 10293834 w 12192000"/>
              <a:gd name="connsiteY251" fmla="*/ 6738152 h 6858011"/>
              <a:gd name="connsiteX252" fmla="*/ 10293834 w 12192000"/>
              <a:gd name="connsiteY252" fmla="*/ 6675830 h 6858011"/>
              <a:gd name="connsiteX253" fmla="*/ 10312870 w 12192000"/>
              <a:gd name="connsiteY253" fmla="*/ 6675830 h 6858011"/>
              <a:gd name="connsiteX254" fmla="*/ 10312870 w 12192000"/>
              <a:gd name="connsiteY254" fmla="*/ 6666927 h 6858011"/>
              <a:gd name="connsiteX255" fmla="*/ 10192310 w 12192000"/>
              <a:gd name="connsiteY255" fmla="*/ 6666927 h 6858011"/>
              <a:gd name="connsiteX256" fmla="*/ 10192310 w 12192000"/>
              <a:gd name="connsiteY256" fmla="*/ 6747055 h 6858011"/>
              <a:gd name="connsiteX257" fmla="*/ 10202462 w 12192000"/>
              <a:gd name="connsiteY257" fmla="*/ 6747055 h 6858011"/>
              <a:gd name="connsiteX258" fmla="*/ 10202462 w 12192000"/>
              <a:gd name="connsiteY258" fmla="*/ 6721617 h 6858011"/>
              <a:gd name="connsiteX259" fmla="*/ 10202462 w 12192000"/>
              <a:gd name="connsiteY259" fmla="*/ 6680918 h 6858011"/>
              <a:gd name="connsiteX260" fmla="*/ 10208808 w 12192000"/>
              <a:gd name="connsiteY260" fmla="*/ 6697452 h 6858011"/>
              <a:gd name="connsiteX261" fmla="*/ 10232920 w 12192000"/>
              <a:gd name="connsiteY261" fmla="*/ 6748326 h 6858011"/>
              <a:gd name="connsiteX262" fmla="*/ 10246879 w 12192000"/>
              <a:gd name="connsiteY262" fmla="*/ 6748326 h 6858011"/>
              <a:gd name="connsiteX263" fmla="*/ 10246879 w 12192000"/>
              <a:gd name="connsiteY263" fmla="*/ 6666927 h 6858011"/>
              <a:gd name="connsiteX264" fmla="*/ 10236727 w 12192000"/>
              <a:gd name="connsiteY264" fmla="*/ 6666927 h 6858011"/>
              <a:gd name="connsiteX265" fmla="*/ 10236727 w 12192000"/>
              <a:gd name="connsiteY265" fmla="*/ 6689821 h 6858011"/>
              <a:gd name="connsiteX266" fmla="*/ 10236727 w 12192000"/>
              <a:gd name="connsiteY266" fmla="*/ 6734336 h 6858011"/>
              <a:gd name="connsiteX267" fmla="*/ 10229113 w 12192000"/>
              <a:gd name="connsiteY267" fmla="*/ 6715258 h 6858011"/>
              <a:gd name="connsiteX268" fmla="*/ 10206270 w 12192000"/>
              <a:gd name="connsiteY268" fmla="*/ 6666927 h 6858011"/>
              <a:gd name="connsiteX269" fmla="*/ 11127603 w 12192000"/>
              <a:gd name="connsiteY269" fmla="*/ 6665655 h 6858011"/>
              <a:gd name="connsiteX270" fmla="*/ 11114913 w 12192000"/>
              <a:gd name="connsiteY270" fmla="*/ 6668199 h 6858011"/>
              <a:gd name="connsiteX271" fmla="*/ 11104760 w 12192000"/>
              <a:gd name="connsiteY271" fmla="*/ 6675830 h 6858011"/>
              <a:gd name="connsiteX272" fmla="*/ 11098415 w 12192000"/>
              <a:gd name="connsiteY272" fmla="*/ 6688549 h 6858011"/>
              <a:gd name="connsiteX273" fmla="*/ 11095877 w 12192000"/>
              <a:gd name="connsiteY273" fmla="*/ 6707627 h 6858011"/>
              <a:gd name="connsiteX274" fmla="*/ 11097146 w 12192000"/>
              <a:gd name="connsiteY274" fmla="*/ 6725433 h 6858011"/>
              <a:gd name="connsiteX275" fmla="*/ 11102222 w 12192000"/>
              <a:gd name="connsiteY275" fmla="*/ 6738151 h 6858011"/>
              <a:gd name="connsiteX276" fmla="*/ 11112375 w 12192000"/>
              <a:gd name="connsiteY276" fmla="*/ 6745783 h 6858011"/>
              <a:gd name="connsiteX277" fmla="*/ 11126334 w 12192000"/>
              <a:gd name="connsiteY277" fmla="*/ 6748326 h 6858011"/>
              <a:gd name="connsiteX278" fmla="*/ 11139025 w 12192000"/>
              <a:gd name="connsiteY278" fmla="*/ 6745783 h 6858011"/>
              <a:gd name="connsiteX279" fmla="*/ 11149177 w 12192000"/>
              <a:gd name="connsiteY279" fmla="*/ 6738151 h 6858011"/>
              <a:gd name="connsiteX280" fmla="*/ 11155523 w 12192000"/>
              <a:gd name="connsiteY280" fmla="*/ 6725433 h 6858011"/>
              <a:gd name="connsiteX281" fmla="*/ 11158061 w 12192000"/>
              <a:gd name="connsiteY281" fmla="*/ 6706355 h 6858011"/>
              <a:gd name="connsiteX282" fmla="*/ 11158061 w 12192000"/>
              <a:gd name="connsiteY282" fmla="*/ 6688549 h 6858011"/>
              <a:gd name="connsiteX283" fmla="*/ 11151715 w 12192000"/>
              <a:gd name="connsiteY283" fmla="*/ 6675830 h 6858011"/>
              <a:gd name="connsiteX284" fmla="*/ 11141563 w 12192000"/>
              <a:gd name="connsiteY284" fmla="*/ 6668199 h 6858011"/>
              <a:gd name="connsiteX285" fmla="*/ 11127603 w 12192000"/>
              <a:gd name="connsiteY285" fmla="*/ 6665655 h 6858011"/>
              <a:gd name="connsiteX286" fmla="*/ 10708815 w 12192000"/>
              <a:gd name="connsiteY286" fmla="*/ 6665655 h 6858011"/>
              <a:gd name="connsiteX287" fmla="*/ 10696125 w 12192000"/>
              <a:gd name="connsiteY287" fmla="*/ 6668199 h 6858011"/>
              <a:gd name="connsiteX288" fmla="*/ 10685972 w 12192000"/>
              <a:gd name="connsiteY288" fmla="*/ 6675830 h 6858011"/>
              <a:gd name="connsiteX289" fmla="*/ 10679627 w 12192000"/>
              <a:gd name="connsiteY289" fmla="*/ 6688549 h 6858011"/>
              <a:gd name="connsiteX290" fmla="*/ 10677089 w 12192000"/>
              <a:gd name="connsiteY290" fmla="*/ 6707627 h 6858011"/>
              <a:gd name="connsiteX291" fmla="*/ 10678358 w 12192000"/>
              <a:gd name="connsiteY291" fmla="*/ 6725433 h 6858011"/>
              <a:gd name="connsiteX292" fmla="*/ 10683434 w 12192000"/>
              <a:gd name="connsiteY292" fmla="*/ 6738151 h 6858011"/>
              <a:gd name="connsiteX293" fmla="*/ 10693587 w 12192000"/>
              <a:gd name="connsiteY293" fmla="*/ 6745783 h 6858011"/>
              <a:gd name="connsiteX294" fmla="*/ 10707546 w 12192000"/>
              <a:gd name="connsiteY294" fmla="*/ 6748326 h 6858011"/>
              <a:gd name="connsiteX295" fmla="*/ 10720237 w 12192000"/>
              <a:gd name="connsiteY295" fmla="*/ 6745783 h 6858011"/>
              <a:gd name="connsiteX296" fmla="*/ 10730389 w 12192000"/>
              <a:gd name="connsiteY296" fmla="*/ 6738151 h 6858011"/>
              <a:gd name="connsiteX297" fmla="*/ 10736735 w 12192000"/>
              <a:gd name="connsiteY297" fmla="*/ 6725433 h 6858011"/>
              <a:gd name="connsiteX298" fmla="*/ 10739273 w 12192000"/>
              <a:gd name="connsiteY298" fmla="*/ 6706355 h 6858011"/>
              <a:gd name="connsiteX299" fmla="*/ 10739273 w 12192000"/>
              <a:gd name="connsiteY299" fmla="*/ 6688549 h 6858011"/>
              <a:gd name="connsiteX300" fmla="*/ 10732927 w 12192000"/>
              <a:gd name="connsiteY300" fmla="*/ 6675830 h 6858011"/>
              <a:gd name="connsiteX301" fmla="*/ 10722775 w 12192000"/>
              <a:gd name="connsiteY301" fmla="*/ 6668199 h 6858011"/>
              <a:gd name="connsiteX302" fmla="*/ 10708815 w 12192000"/>
              <a:gd name="connsiteY302" fmla="*/ 6665655 h 6858011"/>
              <a:gd name="connsiteX303" fmla="*/ 11064151 w 12192000"/>
              <a:gd name="connsiteY303" fmla="*/ 6664383 h 6858011"/>
              <a:gd name="connsiteX304" fmla="*/ 11048922 w 12192000"/>
              <a:gd name="connsiteY304" fmla="*/ 6666927 h 6858011"/>
              <a:gd name="connsiteX305" fmla="*/ 11037500 w 12192000"/>
              <a:gd name="connsiteY305" fmla="*/ 6675830 h 6858011"/>
              <a:gd name="connsiteX306" fmla="*/ 11029886 w 12192000"/>
              <a:gd name="connsiteY306" fmla="*/ 6689820 h 6858011"/>
              <a:gd name="connsiteX307" fmla="*/ 11027348 w 12192000"/>
              <a:gd name="connsiteY307" fmla="*/ 6707626 h 6858011"/>
              <a:gd name="connsiteX308" fmla="*/ 11036231 w 12192000"/>
              <a:gd name="connsiteY308" fmla="*/ 6738151 h 6858011"/>
              <a:gd name="connsiteX309" fmla="*/ 11062882 w 12192000"/>
              <a:gd name="connsiteY309" fmla="*/ 6748326 h 6858011"/>
              <a:gd name="connsiteX310" fmla="*/ 11083186 w 12192000"/>
              <a:gd name="connsiteY310" fmla="*/ 6744511 h 6858011"/>
              <a:gd name="connsiteX311" fmla="*/ 11083186 w 12192000"/>
              <a:gd name="connsiteY311" fmla="*/ 6734336 h 6858011"/>
              <a:gd name="connsiteX312" fmla="*/ 11075572 w 12192000"/>
              <a:gd name="connsiteY312" fmla="*/ 6738151 h 6858011"/>
              <a:gd name="connsiteX313" fmla="*/ 11065420 w 12192000"/>
              <a:gd name="connsiteY313" fmla="*/ 6739423 h 6858011"/>
              <a:gd name="connsiteX314" fmla="*/ 11046384 w 12192000"/>
              <a:gd name="connsiteY314" fmla="*/ 6731792 h 6858011"/>
              <a:gd name="connsiteX315" fmla="*/ 11040039 w 12192000"/>
              <a:gd name="connsiteY315" fmla="*/ 6707626 h 6858011"/>
              <a:gd name="connsiteX316" fmla="*/ 11041308 w 12192000"/>
              <a:gd name="connsiteY316" fmla="*/ 6693636 h 6858011"/>
              <a:gd name="connsiteX317" fmla="*/ 11046384 w 12192000"/>
              <a:gd name="connsiteY317" fmla="*/ 6683461 h 6858011"/>
              <a:gd name="connsiteX318" fmla="*/ 11053998 w 12192000"/>
              <a:gd name="connsiteY318" fmla="*/ 6677102 h 6858011"/>
              <a:gd name="connsiteX319" fmla="*/ 11064151 w 12192000"/>
              <a:gd name="connsiteY319" fmla="*/ 6674558 h 6858011"/>
              <a:gd name="connsiteX320" fmla="*/ 11074303 w 12192000"/>
              <a:gd name="connsiteY320" fmla="*/ 6675830 h 6858011"/>
              <a:gd name="connsiteX321" fmla="*/ 11083186 w 12192000"/>
              <a:gd name="connsiteY321" fmla="*/ 6679645 h 6858011"/>
              <a:gd name="connsiteX322" fmla="*/ 11083186 w 12192000"/>
              <a:gd name="connsiteY322" fmla="*/ 6668199 h 6858011"/>
              <a:gd name="connsiteX323" fmla="*/ 11074303 w 12192000"/>
              <a:gd name="connsiteY323" fmla="*/ 6665655 h 6858011"/>
              <a:gd name="connsiteX324" fmla="*/ 11064151 w 12192000"/>
              <a:gd name="connsiteY324" fmla="*/ 6664383 h 6858011"/>
              <a:gd name="connsiteX325" fmla="*/ 10571757 w 12192000"/>
              <a:gd name="connsiteY325" fmla="*/ 6664383 h 6858011"/>
              <a:gd name="connsiteX326" fmla="*/ 10557798 w 12192000"/>
              <a:gd name="connsiteY326" fmla="*/ 6666927 h 6858011"/>
              <a:gd name="connsiteX327" fmla="*/ 10548914 w 12192000"/>
              <a:gd name="connsiteY327" fmla="*/ 6672014 h 6858011"/>
              <a:gd name="connsiteX328" fmla="*/ 10543838 w 12192000"/>
              <a:gd name="connsiteY328" fmla="*/ 6679645 h 6858011"/>
              <a:gd name="connsiteX329" fmla="*/ 10542569 w 12192000"/>
              <a:gd name="connsiteY329" fmla="*/ 6687277 h 6858011"/>
              <a:gd name="connsiteX330" fmla="*/ 10543838 w 12192000"/>
              <a:gd name="connsiteY330" fmla="*/ 6694908 h 6858011"/>
              <a:gd name="connsiteX331" fmla="*/ 10548914 w 12192000"/>
              <a:gd name="connsiteY331" fmla="*/ 6701267 h 6858011"/>
              <a:gd name="connsiteX332" fmla="*/ 10555260 w 12192000"/>
              <a:gd name="connsiteY332" fmla="*/ 6706355 h 6858011"/>
              <a:gd name="connsiteX333" fmla="*/ 10562874 w 12192000"/>
              <a:gd name="connsiteY333" fmla="*/ 6710170 h 6858011"/>
              <a:gd name="connsiteX334" fmla="*/ 10570488 w 12192000"/>
              <a:gd name="connsiteY334" fmla="*/ 6713986 h 6858011"/>
              <a:gd name="connsiteX335" fmla="*/ 10576834 w 12192000"/>
              <a:gd name="connsiteY335" fmla="*/ 6717801 h 6858011"/>
              <a:gd name="connsiteX336" fmla="*/ 10581910 w 12192000"/>
              <a:gd name="connsiteY336" fmla="*/ 6721617 h 6858011"/>
              <a:gd name="connsiteX337" fmla="*/ 10583179 w 12192000"/>
              <a:gd name="connsiteY337" fmla="*/ 6726704 h 6858011"/>
              <a:gd name="connsiteX338" fmla="*/ 10581910 w 12192000"/>
              <a:gd name="connsiteY338" fmla="*/ 6731792 h 6858011"/>
              <a:gd name="connsiteX339" fmla="*/ 10578103 w 12192000"/>
              <a:gd name="connsiteY339" fmla="*/ 6735608 h 6858011"/>
              <a:gd name="connsiteX340" fmla="*/ 10571757 w 12192000"/>
              <a:gd name="connsiteY340" fmla="*/ 6738151 h 6858011"/>
              <a:gd name="connsiteX341" fmla="*/ 10562874 w 12192000"/>
              <a:gd name="connsiteY341" fmla="*/ 6739423 h 6858011"/>
              <a:gd name="connsiteX342" fmla="*/ 10550183 w 12192000"/>
              <a:gd name="connsiteY342" fmla="*/ 6738151 h 6858011"/>
              <a:gd name="connsiteX343" fmla="*/ 10540031 w 12192000"/>
              <a:gd name="connsiteY343" fmla="*/ 6735608 h 6858011"/>
              <a:gd name="connsiteX344" fmla="*/ 10540031 w 12192000"/>
              <a:gd name="connsiteY344" fmla="*/ 6745782 h 6858011"/>
              <a:gd name="connsiteX345" fmla="*/ 10545107 w 12192000"/>
              <a:gd name="connsiteY345" fmla="*/ 6747054 h 6858011"/>
              <a:gd name="connsiteX346" fmla="*/ 10550183 w 12192000"/>
              <a:gd name="connsiteY346" fmla="*/ 6748326 h 6858011"/>
              <a:gd name="connsiteX347" fmla="*/ 10556529 w 12192000"/>
              <a:gd name="connsiteY347" fmla="*/ 6748326 h 6858011"/>
              <a:gd name="connsiteX348" fmla="*/ 10562874 w 12192000"/>
              <a:gd name="connsiteY348" fmla="*/ 6748326 h 6858011"/>
              <a:gd name="connsiteX349" fmla="*/ 10576834 w 12192000"/>
              <a:gd name="connsiteY349" fmla="*/ 6747054 h 6858011"/>
              <a:gd name="connsiteX350" fmla="*/ 10586986 w 12192000"/>
              <a:gd name="connsiteY350" fmla="*/ 6743239 h 6858011"/>
              <a:gd name="connsiteX351" fmla="*/ 10593331 w 12192000"/>
              <a:gd name="connsiteY351" fmla="*/ 6735608 h 6858011"/>
              <a:gd name="connsiteX352" fmla="*/ 10595869 w 12192000"/>
              <a:gd name="connsiteY352" fmla="*/ 6725433 h 6858011"/>
              <a:gd name="connsiteX353" fmla="*/ 10590793 w 12192000"/>
              <a:gd name="connsiteY353" fmla="*/ 6715258 h 6858011"/>
              <a:gd name="connsiteX354" fmla="*/ 10585717 w 12192000"/>
              <a:gd name="connsiteY354" fmla="*/ 6708898 h 6858011"/>
              <a:gd name="connsiteX355" fmla="*/ 10579372 w 12192000"/>
              <a:gd name="connsiteY355" fmla="*/ 6703811 h 6858011"/>
              <a:gd name="connsiteX356" fmla="*/ 10571757 w 12192000"/>
              <a:gd name="connsiteY356" fmla="*/ 6699995 h 6858011"/>
              <a:gd name="connsiteX357" fmla="*/ 10564143 w 12192000"/>
              <a:gd name="connsiteY357" fmla="*/ 6697452 h 6858011"/>
              <a:gd name="connsiteX358" fmla="*/ 10557798 w 12192000"/>
              <a:gd name="connsiteY358" fmla="*/ 6693636 h 6858011"/>
              <a:gd name="connsiteX359" fmla="*/ 10552722 w 12192000"/>
              <a:gd name="connsiteY359" fmla="*/ 6689820 h 6858011"/>
              <a:gd name="connsiteX360" fmla="*/ 10551452 w 12192000"/>
              <a:gd name="connsiteY360" fmla="*/ 6684733 h 6858011"/>
              <a:gd name="connsiteX361" fmla="*/ 10556529 w 12192000"/>
              <a:gd name="connsiteY361" fmla="*/ 6675830 h 6858011"/>
              <a:gd name="connsiteX362" fmla="*/ 10570488 w 12192000"/>
              <a:gd name="connsiteY362" fmla="*/ 6673286 h 6858011"/>
              <a:gd name="connsiteX363" fmla="*/ 10579372 w 12192000"/>
              <a:gd name="connsiteY363" fmla="*/ 6674558 h 6858011"/>
              <a:gd name="connsiteX364" fmla="*/ 10589524 w 12192000"/>
              <a:gd name="connsiteY364" fmla="*/ 6677102 h 6858011"/>
              <a:gd name="connsiteX365" fmla="*/ 10589524 w 12192000"/>
              <a:gd name="connsiteY365" fmla="*/ 6666927 h 6858011"/>
              <a:gd name="connsiteX366" fmla="*/ 10585717 w 12192000"/>
              <a:gd name="connsiteY366" fmla="*/ 6665655 h 6858011"/>
              <a:gd name="connsiteX367" fmla="*/ 10580641 w 12192000"/>
              <a:gd name="connsiteY367" fmla="*/ 6664383 h 6858011"/>
              <a:gd name="connsiteX368" fmla="*/ 10575565 w 12192000"/>
              <a:gd name="connsiteY368" fmla="*/ 6664383 h 6858011"/>
              <a:gd name="connsiteX369" fmla="*/ 10571757 w 12192000"/>
              <a:gd name="connsiteY369" fmla="*/ 6664383 h 6858011"/>
              <a:gd name="connsiteX370" fmla="*/ 10435969 w 12192000"/>
              <a:gd name="connsiteY370" fmla="*/ 6664383 h 6858011"/>
              <a:gd name="connsiteX371" fmla="*/ 10420740 w 12192000"/>
              <a:gd name="connsiteY371" fmla="*/ 6666927 h 6858011"/>
              <a:gd name="connsiteX372" fmla="*/ 10409318 w 12192000"/>
              <a:gd name="connsiteY372" fmla="*/ 6675830 h 6858011"/>
              <a:gd name="connsiteX373" fmla="*/ 10401704 w 12192000"/>
              <a:gd name="connsiteY373" fmla="*/ 6689820 h 6858011"/>
              <a:gd name="connsiteX374" fmla="*/ 10399166 w 12192000"/>
              <a:gd name="connsiteY374" fmla="*/ 6707626 h 6858011"/>
              <a:gd name="connsiteX375" fmla="*/ 10408049 w 12192000"/>
              <a:gd name="connsiteY375" fmla="*/ 6738151 h 6858011"/>
              <a:gd name="connsiteX376" fmla="*/ 10434700 w 12192000"/>
              <a:gd name="connsiteY376" fmla="*/ 6748326 h 6858011"/>
              <a:gd name="connsiteX377" fmla="*/ 10455004 w 12192000"/>
              <a:gd name="connsiteY377" fmla="*/ 6744511 h 6858011"/>
              <a:gd name="connsiteX378" fmla="*/ 10455004 w 12192000"/>
              <a:gd name="connsiteY378" fmla="*/ 6734336 h 6858011"/>
              <a:gd name="connsiteX379" fmla="*/ 10446121 w 12192000"/>
              <a:gd name="connsiteY379" fmla="*/ 6738151 h 6858011"/>
              <a:gd name="connsiteX380" fmla="*/ 10435969 w 12192000"/>
              <a:gd name="connsiteY380" fmla="*/ 6739423 h 6858011"/>
              <a:gd name="connsiteX381" fmla="*/ 10418202 w 12192000"/>
              <a:gd name="connsiteY381" fmla="*/ 6731792 h 6858011"/>
              <a:gd name="connsiteX382" fmla="*/ 10411857 w 12192000"/>
              <a:gd name="connsiteY382" fmla="*/ 6707626 h 6858011"/>
              <a:gd name="connsiteX383" fmla="*/ 10413126 w 12192000"/>
              <a:gd name="connsiteY383" fmla="*/ 6693636 h 6858011"/>
              <a:gd name="connsiteX384" fmla="*/ 10418202 w 12192000"/>
              <a:gd name="connsiteY384" fmla="*/ 6683461 h 6858011"/>
              <a:gd name="connsiteX385" fmla="*/ 10425816 w 12192000"/>
              <a:gd name="connsiteY385" fmla="*/ 6677102 h 6858011"/>
              <a:gd name="connsiteX386" fmla="*/ 10435969 w 12192000"/>
              <a:gd name="connsiteY386" fmla="*/ 6674558 h 6858011"/>
              <a:gd name="connsiteX387" fmla="*/ 10446121 w 12192000"/>
              <a:gd name="connsiteY387" fmla="*/ 6675830 h 6858011"/>
              <a:gd name="connsiteX388" fmla="*/ 10455004 w 12192000"/>
              <a:gd name="connsiteY388" fmla="*/ 6679645 h 6858011"/>
              <a:gd name="connsiteX389" fmla="*/ 10455004 w 12192000"/>
              <a:gd name="connsiteY389" fmla="*/ 6668199 h 6858011"/>
              <a:gd name="connsiteX390" fmla="*/ 10446121 w 12192000"/>
              <a:gd name="connsiteY390" fmla="*/ 6665655 h 6858011"/>
              <a:gd name="connsiteX391" fmla="*/ 10435969 w 12192000"/>
              <a:gd name="connsiteY391" fmla="*/ 6664383 h 6858011"/>
              <a:gd name="connsiteX392" fmla="*/ 563750 w 12192000"/>
              <a:gd name="connsiteY392" fmla="*/ 6503751 h 6858011"/>
              <a:gd name="connsiteX393" fmla="*/ 563750 w 12192000"/>
              <a:gd name="connsiteY393" fmla="*/ 6518959 h 6858011"/>
              <a:gd name="connsiteX394" fmla="*/ 578547 w 12192000"/>
              <a:gd name="connsiteY394" fmla="*/ 6518959 h 6858011"/>
              <a:gd name="connsiteX395" fmla="*/ 578547 w 12192000"/>
              <a:gd name="connsiteY395" fmla="*/ 6503751 h 6858011"/>
              <a:gd name="connsiteX396" fmla="*/ 698264 w 12192000"/>
              <a:gd name="connsiteY396" fmla="*/ 6448451 h 6858011"/>
              <a:gd name="connsiteX397" fmla="*/ 714406 w 12192000"/>
              <a:gd name="connsiteY397" fmla="*/ 6455363 h 6858011"/>
              <a:gd name="connsiteX398" fmla="*/ 721131 w 12192000"/>
              <a:gd name="connsiteY398" fmla="*/ 6477483 h 6858011"/>
              <a:gd name="connsiteX399" fmla="*/ 714406 w 12192000"/>
              <a:gd name="connsiteY399" fmla="*/ 6500986 h 6858011"/>
              <a:gd name="connsiteX400" fmla="*/ 698264 w 12192000"/>
              <a:gd name="connsiteY400" fmla="*/ 6507898 h 6858011"/>
              <a:gd name="connsiteX401" fmla="*/ 682122 w 12192000"/>
              <a:gd name="connsiteY401" fmla="*/ 6500986 h 6858011"/>
              <a:gd name="connsiteX402" fmla="*/ 675396 w 12192000"/>
              <a:gd name="connsiteY402" fmla="*/ 6478866 h 6858011"/>
              <a:gd name="connsiteX403" fmla="*/ 682122 w 12192000"/>
              <a:gd name="connsiteY403" fmla="*/ 6455363 h 6858011"/>
              <a:gd name="connsiteX404" fmla="*/ 698264 w 12192000"/>
              <a:gd name="connsiteY404" fmla="*/ 6448451 h 6858011"/>
              <a:gd name="connsiteX405" fmla="*/ 530121 w 12192000"/>
              <a:gd name="connsiteY405" fmla="*/ 6440155 h 6858011"/>
              <a:gd name="connsiteX406" fmla="*/ 530121 w 12192000"/>
              <a:gd name="connsiteY406" fmla="*/ 6518958 h 6858011"/>
              <a:gd name="connsiteX407" fmla="*/ 543572 w 12192000"/>
              <a:gd name="connsiteY407" fmla="*/ 6518958 h 6858011"/>
              <a:gd name="connsiteX408" fmla="*/ 543572 w 12192000"/>
              <a:gd name="connsiteY408" fmla="*/ 6440155 h 6858011"/>
              <a:gd name="connsiteX409" fmla="*/ 698264 w 12192000"/>
              <a:gd name="connsiteY409" fmla="*/ 6438773 h 6858011"/>
              <a:gd name="connsiteX410" fmla="*/ 674051 w 12192000"/>
              <a:gd name="connsiteY410" fmla="*/ 6447068 h 6858011"/>
              <a:gd name="connsiteX411" fmla="*/ 661945 w 12192000"/>
              <a:gd name="connsiteY411" fmla="*/ 6478866 h 6858011"/>
              <a:gd name="connsiteX412" fmla="*/ 672706 w 12192000"/>
              <a:gd name="connsiteY412" fmla="*/ 6507898 h 6858011"/>
              <a:gd name="connsiteX413" fmla="*/ 698264 w 12192000"/>
              <a:gd name="connsiteY413" fmla="*/ 6518958 h 6858011"/>
              <a:gd name="connsiteX414" fmla="*/ 717096 w 12192000"/>
              <a:gd name="connsiteY414" fmla="*/ 6514811 h 6858011"/>
              <a:gd name="connsiteX415" fmla="*/ 730547 w 12192000"/>
              <a:gd name="connsiteY415" fmla="*/ 6500986 h 6858011"/>
              <a:gd name="connsiteX416" fmla="*/ 734583 w 12192000"/>
              <a:gd name="connsiteY416" fmla="*/ 6477483 h 6858011"/>
              <a:gd name="connsiteX417" fmla="*/ 723822 w 12192000"/>
              <a:gd name="connsiteY417" fmla="*/ 6449833 h 6858011"/>
              <a:gd name="connsiteX418" fmla="*/ 698264 w 12192000"/>
              <a:gd name="connsiteY418" fmla="*/ 6438773 h 6858011"/>
              <a:gd name="connsiteX419" fmla="*/ 628317 w 12192000"/>
              <a:gd name="connsiteY419" fmla="*/ 6438773 h 6858011"/>
              <a:gd name="connsiteX420" fmla="*/ 609485 w 12192000"/>
              <a:gd name="connsiteY420" fmla="*/ 6442921 h 6858011"/>
              <a:gd name="connsiteX421" fmla="*/ 597378 w 12192000"/>
              <a:gd name="connsiteY421" fmla="*/ 6456746 h 6858011"/>
              <a:gd name="connsiteX422" fmla="*/ 593343 w 12192000"/>
              <a:gd name="connsiteY422" fmla="*/ 6478866 h 6858011"/>
              <a:gd name="connsiteX423" fmla="*/ 602759 w 12192000"/>
              <a:gd name="connsiteY423" fmla="*/ 6509281 h 6858011"/>
              <a:gd name="connsiteX424" fmla="*/ 628317 w 12192000"/>
              <a:gd name="connsiteY424" fmla="*/ 6520341 h 6858011"/>
              <a:gd name="connsiteX425" fmla="*/ 649839 w 12192000"/>
              <a:gd name="connsiteY425" fmla="*/ 6512046 h 6858011"/>
              <a:gd name="connsiteX426" fmla="*/ 660600 w 12192000"/>
              <a:gd name="connsiteY426" fmla="*/ 6491308 h 6858011"/>
              <a:gd name="connsiteX427" fmla="*/ 647149 w 12192000"/>
              <a:gd name="connsiteY427" fmla="*/ 6489926 h 6858011"/>
              <a:gd name="connsiteX428" fmla="*/ 641768 w 12192000"/>
              <a:gd name="connsiteY428" fmla="*/ 6505133 h 6858011"/>
              <a:gd name="connsiteX429" fmla="*/ 628317 w 12192000"/>
              <a:gd name="connsiteY429" fmla="*/ 6509281 h 6858011"/>
              <a:gd name="connsiteX430" fmla="*/ 612175 w 12192000"/>
              <a:gd name="connsiteY430" fmla="*/ 6502368 h 6858011"/>
              <a:gd name="connsiteX431" fmla="*/ 606794 w 12192000"/>
              <a:gd name="connsiteY431" fmla="*/ 6478866 h 6858011"/>
              <a:gd name="connsiteX432" fmla="*/ 613520 w 12192000"/>
              <a:gd name="connsiteY432" fmla="*/ 6455363 h 6858011"/>
              <a:gd name="connsiteX433" fmla="*/ 629662 w 12192000"/>
              <a:gd name="connsiteY433" fmla="*/ 6448451 h 6858011"/>
              <a:gd name="connsiteX434" fmla="*/ 640423 w 12192000"/>
              <a:gd name="connsiteY434" fmla="*/ 6452598 h 6858011"/>
              <a:gd name="connsiteX435" fmla="*/ 647149 w 12192000"/>
              <a:gd name="connsiteY435" fmla="*/ 6465041 h 6858011"/>
              <a:gd name="connsiteX436" fmla="*/ 659255 w 12192000"/>
              <a:gd name="connsiteY436" fmla="*/ 6463658 h 6858011"/>
              <a:gd name="connsiteX437" fmla="*/ 648494 w 12192000"/>
              <a:gd name="connsiteY437" fmla="*/ 6445686 h 6858011"/>
              <a:gd name="connsiteX438" fmla="*/ 628317 w 12192000"/>
              <a:gd name="connsiteY438" fmla="*/ 6438773 h 6858011"/>
              <a:gd name="connsiteX439" fmla="*/ 780318 w 12192000"/>
              <a:gd name="connsiteY439" fmla="*/ 6437390 h 6858011"/>
              <a:gd name="connsiteX440" fmla="*/ 766866 w 12192000"/>
              <a:gd name="connsiteY440" fmla="*/ 6441538 h 6858011"/>
              <a:gd name="connsiteX441" fmla="*/ 757450 w 12192000"/>
              <a:gd name="connsiteY441" fmla="*/ 6451215 h 6858011"/>
              <a:gd name="connsiteX442" fmla="*/ 757450 w 12192000"/>
              <a:gd name="connsiteY442" fmla="*/ 6440155 h 6858011"/>
              <a:gd name="connsiteX443" fmla="*/ 745344 w 12192000"/>
              <a:gd name="connsiteY443" fmla="*/ 6440155 h 6858011"/>
              <a:gd name="connsiteX444" fmla="*/ 745344 w 12192000"/>
              <a:gd name="connsiteY444" fmla="*/ 6518958 h 6858011"/>
              <a:gd name="connsiteX445" fmla="*/ 757450 w 12192000"/>
              <a:gd name="connsiteY445" fmla="*/ 6518958 h 6858011"/>
              <a:gd name="connsiteX446" fmla="*/ 757450 w 12192000"/>
              <a:gd name="connsiteY446" fmla="*/ 6477483 h 6858011"/>
              <a:gd name="connsiteX447" fmla="*/ 760141 w 12192000"/>
              <a:gd name="connsiteY447" fmla="*/ 6460893 h 6858011"/>
              <a:gd name="connsiteX448" fmla="*/ 766866 w 12192000"/>
              <a:gd name="connsiteY448" fmla="*/ 6452598 h 6858011"/>
              <a:gd name="connsiteX449" fmla="*/ 777627 w 12192000"/>
              <a:gd name="connsiteY449" fmla="*/ 6449833 h 6858011"/>
              <a:gd name="connsiteX450" fmla="*/ 788389 w 12192000"/>
              <a:gd name="connsiteY450" fmla="*/ 6453980 h 6858011"/>
              <a:gd name="connsiteX451" fmla="*/ 791079 w 12192000"/>
              <a:gd name="connsiteY451" fmla="*/ 6467805 h 6858011"/>
              <a:gd name="connsiteX452" fmla="*/ 791079 w 12192000"/>
              <a:gd name="connsiteY452" fmla="*/ 6518958 h 6858011"/>
              <a:gd name="connsiteX453" fmla="*/ 804530 w 12192000"/>
              <a:gd name="connsiteY453" fmla="*/ 6518958 h 6858011"/>
              <a:gd name="connsiteX454" fmla="*/ 804530 w 12192000"/>
              <a:gd name="connsiteY454" fmla="*/ 6473335 h 6858011"/>
              <a:gd name="connsiteX455" fmla="*/ 809911 w 12192000"/>
              <a:gd name="connsiteY455" fmla="*/ 6455363 h 6858011"/>
              <a:gd name="connsiteX456" fmla="*/ 823362 w 12192000"/>
              <a:gd name="connsiteY456" fmla="*/ 6449833 h 6858011"/>
              <a:gd name="connsiteX457" fmla="*/ 831433 w 12192000"/>
              <a:gd name="connsiteY457" fmla="*/ 6452598 h 6858011"/>
              <a:gd name="connsiteX458" fmla="*/ 835469 w 12192000"/>
              <a:gd name="connsiteY458" fmla="*/ 6458128 h 6858011"/>
              <a:gd name="connsiteX459" fmla="*/ 836814 w 12192000"/>
              <a:gd name="connsiteY459" fmla="*/ 6469188 h 6858011"/>
              <a:gd name="connsiteX460" fmla="*/ 836814 w 12192000"/>
              <a:gd name="connsiteY460" fmla="*/ 6517575 h 6858011"/>
              <a:gd name="connsiteX461" fmla="*/ 850265 w 12192000"/>
              <a:gd name="connsiteY461" fmla="*/ 6517575 h 6858011"/>
              <a:gd name="connsiteX462" fmla="*/ 850265 w 12192000"/>
              <a:gd name="connsiteY462" fmla="*/ 6463658 h 6858011"/>
              <a:gd name="connsiteX463" fmla="*/ 843539 w 12192000"/>
              <a:gd name="connsiteY463" fmla="*/ 6444303 h 6858011"/>
              <a:gd name="connsiteX464" fmla="*/ 826053 w 12192000"/>
              <a:gd name="connsiteY464" fmla="*/ 6437390 h 6858011"/>
              <a:gd name="connsiteX465" fmla="*/ 801840 w 12192000"/>
              <a:gd name="connsiteY465" fmla="*/ 6451215 h 6858011"/>
              <a:gd name="connsiteX466" fmla="*/ 793769 w 12192000"/>
              <a:gd name="connsiteY466" fmla="*/ 6441538 h 6858011"/>
              <a:gd name="connsiteX467" fmla="*/ 780318 w 12192000"/>
              <a:gd name="connsiteY467" fmla="*/ 6437390 h 6858011"/>
              <a:gd name="connsiteX468" fmla="*/ 488422 w 12192000"/>
              <a:gd name="connsiteY468" fmla="*/ 6437390 h 6858011"/>
              <a:gd name="connsiteX469" fmla="*/ 464209 w 12192000"/>
              <a:gd name="connsiteY469" fmla="*/ 6451215 h 6858011"/>
              <a:gd name="connsiteX470" fmla="*/ 464209 w 12192000"/>
              <a:gd name="connsiteY470" fmla="*/ 6440155 h 6858011"/>
              <a:gd name="connsiteX471" fmla="*/ 452103 w 12192000"/>
              <a:gd name="connsiteY471" fmla="*/ 6440155 h 6858011"/>
              <a:gd name="connsiteX472" fmla="*/ 452103 w 12192000"/>
              <a:gd name="connsiteY472" fmla="*/ 6517575 h 6858011"/>
              <a:gd name="connsiteX473" fmla="*/ 464209 w 12192000"/>
              <a:gd name="connsiteY473" fmla="*/ 6517575 h 6858011"/>
              <a:gd name="connsiteX474" fmla="*/ 464209 w 12192000"/>
              <a:gd name="connsiteY474" fmla="*/ 6474718 h 6858011"/>
              <a:gd name="connsiteX475" fmla="*/ 470935 w 12192000"/>
              <a:gd name="connsiteY475" fmla="*/ 6455363 h 6858011"/>
              <a:gd name="connsiteX476" fmla="*/ 484386 w 12192000"/>
              <a:gd name="connsiteY476" fmla="*/ 6449833 h 6858011"/>
              <a:gd name="connsiteX477" fmla="*/ 493802 w 12192000"/>
              <a:gd name="connsiteY477" fmla="*/ 6451215 h 6858011"/>
              <a:gd name="connsiteX478" fmla="*/ 499183 w 12192000"/>
              <a:gd name="connsiteY478" fmla="*/ 6458128 h 6858011"/>
              <a:gd name="connsiteX479" fmla="*/ 500528 w 12192000"/>
              <a:gd name="connsiteY479" fmla="*/ 6470570 h 6858011"/>
              <a:gd name="connsiteX480" fmla="*/ 500528 w 12192000"/>
              <a:gd name="connsiteY480" fmla="*/ 6517575 h 6858011"/>
              <a:gd name="connsiteX481" fmla="*/ 513980 w 12192000"/>
              <a:gd name="connsiteY481" fmla="*/ 6517575 h 6858011"/>
              <a:gd name="connsiteX482" fmla="*/ 513980 w 12192000"/>
              <a:gd name="connsiteY482" fmla="*/ 6469188 h 6858011"/>
              <a:gd name="connsiteX483" fmla="*/ 512634 w 12192000"/>
              <a:gd name="connsiteY483" fmla="*/ 6456745 h 6858011"/>
              <a:gd name="connsiteX484" fmla="*/ 508599 w 12192000"/>
              <a:gd name="connsiteY484" fmla="*/ 6447068 h 6858011"/>
              <a:gd name="connsiteX485" fmla="*/ 500528 w 12192000"/>
              <a:gd name="connsiteY485" fmla="*/ 6440155 h 6858011"/>
              <a:gd name="connsiteX486" fmla="*/ 488422 w 12192000"/>
              <a:gd name="connsiteY486" fmla="*/ 6437390 h 6858011"/>
              <a:gd name="connsiteX487" fmla="*/ 530121 w 12192000"/>
              <a:gd name="connsiteY487" fmla="*/ 6409740 h 6858011"/>
              <a:gd name="connsiteX488" fmla="*/ 530121 w 12192000"/>
              <a:gd name="connsiteY488" fmla="*/ 6424948 h 6858011"/>
              <a:gd name="connsiteX489" fmla="*/ 543572 w 12192000"/>
              <a:gd name="connsiteY489" fmla="*/ 6424948 h 6858011"/>
              <a:gd name="connsiteX490" fmla="*/ 543572 w 12192000"/>
              <a:gd name="connsiteY490" fmla="*/ 6409740 h 6858011"/>
              <a:gd name="connsiteX491" fmla="*/ 1302340 w 12192000"/>
              <a:gd name="connsiteY491" fmla="*/ 0 h 6858011"/>
              <a:gd name="connsiteX492" fmla="*/ 12192000 w 12192000"/>
              <a:gd name="connsiteY492" fmla="*/ 0 h 6858011"/>
              <a:gd name="connsiteX493" fmla="*/ 12192000 w 12192000"/>
              <a:gd name="connsiteY493" fmla="*/ 6858011 h 6858011"/>
              <a:gd name="connsiteX494" fmla="*/ 0 w 12192000"/>
              <a:gd name="connsiteY494" fmla="*/ 6858011 h 6858011"/>
              <a:gd name="connsiteX495" fmla="*/ 0 w 12192000"/>
              <a:gd name="connsiteY495" fmla="*/ 1105973 h 6858011"/>
              <a:gd name="connsiteX496" fmla="*/ 1302340 w 12192000"/>
              <a:gd name="connsiteY496" fmla="*/ 1105973 h 6858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</a:cxnLst>
            <a:rect l="l" t="t" r="r" b="b"/>
            <a:pathLst>
              <a:path w="12192000" h="6858011">
                <a:moveTo>
                  <a:pt x="11754517" y="6677102"/>
                </a:moveTo>
                <a:lnTo>
                  <a:pt x="11768477" y="6720345"/>
                </a:lnTo>
                <a:lnTo>
                  <a:pt x="11740558" y="6720345"/>
                </a:lnTo>
                <a:close/>
                <a:moveTo>
                  <a:pt x="11390299" y="6677102"/>
                </a:moveTo>
                <a:lnTo>
                  <a:pt x="11399182" y="6677102"/>
                </a:lnTo>
                <a:cubicBezTo>
                  <a:pt x="11402989" y="6677102"/>
                  <a:pt x="11406796" y="6677102"/>
                  <a:pt x="11410604" y="6678374"/>
                </a:cubicBezTo>
                <a:cubicBezTo>
                  <a:pt x="11413142" y="6679646"/>
                  <a:pt x="11415680" y="6680918"/>
                  <a:pt x="11418218" y="6683461"/>
                </a:cubicBezTo>
                <a:cubicBezTo>
                  <a:pt x="11420756" y="6686005"/>
                  <a:pt x="11422025" y="6689821"/>
                  <a:pt x="11423294" y="6693636"/>
                </a:cubicBezTo>
                <a:cubicBezTo>
                  <a:pt x="11424563" y="6697452"/>
                  <a:pt x="11424563" y="6701267"/>
                  <a:pt x="11424563" y="6707627"/>
                </a:cubicBezTo>
                <a:cubicBezTo>
                  <a:pt x="11424563" y="6727977"/>
                  <a:pt x="11415680" y="6738152"/>
                  <a:pt x="11397913" y="6739423"/>
                </a:cubicBezTo>
                <a:lnTo>
                  <a:pt x="11390299" y="6739423"/>
                </a:lnTo>
                <a:close/>
                <a:moveTo>
                  <a:pt x="11126334" y="6675830"/>
                </a:moveTo>
                <a:cubicBezTo>
                  <a:pt x="11130141" y="6675830"/>
                  <a:pt x="11132680" y="6677102"/>
                  <a:pt x="11135218" y="6678374"/>
                </a:cubicBezTo>
                <a:cubicBezTo>
                  <a:pt x="11137756" y="6679646"/>
                  <a:pt x="11139025" y="6682189"/>
                  <a:pt x="11141563" y="6684733"/>
                </a:cubicBezTo>
                <a:cubicBezTo>
                  <a:pt x="11144101" y="6687277"/>
                  <a:pt x="11144101" y="6691092"/>
                  <a:pt x="11145370" y="6694908"/>
                </a:cubicBezTo>
                <a:cubicBezTo>
                  <a:pt x="11146639" y="6698724"/>
                  <a:pt x="11146639" y="6702539"/>
                  <a:pt x="11146639" y="6707627"/>
                </a:cubicBezTo>
                <a:cubicBezTo>
                  <a:pt x="11146639" y="6711442"/>
                  <a:pt x="11146639" y="6716530"/>
                  <a:pt x="11145370" y="6720345"/>
                </a:cubicBezTo>
                <a:cubicBezTo>
                  <a:pt x="11144101" y="6724161"/>
                  <a:pt x="11142832" y="6727976"/>
                  <a:pt x="11141563" y="6730520"/>
                </a:cubicBezTo>
                <a:cubicBezTo>
                  <a:pt x="11140294" y="6733064"/>
                  <a:pt x="11137756" y="6735608"/>
                  <a:pt x="11135218" y="6736880"/>
                </a:cubicBezTo>
                <a:cubicBezTo>
                  <a:pt x="11132680" y="6738151"/>
                  <a:pt x="11130141" y="6739423"/>
                  <a:pt x="11126334" y="6739423"/>
                </a:cubicBezTo>
                <a:cubicBezTo>
                  <a:pt x="11122527" y="6739423"/>
                  <a:pt x="11119989" y="6738151"/>
                  <a:pt x="11117451" y="6736880"/>
                </a:cubicBezTo>
                <a:cubicBezTo>
                  <a:pt x="11114913" y="6735608"/>
                  <a:pt x="11112375" y="6733064"/>
                  <a:pt x="11111106" y="6730520"/>
                </a:cubicBezTo>
                <a:cubicBezTo>
                  <a:pt x="11109837" y="6727976"/>
                  <a:pt x="11108568" y="6724161"/>
                  <a:pt x="11107299" y="6720345"/>
                </a:cubicBezTo>
                <a:cubicBezTo>
                  <a:pt x="11106029" y="6716530"/>
                  <a:pt x="11106029" y="6712714"/>
                  <a:pt x="11106029" y="6707627"/>
                </a:cubicBezTo>
                <a:cubicBezTo>
                  <a:pt x="11106029" y="6702539"/>
                  <a:pt x="11106029" y="6698724"/>
                  <a:pt x="11107299" y="6694908"/>
                </a:cubicBezTo>
                <a:cubicBezTo>
                  <a:pt x="11108568" y="6691092"/>
                  <a:pt x="11109837" y="6687277"/>
                  <a:pt x="11111106" y="6684733"/>
                </a:cubicBezTo>
                <a:cubicBezTo>
                  <a:pt x="11112375" y="6682189"/>
                  <a:pt x="11114913" y="6679646"/>
                  <a:pt x="11117451" y="6678374"/>
                </a:cubicBezTo>
                <a:cubicBezTo>
                  <a:pt x="11119989" y="6677102"/>
                  <a:pt x="11122527" y="6675830"/>
                  <a:pt x="11126334" y="6675830"/>
                </a:cubicBezTo>
                <a:close/>
                <a:moveTo>
                  <a:pt x="10707546" y="6675830"/>
                </a:moveTo>
                <a:cubicBezTo>
                  <a:pt x="10711354" y="6675830"/>
                  <a:pt x="10713892" y="6677102"/>
                  <a:pt x="10716430" y="6678374"/>
                </a:cubicBezTo>
                <a:cubicBezTo>
                  <a:pt x="10718968" y="6679646"/>
                  <a:pt x="10720237" y="6682189"/>
                  <a:pt x="10722775" y="6684733"/>
                </a:cubicBezTo>
                <a:cubicBezTo>
                  <a:pt x="10725313" y="6687277"/>
                  <a:pt x="10725313" y="6691092"/>
                  <a:pt x="10726582" y="6694908"/>
                </a:cubicBezTo>
                <a:cubicBezTo>
                  <a:pt x="10727851" y="6698724"/>
                  <a:pt x="10727851" y="6702539"/>
                  <a:pt x="10727851" y="6707627"/>
                </a:cubicBezTo>
                <a:cubicBezTo>
                  <a:pt x="10727851" y="6711442"/>
                  <a:pt x="10729120" y="6716530"/>
                  <a:pt x="10727851" y="6720345"/>
                </a:cubicBezTo>
                <a:cubicBezTo>
                  <a:pt x="10726582" y="6724161"/>
                  <a:pt x="10725313" y="6727976"/>
                  <a:pt x="10724044" y="6730520"/>
                </a:cubicBezTo>
                <a:cubicBezTo>
                  <a:pt x="10722775" y="6733064"/>
                  <a:pt x="10720237" y="6735608"/>
                  <a:pt x="10717699" y="6736880"/>
                </a:cubicBezTo>
                <a:cubicBezTo>
                  <a:pt x="10715161" y="6738151"/>
                  <a:pt x="10712623" y="6739423"/>
                  <a:pt x="10708815" y="6739423"/>
                </a:cubicBezTo>
                <a:cubicBezTo>
                  <a:pt x="10705008" y="6739423"/>
                  <a:pt x="10702470" y="6738151"/>
                  <a:pt x="10699932" y="6736880"/>
                </a:cubicBezTo>
                <a:cubicBezTo>
                  <a:pt x="10697394" y="6735608"/>
                  <a:pt x="10694856" y="6733064"/>
                  <a:pt x="10693587" y="6730520"/>
                </a:cubicBezTo>
                <a:cubicBezTo>
                  <a:pt x="10692318" y="6727976"/>
                  <a:pt x="10691049" y="6724161"/>
                  <a:pt x="10689780" y="6720345"/>
                </a:cubicBezTo>
                <a:cubicBezTo>
                  <a:pt x="10688511" y="6716530"/>
                  <a:pt x="10688511" y="6712714"/>
                  <a:pt x="10688511" y="6707627"/>
                </a:cubicBezTo>
                <a:cubicBezTo>
                  <a:pt x="10688511" y="6702539"/>
                  <a:pt x="10688511" y="6698724"/>
                  <a:pt x="10689780" y="6694908"/>
                </a:cubicBezTo>
                <a:cubicBezTo>
                  <a:pt x="10689780" y="6691092"/>
                  <a:pt x="10691049" y="6687277"/>
                  <a:pt x="10692318" y="6684733"/>
                </a:cubicBezTo>
                <a:cubicBezTo>
                  <a:pt x="10693587" y="6682189"/>
                  <a:pt x="10696125" y="6679646"/>
                  <a:pt x="10698663" y="6678374"/>
                </a:cubicBezTo>
                <a:cubicBezTo>
                  <a:pt x="10701201" y="6677102"/>
                  <a:pt x="10703739" y="6675830"/>
                  <a:pt x="10707546" y="6675830"/>
                </a:cubicBezTo>
                <a:close/>
                <a:moveTo>
                  <a:pt x="10904251" y="6674558"/>
                </a:moveTo>
                <a:lnTo>
                  <a:pt x="10914403" y="6674558"/>
                </a:lnTo>
                <a:cubicBezTo>
                  <a:pt x="10919479" y="6674558"/>
                  <a:pt x="10923286" y="6675830"/>
                  <a:pt x="10925824" y="6678374"/>
                </a:cubicBezTo>
                <a:cubicBezTo>
                  <a:pt x="10928363" y="6680918"/>
                  <a:pt x="10929632" y="6684733"/>
                  <a:pt x="10929632" y="6688549"/>
                </a:cubicBezTo>
                <a:cubicBezTo>
                  <a:pt x="10929632" y="6691092"/>
                  <a:pt x="10929632" y="6693636"/>
                  <a:pt x="10929632" y="6693636"/>
                </a:cubicBezTo>
                <a:cubicBezTo>
                  <a:pt x="10928363" y="6694908"/>
                  <a:pt x="10927093" y="6696180"/>
                  <a:pt x="10925824" y="6697452"/>
                </a:cubicBezTo>
                <a:cubicBezTo>
                  <a:pt x="10924555" y="6698724"/>
                  <a:pt x="10923286" y="6699996"/>
                  <a:pt x="10920748" y="6699996"/>
                </a:cubicBezTo>
                <a:cubicBezTo>
                  <a:pt x="10918210" y="6701267"/>
                  <a:pt x="10915672" y="6701267"/>
                  <a:pt x="10913134" y="6701267"/>
                </a:cubicBezTo>
                <a:lnTo>
                  <a:pt x="10904251" y="6701267"/>
                </a:lnTo>
                <a:close/>
                <a:moveTo>
                  <a:pt x="11804011" y="6666927"/>
                </a:moveTo>
                <a:lnTo>
                  <a:pt x="11804011" y="6748326"/>
                </a:lnTo>
                <a:lnTo>
                  <a:pt x="11850966" y="6748326"/>
                </a:lnTo>
                <a:lnTo>
                  <a:pt x="11850966" y="6738152"/>
                </a:lnTo>
                <a:lnTo>
                  <a:pt x="11815432" y="6738152"/>
                </a:lnTo>
                <a:lnTo>
                  <a:pt x="11815432" y="6666927"/>
                </a:lnTo>
                <a:close/>
                <a:moveTo>
                  <a:pt x="11746903" y="6666927"/>
                </a:moveTo>
                <a:lnTo>
                  <a:pt x="11720253" y="6748326"/>
                </a:lnTo>
                <a:lnTo>
                  <a:pt x="11731675" y="6748326"/>
                </a:lnTo>
                <a:lnTo>
                  <a:pt x="11738020" y="6730520"/>
                </a:lnTo>
                <a:lnTo>
                  <a:pt x="11772284" y="6730520"/>
                </a:lnTo>
                <a:lnTo>
                  <a:pt x="11777361" y="6748326"/>
                </a:lnTo>
                <a:lnTo>
                  <a:pt x="11788782" y="6748326"/>
                </a:lnTo>
                <a:lnTo>
                  <a:pt x="11762132" y="6666927"/>
                </a:lnTo>
                <a:close/>
                <a:moveTo>
                  <a:pt x="11660607" y="6666927"/>
                </a:moveTo>
                <a:lnTo>
                  <a:pt x="11660607" y="6675830"/>
                </a:lnTo>
                <a:lnTo>
                  <a:pt x="11679643" y="6675830"/>
                </a:lnTo>
                <a:lnTo>
                  <a:pt x="11679643" y="6738152"/>
                </a:lnTo>
                <a:lnTo>
                  <a:pt x="11660607" y="6738152"/>
                </a:lnTo>
                <a:lnTo>
                  <a:pt x="11660607" y="6748326"/>
                </a:lnTo>
                <a:lnTo>
                  <a:pt x="11708831" y="6748326"/>
                </a:lnTo>
                <a:lnTo>
                  <a:pt x="11708831" y="6738152"/>
                </a:lnTo>
                <a:lnTo>
                  <a:pt x="11689795" y="6738152"/>
                </a:lnTo>
                <a:lnTo>
                  <a:pt x="11689795" y="6675830"/>
                </a:lnTo>
                <a:lnTo>
                  <a:pt x="11708831" y="6675830"/>
                </a:lnTo>
                <a:lnTo>
                  <a:pt x="11708831" y="6666927"/>
                </a:lnTo>
                <a:close/>
                <a:moveTo>
                  <a:pt x="11584464" y="6666927"/>
                </a:moveTo>
                <a:lnTo>
                  <a:pt x="11584464" y="6675830"/>
                </a:lnTo>
                <a:lnTo>
                  <a:pt x="11608576" y="6675830"/>
                </a:lnTo>
                <a:lnTo>
                  <a:pt x="11608576" y="6748326"/>
                </a:lnTo>
                <a:lnTo>
                  <a:pt x="11619998" y="6748326"/>
                </a:lnTo>
                <a:lnTo>
                  <a:pt x="11619998" y="6675830"/>
                </a:lnTo>
                <a:lnTo>
                  <a:pt x="11644110" y="6675830"/>
                </a:lnTo>
                <a:lnTo>
                  <a:pt x="11644110" y="6666927"/>
                </a:lnTo>
                <a:close/>
                <a:moveTo>
                  <a:pt x="11517204" y="6666927"/>
                </a:moveTo>
                <a:lnTo>
                  <a:pt x="11517204" y="6747055"/>
                </a:lnTo>
                <a:lnTo>
                  <a:pt x="11527356" y="6747055"/>
                </a:lnTo>
                <a:lnTo>
                  <a:pt x="11527356" y="6721617"/>
                </a:lnTo>
                <a:lnTo>
                  <a:pt x="11527356" y="6680918"/>
                </a:lnTo>
                <a:lnTo>
                  <a:pt x="11534971" y="6697452"/>
                </a:lnTo>
                <a:lnTo>
                  <a:pt x="11559083" y="6748326"/>
                </a:lnTo>
                <a:lnTo>
                  <a:pt x="11571773" y="6748326"/>
                </a:lnTo>
                <a:lnTo>
                  <a:pt x="11571773" y="6666927"/>
                </a:lnTo>
                <a:lnTo>
                  <a:pt x="11561621" y="6666927"/>
                </a:lnTo>
                <a:lnTo>
                  <a:pt x="11561621" y="6689821"/>
                </a:lnTo>
                <a:lnTo>
                  <a:pt x="11561621" y="6734336"/>
                </a:lnTo>
                <a:lnTo>
                  <a:pt x="11554007" y="6715258"/>
                </a:lnTo>
                <a:lnTo>
                  <a:pt x="11531164" y="6666927"/>
                </a:lnTo>
                <a:close/>
                <a:moveTo>
                  <a:pt x="11453751" y="6666927"/>
                </a:moveTo>
                <a:lnTo>
                  <a:pt x="11453751" y="6748326"/>
                </a:lnTo>
                <a:lnTo>
                  <a:pt x="11499437" y="6748326"/>
                </a:lnTo>
                <a:lnTo>
                  <a:pt x="11499437" y="6738152"/>
                </a:lnTo>
                <a:lnTo>
                  <a:pt x="11463903" y="6738152"/>
                </a:lnTo>
                <a:lnTo>
                  <a:pt x="11463903" y="6710170"/>
                </a:lnTo>
                <a:lnTo>
                  <a:pt x="11498168" y="6710170"/>
                </a:lnTo>
                <a:lnTo>
                  <a:pt x="11498168" y="6701267"/>
                </a:lnTo>
                <a:lnTo>
                  <a:pt x="11463903" y="6701267"/>
                </a:lnTo>
                <a:lnTo>
                  <a:pt x="11463903" y="6675830"/>
                </a:lnTo>
                <a:lnTo>
                  <a:pt x="11499437" y="6675830"/>
                </a:lnTo>
                <a:lnTo>
                  <a:pt x="11499437" y="6666927"/>
                </a:lnTo>
                <a:close/>
                <a:moveTo>
                  <a:pt x="11377608" y="6666927"/>
                </a:moveTo>
                <a:lnTo>
                  <a:pt x="11377608" y="6748326"/>
                </a:lnTo>
                <a:lnTo>
                  <a:pt x="11395375" y="6748326"/>
                </a:lnTo>
                <a:cubicBezTo>
                  <a:pt x="11400451" y="6748326"/>
                  <a:pt x="11404258" y="6747055"/>
                  <a:pt x="11409334" y="6747055"/>
                </a:cubicBezTo>
                <a:cubicBezTo>
                  <a:pt x="11413142" y="6745783"/>
                  <a:pt x="11416949" y="6744511"/>
                  <a:pt x="11419487" y="6743239"/>
                </a:cubicBezTo>
                <a:cubicBezTo>
                  <a:pt x="11422025" y="6741967"/>
                  <a:pt x="11424563" y="6739423"/>
                  <a:pt x="11427101" y="6736880"/>
                </a:cubicBezTo>
                <a:cubicBezTo>
                  <a:pt x="11429639" y="6734336"/>
                  <a:pt x="11430908" y="6731792"/>
                  <a:pt x="11432177" y="6727977"/>
                </a:cubicBezTo>
                <a:cubicBezTo>
                  <a:pt x="11433446" y="6724161"/>
                  <a:pt x="11434716" y="6721617"/>
                  <a:pt x="11434716" y="6717802"/>
                </a:cubicBezTo>
                <a:cubicBezTo>
                  <a:pt x="11435985" y="6713986"/>
                  <a:pt x="11435985" y="6710170"/>
                  <a:pt x="11435985" y="6706355"/>
                </a:cubicBezTo>
                <a:cubicBezTo>
                  <a:pt x="11435985" y="6692364"/>
                  <a:pt x="11433446" y="6683461"/>
                  <a:pt x="11425832" y="6677102"/>
                </a:cubicBezTo>
                <a:cubicBezTo>
                  <a:pt x="11419487" y="6670743"/>
                  <a:pt x="11410604" y="6666927"/>
                  <a:pt x="11397913" y="6666927"/>
                </a:cubicBezTo>
                <a:close/>
                <a:moveTo>
                  <a:pt x="11311617" y="6666927"/>
                </a:moveTo>
                <a:lnTo>
                  <a:pt x="11311617" y="6675830"/>
                </a:lnTo>
                <a:lnTo>
                  <a:pt x="11330653" y="6675830"/>
                </a:lnTo>
                <a:lnTo>
                  <a:pt x="11330653" y="6738152"/>
                </a:lnTo>
                <a:lnTo>
                  <a:pt x="11311617" y="6738152"/>
                </a:lnTo>
                <a:lnTo>
                  <a:pt x="11311617" y="6748326"/>
                </a:lnTo>
                <a:lnTo>
                  <a:pt x="11359841" y="6748326"/>
                </a:lnTo>
                <a:lnTo>
                  <a:pt x="11359841" y="6738152"/>
                </a:lnTo>
                <a:lnTo>
                  <a:pt x="11340805" y="6738152"/>
                </a:lnTo>
                <a:lnTo>
                  <a:pt x="11340805" y="6675830"/>
                </a:lnTo>
                <a:lnTo>
                  <a:pt x="11359841" y="6675830"/>
                </a:lnTo>
                <a:lnTo>
                  <a:pt x="11359841" y="6666927"/>
                </a:lnTo>
                <a:close/>
                <a:moveTo>
                  <a:pt x="11244357" y="6666927"/>
                </a:moveTo>
                <a:lnTo>
                  <a:pt x="11244357" y="6748326"/>
                </a:lnTo>
                <a:lnTo>
                  <a:pt x="11255779" y="6748326"/>
                </a:lnTo>
                <a:lnTo>
                  <a:pt x="11255779" y="6711442"/>
                </a:lnTo>
                <a:lnTo>
                  <a:pt x="11288774" y="6711442"/>
                </a:lnTo>
                <a:lnTo>
                  <a:pt x="11288774" y="6702539"/>
                </a:lnTo>
                <a:lnTo>
                  <a:pt x="11255779" y="6702539"/>
                </a:lnTo>
                <a:lnTo>
                  <a:pt x="11255779" y="6675830"/>
                </a:lnTo>
                <a:lnTo>
                  <a:pt x="11290043" y="6675830"/>
                </a:lnTo>
                <a:lnTo>
                  <a:pt x="11290043" y="6666927"/>
                </a:lnTo>
                <a:close/>
                <a:moveTo>
                  <a:pt x="11169483" y="6666927"/>
                </a:moveTo>
                <a:lnTo>
                  <a:pt x="11169483" y="6747055"/>
                </a:lnTo>
                <a:lnTo>
                  <a:pt x="11179635" y="6747055"/>
                </a:lnTo>
                <a:lnTo>
                  <a:pt x="11179635" y="6721617"/>
                </a:lnTo>
                <a:lnTo>
                  <a:pt x="11179635" y="6680918"/>
                </a:lnTo>
                <a:lnTo>
                  <a:pt x="11185981" y="6697452"/>
                </a:lnTo>
                <a:lnTo>
                  <a:pt x="11210093" y="6748326"/>
                </a:lnTo>
                <a:lnTo>
                  <a:pt x="11224052" y="6748326"/>
                </a:lnTo>
                <a:lnTo>
                  <a:pt x="11224052" y="6666927"/>
                </a:lnTo>
                <a:lnTo>
                  <a:pt x="11213900" y="6666927"/>
                </a:lnTo>
                <a:lnTo>
                  <a:pt x="11213900" y="6689821"/>
                </a:lnTo>
                <a:lnTo>
                  <a:pt x="11213900" y="6734336"/>
                </a:lnTo>
                <a:lnTo>
                  <a:pt x="11206286" y="6715258"/>
                </a:lnTo>
                <a:lnTo>
                  <a:pt x="11183443" y="6666927"/>
                </a:lnTo>
                <a:close/>
                <a:moveTo>
                  <a:pt x="10892829" y="6666927"/>
                </a:moveTo>
                <a:lnTo>
                  <a:pt x="10892829" y="6748326"/>
                </a:lnTo>
                <a:lnTo>
                  <a:pt x="10904251" y="6748326"/>
                </a:lnTo>
                <a:lnTo>
                  <a:pt x="10904251" y="6713986"/>
                </a:lnTo>
                <a:lnTo>
                  <a:pt x="10909327" y="6713986"/>
                </a:lnTo>
                <a:cubicBezTo>
                  <a:pt x="10910596" y="6713986"/>
                  <a:pt x="10911865" y="6713986"/>
                  <a:pt x="10913134" y="6713986"/>
                </a:cubicBezTo>
                <a:cubicBezTo>
                  <a:pt x="10914403" y="6713986"/>
                  <a:pt x="10915672" y="6713986"/>
                  <a:pt x="10916941" y="6715258"/>
                </a:cubicBezTo>
                <a:cubicBezTo>
                  <a:pt x="10916941" y="6715258"/>
                  <a:pt x="10918210" y="6716530"/>
                  <a:pt x="10919479" y="6717802"/>
                </a:cubicBezTo>
                <a:cubicBezTo>
                  <a:pt x="10920748" y="6719074"/>
                  <a:pt x="10920748" y="6720345"/>
                  <a:pt x="10922017" y="6722889"/>
                </a:cubicBezTo>
                <a:lnTo>
                  <a:pt x="10934708" y="6748326"/>
                </a:lnTo>
                <a:lnTo>
                  <a:pt x="10947398" y="6748326"/>
                </a:lnTo>
                <a:lnTo>
                  <a:pt x="10935977" y="6720345"/>
                </a:lnTo>
                <a:cubicBezTo>
                  <a:pt x="10934708" y="6717802"/>
                  <a:pt x="10932170" y="6715258"/>
                  <a:pt x="10930901" y="6712714"/>
                </a:cubicBezTo>
                <a:cubicBezTo>
                  <a:pt x="10928363" y="6711442"/>
                  <a:pt x="10927093" y="6710170"/>
                  <a:pt x="10924555" y="6708899"/>
                </a:cubicBezTo>
                <a:cubicBezTo>
                  <a:pt x="10927093" y="6708899"/>
                  <a:pt x="10929632" y="6707627"/>
                  <a:pt x="10932170" y="6706355"/>
                </a:cubicBezTo>
                <a:cubicBezTo>
                  <a:pt x="10933439" y="6705083"/>
                  <a:pt x="10935977" y="6702539"/>
                  <a:pt x="10937246" y="6701267"/>
                </a:cubicBezTo>
                <a:cubicBezTo>
                  <a:pt x="10939784" y="6698724"/>
                  <a:pt x="10939784" y="6697452"/>
                  <a:pt x="10941053" y="6694908"/>
                </a:cubicBezTo>
                <a:cubicBezTo>
                  <a:pt x="10942322" y="6692364"/>
                  <a:pt x="10942322" y="6689821"/>
                  <a:pt x="10942322" y="6687277"/>
                </a:cubicBezTo>
                <a:cubicBezTo>
                  <a:pt x="10942322" y="6683461"/>
                  <a:pt x="10942322" y="6680918"/>
                  <a:pt x="10941053" y="6678374"/>
                </a:cubicBezTo>
                <a:cubicBezTo>
                  <a:pt x="10939784" y="6675830"/>
                  <a:pt x="10938515" y="6673286"/>
                  <a:pt x="10935977" y="6672014"/>
                </a:cubicBezTo>
                <a:cubicBezTo>
                  <a:pt x="10933439" y="6670743"/>
                  <a:pt x="10930901" y="6669471"/>
                  <a:pt x="10927093" y="6668199"/>
                </a:cubicBezTo>
                <a:cubicBezTo>
                  <a:pt x="10923286" y="6666927"/>
                  <a:pt x="10919479" y="6666927"/>
                  <a:pt x="10914403" y="6666927"/>
                </a:cubicBezTo>
                <a:close/>
                <a:moveTo>
                  <a:pt x="10825569" y="6666927"/>
                </a:moveTo>
                <a:lnTo>
                  <a:pt x="10825569" y="6748326"/>
                </a:lnTo>
                <a:lnTo>
                  <a:pt x="10871255" y="6748326"/>
                </a:lnTo>
                <a:lnTo>
                  <a:pt x="10871255" y="6738152"/>
                </a:lnTo>
                <a:lnTo>
                  <a:pt x="10835721" y="6738152"/>
                </a:lnTo>
                <a:lnTo>
                  <a:pt x="10835721" y="6710170"/>
                </a:lnTo>
                <a:lnTo>
                  <a:pt x="10869986" y="6710170"/>
                </a:lnTo>
                <a:lnTo>
                  <a:pt x="10869986" y="6701267"/>
                </a:lnTo>
                <a:lnTo>
                  <a:pt x="10835721" y="6701267"/>
                </a:lnTo>
                <a:lnTo>
                  <a:pt x="10835721" y="6675830"/>
                </a:lnTo>
                <a:lnTo>
                  <a:pt x="10871255" y="6675830"/>
                </a:lnTo>
                <a:lnTo>
                  <a:pt x="10871255" y="6666927"/>
                </a:lnTo>
                <a:close/>
                <a:moveTo>
                  <a:pt x="10749425" y="6666927"/>
                </a:moveTo>
                <a:lnTo>
                  <a:pt x="10745618" y="6748326"/>
                </a:lnTo>
                <a:lnTo>
                  <a:pt x="10755770" y="6748326"/>
                </a:lnTo>
                <a:lnTo>
                  <a:pt x="10758309" y="6698724"/>
                </a:lnTo>
                <a:lnTo>
                  <a:pt x="10758309" y="6678374"/>
                </a:lnTo>
                <a:lnTo>
                  <a:pt x="10762116" y="6691092"/>
                </a:lnTo>
                <a:lnTo>
                  <a:pt x="10773537" y="6721617"/>
                </a:lnTo>
                <a:lnTo>
                  <a:pt x="10781152" y="6721617"/>
                </a:lnTo>
                <a:lnTo>
                  <a:pt x="10792573" y="6689821"/>
                </a:lnTo>
                <a:lnTo>
                  <a:pt x="10796380" y="6678374"/>
                </a:lnTo>
                <a:lnTo>
                  <a:pt x="10797649" y="6697452"/>
                </a:lnTo>
                <a:lnTo>
                  <a:pt x="10798918" y="6748326"/>
                </a:lnTo>
                <a:lnTo>
                  <a:pt x="10809071" y="6748326"/>
                </a:lnTo>
                <a:lnTo>
                  <a:pt x="10806533" y="6666927"/>
                </a:lnTo>
                <a:lnTo>
                  <a:pt x="10792573" y="6666927"/>
                </a:lnTo>
                <a:lnTo>
                  <a:pt x="10781152" y="6697452"/>
                </a:lnTo>
                <a:lnTo>
                  <a:pt x="10777344" y="6707627"/>
                </a:lnTo>
                <a:lnTo>
                  <a:pt x="10773537" y="6697452"/>
                </a:lnTo>
                <a:lnTo>
                  <a:pt x="10762116" y="6666927"/>
                </a:lnTo>
                <a:close/>
                <a:moveTo>
                  <a:pt x="10608560" y="6666927"/>
                </a:moveTo>
                <a:lnTo>
                  <a:pt x="10608560" y="6675830"/>
                </a:lnTo>
                <a:lnTo>
                  <a:pt x="10632672" y="6675830"/>
                </a:lnTo>
                <a:lnTo>
                  <a:pt x="10632672" y="6748326"/>
                </a:lnTo>
                <a:lnTo>
                  <a:pt x="10644094" y="6748326"/>
                </a:lnTo>
                <a:lnTo>
                  <a:pt x="10644094" y="6675830"/>
                </a:lnTo>
                <a:lnTo>
                  <a:pt x="10668206" y="6675830"/>
                </a:lnTo>
                <a:lnTo>
                  <a:pt x="10668206" y="6666927"/>
                </a:lnTo>
                <a:close/>
                <a:moveTo>
                  <a:pt x="10470233" y="6666927"/>
                </a:moveTo>
                <a:lnTo>
                  <a:pt x="10470233" y="6721617"/>
                </a:lnTo>
                <a:cubicBezTo>
                  <a:pt x="10470233" y="6725433"/>
                  <a:pt x="10470233" y="6729248"/>
                  <a:pt x="10471502" y="6733064"/>
                </a:cubicBezTo>
                <a:cubicBezTo>
                  <a:pt x="10472771" y="6735608"/>
                  <a:pt x="10474040" y="6739423"/>
                  <a:pt x="10476578" y="6740695"/>
                </a:cubicBezTo>
                <a:cubicBezTo>
                  <a:pt x="10479116" y="6741967"/>
                  <a:pt x="10481654" y="6744511"/>
                  <a:pt x="10485462" y="6745783"/>
                </a:cubicBezTo>
                <a:cubicBezTo>
                  <a:pt x="10489269" y="6747055"/>
                  <a:pt x="10493076" y="6748326"/>
                  <a:pt x="10498152" y="6748326"/>
                </a:cubicBezTo>
                <a:cubicBezTo>
                  <a:pt x="10503228" y="6748326"/>
                  <a:pt x="10507036" y="6748326"/>
                  <a:pt x="10512112" y="6747055"/>
                </a:cubicBezTo>
                <a:cubicBezTo>
                  <a:pt x="10515919" y="6745783"/>
                  <a:pt x="10518457" y="6743239"/>
                  <a:pt x="10520995" y="6740695"/>
                </a:cubicBezTo>
                <a:cubicBezTo>
                  <a:pt x="10523533" y="6738152"/>
                  <a:pt x="10524802" y="6735608"/>
                  <a:pt x="10526071" y="6731792"/>
                </a:cubicBezTo>
                <a:cubicBezTo>
                  <a:pt x="10527341" y="6727977"/>
                  <a:pt x="10527341" y="6724161"/>
                  <a:pt x="10527341" y="6719074"/>
                </a:cubicBezTo>
                <a:lnTo>
                  <a:pt x="10526071" y="6719074"/>
                </a:lnTo>
                <a:lnTo>
                  <a:pt x="10526071" y="6666927"/>
                </a:lnTo>
                <a:lnTo>
                  <a:pt x="10514650" y="6666927"/>
                </a:lnTo>
                <a:lnTo>
                  <a:pt x="10514650" y="6721617"/>
                </a:lnTo>
                <a:cubicBezTo>
                  <a:pt x="10514650" y="6727977"/>
                  <a:pt x="10513381" y="6731792"/>
                  <a:pt x="10510843" y="6735608"/>
                </a:cubicBezTo>
                <a:cubicBezTo>
                  <a:pt x="10508305" y="6739423"/>
                  <a:pt x="10504498" y="6740695"/>
                  <a:pt x="10498152" y="6740695"/>
                </a:cubicBezTo>
                <a:cubicBezTo>
                  <a:pt x="10495614" y="6740695"/>
                  <a:pt x="10493076" y="6740695"/>
                  <a:pt x="10490538" y="6739423"/>
                </a:cubicBezTo>
                <a:cubicBezTo>
                  <a:pt x="10488000" y="6738152"/>
                  <a:pt x="10486731" y="6738152"/>
                  <a:pt x="10485462" y="6735608"/>
                </a:cubicBezTo>
                <a:cubicBezTo>
                  <a:pt x="10484193" y="6733064"/>
                  <a:pt x="10482924" y="6731792"/>
                  <a:pt x="10482924" y="6729248"/>
                </a:cubicBezTo>
                <a:cubicBezTo>
                  <a:pt x="10481654" y="6726705"/>
                  <a:pt x="10481654" y="6724161"/>
                  <a:pt x="10481654" y="6720345"/>
                </a:cubicBezTo>
                <a:lnTo>
                  <a:pt x="10481654" y="6666927"/>
                </a:lnTo>
                <a:close/>
                <a:moveTo>
                  <a:pt x="10264646" y="6666927"/>
                </a:moveTo>
                <a:lnTo>
                  <a:pt x="10264646" y="6675830"/>
                </a:lnTo>
                <a:lnTo>
                  <a:pt x="10283682" y="6675830"/>
                </a:lnTo>
                <a:lnTo>
                  <a:pt x="10283682" y="6738152"/>
                </a:lnTo>
                <a:lnTo>
                  <a:pt x="10264646" y="6738152"/>
                </a:lnTo>
                <a:lnTo>
                  <a:pt x="10264646" y="6748326"/>
                </a:lnTo>
                <a:lnTo>
                  <a:pt x="10312870" y="6748326"/>
                </a:lnTo>
                <a:lnTo>
                  <a:pt x="10312870" y="6738152"/>
                </a:lnTo>
                <a:lnTo>
                  <a:pt x="10293834" y="6738152"/>
                </a:lnTo>
                <a:lnTo>
                  <a:pt x="10293834" y="6675830"/>
                </a:lnTo>
                <a:lnTo>
                  <a:pt x="10312870" y="6675830"/>
                </a:lnTo>
                <a:lnTo>
                  <a:pt x="10312870" y="6666927"/>
                </a:lnTo>
                <a:close/>
                <a:moveTo>
                  <a:pt x="10192310" y="6666927"/>
                </a:moveTo>
                <a:lnTo>
                  <a:pt x="10192310" y="6747055"/>
                </a:lnTo>
                <a:lnTo>
                  <a:pt x="10202462" y="6747055"/>
                </a:lnTo>
                <a:lnTo>
                  <a:pt x="10202462" y="6721617"/>
                </a:lnTo>
                <a:lnTo>
                  <a:pt x="10202462" y="6680918"/>
                </a:lnTo>
                <a:lnTo>
                  <a:pt x="10208808" y="6697452"/>
                </a:lnTo>
                <a:lnTo>
                  <a:pt x="10232920" y="6748326"/>
                </a:lnTo>
                <a:lnTo>
                  <a:pt x="10246879" y="6748326"/>
                </a:lnTo>
                <a:lnTo>
                  <a:pt x="10246879" y="6666927"/>
                </a:lnTo>
                <a:lnTo>
                  <a:pt x="10236727" y="6666927"/>
                </a:lnTo>
                <a:lnTo>
                  <a:pt x="10236727" y="6689821"/>
                </a:lnTo>
                <a:lnTo>
                  <a:pt x="10236727" y="6734336"/>
                </a:lnTo>
                <a:lnTo>
                  <a:pt x="10229113" y="6715258"/>
                </a:lnTo>
                <a:lnTo>
                  <a:pt x="10206270" y="6666927"/>
                </a:lnTo>
                <a:close/>
                <a:moveTo>
                  <a:pt x="11127603" y="6665655"/>
                </a:moveTo>
                <a:cubicBezTo>
                  <a:pt x="11122527" y="6665655"/>
                  <a:pt x="11118720" y="6666927"/>
                  <a:pt x="11114913" y="6668199"/>
                </a:cubicBezTo>
                <a:cubicBezTo>
                  <a:pt x="11111106" y="6669471"/>
                  <a:pt x="11107299" y="6672014"/>
                  <a:pt x="11104760" y="6675830"/>
                </a:cubicBezTo>
                <a:cubicBezTo>
                  <a:pt x="11102222" y="6678374"/>
                  <a:pt x="11099684" y="6683461"/>
                  <a:pt x="11098415" y="6688549"/>
                </a:cubicBezTo>
                <a:cubicBezTo>
                  <a:pt x="11097146" y="6693636"/>
                  <a:pt x="11095877" y="6699995"/>
                  <a:pt x="11095877" y="6707627"/>
                </a:cubicBezTo>
                <a:cubicBezTo>
                  <a:pt x="11095877" y="6713986"/>
                  <a:pt x="11095877" y="6720345"/>
                  <a:pt x="11097146" y="6725433"/>
                </a:cubicBezTo>
                <a:cubicBezTo>
                  <a:pt x="11098415" y="6730520"/>
                  <a:pt x="11099684" y="6734336"/>
                  <a:pt x="11102222" y="6738151"/>
                </a:cubicBezTo>
                <a:cubicBezTo>
                  <a:pt x="11104760" y="6740695"/>
                  <a:pt x="11108568" y="6744511"/>
                  <a:pt x="11112375" y="6745783"/>
                </a:cubicBezTo>
                <a:cubicBezTo>
                  <a:pt x="11116182" y="6748326"/>
                  <a:pt x="11121258" y="6748326"/>
                  <a:pt x="11126334" y="6748326"/>
                </a:cubicBezTo>
                <a:cubicBezTo>
                  <a:pt x="11130141" y="6748326"/>
                  <a:pt x="11133949" y="6748326"/>
                  <a:pt x="11139025" y="6745783"/>
                </a:cubicBezTo>
                <a:cubicBezTo>
                  <a:pt x="11142832" y="6744511"/>
                  <a:pt x="11146639" y="6741967"/>
                  <a:pt x="11149177" y="6738151"/>
                </a:cubicBezTo>
                <a:cubicBezTo>
                  <a:pt x="11151715" y="6735608"/>
                  <a:pt x="11154254" y="6730520"/>
                  <a:pt x="11155523" y="6725433"/>
                </a:cubicBezTo>
                <a:cubicBezTo>
                  <a:pt x="11156792" y="6720345"/>
                  <a:pt x="11158061" y="6713986"/>
                  <a:pt x="11158061" y="6706355"/>
                </a:cubicBezTo>
                <a:cubicBezTo>
                  <a:pt x="11158061" y="6699995"/>
                  <a:pt x="11156792" y="6694908"/>
                  <a:pt x="11158061" y="6688549"/>
                </a:cubicBezTo>
                <a:cubicBezTo>
                  <a:pt x="11156792" y="6683461"/>
                  <a:pt x="11154254" y="6679646"/>
                  <a:pt x="11151715" y="6675830"/>
                </a:cubicBezTo>
                <a:cubicBezTo>
                  <a:pt x="11149177" y="6673286"/>
                  <a:pt x="11145370" y="6669471"/>
                  <a:pt x="11141563" y="6668199"/>
                </a:cubicBezTo>
                <a:cubicBezTo>
                  <a:pt x="11137756" y="6666927"/>
                  <a:pt x="11132680" y="6665655"/>
                  <a:pt x="11127603" y="6665655"/>
                </a:cubicBezTo>
                <a:close/>
                <a:moveTo>
                  <a:pt x="10708815" y="6665655"/>
                </a:moveTo>
                <a:cubicBezTo>
                  <a:pt x="10703739" y="6665655"/>
                  <a:pt x="10699932" y="6666927"/>
                  <a:pt x="10696125" y="6668199"/>
                </a:cubicBezTo>
                <a:cubicBezTo>
                  <a:pt x="10692318" y="6669471"/>
                  <a:pt x="10688511" y="6672014"/>
                  <a:pt x="10685972" y="6675830"/>
                </a:cubicBezTo>
                <a:cubicBezTo>
                  <a:pt x="10683434" y="6678374"/>
                  <a:pt x="10680896" y="6683461"/>
                  <a:pt x="10679627" y="6688549"/>
                </a:cubicBezTo>
                <a:cubicBezTo>
                  <a:pt x="10678358" y="6693636"/>
                  <a:pt x="10677089" y="6699995"/>
                  <a:pt x="10677089" y="6707627"/>
                </a:cubicBezTo>
                <a:cubicBezTo>
                  <a:pt x="10677089" y="6713986"/>
                  <a:pt x="10677089" y="6720345"/>
                  <a:pt x="10678358" y="6725433"/>
                </a:cubicBezTo>
                <a:cubicBezTo>
                  <a:pt x="10679627" y="6730520"/>
                  <a:pt x="10680896" y="6734336"/>
                  <a:pt x="10683434" y="6738151"/>
                </a:cubicBezTo>
                <a:cubicBezTo>
                  <a:pt x="10685972" y="6740695"/>
                  <a:pt x="10689780" y="6744511"/>
                  <a:pt x="10693587" y="6745783"/>
                </a:cubicBezTo>
                <a:cubicBezTo>
                  <a:pt x="10697394" y="6748326"/>
                  <a:pt x="10702470" y="6748326"/>
                  <a:pt x="10707546" y="6748326"/>
                </a:cubicBezTo>
                <a:cubicBezTo>
                  <a:pt x="10711354" y="6748326"/>
                  <a:pt x="10715161" y="6748326"/>
                  <a:pt x="10720237" y="6745783"/>
                </a:cubicBezTo>
                <a:cubicBezTo>
                  <a:pt x="10724044" y="6744511"/>
                  <a:pt x="10727851" y="6741967"/>
                  <a:pt x="10730389" y="6738151"/>
                </a:cubicBezTo>
                <a:cubicBezTo>
                  <a:pt x="10732927" y="6735608"/>
                  <a:pt x="10735466" y="6730520"/>
                  <a:pt x="10736735" y="6725433"/>
                </a:cubicBezTo>
                <a:cubicBezTo>
                  <a:pt x="10738004" y="6720345"/>
                  <a:pt x="10739273" y="6713986"/>
                  <a:pt x="10739273" y="6706355"/>
                </a:cubicBezTo>
                <a:cubicBezTo>
                  <a:pt x="10739273" y="6699995"/>
                  <a:pt x="10739273" y="6694908"/>
                  <a:pt x="10739273" y="6688549"/>
                </a:cubicBezTo>
                <a:cubicBezTo>
                  <a:pt x="10738004" y="6683461"/>
                  <a:pt x="10735466" y="6679646"/>
                  <a:pt x="10732927" y="6675830"/>
                </a:cubicBezTo>
                <a:cubicBezTo>
                  <a:pt x="10730389" y="6673286"/>
                  <a:pt x="10726582" y="6669471"/>
                  <a:pt x="10722775" y="6668199"/>
                </a:cubicBezTo>
                <a:cubicBezTo>
                  <a:pt x="10718968" y="6666927"/>
                  <a:pt x="10713892" y="6665655"/>
                  <a:pt x="10708815" y="6665655"/>
                </a:cubicBezTo>
                <a:close/>
                <a:moveTo>
                  <a:pt x="11064151" y="6664383"/>
                </a:moveTo>
                <a:cubicBezTo>
                  <a:pt x="11057805" y="6664383"/>
                  <a:pt x="11053998" y="6664383"/>
                  <a:pt x="11048922" y="6666927"/>
                </a:cubicBezTo>
                <a:cubicBezTo>
                  <a:pt x="11043846" y="6669470"/>
                  <a:pt x="11040039" y="6672014"/>
                  <a:pt x="11037500" y="6675830"/>
                </a:cubicBezTo>
                <a:cubicBezTo>
                  <a:pt x="11033693" y="6679645"/>
                  <a:pt x="11031155" y="6684733"/>
                  <a:pt x="11029886" y="6689820"/>
                </a:cubicBezTo>
                <a:cubicBezTo>
                  <a:pt x="11028617" y="6694908"/>
                  <a:pt x="11027348" y="6701267"/>
                  <a:pt x="11027348" y="6707626"/>
                </a:cubicBezTo>
                <a:cubicBezTo>
                  <a:pt x="11027348" y="6721617"/>
                  <a:pt x="11029886" y="6731792"/>
                  <a:pt x="11036231" y="6738151"/>
                </a:cubicBezTo>
                <a:cubicBezTo>
                  <a:pt x="11042577" y="6744511"/>
                  <a:pt x="11051460" y="6748326"/>
                  <a:pt x="11062882" y="6748326"/>
                </a:cubicBezTo>
                <a:cubicBezTo>
                  <a:pt x="11070496" y="6748326"/>
                  <a:pt x="11076841" y="6747054"/>
                  <a:pt x="11083186" y="6744511"/>
                </a:cubicBezTo>
                <a:lnTo>
                  <a:pt x="11083186" y="6734336"/>
                </a:lnTo>
                <a:cubicBezTo>
                  <a:pt x="11080648" y="6735608"/>
                  <a:pt x="11078110" y="6736879"/>
                  <a:pt x="11075572" y="6738151"/>
                </a:cubicBezTo>
                <a:cubicBezTo>
                  <a:pt x="11071765" y="6739423"/>
                  <a:pt x="11069227" y="6739423"/>
                  <a:pt x="11065420" y="6739423"/>
                </a:cubicBezTo>
                <a:cubicBezTo>
                  <a:pt x="11056536" y="6739423"/>
                  <a:pt x="11050191" y="6736879"/>
                  <a:pt x="11046384" y="6731792"/>
                </a:cubicBezTo>
                <a:cubicBezTo>
                  <a:pt x="11042577" y="6726704"/>
                  <a:pt x="11040039" y="6717801"/>
                  <a:pt x="11040039" y="6707626"/>
                </a:cubicBezTo>
                <a:cubicBezTo>
                  <a:pt x="11040039" y="6702539"/>
                  <a:pt x="11040039" y="6697452"/>
                  <a:pt x="11041308" y="6693636"/>
                </a:cubicBezTo>
                <a:cubicBezTo>
                  <a:pt x="11042577" y="6689820"/>
                  <a:pt x="11043846" y="6686005"/>
                  <a:pt x="11046384" y="6683461"/>
                </a:cubicBezTo>
                <a:cubicBezTo>
                  <a:pt x="11048922" y="6680917"/>
                  <a:pt x="11051460" y="6678374"/>
                  <a:pt x="11053998" y="6677102"/>
                </a:cubicBezTo>
                <a:cubicBezTo>
                  <a:pt x="11056536" y="6675830"/>
                  <a:pt x="11060343" y="6674558"/>
                  <a:pt x="11064151" y="6674558"/>
                </a:cubicBezTo>
                <a:cubicBezTo>
                  <a:pt x="11067958" y="6674558"/>
                  <a:pt x="11071765" y="6674558"/>
                  <a:pt x="11074303" y="6675830"/>
                </a:cubicBezTo>
                <a:cubicBezTo>
                  <a:pt x="11076841" y="6677102"/>
                  <a:pt x="11080648" y="6678374"/>
                  <a:pt x="11083186" y="6679645"/>
                </a:cubicBezTo>
                <a:lnTo>
                  <a:pt x="11083186" y="6668199"/>
                </a:lnTo>
                <a:cubicBezTo>
                  <a:pt x="11080648" y="6666927"/>
                  <a:pt x="11078110" y="6666927"/>
                  <a:pt x="11074303" y="6665655"/>
                </a:cubicBezTo>
                <a:cubicBezTo>
                  <a:pt x="11071765" y="6664383"/>
                  <a:pt x="11067958" y="6664383"/>
                  <a:pt x="11064151" y="6664383"/>
                </a:cubicBezTo>
                <a:close/>
                <a:moveTo>
                  <a:pt x="10571757" y="6664383"/>
                </a:moveTo>
                <a:cubicBezTo>
                  <a:pt x="10566681" y="6664383"/>
                  <a:pt x="10561605" y="6665655"/>
                  <a:pt x="10557798" y="6666927"/>
                </a:cubicBezTo>
                <a:cubicBezTo>
                  <a:pt x="10553991" y="6668199"/>
                  <a:pt x="10551452" y="6669470"/>
                  <a:pt x="10548914" y="6672014"/>
                </a:cubicBezTo>
                <a:cubicBezTo>
                  <a:pt x="10546376" y="6674558"/>
                  <a:pt x="10545107" y="6677102"/>
                  <a:pt x="10543838" y="6679645"/>
                </a:cubicBezTo>
                <a:cubicBezTo>
                  <a:pt x="10542569" y="6682189"/>
                  <a:pt x="10542569" y="6684733"/>
                  <a:pt x="10542569" y="6687277"/>
                </a:cubicBezTo>
                <a:cubicBezTo>
                  <a:pt x="10542569" y="6689820"/>
                  <a:pt x="10542569" y="6692364"/>
                  <a:pt x="10543838" y="6694908"/>
                </a:cubicBezTo>
                <a:cubicBezTo>
                  <a:pt x="10545107" y="6697452"/>
                  <a:pt x="10546376" y="6699995"/>
                  <a:pt x="10548914" y="6701267"/>
                </a:cubicBezTo>
                <a:cubicBezTo>
                  <a:pt x="10550183" y="6703811"/>
                  <a:pt x="10552722" y="6705083"/>
                  <a:pt x="10555260" y="6706355"/>
                </a:cubicBezTo>
                <a:cubicBezTo>
                  <a:pt x="10557798" y="6707626"/>
                  <a:pt x="10560336" y="6708898"/>
                  <a:pt x="10562874" y="6710170"/>
                </a:cubicBezTo>
                <a:cubicBezTo>
                  <a:pt x="10565412" y="6711442"/>
                  <a:pt x="10567950" y="6712714"/>
                  <a:pt x="10570488" y="6713986"/>
                </a:cubicBezTo>
                <a:cubicBezTo>
                  <a:pt x="10573026" y="6715258"/>
                  <a:pt x="10574296" y="6716530"/>
                  <a:pt x="10576834" y="6717801"/>
                </a:cubicBezTo>
                <a:cubicBezTo>
                  <a:pt x="10579372" y="6719073"/>
                  <a:pt x="10580641" y="6720345"/>
                  <a:pt x="10581910" y="6721617"/>
                </a:cubicBezTo>
                <a:cubicBezTo>
                  <a:pt x="10583179" y="6722889"/>
                  <a:pt x="10583179" y="6724161"/>
                  <a:pt x="10583179" y="6726704"/>
                </a:cubicBezTo>
                <a:cubicBezTo>
                  <a:pt x="10583179" y="6727976"/>
                  <a:pt x="10583179" y="6730520"/>
                  <a:pt x="10581910" y="6731792"/>
                </a:cubicBezTo>
                <a:cubicBezTo>
                  <a:pt x="10580641" y="6733064"/>
                  <a:pt x="10579372" y="6734336"/>
                  <a:pt x="10578103" y="6735608"/>
                </a:cubicBezTo>
                <a:cubicBezTo>
                  <a:pt x="10576834" y="6736879"/>
                  <a:pt x="10574296" y="6738151"/>
                  <a:pt x="10571757" y="6738151"/>
                </a:cubicBezTo>
                <a:cubicBezTo>
                  <a:pt x="10569219" y="6739423"/>
                  <a:pt x="10566681" y="6739423"/>
                  <a:pt x="10562874" y="6739423"/>
                </a:cubicBezTo>
                <a:cubicBezTo>
                  <a:pt x="10557798" y="6739423"/>
                  <a:pt x="10553991" y="6739423"/>
                  <a:pt x="10550183" y="6738151"/>
                </a:cubicBezTo>
                <a:cubicBezTo>
                  <a:pt x="10546376" y="6738151"/>
                  <a:pt x="10542569" y="6736879"/>
                  <a:pt x="10540031" y="6735608"/>
                </a:cubicBezTo>
                <a:lnTo>
                  <a:pt x="10540031" y="6745782"/>
                </a:lnTo>
                <a:cubicBezTo>
                  <a:pt x="10541300" y="6745782"/>
                  <a:pt x="10543838" y="6745782"/>
                  <a:pt x="10545107" y="6747054"/>
                </a:cubicBezTo>
                <a:cubicBezTo>
                  <a:pt x="10546376" y="6748326"/>
                  <a:pt x="10547645" y="6748326"/>
                  <a:pt x="10550183" y="6748326"/>
                </a:cubicBezTo>
                <a:cubicBezTo>
                  <a:pt x="10552722" y="6748326"/>
                  <a:pt x="10553991" y="6748326"/>
                  <a:pt x="10556529" y="6748326"/>
                </a:cubicBezTo>
                <a:cubicBezTo>
                  <a:pt x="10559067" y="6748326"/>
                  <a:pt x="10560336" y="6748326"/>
                  <a:pt x="10562874" y="6748326"/>
                </a:cubicBezTo>
                <a:cubicBezTo>
                  <a:pt x="10567950" y="6748326"/>
                  <a:pt x="10571757" y="6748326"/>
                  <a:pt x="10576834" y="6747054"/>
                </a:cubicBezTo>
                <a:cubicBezTo>
                  <a:pt x="10580641" y="6747054"/>
                  <a:pt x="10584448" y="6745782"/>
                  <a:pt x="10586986" y="6743239"/>
                </a:cubicBezTo>
                <a:cubicBezTo>
                  <a:pt x="10589524" y="6740695"/>
                  <a:pt x="10592062" y="6738151"/>
                  <a:pt x="10593331" y="6735608"/>
                </a:cubicBezTo>
                <a:cubicBezTo>
                  <a:pt x="10594600" y="6733064"/>
                  <a:pt x="10595869" y="6729248"/>
                  <a:pt x="10595869" y="6725433"/>
                </a:cubicBezTo>
                <a:cubicBezTo>
                  <a:pt x="10595869" y="6722889"/>
                  <a:pt x="10594600" y="6720345"/>
                  <a:pt x="10590793" y="6715258"/>
                </a:cubicBezTo>
                <a:cubicBezTo>
                  <a:pt x="10589524" y="6712714"/>
                  <a:pt x="10588255" y="6710170"/>
                  <a:pt x="10585717" y="6708898"/>
                </a:cubicBezTo>
                <a:cubicBezTo>
                  <a:pt x="10584448" y="6706355"/>
                  <a:pt x="10581910" y="6705083"/>
                  <a:pt x="10579372" y="6703811"/>
                </a:cubicBezTo>
                <a:cubicBezTo>
                  <a:pt x="10576834" y="6702539"/>
                  <a:pt x="10574296" y="6699995"/>
                  <a:pt x="10571757" y="6699995"/>
                </a:cubicBezTo>
                <a:cubicBezTo>
                  <a:pt x="10569219" y="6699995"/>
                  <a:pt x="10566681" y="6698723"/>
                  <a:pt x="10564143" y="6697452"/>
                </a:cubicBezTo>
                <a:cubicBezTo>
                  <a:pt x="10561605" y="6696180"/>
                  <a:pt x="10560336" y="6694908"/>
                  <a:pt x="10557798" y="6693636"/>
                </a:cubicBezTo>
                <a:cubicBezTo>
                  <a:pt x="10555260" y="6692364"/>
                  <a:pt x="10553991" y="6691092"/>
                  <a:pt x="10552722" y="6689820"/>
                </a:cubicBezTo>
                <a:cubicBezTo>
                  <a:pt x="10551452" y="6688548"/>
                  <a:pt x="10551452" y="6687277"/>
                  <a:pt x="10551452" y="6684733"/>
                </a:cubicBezTo>
                <a:cubicBezTo>
                  <a:pt x="10551452" y="6680917"/>
                  <a:pt x="10553991" y="6677102"/>
                  <a:pt x="10556529" y="6675830"/>
                </a:cubicBezTo>
                <a:cubicBezTo>
                  <a:pt x="10559067" y="6674558"/>
                  <a:pt x="10564143" y="6673286"/>
                  <a:pt x="10570488" y="6673286"/>
                </a:cubicBezTo>
                <a:cubicBezTo>
                  <a:pt x="10573026" y="6673286"/>
                  <a:pt x="10575565" y="6674558"/>
                  <a:pt x="10579372" y="6674558"/>
                </a:cubicBezTo>
                <a:cubicBezTo>
                  <a:pt x="10583179" y="6675830"/>
                  <a:pt x="10585717" y="6675830"/>
                  <a:pt x="10589524" y="6677102"/>
                </a:cubicBezTo>
                <a:lnTo>
                  <a:pt x="10589524" y="6666927"/>
                </a:lnTo>
                <a:cubicBezTo>
                  <a:pt x="10588255" y="6665655"/>
                  <a:pt x="10586986" y="6665655"/>
                  <a:pt x="10585717" y="6665655"/>
                </a:cubicBezTo>
                <a:cubicBezTo>
                  <a:pt x="10584448" y="6664383"/>
                  <a:pt x="10581910" y="6664383"/>
                  <a:pt x="10580641" y="6664383"/>
                </a:cubicBezTo>
                <a:cubicBezTo>
                  <a:pt x="10579372" y="6664383"/>
                  <a:pt x="10576834" y="6664383"/>
                  <a:pt x="10575565" y="6664383"/>
                </a:cubicBezTo>
                <a:cubicBezTo>
                  <a:pt x="10574296" y="6664383"/>
                  <a:pt x="10573026" y="6664383"/>
                  <a:pt x="10571757" y="6664383"/>
                </a:cubicBezTo>
                <a:close/>
                <a:moveTo>
                  <a:pt x="10435969" y="6664383"/>
                </a:moveTo>
                <a:cubicBezTo>
                  <a:pt x="10429623" y="6664383"/>
                  <a:pt x="10425816" y="6664383"/>
                  <a:pt x="10420740" y="6666927"/>
                </a:cubicBezTo>
                <a:cubicBezTo>
                  <a:pt x="10415664" y="6669470"/>
                  <a:pt x="10411857" y="6672014"/>
                  <a:pt x="10409318" y="6675830"/>
                </a:cubicBezTo>
                <a:cubicBezTo>
                  <a:pt x="10405511" y="6679645"/>
                  <a:pt x="10402973" y="6684733"/>
                  <a:pt x="10401704" y="6689820"/>
                </a:cubicBezTo>
                <a:cubicBezTo>
                  <a:pt x="10400435" y="6694908"/>
                  <a:pt x="10399166" y="6701267"/>
                  <a:pt x="10399166" y="6707626"/>
                </a:cubicBezTo>
                <a:cubicBezTo>
                  <a:pt x="10399166" y="6721617"/>
                  <a:pt x="10401704" y="6731792"/>
                  <a:pt x="10408049" y="6738151"/>
                </a:cubicBezTo>
                <a:cubicBezTo>
                  <a:pt x="10414395" y="6744511"/>
                  <a:pt x="10423278" y="6748326"/>
                  <a:pt x="10434700" y="6748326"/>
                </a:cubicBezTo>
                <a:cubicBezTo>
                  <a:pt x="10442314" y="6748326"/>
                  <a:pt x="10448659" y="6747054"/>
                  <a:pt x="10455004" y="6744511"/>
                </a:cubicBezTo>
                <a:lnTo>
                  <a:pt x="10455004" y="6734336"/>
                </a:lnTo>
                <a:cubicBezTo>
                  <a:pt x="10452466" y="6735608"/>
                  <a:pt x="10449928" y="6736879"/>
                  <a:pt x="10446121" y="6738151"/>
                </a:cubicBezTo>
                <a:cubicBezTo>
                  <a:pt x="10442314" y="6739423"/>
                  <a:pt x="10439776" y="6739423"/>
                  <a:pt x="10435969" y="6739423"/>
                </a:cubicBezTo>
                <a:cubicBezTo>
                  <a:pt x="10428354" y="6739423"/>
                  <a:pt x="10422009" y="6735608"/>
                  <a:pt x="10418202" y="6731792"/>
                </a:cubicBezTo>
                <a:cubicBezTo>
                  <a:pt x="10414395" y="6726704"/>
                  <a:pt x="10411857" y="6717801"/>
                  <a:pt x="10411857" y="6707626"/>
                </a:cubicBezTo>
                <a:cubicBezTo>
                  <a:pt x="10411857" y="6702539"/>
                  <a:pt x="10411857" y="6697452"/>
                  <a:pt x="10413126" y="6693636"/>
                </a:cubicBezTo>
                <a:cubicBezTo>
                  <a:pt x="10414395" y="6689820"/>
                  <a:pt x="10415664" y="6686005"/>
                  <a:pt x="10418202" y="6683461"/>
                </a:cubicBezTo>
                <a:cubicBezTo>
                  <a:pt x="10420740" y="6680917"/>
                  <a:pt x="10423278" y="6678374"/>
                  <a:pt x="10425816" y="6677102"/>
                </a:cubicBezTo>
                <a:cubicBezTo>
                  <a:pt x="10428354" y="6675830"/>
                  <a:pt x="10432161" y="6674558"/>
                  <a:pt x="10435969" y="6674558"/>
                </a:cubicBezTo>
                <a:cubicBezTo>
                  <a:pt x="10439776" y="6674558"/>
                  <a:pt x="10443583" y="6674558"/>
                  <a:pt x="10446121" y="6675830"/>
                </a:cubicBezTo>
                <a:cubicBezTo>
                  <a:pt x="10448659" y="6677102"/>
                  <a:pt x="10452466" y="6678374"/>
                  <a:pt x="10455004" y="6679645"/>
                </a:cubicBezTo>
                <a:lnTo>
                  <a:pt x="10455004" y="6668199"/>
                </a:lnTo>
                <a:cubicBezTo>
                  <a:pt x="10452466" y="6666927"/>
                  <a:pt x="10449928" y="6666927"/>
                  <a:pt x="10446121" y="6665655"/>
                </a:cubicBezTo>
                <a:cubicBezTo>
                  <a:pt x="10443583" y="6664383"/>
                  <a:pt x="10439776" y="6664383"/>
                  <a:pt x="10435969" y="6664383"/>
                </a:cubicBezTo>
                <a:close/>
                <a:moveTo>
                  <a:pt x="563750" y="6503751"/>
                </a:moveTo>
                <a:lnTo>
                  <a:pt x="563750" y="6518959"/>
                </a:lnTo>
                <a:lnTo>
                  <a:pt x="578547" y="6518959"/>
                </a:lnTo>
                <a:lnTo>
                  <a:pt x="578547" y="6503751"/>
                </a:lnTo>
                <a:close/>
                <a:moveTo>
                  <a:pt x="698264" y="6448451"/>
                </a:moveTo>
                <a:cubicBezTo>
                  <a:pt x="704990" y="6448451"/>
                  <a:pt x="710370" y="6449833"/>
                  <a:pt x="714406" y="6455363"/>
                </a:cubicBezTo>
                <a:cubicBezTo>
                  <a:pt x="718441" y="6460893"/>
                  <a:pt x="721131" y="6467806"/>
                  <a:pt x="721131" y="6477483"/>
                </a:cubicBezTo>
                <a:cubicBezTo>
                  <a:pt x="721131" y="6488543"/>
                  <a:pt x="718441" y="6495456"/>
                  <a:pt x="714406" y="6500986"/>
                </a:cubicBezTo>
                <a:cubicBezTo>
                  <a:pt x="710370" y="6505133"/>
                  <a:pt x="704990" y="6507898"/>
                  <a:pt x="698264" y="6507898"/>
                </a:cubicBezTo>
                <a:cubicBezTo>
                  <a:pt x="691538" y="6507898"/>
                  <a:pt x="686158" y="6505133"/>
                  <a:pt x="682122" y="6500986"/>
                </a:cubicBezTo>
                <a:cubicBezTo>
                  <a:pt x="678087" y="6496838"/>
                  <a:pt x="675396" y="6488543"/>
                  <a:pt x="675396" y="6478866"/>
                </a:cubicBezTo>
                <a:cubicBezTo>
                  <a:pt x="675396" y="6469188"/>
                  <a:pt x="678087" y="6460893"/>
                  <a:pt x="682122" y="6455363"/>
                </a:cubicBezTo>
                <a:cubicBezTo>
                  <a:pt x="686158" y="6451216"/>
                  <a:pt x="691538" y="6448451"/>
                  <a:pt x="698264" y="6448451"/>
                </a:cubicBezTo>
                <a:close/>
                <a:moveTo>
                  <a:pt x="530121" y="6440155"/>
                </a:moveTo>
                <a:lnTo>
                  <a:pt x="530121" y="6518958"/>
                </a:lnTo>
                <a:lnTo>
                  <a:pt x="543572" y="6518958"/>
                </a:lnTo>
                <a:lnTo>
                  <a:pt x="543572" y="6440155"/>
                </a:lnTo>
                <a:close/>
                <a:moveTo>
                  <a:pt x="698264" y="6438773"/>
                </a:moveTo>
                <a:cubicBezTo>
                  <a:pt x="688848" y="6438773"/>
                  <a:pt x="680777" y="6441538"/>
                  <a:pt x="674051" y="6447068"/>
                </a:cubicBezTo>
                <a:cubicBezTo>
                  <a:pt x="665980" y="6453981"/>
                  <a:pt x="661945" y="6463658"/>
                  <a:pt x="661945" y="6478866"/>
                </a:cubicBezTo>
                <a:cubicBezTo>
                  <a:pt x="661945" y="6492691"/>
                  <a:pt x="665980" y="6500986"/>
                  <a:pt x="672706" y="6507898"/>
                </a:cubicBezTo>
                <a:cubicBezTo>
                  <a:pt x="679432" y="6514811"/>
                  <a:pt x="687503" y="6518958"/>
                  <a:pt x="698264" y="6518958"/>
                </a:cubicBezTo>
                <a:cubicBezTo>
                  <a:pt x="704990" y="6518958"/>
                  <a:pt x="710370" y="6518958"/>
                  <a:pt x="717096" y="6514811"/>
                </a:cubicBezTo>
                <a:cubicBezTo>
                  <a:pt x="723822" y="6510663"/>
                  <a:pt x="727857" y="6506516"/>
                  <a:pt x="730547" y="6500986"/>
                </a:cubicBezTo>
                <a:cubicBezTo>
                  <a:pt x="733238" y="6495456"/>
                  <a:pt x="734583" y="6487161"/>
                  <a:pt x="734583" y="6477483"/>
                </a:cubicBezTo>
                <a:cubicBezTo>
                  <a:pt x="734583" y="6465041"/>
                  <a:pt x="730547" y="6455363"/>
                  <a:pt x="723822" y="6449833"/>
                </a:cubicBezTo>
                <a:cubicBezTo>
                  <a:pt x="717096" y="6442921"/>
                  <a:pt x="709025" y="6438773"/>
                  <a:pt x="698264" y="6438773"/>
                </a:cubicBezTo>
                <a:close/>
                <a:moveTo>
                  <a:pt x="628317" y="6438773"/>
                </a:moveTo>
                <a:cubicBezTo>
                  <a:pt x="621591" y="6438773"/>
                  <a:pt x="614865" y="6440156"/>
                  <a:pt x="609485" y="6442921"/>
                </a:cubicBezTo>
                <a:cubicBezTo>
                  <a:pt x="604104" y="6445686"/>
                  <a:pt x="600069" y="6449833"/>
                  <a:pt x="597378" y="6456746"/>
                </a:cubicBezTo>
                <a:cubicBezTo>
                  <a:pt x="594688" y="6462276"/>
                  <a:pt x="593343" y="6470571"/>
                  <a:pt x="593343" y="6478866"/>
                </a:cubicBezTo>
                <a:cubicBezTo>
                  <a:pt x="593343" y="6492691"/>
                  <a:pt x="596033" y="6502368"/>
                  <a:pt x="602759" y="6509281"/>
                </a:cubicBezTo>
                <a:cubicBezTo>
                  <a:pt x="609485" y="6516193"/>
                  <a:pt x="617556" y="6520341"/>
                  <a:pt x="628317" y="6520341"/>
                </a:cubicBezTo>
                <a:cubicBezTo>
                  <a:pt x="636388" y="6520341"/>
                  <a:pt x="644458" y="6517576"/>
                  <a:pt x="649839" y="6512046"/>
                </a:cubicBezTo>
                <a:cubicBezTo>
                  <a:pt x="655220" y="6507898"/>
                  <a:pt x="659255" y="6500986"/>
                  <a:pt x="660600" y="6491308"/>
                </a:cubicBezTo>
                <a:lnTo>
                  <a:pt x="647149" y="6489926"/>
                </a:lnTo>
                <a:cubicBezTo>
                  <a:pt x="645804" y="6496838"/>
                  <a:pt x="645804" y="6502368"/>
                  <a:pt x="641768" y="6505133"/>
                </a:cubicBezTo>
                <a:cubicBezTo>
                  <a:pt x="637733" y="6507898"/>
                  <a:pt x="633697" y="6509281"/>
                  <a:pt x="628317" y="6509281"/>
                </a:cubicBezTo>
                <a:cubicBezTo>
                  <a:pt x="621591" y="6509281"/>
                  <a:pt x="616210" y="6506516"/>
                  <a:pt x="612175" y="6502368"/>
                </a:cubicBezTo>
                <a:cubicBezTo>
                  <a:pt x="608140" y="6496838"/>
                  <a:pt x="606794" y="6489926"/>
                  <a:pt x="606794" y="6478866"/>
                </a:cubicBezTo>
                <a:cubicBezTo>
                  <a:pt x="606794" y="6469188"/>
                  <a:pt x="609485" y="6459511"/>
                  <a:pt x="613520" y="6455363"/>
                </a:cubicBezTo>
                <a:cubicBezTo>
                  <a:pt x="617556" y="6451216"/>
                  <a:pt x="622936" y="6448451"/>
                  <a:pt x="629662" y="6448451"/>
                </a:cubicBezTo>
                <a:cubicBezTo>
                  <a:pt x="633697" y="6448451"/>
                  <a:pt x="636388" y="6449833"/>
                  <a:pt x="640423" y="6452598"/>
                </a:cubicBezTo>
                <a:cubicBezTo>
                  <a:pt x="644458" y="6455363"/>
                  <a:pt x="645804" y="6459511"/>
                  <a:pt x="647149" y="6465041"/>
                </a:cubicBezTo>
                <a:lnTo>
                  <a:pt x="659255" y="6463658"/>
                </a:lnTo>
                <a:cubicBezTo>
                  <a:pt x="656565" y="6456746"/>
                  <a:pt x="653874" y="6449833"/>
                  <a:pt x="648494" y="6445686"/>
                </a:cubicBezTo>
                <a:cubicBezTo>
                  <a:pt x="643113" y="6441538"/>
                  <a:pt x="636388" y="6438773"/>
                  <a:pt x="628317" y="6438773"/>
                </a:cubicBezTo>
                <a:close/>
                <a:moveTo>
                  <a:pt x="780318" y="6437390"/>
                </a:moveTo>
                <a:cubicBezTo>
                  <a:pt x="774937" y="6437390"/>
                  <a:pt x="770902" y="6438773"/>
                  <a:pt x="766866" y="6441538"/>
                </a:cubicBezTo>
                <a:cubicBezTo>
                  <a:pt x="762831" y="6444303"/>
                  <a:pt x="760141" y="6447068"/>
                  <a:pt x="757450" y="6451215"/>
                </a:cubicBezTo>
                <a:lnTo>
                  <a:pt x="757450" y="6440155"/>
                </a:lnTo>
                <a:lnTo>
                  <a:pt x="745344" y="6440155"/>
                </a:lnTo>
                <a:lnTo>
                  <a:pt x="745344" y="6518958"/>
                </a:lnTo>
                <a:lnTo>
                  <a:pt x="757450" y="6518958"/>
                </a:lnTo>
                <a:lnTo>
                  <a:pt x="757450" y="6477483"/>
                </a:lnTo>
                <a:cubicBezTo>
                  <a:pt x="757450" y="6470570"/>
                  <a:pt x="758795" y="6463658"/>
                  <a:pt x="760141" y="6460893"/>
                </a:cubicBezTo>
                <a:cubicBezTo>
                  <a:pt x="761486" y="6458128"/>
                  <a:pt x="764176" y="6453980"/>
                  <a:pt x="766866" y="6452598"/>
                </a:cubicBezTo>
                <a:cubicBezTo>
                  <a:pt x="770902" y="6451215"/>
                  <a:pt x="773592" y="6449833"/>
                  <a:pt x="777627" y="6449833"/>
                </a:cubicBezTo>
                <a:cubicBezTo>
                  <a:pt x="783008" y="6449833"/>
                  <a:pt x="787043" y="6451215"/>
                  <a:pt x="788389" y="6453980"/>
                </a:cubicBezTo>
                <a:cubicBezTo>
                  <a:pt x="789734" y="6456745"/>
                  <a:pt x="791079" y="6462275"/>
                  <a:pt x="791079" y="6467805"/>
                </a:cubicBezTo>
                <a:lnTo>
                  <a:pt x="791079" y="6518958"/>
                </a:lnTo>
                <a:lnTo>
                  <a:pt x="804530" y="6518958"/>
                </a:lnTo>
                <a:lnTo>
                  <a:pt x="804530" y="6473335"/>
                </a:lnTo>
                <a:cubicBezTo>
                  <a:pt x="804530" y="6465040"/>
                  <a:pt x="805875" y="6459510"/>
                  <a:pt x="809911" y="6455363"/>
                </a:cubicBezTo>
                <a:cubicBezTo>
                  <a:pt x="813946" y="6451215"/>
                  <a:pt x="817982" y="6449833"/>
                  <a:pt x="823362" y="6449833"/>
                </a:cubicBezTo>
                <a:cubicBezTo>
                  <a:pt x="826053" y="6449833"/>
                  <a:pt x="830088" y="6451215"/>
                  <a:pt x="831433" y="6452598"/>
                </a:cubicBezTo>
                <a:cubicBezTo>
                  <a:pt x="832778" y="6453980"/>
                  <a:pt x="834123" y="6456745"/>
                  <a:pt x="835469" y="6458128"/>
                </a:cubicBezTo>
                <a:cubicBezTo>
                  <a:pt x="836814" y="6459510"/>
                  <a:pt x="836814" y="6463658"/>
                  <a:pt x="836814" y="6469188"/>
                </a:cubicBezTo>
                <a:lnTo>
                  <a:pt x="836814" y="6517575"/>
                </a:lnTo>
                <a:lnTo>
                  <a:pt x="850265" y="6517575"/>
                </a:lnTo>
                <a:lnTo>
                  <a:pt x="850265" y="6463658"/>
                </a:lnTo>
                <a:cubicBezTo>
                  <a:pt x="850265" y="6455363"/>
                  <a:pt x="847575" y="6448450"/>
                  <a:pt x="843539" y="6444303"/>
                </a:cubicBezTo>
                <a:cubicBezTo>
                  <a:pt x="839504" y="6440155"/>
                  <a:pt x="834123" y="6437390"/>
                  <a:pt x="826053" y="6437390"/>
                </a:cubicBezTo>
                <a:cubicBezTo>
                  <a:pt x="815291" y="6437390"/>
                  <a:pt x="808566" y="6441538"/>
                  <a:pt x="801840" y="6451215"/>
                </a:cubicBezTo>
                <a:cubicBezTo>
                  <a:pt x="800495" y="6447068"/>
                  <a:pt x="796459" y="6444303"/>
                  <a:pt x="793769" y="6441538"/>
                </a:cubicBezTo>
                <a:cubicBezTo>
                  <a:pt x="791079" y="6438773"/>
                  <a:pt x="785698" y="6437390"/>
                  <a:pt x="780318" y="6437390"/>
                </a:cubicBezTo>
                <a:close/>
                <a:moveTo>
                  <a:pt x="488422" y="6437390"/>
                </a:moveTo>
                <a:cubicBezTo>
                  <a:pt x="477661" y="6437390"/>
                  <a:pt x="469590" y="6441538"/>
                  <a:pt x="464209" y="6451215"/>
                </a:cubicBezTo>
                <a:lnTo>
                  <a:pt x="464209" y="6440155"/>
                </a:lnTo>
                <a:lnTo>
                  <a:pt x="452103" y="6440155"/>
                </a:lnTo>
                <a:lnTo>
                  <a:pt x="452103" y="6517575"/>
                </a:lnTo>
                <a:lnTo>
                  <a:pt x="464209" y="6517575"/>
                </a:lnTo>
                <a:lnTo>
                  <a:pt x="464209" y="6474718"/>
                </a:lnTo>
                <a:cubicBezTo>
                  <a:pt x="464209" y="6465040"/>
                  <a:pt x="466900" y="6458128"/>
                  <a:pt x="470935" y="6455363"/>
                </a:cubicBezTo>
                <a:cubicBezTo>
                  <a:pt x="474970" y="6451215"/>
                  <a:pt x="479006" y="6449833"/>
                  <a:pt x="484386" y="6449833"/>
                </a:cubicBezTo>
                <a:cubicBezTo>
                  <a:pt x="488422" y="6449833"/>
                  <a:pt x="491112" y="6449833"/>
                  <a:pt x="493802" y="6451215"/>
                </a:cubicBezTo>
                <a:cubicBezTo>
                  <a:pt x="496493" y="6453980"/>
                  <a:pt x="497838" y="6455363"/>
                  <a:pt x="499183" y="6458128"/>
                </a:cubicBezTo>
                <a:cubicBezTo>
                  <a:pt x="500528" y="6460893"/>
                  <a:pt x="500528" y="6465040"/>
                  <a:pt x="500528" y="6470570"/>
                </a:cubicBezTo>
                <a:lnTo>
                  <a:pt x="500528" y="6517575"/>
                </a:lnTo>
                <a:lnTo>
                  <a:pt x="513980" y="6517575"/>
                </a:lnTo>
                <a:lnTo>
                  <a:pt x="513980" y="6469188"/>
                </a:lnTo>
                <a:cubicBezTo>
                  <a:pt x="513980" y="6463658"/>
                  <a:pt x="512634" y="6459510"/>
                  <a:pt x="512634" y="6456745"/>
                </a:cubicBezTo>
                <a:cubicBezTo>
                  <a:pt x="511289" y="6452598"/>
                  <a:pt x="509944" y="6449833"/>
                  <a:pt x="508599" y="6447068"/>
                </a:cubicBezTo>
                <a:cubicBezTo>
                  <a:pt x="507254" y="6444303"/>
                  <a:pt x="504564" y="6441538"/>
                  <a:pt x="500528" y="6440155"/>
                </a:cubicBezTo>
                <a:cubicBezTo>
                  <a:pt x="497838" y="6438773"/>
                  <a:pt x="492457" y="6437390"/>
                  <a:pt x="488422" y="6437390"/>
                </a:cubicBezTo>
                <a:close/>
                <a:moveTo>
                  <a:pt x="530121" y="6409740"/>
                </a:moveTo>
                <a:lnTo>
                  <a:pt x="530121" y="6424948"/>
                </a:lnTo>
                <a:lnTo>
                  <a:pt x="543572" y="6424948"/>
                </a:lnTo>
                <a:lnTo>
                  <a:pt x="543572" y="6409740"/>
                </a:lnTo>
                <a:close/>
                <a:moveTo>
                  <a:pt x="1302340" y="0"/>
                </a:moveTo>
                <a:lnTo>
                  <a:pt x="12192000" y="0"/>
                </a:lnTo>
                <a:lnTo>
                  <a:pt x="12192000" y="6858011"/>
                </a:lnTo>
                <a:lnTo>
                  <a:pt x="0" y="6858011"/>
                </a:lnTo>
                <a:lnTo>
                  <a:pt x="0" y="1105973"/>
                </a:lnTo>
                <a:lnTo>
                  <a:pt x="1302340" y="110597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7ED220F-E534-2D40-B8B1-55032463DB0E}"/>
              </a:ext>
            </a:extLst>
          </p:cNvPr>
          <p:cNvGrpSpPr/>
          <p:nvPr userDrawn="1"/>
        </p:nvGrpSpPr>
        <p:grpSpPr>
          <a:xfrm>
            <a:off x="0" y="0"/>
            <a:ext cx="1302341" cy="1107184"/>
            <a:chOff x="0" y="0"/>
            <a:chExt cx="976756" cy="83038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207C5F0-D584-1C41-9F11-5A1F911A47D5}"/>
                </a:ext>
              </a:extLst>
            </p:cNvPr>
            <p:cNvSpPr/>
            <p:nvPr/>
          </p:nvSpPr>
          <p:spPr>
            <a:xfrm>
              <a:off x="0" y="0"/>
              <a:ext cx="976756" cy="830388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33" err="1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7" name="Image">
              <a:extLst>
                <a:ext uri="{FF2B5EF4-FFF2-40B4-BE49-F238E27FC236}">
                  <a16:creationId xmlns:a16="http://schemas.microsoft.com/office/drawing/2014/main" id="{DDD89547-95BA-3D42-87A0-CC9011073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246990" y="250462"/>
              <a:ext cx="489607" cy="327632"/>
            </a:xfrm>
            <a:prstGeom prst="rect">
              <a:avLst/>
            </a:prstGeom>
            <a:ln w="12700">
              <a:miter lim="400000"/>
            </a:ln>
          </p:spPr>
        </p:pic>
      </p:grpSp>
    </p:spTree>
    <p:extLst>
      <p:ext uri="{BB962C8B-B14F-4D97-AF65-F5344CB8AC3E}">
        <p14:creationId xmlns:p14="http://schemas.microsoft.com/office/powerpoint/2010/main" val="3806886935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Full Image with left stri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icture Placeholder 60">
            <a:extLst>
              <a:ext uri="{FF2B5EF4-FFF2-40B4-BE49-F238E27FC236}">
                <a16:creationId xmlns:a16="http://schemas.microsoft.com/office/drawing/2014/main" id="{BD3BBBCB-1A00-4648-B05F-DEAE4D39796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77900" y="0"/>
            <a:ext cx="11214100" cy="6858000"/>
          </a:xfrm>
          <a:custGeom>
            <a:avLst/>
            <a:gdLst>
              <a:gd name="connsiteX0" fmla="*/ 10776618 w 11214100"/>
              <a:gd name="connsiteY0" fmla="*/ 6677091 h 6858000"/>
              <a:gd name="connsiteX1" fmla="*/ 10790578 w 11214100"/>
              <a:gd name="connsiteY1" fmla="*/ 6720334 h 6858000"/>
              <a:gd name="connsiteX2" fmla="*/ 10762659 w 11214100"/>
              <a:gd name="connsiteY2" fmla="*/ 6720334 h 6858000"/>
              <a:gd name="connsiteX3" fmla="*/ 10412400 w 11214100"/>
              <a:gd name="connsiteY3" fmla="*/ 6677091 h 6858000"/>
              <a:gd name="connsiteX4" fmla="*/ 10421283 w 11214100"/>
              <a:gd name="connsiteY4" fmla="*/ 6677091 h 6858000"/>
              <a:gd name="connsiteX5" fmla="*/ 10432705 w 11214100"/>
              <a:gd name="connsiteY5" fmla="*/ 6678363 h 6858000"/>
              <a:gd name="connsiteX6" fmla="*/ 10440319 w 11214100"/>
              <a:gd name="connsiteY6" fmla="*/ 6683450 h 6858000"/>
              <a:gd name="connsiteX7" fmla="*/ 10445395 w 11214100"/>
              <a:gd name="connsiteY7" fmla="*/ 6693625 h 6858000"/>
              <a:gd name="connsiteX8" fmla="*/ 10446664 w 11214100"/>
              <a:gd name="connsiteY8" fmla="*/ 6707616 h 6858000"/>
              <a:gd name="connsiteX9" fmla="*/ 10420014 w 11214100"/>
              <a:gd name="connsiteY9" fmla="*/ 6739412 h 6858000"/>
              <a:gd name="connsiteX10" fmla="*/ 10412400 w 11214100"/>
              <a:gd name="connsiteY10" fmla="*/ 6739412 h 6858000"/>
              <a:gd name="connsiteX11" fmla="*/ 10148435 w 11214100"/>
              <a:gd name="connsiteY11" fmla="*/ 6675819 h 6858000"/>
              <a:gd name="connsiteX12" fmla="*/ 10157319 w 11214100"/>
              <a:gd name="connsiteY12" fmla="*/ 6678363 h 6858000"/>
              <a:gd name="connsiteX13" fmla="*/ 10163664 w 11214100"/>
              <a:gd name="connsiteY13" fmla="*/ 6684722 h 6858000"/>
              <a:gd name="connsiteX14" fmla="*/ 10167471 w 11214100"/>
              <a:gd name="connsiteY14" fmla="*/ 6694897 h 6858000"/>
              <a:gd name="connsiteX15" fmla="*/ 10168740 w 11214100"/>
              <a:gd name="connsiteY15" fmla="*/ 6707616 h 6858000"/>
              <a:gd name="connsiteX16" fmla="*/ 10167471 w 11214100"/>
              <a:gd name="connsiteY16" fmla="*/ 6720334 h 6858000"/>
              <a:gd name="connsiteX17" fmla="*/ 10163664 w 11214100"/>
              <a:gd name="connsiteY17" fmla="*/ 6730509 h 6858000"/>
              <a:gd name="connsiteX18" fmla="*/ 10157319 w 11214100"/>
              <a:gd name="connsiteY18" fmla="*/ 6736869 h 6858000"/>
              <a:gd name="connsiteX19" fmla="*/ 10148435 w 11214100"/>
              <a:gd name="connsiteY19" fmla="*/ 6739412 h 6858000"/>
              <a:gd name="connsiteX20" fmla="*/ 10139552 w 11214100"/>
              <a:gd name="connsiteY20" fmla="*/ 6736869 h 6858000"/>
              <a:gd name="connsiteX21" fmla="*/ 10133207 w 11214100"/>
              <a:gd name="connsiteY21" fmla="*/ 6730509 h 6858000"/>
              <a:gd name="connsiteX22" fmla="*/ 10129400 w 11214100"/>
              <a:gd name="connsiteY22" fmla="*/ 6720334 h 6858000"/>
              <a:gd name="connsiteX23" fmla="*/ 10128130 w 11214100"/>
              <a:gd name="connsiteY23" fmla="*/ 6707616 h 6858000"/>
              <a:gd name="connsiteX24" fmla="*/ 10129400 w 11214100"/>
              <a:gd name="connsiteY24" fmla="*/ 6694897 h 6858000"/>
              <a:gd name="connsiteX25" fmla="*/ 10133207 w 11214100"/>
              <a:gd name="connsiteY25" fmla="*/ 6684722 h 6858000"/>
              <a:gd name="connsiteX26" fmla="*/ 10139552 w 11214100"/>
              <a:gd name="connsiteY26" fmla="*/ 6678363 h 6858000"/>
              <a:gd name="connsiteX27" fmla="*/ 10148435 w 11214100"/>
              <a:gd name="connsiteY27" fmla="*/ 6675819 h 6858000"/>
              <a:gd name="connsiteX28" fmla="*/ 9729647 w 11214100"/>
              <a:gd name="connsiteY28" fmla="*/ 6675819 h 6858000"/>
              <a:gd name="connsiteX29" fmla="*/ 9738531 w 11214100"/>
              <a:gd name="connsiteY29" fmla="*/ 6678363 h 6858000"/>
              <a:gd name="connsiteX30" fmla="*/ 9744876 w 11214100"/>
              <a:gd name="connsiteY30" fmla="*/ 6684722 h 6858000"/>
              <a:gd name="connsiteX31" fmla="*/ 9748683 w 11214100"/>
              <a:gd name="connsiteY31" fmla="*/ 6694897 h 6858000"/>
              <a:gd name="connsiteX32" fmla="*/ 9749952 w 11214100"/>
              <a:gd name="connsiteY32" fmla="*/ 6707616 h 6858000"/>
              <a:gd name="connsiteX33" fmla="*/ 9749952 w 11214100"/>
              <a:gd name="connsiteY33" fmla="*/ 6720334 h 6858000"/>
              <a:gd name="connsiteX34" fmla="*/ 9746145 w 11214100"/>
              <a:gd name="connsiteY34" fmla="*/ 6730509 h 6858000"/>
              <a:gd name="connsiteX35" fmla="*/ 9739800 w 11214100"/>
              <a:gd name="connsiteY35" fmla="*/ 6736869 h 6858000"/>
              <a:gd name="connsiteX36" fmla="*/ 9730916 w 11214100"/>
              <a:gd name="connsiteY36" fmla="*/ 6739412 h 6858000"/>
              <a:gd name="connsiteX37" fmla="*/ 9722033 w 11214100"/>
              <a:gd name="connsiteY37" fmla="*/ 6736869 h 6858000"/>
              <a:gd name="connsiteX38" fmla="*/ 9715688 w 11214100"/>
              <a:gd name="connsiteY38" fmla="*/ 6730509 h 6858000"/>
              <a:gd name="connsiteX39" fmla="*/ 9711881 w 11214100"/>
              <a:gd name="connsiteY39" fmla="*/ 6720334 h 6858000"/>
              <a:gd name="connsiteX40" fmla="*/ 9710612 w 11214100"/>
              <a:gd name="connsiteY40" fmla="*/ 6707616 h 6858000"/>
              <a:gd name="connsiteX41" fmla="*/ 9711881 w 11214100"/>
              <a:gd name="connsiteY41" fmla="*/ 6694897 h 6858000"/>
              <a:gd name="connsiteX42" fmla="*/ 9714419 w 11214100"/>
              <a:gd name="connsiteY42" fmla="*/ 6684722 h 6858000"/>
              <a:gd name="connsiteX43" fmla="*/ 9720764 w 11214100"/>
              <a:gd name="connsiteY43" fmla="*/ 6678363 h 6858000"/>
              <a:gd name="connsiteX44" fmla="*/ 9729647 w 11214100"/>
              <a:gd name="connsiteY44" fmla="*/ 6675819 h 6858000"/>
              <a:gd name="connsiteX45" fmla="*/ 9926352 w 11214100"/>
              <a:gd name="connsiteY45" fmla="*/ 6674547 h 6858000"/>
              <a:gd name="connsiteX46" fmla="*/ 9936504 w 11214100"/>
              <a:gd name="connsiteY46" fmla="*/ 6674547 h 6858000"/>
              <a:gd name="connsiteX47" fmla="*/ 9947925 w 11214100"/>
              <a:gd name="connsiteY47" fmla="*/ 6678363 h 6858000"/>
              <a:gd name="connsiteX48" fmla="*/ 9951733 w 11214100"/>
              <a:gd name="connsiteY48" fmla="*/ 6688538 h 6858000"/>
              <a:gd name="connsiteX49" fmla="*/ 9951733 w 11214100"/>
              <a:gd name="connsiteY49" fmla="*/ 6693625 h 6858000"/>
              <a:gd name="connsiteX50" fmla="*/ 9947925 w 11214100"/>
              <a:gd name="connsiteY50" fmla="*/ 6697441 h 6858000"/>
              <a:gd name="connsiteX51" fmla="*/ 9942849 w 11214100"/>
              <a:gd name="connsiteY51" fmla="*/ 6699985 h 6858000"/>
              <a:gd name="connsiteX52" fmla="*/ 9935235 w 11214100"/>
              <a:gd name="connsiteY52" fmla="*/ 6701256 h 6858000"/>
              <a:gd name="connsiteX53" fmla="*/ 9926352 w 11214100"/>
              <a:gd name="connsiteY53" fmla="*/ 6701256 h 6858000"/>
              <a:gd name="connsiteX54" fmla="*/ 10826112 w 11214100"/>
              <a:gd name="connsiteY54" fmla="*/ 6666916 h 6858000"/>
              <a:gd name="connsiteX55" fmla="*/ 10826112 w 11214100"/>
              <a:gd name="connsiteY55" fmla="*/ 6748315 h 6858000"/>
              <a:gd name="connsiteX56" fmla="*/ 10873067 w 11214100"/>
              <a:gd name="connsiteY56" fmla="*/ 6748315 h 6858000"/>
              <a:gd name="connsiteX57" fmla="*/ 10873067 w 11214100"/>
              <a:gd name="connsiteY57" fmla="*/ 6738141 h 6858000"/>
              <a:gd name="connsiteX58" fmla="*/ 10837533 w 11214100"/>
              <a:gd name="connsiteY58" fmla="*/ 6738141 h 6858000"/>
              <a:gd name="connsiteX59" fmla="*/ 10837533 w 11214100"/>
              <a:gd name="connsiteY59" fmla="*/ 6666916 h 6858000"/>
              <a:gd name="connsiteX60" fmla="*/ 10769004 w 11214100"/>
              <a:gd name="connsiteY60" fmla="*/ 6666916 h 6858000"/>
              <a:gd name="connsiteX61" fmla="*/ 10742354 w 11214100"/>
              <a:gd name="connsiteY61" fmla="*/ 6748315 h 6858000"/>
              <a:gd name="connsiteX62" fmla="*/ 10753776 w 11214100"/>
              <a:gd name="connsiteY62" fmla="*/ 6748315 h 6858000"/>
              <a:gd name="connsiteX63" fmla="*/ 10760121 w 11214100"/>
              <a:gd name="connsiteY63" fmla="*/ 6730509 h 6858000"/>
              <a:gd name="connsiteX64" fmla="*/ 10794385 w 11214100"/>
              <a:gd name="connsiteY64" fmla="*/ 6730509 h 6858000"/>
              <a:gd name="connsiteX65" fmla="*/ 10799462 w 11214100"/>
              <a:gd name="connsiteY65" fmla="*/ 6748315 h 6858000"/>
              <a:gd name="connsiteX66" fmla="*/ 10810883 w 11214100"/>
              <a:gd name="connsiteY66" fmla="*/ 6748315 h 6858000"/>
              <a:gd name="connsiteX67" fmla="*/ 10784233 w 11214100"/>
              <a:gd name="connsiteY67" fmla="*/ 6666916 h 6858000"/>
              <a:gd name="connsiteX68" fmla="*/ 10682708 w 11214100"/>
              <a:gd name="connsiteY68" fmla="*/ 6666916 h 6858000"/>
              <a:gd name="connsiteX69" fmla="*/ 10682708 w 11214100"/>
              <a:gd name="connsiteY69" fmla="*/ 6675819 h 6858000"/>
              <a:gd name="connsiteX70" fmla="*/ 10701744 w 11214100"/>
              <a:gd name="connsiteY70" fmla="*/ 6675819 h 6858000"/>
              <a:gd name="connsiteX71" fmla="*/ 10701744 w 11214100"/>
              <a:gd name="connsiteY71" fmla="*/ 6738141 h 6858000"/>
              <a:gd name="connsiteX72" fmla="*/ 10682708 w 11214100"/>
              <a:gd name="connsiteY72" fmla="*/ 6738141 h 6858000"/>
              <a:gd name="connsiteX73" fmla="*/ 10682708 w 11214100"/>
              <a:gd name="connsiteY73" fmla="*/ 6748315 h 6858000"/>
              <a:gd name="connsiteX74" fmla="*/ 10730932 w 11214100"/>
              <a:gd name="connsiteY74" fmla="*/ 6748315 h 6858000"/>
              <a:gd name="connsiteX75" fmla="*/ 10730932 w 11214100"/>
              <a:gd name="connsiteY75" fmla="*/ 6738141 h 6858000"/>
              <a:gd name="connsiteX76" fmla="*/ 10711896 w 11214100"/>
              <a:gd name="connsiteY76" fmla="*/ 6738141 h 6858000"/>
              <a:gd name="connsiteX77" fmla="*/ 10711896 w 11214100"/>
              <a:gd name="connsiteY77" fmla="*/ 6675819 h 6858000"/>
              <a:gd name="connsiteX78" fmla="*/ 10730932 w 11214100"/>
              <a:gd name="connsiteY78" fmla="*/ 6675819 h 6858000"/>
              <a:gd name="connsiteX79" fmla="*/ 10730932 w 11214100"/>
              <a:gd name="connsiteY79" fmla="*/ 6666916 h 6858000"/>
              <a:gd name="connsiteX80" fmla="*/ 10606565 w 11214100"/>
              <a:gd name="connsiteY80" fmla="*/ 6666916 h 6858000"/>
              <a:gd name="connsiteX81" fmla="*/ 10606565 w 11214100"/>
              <a:gd name="connsiteY81" fmla="*/ 6675819 h 6858000"/>
              <a:gd name="connsiteX82" fmla="*/ 10630677 w 11214100"/>
              <a:gd name="connsiteY82" fmla="*/ 6675819 h 6858000"/>
              <a:gd name="connsiteX83" fmla="*/ 10630677 w 11214100"/>
              <a:gd name="connsiteY83" fmla="*/ 6748315 h 6858000"/>
              <a:gd name="connsiteX84" fmla="*/ 10642099 w 11214100"/>
              <a:gd name="connsiteY84" fmla="*/ 6748315 h 6858000"/>
              <a:gd name="connsiteX85" fmla="*/ 10642099 w 11214100"/>
              <a:gd name="connsiteY85" fmla="*/ 6675819 h 6858000"/>
              <a:gd name="connsiteX86" fmla="*/ 10666211 w 11214100"/>
              <a:gd name="connsiteY86" fmla="*/ 6675819 h 6858000"/>
              <a:gd name="connsiteX87" fmla="*/ 10666211 w 11214100"/>
              <a:gd name="connsiteY87" fmla="*/ 6666916 h 6858000"/>
              <a:gd name="connsiteX88" fmla="*/ 10539305 w 11214100"/>
              <a:gd name="connsiteY88" fmla="*/ 6666916 h 6858000"/>
              <a:gd name="connsiteX89" fmla="*/ 10539305 w 11214100"/>
              <a:gd name="connsiteY89" fmla="*/ 6747044 h 6858000"/>
              <a:gd name="connsiteX90" fmla="*/ 10549457 w 11214100"/>
              <a:gd name="connsiteY90" fmla="*/ 6747044 h 6858000"/>
              <a:gd name="connsiteX91" fmla="*/ 10549457 w 11214100"/>
              <a:gd name="connsiteY91" fmla="*/ 6721606 h 6858000"/>
              <a:gd name="connsiteX92" fmla="*/ 10549457 w 11214100"/>
              <a:gd name="connsiteY92" fmla="*/ 6680907 h 6858000"/>
              <a:gd name="connsiteX93" fmla="*/ 10557072 w 11214100"/>
              <a:gd name="connsiteY93" fmla="*/ 6697441 h 6858000"/>
              <a:gd name="connsiteX94" fmla="*/ 10581184 w 11214100"/>
              <a:gd name="connsiteY94" fmla="*/ 6748315 h 6858000"/>
              <a:gd name="connsiteX95" fmla="*/ 10593874 w 11214100"/>
              <a:gd name="connsiteY95" fmla="*/ 6748315 h 6858000"/>
              <a:gd name="connsiteX96" fmla="*/ 10593874 w 11214100"/>
              <a:gd name="connsiteY96" fmla="*/ 6666916 h 6858000"/>
              <a:gd name="connsiteX97" fmla="*/ 10583722 w 11214100"/>
              <a:gd name="connsiteY97" fmla="*/ 6666916 h 6858000"/>
              <a:gd name="connsiteX98" fmla="*/ 10583722 w 11214100"/>
              <a:gd name="connsiteY98" fmla="*/ 6689810 h 6858000"/>
              <a:gd name="connsiteX99" fmla="*/ 10583722 w 11214100"/>
              <a:gd name="connsiteY99" fmla="*/ 6734325 h 6858000"/>
              <a:gd name="connsiteX100" fmla="*/ 10576108 w 11214100"/>
              <a:gd name="connsiteY100" fmla="*/ 6715247 h 6858000"/>
              <a:gd name="connsiteX101" fmla="*/ 10553265 w 11214100"/>
              <a:gd name="connsiteY101" fmla="*/ 6666916 h 6858000"/>
              <a:gd name="connsiteX102" fmla="*/ 10475852 w 11214100"/>
              <a:gd name="connsiteY102" fmla="*/ 6666916 h 6858000"/>
              <a:gd name="connsiteX103" fmla="*/ 10475852 w 11214100"/>
              <a:gd name="connsiteY103" fmla="*/ 6748315 h 6858000"/>
              <a:gd name="connsiteX104" fmla="*/ 10521538 w 11214100"/>
              <a:gd name="connsiteY104" fmla="*/ 6748315 h 6858000"/>
              <a:gd name="connsiteX105" fmla="*/ 10521538 w 11214100"/>
              <a:gd name="connsiteY105" fmla="*/ 6738141 h 6858000"/>
              <a:gd name="connsiteX106" fmla="*/ 10486004 w 11214100"/>
              <a:gd name="connsiteY106" fmla="*/ 6738141 h 6858000"/>
              <a:gd name="connsiteX107" fmla="*/ 10486004 w 11214100"/>
              <a:gd name="connsiteY107" fmla="*/ 6710159 h 6858000"/>
              <a:gd name="connsiteX108" fmla="*/ 10520269 w 11214100"/>
              <a:gd name="connsiteY108" fmla="*/ 6710159 h 6858000"/>
              <a:gd name="connsiteX109" fmla="*/ 10520269 w 11214100"/>
              <a:gd name="connsiteY109" fmla="*/ 6701256 h 6858000"/>
              <a:gd name="connsiteX110" fmla="*/ 10486004 w 11214100"/>
              <a:gd name="connsiteY110" fmla="*/ 6701256 h 6858000"/>
              <a:gd name="connsiteX111" fmla="*/ 10486004 w 11214100"/>
              <a:gd name="connsiteY111" fmla="*/ 6675819 h 6858000"/>
              <a:gd name="connsiteX112" fmla="*/ 10521538 w 11214100"/>
              <a:gd name="connsiteY112" fmla="*/ 6675819 h 6858000"/>
              <a:gd name="connsiteX113" fmla="*/ 10521538 w 11214100"/>
              <a:gd name="connsiteY113" fmla="*/ 6666916 h 6858000"/>
              <a:gd name="connsiteX114" fmla="*/ 10399709 w 11214100"/>
              <a:gd name="connsiteY114" fmla="*/ 6666916 h 6858000"/>
              <a:gd name="connsiteX115" fmla="*/ 10399709 w 11214100"/>
              <a:gd name="connsiteY115" fmla="*/ 6748315 h 6858000"/>
              <a:gd name="connsiteX116" fmla="*/ 10417476 w 11214100"/>
              <a:gd name="connsiteY116" fmla="*/ 6748315 h 6858000"/>
              <a:gd name="connsiteX117" fmla="*/ 10431435 w 11214100"/>
              <a:gd name="connsiteY117" fmla="*/ 6747044 h 6858000"/>
              <a:gd name="connsiteX118" fmla="*/ 10441588 w 11214100"/>
              <a:gd name="connsiteY118" fmla="*/ 6743228 h 6858000"/>
              <a:gd name="connsiteX119" fmla="*/ 10449202 w 11214100"/>
              <a:gd name="connsiteY119" fmla="*/ 6736869 h 6858000"/>
              <a:gd name="connsiteX120" fmla="*/ 10454278 w 11214100"/>
              <a:gd name="connsiteY120" fmla="*/ 6727966 h 6858000"/>
              <a:gd name="connsiteX121" fmla="*/ 10456817 w 11214100"/>
              <a:gd name="connsiteY121" fmla="*/ 6717791 h 6858000"/>
              <a:gd name="connsiteX122" fmla="*/ 10458086 w 11214100"/>
              <a:gd name="connsiteY122" fmla="*/ 6706344 h 6858000"/>
              <a:gd name="connsiteX123" fmla="*/ 10447933 w 11214100"/>
              <a:gd name="connsiteY123" fmla="*/ 6677091 h 6858000"/>
              <a:gd name="connsiteX124" fmla="*/ 10420014 w 11214100"/>
              <a:gd name="connsiteY124" fmla="*/ 6666916 h 6858000"/>
              <a:gd name="connsiteX125" fmla="*/ 10333718 w 11214100"/>
              <a:gd name="connsiteY125" fmla="*/ 6666916 h 6858000"/>
              <a:gd name="connsiteX126" fmla="*/ 10333718 w 11214100"/>
              <a:gd name="connsiteY126" fmla="*/ 6675819 h 6858000"/>
              <a:gd name="connsiteX127" fmla="*/ 10352754 w 11214100"/>
              <a:gd name="connsiteY127" fmla="*/ 6675819 h 6858000"/>
              <a:gd name="connsiteX128" fmla="*/ 10352754 w 11214100"/>
              <a:gd name="connsiteY128" fmla="*/ 6738141 h 6858000"/>
              <a:gd name="connsiteX129" fmla="*/ 10333718 w 11214100"/>
              <a:gd name="connsiteY129" fmla="*/ 6738141 h 6858000"/>
              <a:gd name="connsiteX130" fmla="*/ 10333718 w 11214100"/>
              <a:gd name="connsiteY130" fmla="*/ 6748315 h 6858000"/>
              <a:gd name="connsiteX131" fmla="*/ 10381942 w 11214100"/>
              <a:gd name="connsiteY131" fmla="*/ 6748315 h 6858000"/>
              <a:gd name="connsiteX132" fmla="*/ 10381942 w 11214100"/>
              <a:gd name="connsiteY132" fmla="*/ 6738141 h 6858000"/>
              <a:gd name="connsiteX133" fmla="*/ 10362906 w 11214100"/>
              <a:gd name="connsiteY133" fmla="*/ 6738141 h 6858000"/>
              <a:gd name="connsiteX134" fmla="*/ 10362906 w 11214100"/>
              <a:gd name="connsiteY134" fmla="*/ 6675819 h 6858000"/>
              <a:gd name="connsiteX135" fmla="*/ 10381942 w 11214100"/>
              <a:gd name="connsiteY135" fmla="*/ 6675819 h 6858000"/>
              <a:gd name="connsiteX136" fmla="*/ 10381942 w 11214100"/>
              <a:gd name="connsiteY136" fmla="*/ 6666916 h 6858000"/>
              <a:gd name="connsiteX137" fmla="*/ 10266458 w 11214100"/>
              <a:gd name="connsiteY137" fmla="*/ 6666916 h 6858000"/>
              <a:gd name="connsiteX138" fmla="*/ 10266458 w 11214100"/>
              <a:gd name="connsiteY138" fmla="*/ 6748315 h 6858000"/>
              <a:gd name="connsiteX139" fmla="*/ 10277880 w 11214100"/>
              <a:gd name="connsiteY139" fmla="*/ 6748315 h 6858000"/>
              <a:gd name="connsiteX140" fmla="*/ 10277880 w 11214100"/>
              <a:gd name="connsiteY140" fmla="*/ 6711431 h 6858000"/>
              <a:gd name="connsiteX141" fmla="*/ 10310875 w 11214100"/>
              <a:gd name="connsiteY141" fmla="*/ 6711431 h 6858000"/>
              <a:gd name="connsiteX142" fmla="*/ 10310875 w 11214100"/>
              <a:gd name="connsiteY142" fmla="*/ 6702528 h 6858000"/>
              <a:gd name="connsiteX143" fmla="*/ 10277880 w 11214100"/>
              <a:gd name="connsiteY143" fmla="*/ 6702528 h 6858000"/>
              <a:gd name="connsiteX144" fmla="*/ 10277880 w 11214100"/>
              <a:gd name="connsiteY144" fmla="*/ 6675819 h 6858000"/>
              <a:gd name="connsiteX145" fmla="*/ 10312144 w 11214100"/>
              <a:gd name="connsiteY145" fmla="*/ 6675819 h 6858000"/>
              <a:gd name="connsiteX146" fmla="*/ 10312144 w 11214100"/>
              <a:gd name="connsiteY146" fmla="*/ 6666916 h 6858000"/>
              <a:gd name="connsiteX147" fmla="*/ 10191584 w 11214100"/>
              <a:gd name="connsiteY147" fmla="*/ 6666916 h 6858000"/>
              <a:gd name="connsiteX148" fmla="*/ 10191584 w 11214100"/>
              <a:gd name="connsiteY148" fmla="*/ 6747044 h 6858000"/>
              <a:gd name="connsiteX149" fmla="*/ 10201736 w 11214100"/>
              <a:gd name="connsiteY149" fmla="*/ 6747044 h 6858000"/>
              <a:gd name="connsiteX150" fmla="*/ 10201736 w 11214100"/>
              <a:gd name="connsiteY150" fmla="*/ 6721606 h 6858000"/>
              <a:gd name="connsiteX151" fmla="*/ 10201736 w 11214100"/>
              <a:gd name="connsiteY151" fmla="*/ 6680907 h 6858000"/>
              <a:gd name="connsiteX152" fmla="*/ 10208082 w 11214100"/>
              <a:gd name="connsiteY152" fmla="*/ 6697441 h 6858000"/>
              <a:gd name="connsiteX153" fmla="*/ 10232194 w 11214100"/>
              <a:gd name="connsiteY153" fmla="*/ 6748315 h 6858000"/>
              <a:gd name="connsiteX154" fmla="*/ 10246153 w 11214100"/>
              <a:gd name="connsiteY154" fmla="*/ 6748315 h 6858000"/>
              <a:gd name="connsiteX155" fmla="*/ 10246153 w 11214100"/>
              <a:gd name="connsiteY155" fmla="*/ 6666916 h 6858000"/>
              <a:gd name="connsiteX156" fmla="*/ 10236001 w 11214100"/>
              <a:gd name="connsiteY156" fmla="*/ 6666916 h 6858000"/>
              <a:gd name="connsiteX157" fmla="*/ 10236001 w 11214100"/>
              <a:gd name="connsiteY157" fmla="*/ 6689810 h 6858000"/>
              <a:gd name="connsiteX158" fmla="*/ 10236001 w 11214100"/>
              <a:gd name="connsiteY158" fmla="*/ 6734325 h 6858000"/>
              <a:gd name="connsiteX159" fmla="*/ 10228387 w 11214100"/>
              <a:gd name="connsiteY159" fmla="*/ 6715247 h 6858000"/>
              <a:gd name="connsiteX160" fmla="*/ 10205544 w 11214100"/>
              <a:gd name="connsiteY160" fmla="*/ 6666916 h 6858000"/>
              <a:gd name="connsiteX161" fmla="*/ 9914930 w 11214100"/>
              <a:gd name="connsiteY161" fmla="*/ 6666916 h 6858000"/>
              <a:gd name="connsiteX162" fmla="*/ 9914930 w 11214100"/>
              <a:gd name="connsiteY162" fmla="*/ 6748315 h 6858000"/>
              <a:gd name="connsiteX163" fmla="*/ 9926352 w 11214100"/>
              <a:gd name="connsiteY163" fmla="*/ 6748315 h 6858000"/>
              <a:gd name="connsiteX164" fmla="*/ 9926352 w 11214100"/>
              <a:gd name="connsiteY164" fmla="*/ 6713975 h 6858000"/>
              <a:gd name="connsiteX165" fmla="*/ 9931428 w 11214100"/>
              <a:gd name="connsiteY165" fmla="*/ 6713975 h 6858000"/>
              <a:gd name="connsiteX166" fmla="*/ 9935235 w 11214100"/>
              <a:gd name="connsiteY166" fmla="*/ 6713975 h 6858000"/>
              <a:gd name="connsiteX167" fmla="*/ 9939042 w 11214100"/>
              <a:gd name="connsiteY167" fmla="*/ 6715247 h 6858000"/>
              <a:gd name="connsiteX168" fmla="*/ 9941580 w 11214100"/>
              <a:gd name="connsiteY168" fmla="*/ 6717791 h 6858000"/>
              <a:gd name="connsiteX169" fmla="*/ 9944118 w 11214100"/>
              <a:gd name="connsiteY169" fmla="*/ 6722878 h 6858000"/>
              <a:gd name="connsiteX170" fmla="*/ 9956809 w 11214100"/>
              <a:gd name="connsiteY170" fmla="*/ 6748315 h 6858000"/>
              <a:gd name="connsiteX171" fmla="*/ 9969499 w 11214100"/>
              <a:gd name="connsiteY171" fmla="*/ 6748315 h 6858000"/>
              <a:gd name="connsiteX172" fmla="*/ 9958078 w 11214100"/>
              <a:gd name="connsiteY172" fmla="*/ 6720334 h 6858000"/>
              <a:gd name="connsiteX173" fmla="*/ 9953002 w 11214100"/>
              <a:gd name="connsiteY173" fmla="*/ 6712703 h 6858000"/>
              <a:gd name="connsiteX174" fmla="*/ 9946656 w 11214100"/>
              <a:gd name="connsiteY174" fmla="*/ 6708888 h 6858000"/>
              <a:gd name="connsiteX175" fmla="*/ 9954271 w 11214100"/>
              <a:gd name="connsiteY175" fmla="*/ 6706344 h 6858000"/>
              <a:gd name="connsiteX176" fmla="*/ 9959347 w 11214100"/>
              <a:gd name="connsiteY176" fmla="*/ 6701256 h 6858000"/>
              <a:gd name="connsiteX177" fmla="*/ 9963154 w 11214100"/>
              <a:gd name="connsiteY177" fmla="*/ 6694897 h 6858000"/>
              <a:gd name="connsiteX178" fmla="*/ 9964423 w 11214100"/>
              <a:gd name="connsiteY178" fmla="*/ 6687266 h 6858000"/>
              <a:gd name="connsiteX179" fmla="*/ 9963154 w 11214100"/>
              <a:gd name="connsiteY179" fmla="*/ 6678363 h 6858000"/>
              <a:gd name="connsiteX180" fmla="*/ 9958078 w 11214100"/>
              <a:gd name="connsiteY180" fmla="*/ 6672003 h 6858000"/>
              <a:gd name="connsiteX181" fmla="*/ 9949194 w 11214100"/>
              <a:gd name="connsiteY181" fmla="*/ 6668188 h 6858000"/>
              <a:gd name="connsiteX182" fmla="*/ 9936504 w 11214100"/>
              <a:gd name="connsiteY182" fmla="*/ 6666916 h 6858000"/>
              <a:gd name="connsiteX183" fmla="*/ 9847670 w 11214100"/>
              <a:gd name="connsiteY183" fmla="*/ 6666916 h 6858000"/>
              <a:gd name="connsiteX184" fmla="*/ 9847670 w 11214100"/>
              <a:gd name="connsiteY184" fmla="*/ 6748315 h 6858000"/>
              <a:gd name="connsiteX185" fmla="*/ 9893356 w 11214100"/>
              <a:gd name="connsiteY185" fmla="*/ 6748315 h 6858000"/>
              <a:gd name="connsiteX186" fmla="*/ 9893356 w 11214100"/>
              <a:gd name="connsiteY186" fmla="*/ 6738141 h 6858000"/>
              <a:gd name="connsiteX187" fmla="*/ 9857822 w 11214100"/>
              <a:gd name="connsiteY187" fmla="*/ 6738141 h 6858000"/>
              <a:gd name="connsiteX188" fmla="*/ 9857822 w 11214100"/>
              <a:gd name="connsiteY188" fmla="*/ 6710159 h 6858000"/>
              <a:gd name="connsiteX189" fmla="*/ 9892087 w 11214100"/>
              <a:gd name="connsiteY189" fmla="*/ 6710159 h 6858000"/>
              <a:gd name="connsiteX190" fmla="*/ 9892087 w 11214100"/>
              <a:gd name="connsiteY190" fmla="*/ 6701256 h 6858000"/>
              <a:gd name="connsiteX191" fmla="*/ 9857822 w 11214100"/>
              <a:gd name="connsiteY191" fmla="*/ 6701256 h 6858000"/>
              <a:gd name="connsiteX192" fmla="*/ 9857822 w 11214100"/>
              <a:gd name="connsiteY192" fmla="*/ 6675819 h 6858000"/>
              <a:gd name="connsiteX193" fmla="*/ 9893356 w 11214100"/>
              <a:gd name="connsiteY193" fmla="*/ 6675819 h 6858000"/>
              <a:gd name="connsiteX194" fmla="*/ 9893356 w 11214100"/>
              <a:gd name="connsiteY194" fmla="*/ 6666916 h 6858000"/>
              <a:gd name="connsiteX195" fmla="*/ 9771526 w 11214100"/>
              <a:gd name="connsiteY195" fmla="*/ 6666916 h 6858000"/>
              <a:gd name="connsiteX196" fmla="*/ 9767719 w 11214100"/>
              <a:gd name="connsiteY196" fmla="*/ 6748315 h 6858000"/>
              <a:gd name="connsiteX197" fmla="*/ 9777871 w 11214100"/>
              <a:gd name="connsiteY197" fmla="*/ 6748315 h 6858000"/>
              <a:gd name="connsiteX198" fmla="*/ 9780410 w 11214100"/>
              <a:gd name="connsiteY198" fmla="*/ 6698713 h 6858000"/>
              <a:gd name="connsiteX199" fmla="*/ 9780410 w 11214100"/>
              <a:gd name="connsiteY199" fmla="*/ 6678363 h 6858000"/>
              <a:gd name="connsiteX200" fmla="*/ 9784217 w 11214100"/>
              <a:gd name="connsiteY200" fmla="*/ 6691081 h 6858000"/>
              <a:gd name="connsiteX201" fmla="*/ 9795638 w 11214100"/>
              <a:gd name="connsiteY201" fmla="*/ 6721606 h 6858000"/>
              <a:gd name="connsiteX202" fmla="*/ 9803253 w 11214100"/>
              <a:gd name="connsiteY202" fmla="*/ 6721606 h 6858000"/>
              <a:gd name="connsiteX203" fmla="*/ 9814674 w 11214100"/>
              <a:gd name="connsiteY203" fmla="*/ 6689810 h 6858000"/>
              <a:gd name="connsiteX204" fmla="*/ 9818481 w 11214100"/>
              <a:gd name="connsiteY204" fmla="*/ 6678363 h 6858000"/>
              <a:gd name="connsiteX205" fmla="*/ 9819750 w 11214100"/>
              <a:gd name="connsiteY205" fmla="*/ 6697441 h 6858000"/>
              <a:gd name="connsiteX206" fmla="*/ 9821019 w 11214100"/>
              <a:gd name="connsiteY206" fmla="*/ 6748315 h 6858000"/>
              <a:gd name="connsiteX207" fmla="*/ 9831172 w 11214100"/>
              <a:gd name="connsiteY207" fmla="*/ 6748315 h 6858000"/>
              <a:gd name="connsiteX208" fmla="*/ 9828634 w 11214100"/>
              <a:gd name="connsiteY208" fmla="*/ 6666916 h 6858000"/>
              <a:gd name="connsiteX209" fmla="*/ 9814674 w 11214100"/>
              <a:gd name="connsiteY209" fmla="*/ 6666916 h 6858000"/>
              <a:gd name="connsiteX210" fmla="*/ 9803253 w 11214100"/>
              <a:gd name="connsiteY210" fmla="*/ 6697441 h 6858000"/>
              <a:gd name="connsiteX211" fmla="*/ 9799445 w 11214100"/>
              <a:gd name="connsiteY211" fmla="*/ 6707616 h 6858000"/>
              <a:gd name="connsiteX212" fmla="*/ 9795638 w 11214100"/>
              <a:gd name="connsiteY212" fmla="*/ 6697441 h 6858000"/>
              <a:gd name="connsiteX213" fmla="*/ 9784217 w 11214100"/>
              <a:gd name="connsiteY213" fmla="*/ 6666916 h 6858000"/>
              <a:gd name="connsiteX214" fmla="*/ 9630661 w 11214100"/>
              <a:gd name="connsiteY214" fmla="*/ 6666916 h 6858000"/>
              <a:gd name="connsiteX215" fmla="*/ 9630661 w 11214100"/>
              <a:gd name="connsiteY215" fmla="*/ 6675819 h 6858000"/>
              <a:gd name="connsiteX216" fmla="*/ 9654773 w 11214100"/>
              <a:gd name="connsiteY216" fmla="*/ 6675819 h 6858000"/>
              <a:gd name="connsiteX217" fmla="*/ 9654773 w 11214100"/>
              <a:gd name="connsiteY217" fmla="*/ 6748315 h 6858000"/>
              <a:gd name="connsiteX218" fmla="*/ 9666195 w 11214100"/>
              <a:gd name="connsiteY218" fmla="*/ 6748315 h 6858000"/>
              <a:gd name="connsiteX219" fmla="*/ 9666195 w 11214100"/>
              <a:gd name="connsiteY219" fmla="*/ 6675819 h 6858000"/>
              <a:gd name="connsiteX220" fmla="*/ 9690307 w 11214100"/>
              <a:gd name="connsiteY220" fmla="*/ 6675819 h 6858000"/>
              <a:gd name="connsiteX221" fmla="*/ 9690307 w 11214100"/>
              <a:gd name="connsiteY221" fmla="*/ 6666916 h 6858000"/>
              <a:gd name="connsiteX222" fmla="*/ 9492334 w 11214100"/>
              <a:gd name="connsiteY222" fmla="*/ 6666916 h 6858000"/>
              <a:gd name="connsiteX223" fmla="*/ 9492334 w 11214100"/>
              <a:gd name="connsiteY223" fmla="*/ 6721606 h 6858000"/>
              <a:gd name="connsiteX224" fmla="*/ 9493603 w 11214100"/>
              <a:gd name="connsiteY224" fmla="*/ 6733053 h 6858000"/>
              <a:gd name="connsiteX225" fmla="*/ 9498679 w 11214100"/>
              <a:gd name="connsiteY225" fmla="*/ 6740684 h 6858000"/>
              <a:gd name="connsiteX226" fmla="*/ 9507563 w 11214100"/>
              <a:gd name="connsiteY226" fmla="*/ 6745772 h 6858000"/>
              <a:gd name="connsiteX227" fmla="*/ 9520253 w 11214100"/>
              <a:gd name="connsiteY227" fmla="*/ 6748315 h 6858000"/>
              <a:gd name="connsiteX228" fmla="*/ 9534213 w 11214100"/>
              <a:gd name="connsiteY228" fmla="*/ 6747044 h 6858000"/>
              <a:gd name="connsiteX229" fmla="*/ 9543096 w 11214100"/>
              <a:gd name="connsiteY229" fmla="*/ 6740684 h 6858000"/>
              <a:gd name="connsiteX230" fmla="*/ 9548172 w 11214100"/>
              <a:gd name="connsiteY230" fmla="*/ 6731781 h 6858000"/>
              <a:gd name="connsiteX231" fmla="*/ 9549442 w 11214100"/>
              <a:gd name="connsiteY231" fmla="*/ 6719063 h 6858000"/>
              <a:gd name="connsiteX232" fmla="*/ 9548172 w 11214100"/>
              <a:gd name="connsiteY232" fmla="*/ 6719063 h 6858000"/>
              <a:gd name="connsiteX233" fmla="*/ 9548172 w 11214100"/>
              <a:gd name="connsiteY233" fmla="*/ 6666916 h 6858000"/>
              <a:gd name="connsiteX234" fmla="*/ 9536751 w 11214100"/>
              <a:gd name="connsiteY234" fmla="*/ 6666916 h 6858000"/>
              <a:gd name="connsiteX235" fmla="*/ 9536751 w 11214100"/>
              <a:gd name="connsiteY235" fmla="*/ 6721606 h 6858000"/>
              <a:gd name="connsiteX236" fmla="*/ 9532944 w 11214100"/>
              <a:gd name="connsiteY236" fmla="*/ 6735597 h 6858000"/>
              <a:gd name="connsiteX237" fmla="*/ 9520253 w 11214100"/>
              <a:gd name="connsiteY237" fmla="*/ 6740684 h 6858000"/>
              <a:gd name="connsiteX238" fmla="*/ 9512639 w 11214100"/>
              <a:gd name="connsiteY238" fmla="*/ 6739412 h 6858000"/>
              <a:gd name="connsiteX239" fmla="*/ 9507563 w 11214100"/>
              <a:gd name="connsiteY239" fmla="*/ 6735597 h 6858000"/>
              <a:gd name="connsiteX240" fmla="*/ 9505025 w 11214100"/>
              <a:gd name="connsiteY240" fmla="*/ 6729237 h 6858000"/>
              <a:gd name="connsiteX241" fmla="*/ 9503755 w 11214100"/>
              <a:gd name="connsiteY241" fmla="*/ 6720334 h 6858000"/>
              <a:gd name="connsiteX242" fmla="*/ 9503755 w 11214100"/>
              <a:gd name="connsiteY242" fmla="*/ 6666916 h 6858000"/>
              <a:gd name="connsiteX243" fmla="*/ 9286747 w 11214100"/>
              <a:gd name="connsiteY243" fmla="*/ 6666916 h 6858000"/>
              <a:gd name="connsiteX244" fmla="*/ 9286747 w 11214100"/>
              <a:gd name="connsiteY244" fmla="*/ 6675819 h 6858000"/>
              <a:gd name="connsiteX245" fmla="*/ 9305783 w 11214100"/>
              <a:gd name="connsiteY245" fmla="*/ 6675819 h 6858000"/>
              <a:gd name="connsiteX246" fmla="*/ 9305783 w 11214100"/>
              <a:gd name="connsiteY246" fmla="*/ 6738141 h 6858000"/>
              <a:gd name="connsiteX247" fmla="*/ 9286747 w 11214100"/>
              <a:gd name="connsiteY247" fmla="*/ 6738141 h 6858000"/>
              <a:gd name="connsiteX248" fmla="*/ 9286747 w 11214100"/>
              <a:gd name="connsiteY248" fmla="*/ 6748315 h 6858000"/>
              <a:gd name="connsiteX249" fmla="*/ 9334971 w 11214100"/>
              <a:gd name="connsiteY249" fmla="*/ 6748315 h 6858000"/>
              <a:gd name="connsiteX250" fmla="*/ 9334971 w 11214100"/>
              <a:gd name="connsiteY250" fmla="*/ 6738141 h 6858000"/>
              <a:gd name="connsiteX251" fmla="*/ 9315935 w 11214100"/>
              <a:gd name="connsiteY251" fmla="*/ 6738141 h 6858000"/>
              <a:gd name="connsiteX252" fmla="*/ 9315935 w 11214100"/>
              <a:gd name="connsiteY252" fmla="*/ 6675819 h 6858000"/>
              <a:gd name="connsiteX253" fmla="*/ 9334971 w 11214100"/>
              <a:gd name="connsiteY253" fmla="*/ 6675819 h 6858000"/>
              <a:gd name="connsiteX254" fmla="*/ 9334971 w 11214100"/>
              <a:gd name="connsiteY254" fmla="*/ 6666916 h 6858000"/>
              <a:gd name="connsiteX255" fmla="*/ 9214411 w 11214100"/>
              <a:gd name="connsiteY255" fmla="*/ 6666916 h 6858000"/>
              <a:gd name="connsiteX256" fmla="*/ 9214411 w 11214100"/>
              <a:gd name="connsiteY256" fmla="*/ 6747044 h 6858000"/>
              <a:gd name="connsiteX257" fmla="*/ 9224563 w 11214100"/>
              <a:gd name="connsiteY257" fmla="*/ 6747044 h 6858000"/>
              <a:gd name="connsiteX258" fmla="*/ 9224563 w 11214100"/>
              <a:gd name="connsiteY258" fmla="*/ 6721606 h 6858000"/>
              <a:gd name="connsiteX259" fmla="*/ 9224563 w 11214100"/>
              <a:gd name="connsiteY259" fmla="*/ 6680907 h 6858000"/>
              <a:gd name="connsiteX260" fmla="*/ 9230909 w 11214100"/>
              <a:gd name="connsiteY260" fmla="*/ 6697441 h 6858000"/>
              <a:gd name="connsiteX261" fmla="*/ 9255021 w 11214100"/>
              <a:gd name="connsiteY261" fmla="*/ 6748315 h 6858000"/>
              <a:gd name="connsiteX262" fmla="*/ 9268980 w 11214100"/>
              <a:gd name="connsiteY262" fmla="*/ 6748315 h 6858000"/>
              <a:gd name="connsiteX263" fmla="*/ 9268980 w 11214100"/>
              <a:gd name="connsiteY263" fmla="*/ 6666916 h 6858000"/>
              <a:gd name="connsiteX264" fmla="*/ 9258828 w 11214100"/>
              <a:gd name="connsiteY264" fmla="*/ 6666916 h 6858000"/>
              <a:gd name="connsiteX265" fmla="*/ 9258828 w 11214100"/>
              <a:gd name="connsiteY265" fmla="*/ 6689810 h 6858000"/>
              <a:gd name="connsiteX266" fmla="*/ 9258828 w 11214100"/>
              <a:gd name="connsiteY266" fmla="*/ 6734325 h 6858000"/>
              <a:gd name="connsiteX267" fmla="*/ 9251214 w 11214100"/>
              <a:gd name="connsiteY267" fmla="*/ 6715247 h 6858000"/>
              <a:gd name="connsiteX268" fmla="*/ 9228371 w 11214100"/>
              <a:gd name="connsiteY268" fmla="*/ 6666916 h 6858000"/>
              <a:gd name="connsiteX269" fmla="*/ 10149704 w 11214100"/>
              <a:gd name="connsiteY269" fmla="*/ 6665644 h 6858000"/>
              <a:gd name="connsiteX270" fmla="*/ 10137014 w 11214100"/>
              <a:gd name="connsiteY270" fmla="*/ 6668188 h 6858000"/>
              <a:gd name="connsiteX271" fmla="*/ 10126861 w 11214100"/>
              <a:gd name="connsiteY271" fmla="*/ 6675819 h 6858000"/>
              <a:gd name="connsiteX272" fmla="*/ 10120516 w 11214100"/>
              <a:gd name="connsiteY272" fmla="*/ 6688538 h 6858000"/>
              <a:gd name="connsiteX273" fmla="*/ 10117978 w 11214100"/>
              <a:gd name="connsiteY273" fmla="*/ 6707616 h 6858000"/>
              <a:gd name="connsiteX274" fmla="*/ 10119247 w 11214100"/>
              <a:gd name="connsiteY274" fmla="*/ 6725422 h 6858000"/>
              <a:gd name="connsiteX275" fmla="*/ 10124323 w 11214100"/>
              <a:gd name="connsiteY275" fmla="*/ 6738140 h 6858000"/>
              <a:gd name="connsiteX276" fmla="*/ 10134476 w 11214100"/>
              <a:gd name="connsiteY276" fmla="*/ 6745772 h 6858000"/>
              <a:gd name="connsiteX277" fmla="*/ 10148435 w 11214100"/>
              <a:gd name="connsiteY277" fmla="*/ 6748315 h 6858000"/>
              <a:gd name="connsiteX278" fmla="*/ 10161126 w 11214100"/>
              <a:gd name="connsiteY278" fmla="*/ 6745772 h 6858000"/>
              <a:gd name="connsiteX279" fmla="*/ 10171278 w 11214100"/>
              <a:gd name="connsiteY279" fmla="*/ 6738140 h 6858000"/>
              <a:gd name="connsiteX280" fmla="*/ 10177624 w 11214100"/>
              <a:gd name="connsiteY280" fmla="*/ 6725422 h 6858000"/>
              <a:gd name="connsiteX281" fmla="*/ 10180162 w 11214100"/>
              <a:gd name="connsiteY281" fmla="*/ 6706344 h 6858000"/>
              <a:gd name="connsiteX282" fmla="*/ 10180162 w 11214100"/>
              <a:gd name="connsiteY282" fmla="*/ 6688538 h 6858000"/>
              <a:gd name="connsiteX283" fmla="*/ 10173816 w 11214100"/>
              <a:gd name="connsiteY283" fmla="*/ 6675819 h 6858000"/>
              <a:gd name="connsiteX284" fmla="*/ 10163664 w 11214100"/>
              <a:gd name="connsiteY284" fmla="*/ 6668188 h 6858000"/>
              <a:gd name="connsiteX285" fmla="*/ 10149704 w 11214100"/>
              <a:gd name="connsiteY285" fmla="*/ 6665644 h 6858000"/>
              <a:gd name="connsiteX286" fmla="*/ 9730916 w 11214100"/>
              <a:gd name="connsiteY286" fmla="*/ 6665644 h 6858000"/>
              <a:gd name="connsiteX287" fmla="*/ 9718226 w 11214100"/>
              <a:gd name="connsiteY287" fmla="*/ 6668188 h 6858000"/>
              <a:gd name="connsiteX288" fmla="*/ 9708073 w 11214100"/>
              <a:gd name="connsiteY288" fmla="*/ 6675819 h 6858000"/>
              <a:gd name="connsiteX289" fmla="*/ 9701728 w 11214100"/>
              <a:gd name="connsiteY289" fmla="*/ 6688538 h 6858000"/>
              <a:gd name="connsiteX290" fmla="*/ 9699190 w 11214100"/>
              <a:gd name="connsiteY290" fmla="*/ 6707616 h 6858000"/>
              <a:gd name="connsiteX291" fmla="*/ 9700459 w 11214100"/>
              <a:gd name="connsiteY291" fmla="*/ 6725422 h 6858000"/>
              <a:gd name="connsiteX292" fmla="*/ 9705535 w 11214100"/>
              <a:gd name="connsiteY292" fmla="*/ 6738140 h 6858000"/>
              <a:gd name="connsiteX293" fmla="*/ 9715688 w 11214100"/>
              <a:gd name="connsiteY293" fmla="*/ 6745772 h 6858000"/>
              <a:gd name="connsiteX294" fmla="*/ 9729647 w 11214100"/>
              <a:gd name="connsiteY294" fmla="*/ 6748315 h 6858000"/>
              <a:gd name="connsiteX295" fmla="*/ 9742338 w 11214100"/>
              <a:gd name="connsiteY295" fmla="*/ 6745772 h 6858000"/>
              <a:gd name="connsiteX296" fmla="*/ 9752490 w 11214100"/>
              <a:gd name="connsiteY296" fmla="*/ 6738140 h 6858000"/>
              <a:gd name="connsiteX297" fmla="*/ 9758836 w 11214100"/>
              <a:gd name="connsiteY297" fmla="*/ 6725422 h 6858000"/>
              <a:gd name="connsiteX298" fmla="*/ 9761374 w 11214100"/>
              <a:gd name="connsiteY298" fmla="*/ 6706344 h 6858000"/>
              <a:gd name="connsiteX299" fmla="*/ 9761374 w 11214100"/>
              <a:gd name="connsiteY299" fmla="*/ 6688538 h 6858000"/>
              <a:gd name="connsiteX300" fmla="*/ 9755028 w 11214100"/>
              <a:gd name="connsiteY300" fmla="*/ 6675819 h 6858000"/>
              <a:gd name="connsiteX301" fmla="*/ 9744876 w 11214100"/>
              <a:gd name="connsiteY301" fmla="*/ 6668188 h 6858000"/>
              <a:gd name="connsiteX302" fmla="*/ 9730916 w 11214100"/>
              <a:gd name="connsiteY302" fmla="*/ 6665644 h 6858000"/>
              <a:gd name="connsiteX303" fmla="*/ 10086252 w 11214100"/>
              <a:gd name="connsiteY303" fmla="*/ 6664372 h 6858000"/>
              <a:gd name="connsiteX304" fmla="*/ 10071023 w 11214100"/>
              <a:gd name="connsiteY304" fmla="*/ 6666916 h 6858000"/>
              <a:gd name="connsiteX305" fmla="*/ 10059601 w 11214100"/>
              <a:gd name="connsiteY305" fmla="*/ 6675819 h 6858000"/>
              <a:gd name="connsiteX306" fmla="*/ 10051987 w 11214100"/>
              <a:gd name="connsiteY306" fmla="*/ 6689809 h 6858000"/>
              <a:gd name="connsiteX307" fmla="*/ 10049449 w 11214100"/>
              <a:gd name="connsiteY307" fmla="*/ 6707615 h 6858000"/>
              <a:gd name="connsiteX308" fmla="*/ 10058332 w 11214100"/>
              <a:gd name="connsiteY308" fmla="*/ 6738140 h 6858000"/>
              <a:gd name="connsiteX309" fmla="*/ 10084983 w 11214100"/>
              <a:gd name="connsiteY309" fmla="*/ 6748315 h 6858000"/>
              <a:gd name="connsiteX310" fmla="*/ 10105287 w 11214100"/>
              <a:gd name="connsiteY310" fmla="*/ 6744500 h 6858000"/>
              <a:gd name="connsiteX311" fmla="*/ 10105287 w 11214100"/>
              <a:gd name="connsiteY311" fmla="*/ 6734325 h 6858000"/>
              <a:gd name="connsiteX312" fmla="*/ 10097673 w 11214100"/>
              <a:gd name="connsiteY312" fmla="*/ 6738140 h 6858000"/>
              <a:gd name="connsiteX313" fmla="*/ 10087521 w 11214100"/>
              <a:gd name="connsiteY313" fmla="*/ 6739412 h 6858000"/>
              <a:gd name="connsiteX314" fmla="*/ 10068485 w 11214100"/>
              <a:gd name="connsiteY314" fmla="*/ 6731781 h 6858000"/>
              <a:gd name="connsiteX315" fmla="*/ 10062140 w 11214100"/>
              <a:gd name="connsiteY315" fmla="*/ 6707615 h 6858000"/>
              <a:gd name="connsiteX316" fmla="*/ 10063409 w 11214100"/>
              <a:gd name="connsiteY316" fmla="*/ 6693625 h 6858000"/>
              <a:gd name="connsiteX317" fmla="*/ 10068485 w 11214100"/>
              <a:gd name="connsiteY317" fmla="*/ 6683450 h 6858000"/>
              <a:gd name="connsiteX318" fmla="*/ 10076099 w 11214100"/>
              <a:gd name="connsiteY318" fmla="*/ 6677091 h 6858000"/>
              <a:gd name="connsiteX319" fmla="*/ 10086252 w 11214100"/>
              <a:gd name="connsiteY319" fmla="*/ 6674547 h 6858000"/>
              <a:gd name="connsiteX320" fmla="*/ 10096404 w 11214100"/>
              <a:gd name="connsiteY320" fmla="*/ 6675819 h 6858000"/>
              <a:gd name="connsiteX321" fmla="*/ 10105287 w 11214100"/>
              <a:gd name="connsiteY321" fmla="*/ 6679634 h 6858000"/>
              <a:gd name="connsiteX322" fmla="*/ 10105287 w 11214100"/>
              <a:gd name="connsiteY322" fmla="*/ 6668188 h 6858000"/>
              <a:gd name="connsiteX323" fmla="*/ 10096404 w 11214100"/>
              <a:gd name="connsiteY323" fmla="*/ 6665644 h 6858000"/>
              <a:gd name="connsiteX324" fmla="*/ 10086252 w 11214100"/>
              <a:gd name="connsiteY324" fmla="*/ 6664372 h 6858000"/>
              <a:gd name="connsiteX325" fmla="*/ 9593858 w 11214100"/>
              <a:gd name="connsiteY325" fmla="*/ 6664372 h 6858000"/>
              <a:gd name="connsiteX326" fmla="*/ 9579899 w 11214100"/>
              <a:gd name="connsiteY326" fmla="*/ 6666916 h 6858000"/>
              <a:gd name="connsiteX327" fmla="*/ 9571015 w 11214100"/>
              <a:gd name="connsiteY327" fmla="*/ 6672003 h 6858000"/>
              <a:gd name="connsiteX328" fmla="*/ 9565939 w 11214100"/>
              <a:gd name="connsiteY328" fmla="*/ 6679634 h 6858000"/>
              <a:gd name="connsiteX329" fmla="*/ 9564670 w 11214100"/>
              <a:gd name="connsiteY329" fmla="*/ 6687266 h 6858000"/>
              <a:gd name="connsiteX330" fmla="*/ 9565939 w 11214100"/>
              <a:gd name="connsiteY330" fmla="*/ 6694897 h 6858000"/>
              <a:gd name="connsiteX331" fmla="*/ 9571015 w 11214100"/>
              <a:gd name="connsiteY331" fmla="*/ 6701256 h 6858000"/>
              <a:gd name="connsiteX332" fmla="*/ 9577361 w 11214100"/>
              <a:gd name="connsiteY332" fmla="*/ 6706344 h 6858000"/>
              <a:gd name="connsiteX333" fmla="*/ 9584975 w 11214100"/>
              <a:gd name="connsiteY333" fmla="*/ 6710159 h 6858000"/>
              <a:gd name="connsiteX334" fmla="*/ 9592589 w 11214100"/>
              <a:gd name="connsiteY334" fmla="*/ 6713975 h 6858000"/>
              <a:gd name="connsiteX335" fmla="*/ 9598935 w 11214100"/>
              <a:gd name="connsiteY335" fmla="*/ 6717790 h 6858000"/>
              <a:gd name="connsiteX336" fmla="*/ 9604011 w 11214100"/>
              <a:gd name="connsiteY336" fmla="*/ 6721606 h 6858000"/>
              <a:gd name="connsiteX337" fmla="*/ 9605280 w 11214100"/>
              <a:gd name="connsiteY337" fmla="*/ 6726693 h 6858000"/>
              <a:gd name="connsiteX338" fmla="*/ 9604011 w 11214100"/>
              <a:gd name="connsiteY338" fmla="*/ 6731781 h 6858000"/>
              <a:gd name="connsiteX339" fmla="*/ 9600204 w 11214100"/>
              <a:gd name="connsiteY339" fmla="*/ 6735597 h 6858000"/>
              <a:gd name="connsiteX340" fmla="*/ 9593858 w 11214100"/>
              <a:gd name="connsiteY340" fmla="*/ 6738140 h 6858000"/>
              <a:gd name="connsiteX341" fmla="*/ 9584975 w 11214100"/>
              <a:gd name="connsiteY341" fmla="*/ 6739412 h 6858000"/>
              <a:gd name="connsiteX342" fmla="*/ 9572284 w 11214100"/>
              <a:gd name="connsiteY342" fmla="*/ 6738140 h 6858000"/>
              <a:gd name="connsiteX343" fmla="*/ 9562132 w 11214100"/>
              <a:gd name="connsiteY343" fmla="*/ 6735597 h 6858000"/>
              <a:gd name="connsiteX344" fmla="*/ 9562132 w 11214100"/>
              <a:gd name="connsiteY344" fmla="*/ 6745771 h 6858000"/>
              <a:gd name="connsiteX345" fmla="*/ 9567208 w 11214100"/>
              <a:gd name="connsiteY345" fmla="*/ 6747043 h 6858000"/>
              <a:gd name="connsiteX346" fmla="*/ 9572284 w 11214100"/>
              <a:gd name="connsiteY346" fmla="*/ 6748315 h 6858000"/>
              <a:gd name="connsiteX347" fmla="*/ 9578630 w 11214100"/>
              <a:gd name="connsiteY347" fmla="*/ 6748315 h 6858000"/>
              <a:gd name="connsiteX348" fmla="*/ 9584975 w 11214100"/>
              <a:gd name="connsiteY348" fmla="*/ 6748315 h 6858000"/>
              <a:gd name="connsiteX349" fmla="*/ 9598935 w 11214100"/>
              <a:gd name="connsiteY349" fmla="*/ 6747043 h 6858000"/>
              <a:gd name="connsiteX350" fmla="*/ 9609087 w 11214100"/>
              <a:gd name="connsiteY350" fmla="*/ 6743228 h 6858000"/>
              <a:gd name="connsiteX351" fmla="*/ 9615432 w 11214100"/>
              <a:gd name="connsiteY351" fmla="*/ 6735597 h 6858000"/>
              <a:gd name="connsiteX352" fmla="*/ 9617970 w 11214100"/>
              <a:gd name="connsiteY352" fmla="*/ 6725422 h 6858000"/>
              <a:gd name="connsiteX353" fmla="*/ 9612894 w 11214100"/>
              <a:gd name="connsiteY353" fmla="*/ 6715247 h 6858000"/>
              <a:gd name="connsiteX354" fmla="*/ 9607818 w 11214100"/>
              <a:gd name="connsiteY354" fmla="*/ 6708887 h 6858000"/>
              <a:gd name="connsiteX355" fmla="*/ 9601473 w 11214100"/>
              <a:gd name="connsiteY355" fmla="*/ 6703800 h 6858000"/>
              <a:gd name="connsiteX356" fmla="*/ 9593858 w 11214100"/>
              <a:gd name="connsiteY356" fmla="*/ 6699984 h 6858000"/>
              <a:gd name="connsiteX357" fmla="*/ 9586244 w 11214100"/>
              <a:gd name="connsiteY357" fmla="*/ 6697441 h 6858000"/>
              <a:gd name="connsiteX358" fmla="*/ 9579899 w 11214100"/>
              <a:gd name="connsiteY358" fmla="*/ 6693625 h 6858000"/>
              <a:gd name="connsiteX359" fmla="*/ 9574823 w 11214100"/>
              <a:gd name="connsiteY359" fmla="*/ 6689809 h 6858000"/>
              <a:gd name="connsiteX360" fmla="*/ 9573553 w 11214100"/>
              <a:gd name="connsiteY360" fmla="*/ 6684722 h 6858000"/>
              <a:gd name="connsiteX361" fmla="*/ 9578630 w 11214100"/>
              <a:gd name="connsiteY361" fmla="*/ 6675819 h 6858000"/>
              <a:gd name="connsiteX362" fmla="*/ 9592589 w 11214100"/>
              <a:gd name="connsiteY362" fmla="*/ 6673275 h 6858000"/>
              <a:gd name="connsiteX363" fmla="*/ 9601473 w 11214100"/>
              <a:gd name="connsiteY363" fmla="*/ 6674547 h 6858000"/>
              <a:gd name="connsiteX364" fmla="*/ 9611625 w 11214100"/>
              <a:gd name="connsiteY364" fmla="*/ 6677091 h 6858000"/>
              <a:gd name="connsiteX365" fmla="*/ 9611625 w 11214100"/>
              <a:gd name="connsiteY365" fmla="*/ 6666916 h 6858000"/>
              <a:gd name="connsiteX366" fmla="*/ 9607818 w 11214100"/>
              <a:gd name="connsiteY366" fmla="*/ 6665644 h 6858000"/>
              <a:gd name="connsiteX367" fmla="*/ 9602742 w 11214100"/>
              <a:gd name="connsiteY367" fmla="*/ 6664372 h 6858000"/>
              <a:gd name="connsiteX368" fmla="*/ 9597666 w 11214100"/>
              <a:gd name="connsiteY368" fmla="*/ 6664372 h 6858000"/>
              <a:gd name="connsiteX369" fmla="*/ 9593858 w 11214100"/>
              <a:gd name="connsiteY369" fmla="*/ 6664372 h 6858000"/>
              <a:gd name="connsiteX370" fmla="*/ 9458070 w 11214100"/>
              <a:gd name="connsiteY370" fmla="*/ 6664372 h 6858000"/>
              <a:gd name="connsiteX371" fmla="*/ 9442841 w 11214100"/>
              <a:gd name="connsiteY371" fmla="*/ 6666916 h 6858000"/>
              <a:gd name="connsiteX372" fmla="*/ 9431419 w 11214100"/>
              <a:gd name="connsiteY372" fmla="*/ 6675819 h 6858000"/>
              <a:gd name="connsiteX373" fmla="*/ 9423805 w 11214100"/>
              <a:gd name="connsiteY373" fmla="*/ 6689809 h 6858000"/>
              <a:gd name="connsiteX374" fmla="*/ 9421267 w 11214100"/>
              <a:gd name="connsiteY374" fmla="*/ 6707615 h 6858000"/>
              <a:gd name="connsiteX375" fmla="*/ 9430150 w 11214100"/>
              <a:gd name="connsiteY375" fmla="*/ 6738140 h 6858000"/>
              <a:gd name="connsiteX376" fmla="*/ 9456801 w 11214100"/>
              <a:gd name="connsiteY376" fmla="*/ 6748315 h 6858000"/>
              <a:gd name="connsiteX377" fmla="*/ 9477105 w 11214100"/>
              <a:gd name="connsiteY377" fmla="*/ 6744500 h 6858000"/>
              <a:gd name="connsiteX378" fmla="*/ 9477105 w 11214100"/>
              <a:gd name="connsiteY378" fmla="*/ 6734325 h 6858000"/>
              <a:gd name="connsiteX379" fmla="*/ 9468222 w 11214100"/>
              <a:gd name="connsiteY379" fmla="*/ 6738140 h 6858000"/>
              <a:gd name="connsiteX380" fmla="*/ 9458070 w 11214100"/>
              <a:gd name="connsiteY380" fmla="*/ 6739412 h 6858000"/>
              <a:gd name="connsiteX381" fmla="*/ 9440303 w 11214100"/>
              <a:gd name="connsiteY381" fmla="*/ 6731781 h 6858000"/>
              <a:gd name="connsiteX382" fmla="*/ 9433958 w 11214100"/>
              <a:gd name="connsiteY382" fmla="*/ 6707615 h 6858000"/>
              <a:gd name="connsiteX383" fmla="*/ 9435227 w 11214100"/>
              <a:gd name="connsiteY383" fmla="*/ 6693625 h 6858000"/>
              <a:gd name="connsiteX384" fmla="*/ 9440303 w 11214100"/>
              <a:gd name="connsiteY384" fmla="*/ 6683450 h 6858000"/>
              <a:gd name="connsiteX385" fmla="*/ 9447917 w 11214100"/>
              <a:gd name="connsiteY385" fmla="*/ 6677091 h 6858000"/>
              <a:gd name="connsiteX386" fmla="*/ 9458070 w 11214100"/>
              <a:gd name="connsiteY386" fmla="*/ 6674547 h 6858000"/>
              <a:gd name="connsiteX387" fmla="*/ 9468222 w 11214100"/>
              <a:gd name="connsiteY387" fmla="*/ 6675819 h 6858000"/>
              <a:gd name="connsiteX388" fmla="*/ 9477105 w 11214100"/>
              <a:gd name="connsiteY388" fmla="*/ 6679634 h 6858000"/>
              <a:gd name="connsiteX389" fmla="*/ 9477105 w 11214100"/>
              <a:gd name="connsiteY389" fmla="*/ 6668188 h 6858000"/>
              <a:gd name="connsiteX390" fmla="*/ 9468222 w 11214100"/>
              <a:gd name="connsiteY390" fmla="*/ 6665644 h 6858000"/>
              <a:gd name="connsiteX391" fmla="*/ 9458070 w 11214100"/>
              <a:gd name="connsiteY391" fmla="*/ 6664372 h 6858000"/>
              <a:gd name="connsiteX392" fmla="*/ 0 w 11214100"/>
              <a:gd name="connsiteY392" fmla="*/ 0 h 6858000"/>
              <a:gd name="connsiteX393" fmla="*/ 11214100 w 11214100"/>
              <a:gd name="connsiteY393" fmla="*/ 0 h 6858000"/>
              <a:gd name="connsiteX394" fmla="*/ 11214100 w 11214100"/>
              <a:gd name="connsiteY394" fmla="*/ 6858000 h 6858000"/>
              <a:gd name="connsiteX395" fmla="*/ 0 w 11214100"/>
              <a:gd name="connsiteY39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</a:cxnLst>
            <a:rect l="l" t="t" r="r" b="b"/>
            <a:pathLst>
              <a:path w="11214100" h="6858000">
                <a:moveTo>
                  <a:pt x="10776618" y="6677091"/>
                </a:moveTo>
                <a:lnTo>
                  <a:pt x="10790578" y="6720334"/>
                </a:lnTo>
                <a:lnTo>
                  <a:pt x="10762659" y="6720334"/>
                </a:lnTo>
                <a:close/>
                <a:moveTo>
                  <a:pt x="10412400" y="6677091"/>
                </a:moveTo>
                <a:lnTo>
                  <a:pt x="10421283" y="6677091"/>
                </a:lnTo>
                <a:cubicBezTo>
                  <a:pt x="10425090" y="6677091"/>
                  <a:pt x="10428897" y="6677091"/>
                  <a:pt x="10432705" y="6678363"/>
                </a:cubicBezTo>
                <a:cubicBezTo>
                  <a:pt x="10435243" y="6679635"/>
                  <a:pt x="10437781" y="6680907"/>
                  <a:pt x="10440319" y="6683450"/>
                </a:cubicBezTo>
                <a:cubicBezTo>
                  <a:pt x="10442857" y="6685994"/>
                  <a:pt x="10444126" y="6689810"/>
                  <a:pt x="10445395" y="6693625"/>
                </a:cubicBezTo>
                <a:cubicBezTo>
                  <a:pt x="10446664" y="6697441"/>
                  <a:pt x="10446664" y="6701256"/>
                  <a:pt x="10446664" y="6707616"/>
                </a:cubicBezTo>
                <a:cubicBezTo>
                  <a:pt x="10446664" y="6727966"/>
                  <a:pt x="10437781" y="6738141"/>
                  <a:pt x="10420014" y="6739412"/>
                </a:cubicBezTo>
                <a:lnTo>
                  <a:pt x="10412400" y="6739412"/>
                </a:lnTo>
                <a:close/>
                <a:moveTo>
                  <a:pt x="10148435" y="6675819"/>
                </a:moveTo>
                <a:cubicBezTo>
                  <a:pt x="10152242" y="6675819"/>
                  <a:pt x="10154781" y="6677091"/>
                  <a:pt x="10157319" y="6678363"/>
                </a:cubicBezTo>
                <a:cubicBezTo>
                  <a:pt x="10159857" y="6679635"/>
                  <a:pt x="10161126" y="6682178"/>
                  <a:pt x="10163664" y="6684722"/>
                </a:cubicBezTo>
                <a:cubicBezTo>
                  <a:pt x="10166202" y="6687266"/>
                  <a:pt x="10166202" y="6691081"/>
                  <a:pt x="10167471" y="6694897"/>
                </a:cubicBezTo>
                <a:cubicBezTo>
                  <a:pt x="10168740" y="6698713"/>
                  <a:pt x="10168740" y="6702528"/>
                  <a:pt x="10168740" y="6707616"/>
                </a:cubicBezTo>
                <a:cubicBezTo>
                  <a:pt x="10168740" y="6711431"/>
                  <a:pt x="10168740" y="6716519"/>
                  <a:pt x="10167471" y="6720334"/>
                </a:cubicBezTo>
                <a:cubicBezTo>
                  <a:pt x="10166202" y="6724150"/>
                  <a:pt x="10164933" y="6727965"/>
                  <a:pt x="10163664" y="6730509"/>
                </a:cubicBezTo>
                <a:cubicBezTo>
                  <a:pt x="10162395" y="6733053"/>
                  <a:pt x="10159857" y="6735597"/>
                  <a:pt x="10157319" y="6736869"/>
                </a:cubicBezTo>
                <a:cubicBezTo>
                  <a:pt x="10154781" y="6738140"/>
                  <a:pt x="10152242" y="6739412"/>
                  <a:pt x="10148435" y="6739412"/>
                </a:cubicBezTo>
                <a:cubicBezTo>
                  <a:pt x="10144628" y="6739412"/>
                  <a:pt x="10142090" y="6738140"/>
                  <a:pt x="10139552" y="6736869"/>
                </a:cubicBezTo>
                <a:cubicBezTo>
                  <a:pt x="10137014" y="6735597"/>
                  <a:pt x="10134476" y="6733053"/>
                  <a:pt x="10133207" y="6730509"/>
                </a:cubicBezTo>
                <a:cubicBezTo>
                  <a:pt x="10131938" y="6727965"/>
                  <a:pt x="10130669" y="6724150"/>
                  <a:pt x="10129400" y="6720334"/>
                </a:cubicBezTo>
                <a:cubicBezTo>
                  <a:pt x="10128130" y="6716519"/>
                  <a:pt x="10128130" y="6712703"/>
                  <a:pt x="10128130" y="6707616"/>
                </a:cubicBezTo>
                <a:cubicBezTo>
                  <a:pt x="10128130" y="6702528"/>
                  <a:pt x="10128130" y="6698713"/>
                  <a:pt x="10129400" y="6694897"/>
                </a:cubicBezTo>
                <a:cubicBezTo>
                  <a:pt x="10130669" y="6691081"/>
                  <a:pt x="10131938" y="6687266"/>
                  <a:pt x="10133207" y="6684722"/>
                </a:cubicBezTo>
                <a:cubicBezTo>
                  <a:pt x="10134476" y="6682178"/>
                  <a:pt x="10137014" y="6679635"/>
                  <a:pt x="10139552" y="6678363"/>
                </a:cubicBezTo>
                <a:cubicBezTo>
                  <a:pt x="10142090" y="6677091"/>
                  <a:pt x="10144628" y="6675819"/>
                  <a:pt x="10148435" y="6675819"/>
                </a:cubicBezTo>
                <a:close/>
                <a:moveTo>
                  <a:pt x="9729647" y="6675819"/>
                </a:moveTo>
                <a:cubicBezTo>
                  <a:pt x="9733455" y="6675819"/>
                  <a:pt x="9735993" y="6677091"/>
                  <a:pt x="9738531" y="6678363"/>
                </a:cubicBezTo>
                <a:cubicBezTo>
                  <a:pt x="9741069" y="6679635"/>
                  <a:pt x="9742338" y="6682178"/>
                  <a:pt x="9744876" y="6684722"/>
                </a:cubicBezTo>
                <a:cubicBezTo>
                  <a:pt x="9747414" y="6687266"/>
                  <a:pt x="9747414" y="6691081"/>
                  <a:pt x="9748683" y="6694897"/>
                </a:cubicBezTo>
                <a:cubicBezTo>
                  <a:pt x="9749952" y="6698713"/>
                  <a:pt x="9749952" y="6702528"/>
                  <a:pt x="9749952" y="6707616"/>
                </a:cubicBezTo>
                <a:cubicBezTo>
                  <a:pt x="9749952" y="6711431"/>
                  <a:pt x="9751221" y="6716519"/>
                  <a:pt x="9749952" y="6720334"/>
                </a:cubicBezTo>
                <a:cubicBezTo>
                  <a:pt x="9748683" y="6724150"/>
                  <a:pt x="9747414" y="6727965"/>
                  <a:pt x="9746145" y="6730509"/>
                </a:cubicBezTo>
                <a:cubicBezTo>
                  <a:pt x="9744876" y="6733053"/>
                  <a:pt x="9742338" y="6735597"/>
                  <a:pt x="9739800" y="6736869"/>
                </a:cubicBezTo>
                <a:cubicBezTo>
                  <a:pt x="9737262" y="6738140"/>
                  <a:pt x="9734724" y="6739412"/>
                  <a:pt x="9730916" y="6739412"/>
                </a:cubicBezTo>
                <a:cubicBezTo>
                  <a:pt x="9727109" y="6739412"/>
                  <a:pt x="9724571" y="6738140"/>
                  <a:pt x="9722033" y="6736869"/>
                </a:cubicBezTo>
                <a:cubicBezTo>
                  <a:pt x="9719495" y="6735597"/>
                  <a:pt x="9716957" y="6733053"/>
                  <a:pt x="9715688" y="6730509"/>
                </a:cubicBezTo>
                <a:cubicBezTo>
                  <a:pt x="9714419" y="6727965"/>
                  <a:pt x="9713150" y="6724150"/>
                  <a:pt x="9711881" y="6720334"/>
                </a:cubicBezTo>
                <a:cubicBezTo>
                  <a:pt x="9710612" y="6716519"/>
                  <a:pt x="9710612" y="6712703"/>
                  <a:pt x="9710612" y="6707616"/>
                </a:cubicBezTo>
                <a:cubicBezTo>
                  <a:pt x="9710612" y="6702528"/>
                  <a:pt x="9710612" y="6698713"/>
                  <a:pt x="9711881" y="6694897"/>
                </a:cubicBezTo>
                <a:cubicBezTo>
                  <a:pt x="9711881" y="6691081"/>
                  <a:pt x="9713150" y="6687266"/>
                  <a:pt x="9714419" y="6684722"/>
                </a:cubicBezTo>
                <a:cubicBezTo>
                  <a:pt x="9715688" y="6682178"/>
                  <a:pt x="9718226" y="6679635"/>
                  <a:pt x="9720764" y="6678363"/>
                </a:cubicBezTo>
                <a:cubicBezTo>
                  <a:pt x="9723302" y="6677091"/>
                  <a:pt x="9725840" y="6675819"/>
                  <a:pt x="9729647" y="6675819"/>
                </a:cubicBezTo>
                <a:close/>
                <a:moveTo>
                  <a:pt x="9926352" y="6674547"/>
                </a:moveTo>
                <a:lnTo>
                  <a:pt x="9936504" y="6674547"/>
                </a:lnTo>
                <a:cubicBezTo>
                  <a:pt x="9941580" y="6674547"/>
                  <a:pt x="9945387" y="6675819"/>
                  <a:pt x="9947925" y="6678363"/>
                </a:cubicBezTo>
                <a:cubicBezTo>
                  <a:pt x="9950464" y="6680907"/>
                  <a:pt x="9951733" y="6684722"/>
                  <a:pt x="9951733" y="6688538"/>
                </a:cubicBezTo>
                <a:cubicBezTo>
                  <a:pt x="9951733" y="6691081"/>
                  <a:pt x="9951733" y="6693625"/>
                  <a:pt x="9951733" y="6693625"/>
                </a:cubicBezTo>
                <a:cubicBezTo>
                  <a:pt x="9950464" y="6694897"/>
                  <a:pt x="9949194" y="6696169"/>
                  <a:pt x="9947925" y="6697441"/>
                </a:cubicBezTo>
                <a:cubicBezTo>
                  <a:pt x="9946656" y="6698713"/>
                  <a:pt x="9945387" y="6699985"/>
                  <a:pt x="9942849" y="6699985"/>
                </a:cubicBezTo>
                <a:cubicBezTo>
                  <a:pt x="9940311" y="6701256"/>
                  <a:pt x="9937773" y="6701256"/>
                  <a:pt x="9935235" y="6701256"/>
                </a:cubicBezTo>
                <a:lnTo>
                  <a:pt x="9926352" y="6701256"/>
                </a:lnTo>
                <a:close/>
                <a:moveTo>
                  <a:pt x="10826112" y="6666916"/>
                </a:moveTo>
                <a:lnTo>
                  <a:pt x="10826112" y="6748315"/>
                </a:lnTo>
                <a:lnTo>
                  <a:pt x="10873067" y="6748315"/>
                </a:lnTo>
                <a:lnTo>
                  <a:pt x="10873067" y="6738141"/>
                </a:lnTo>
                <a:lnTo>
                  <a:pt x="10837533" y="6738141"/>
                </a:lnTo>
                <a:lnTo>
                  <a:pt x="10837533" y="6666916"/>
                </a:lnTo>
                <a:close/>
                <a:moveTo>
                  <a:pt x="10769004" y="6666916"/>
                </a:moveTo>
                <a:lnTo>
                  <a:pt x="10742354" y="6748315"/>
                </a:lnTo>
                <a:lnTo>
                  <a:pt x="10753776" y="6748315"/>
                </a:lnTo>
                <a:lnTo>
                  <a:pt x="10760121" y="6730509"/>
                </a:lnTo>
                <a:lnTo>
                  <a:pt x="10794385" y="6730509"/>
                </a:lnTo>
                <a:lnTo>
                  <a:pt x="10799462" y="6748315"/>
                </a:lnTo>
                <a:lnTo>
                  <a:pt x="10810883" y="6748315"/>
                </a:lnTo>
                <a:lnTo>
                  <a:pt x="10784233" y="6666916"/>
                </a:lnTo>
                <a:close/>
                <a:moveTo>
                  <a:pt x="10682708" y="6666916"/>
                </a:moveTo>
                <a:lnTo>
                  <a:pt x="10682708" y="6675819"/>
                </a:lnTo>
                <a:lnTo>
                  <a:pt x="10701744" y="6675819"/>
                </a:lnTo>
                <a:lnTo>
                  <a:pt x="10701744" y="6738141"/>
                </a:lnTo>
                <a:lnTo>
                  <a:pt x="10682708" y="6738141"/>
                </a:lnTo>
                <a:lnTo>
                  <a:pt x="10682708" y="6748315"/>
                </a:lnTo>
                <a:lnTo>
                  <a:pt x="10730932" y="6748315"/>
                </a:lnTo>
                <a:lnTo>
                  <a:pt x="10730932" y="6738141"/>
                </a:lnTo>
                <a:lnTo>
                  <a:pt x="10711896" y="6738141"/>
                </a:lnTo>
                <a:lnTo>
                  <a:pt x="10711896" y="6675819"/>
                </a:lnTo>
                <a:lnTo>
                  <a:pt x="10730932" y="6675819"/>
                </a:lnTo>
                <a:lnTo>
                  <a:pt x="10730932" y="6666916"/>
                </a:lnTo>
                <a:close/>
                <a:moveTo>
                  <a:pt x="10606565" y="6666916"/>
                </a:moveTo>
                <a:lnTo>
                  <a:pt x="10606565" y="6675819"/>
                </a:lnTo>
                <a:lnTo>
                  <a:pt x="10630677" y="6675819"/>
                </a:lnTo>
                <a:lnTo>
                  <a:pt x="10630677" y="6748315"/>
                </a:lnTo>
                <a:lnTo>
                  <a:pt x="10642099" y="6748315"/>
                </a:lnTo>
                <a:lnTo>
                  <a:pt x="10642099" y="6675819"/>
                </a:lnTo>
                <a:lnTo>
                  <a:pt x="10666211" y="6675819"/>
                </a:lnTo>
                <a:lnTo>
                  <a:pt x="10666211" y="6666916"/>
                </a:lnTo>
                <a:close/>
                <a:moveTo>
                  <a:pt x="10539305" y="6666916"/>
                </a:moveTo>
                <a:lnTo>
                  <a:pt x="10539305" y="6747044"/>
                </a:lnTo>
                <a:lnTo>
                  <a:pt x="10549457" y="6747044"/>
                </a:lnTo>
                <a:lnTo>
                  <a:pt x="10549457" y="6721606"/>
                </a:lnTo>
                <a:lnTo>
                  <a:pt x="10549457" y="6680907"/>
                </a:lnTo>
                <a:lnTo>
                  <a:pt x="10557072" y="6697441"/>
                </a:lnTo>
                <a:lnTo>
                  <a:pt x="10581184" y="6748315"/>
                </a:lnTo>
                <a:lnTo>
                  <a:pt x="10593874" y="6748315"/>
                </a:lnTo>
                <a:lnTo>
                  <a:pt x="10593874" y="6666916"/>
                </a:lnTo>
                <a:lnTo>
                  <a:pt x="10583722" y="6666916"/>
                </a:lnTo>
                <a:lnTo>
                  <a:pt x="10583722" y="6689810"/>
                </a:lnTo>
                <a:lnTo>
                  <a:pt x="10583722" y="6734325"/>
                </a:lnTo>
                <a:lnTo>
                  <a:pt x="10576108" y="6715247"/>
                </a:lnTo>
                <a:lnTo>
                  <a:pt x="10553265" y="6666916"/>
                </a:lnTo>
                <a:close/>
                <a:moveTo>
                  <a:pt x="10475852" y="6666916"/>
                </a:moveTo>
                <a:lnTo>
                  <a:pt x="10475852" y="6748315"/>
                </a:lnTo>
                <a:lnTo>
                  <a:pt x="10521538" y="6748315"/>
                </a:lnTo>
                <a:lnTo>
                  <a:pt x="10521538" y="6738141"/>
                </a:lnTo>
                <a:lnTo>
                  <a:pt x="10486004" y="6738141"/>
                </a:lnTo>
                <a:lnTo>
                  <a:pt x="10486004" y="6710159"/>
                </a:lnTo>
                <a:lnTo>
                  <a:pt x="10520269" y="6710159"/>
                </a:lnTo>
                <a:lnTo>
                  <a:pt x="10520269" y="6701256"/>
                </a:lnTo>
                <a:lnTo>
                  <a:pt x="10486004" y="6701256"/>
                </a:lnTo>
                <a:lnTo>
                  <a:pt x="10486004" y="6675819"/>
                </a:lnTo>
                <a:lnTo>
                  <a:pt x="10521538" y="6675819"/>
                </a:lnTo>
                <a:lnTo>
                  <a:pt x="10521538" y="6666916"/>
                </a:lnTo>
                <a:close/>
                <a:moveTo>
                  <a:pt x="10399709" y="6666916"/>
                </a:moveTo>
                <a:lnTo>
                  <a:pt x="10399709" y="6748315"/>
                </a:lnTo>
                <a:lnTo>
                  <a:pt x="10417476" y="6748315"/>
                </a:lnTo>
                <a:cubicBezTo>
                  <a:pt x="10422552" y="6748315"/>
                  <a:pt x="10426359" y="6747044"/>
                  <a:pt x="10431435" y="6747044"/>
                </a:cubicBezTo>
                <a:cubicBezTo>
                  <a:pt x="10435243" y="6745772"/>
                  <a:pt x="10439050" y="6744500"/>
                  <a:pt x="10441588" y="6743228"/>
                </a:cubicBezTo>
                <a:cubicBezTo>
                  <a:pt x="10444126" y="6741956"/>
                  <a:pt x="10446664" y="6739412"/>
                  <a:pt x="10449202" y="6736869"/>
                </a:cubicBezTo>
                <a:cubicBezTo>
                  <a:pt x="10451740" y="6734325"/>
                  <a:pt x="10453009" y="6731781"/>
                  <a:pt x="10454278" y="6727966"/>
                </a:cubicBezTo>
                <a:cubicBezTo>
                  <a:pt x="10455547" y="6724150"/>
                  <a:pt x="10456817" y="6721606"/>
                  <a:pt x="10456817" y="6717791"/>
                </a:cubicBezTo>
                <a:cubicBezTo>
                  <a:pt x="10458086" y="6713975"/>
                  <a:pt x="10458086" y="6710159"/>
                  <a:pt x="10458086" y="6706344"/>
                </a:cubicBezTo>
                <a:cubicBezTo>
                  <a:pt x="10458086" y="6692353"/>
                  <a:pt x="10455547" y="6683450"/>
                  <a:pt x="10447933" y="6677091"/>
                </a:cubicBezTo>
                <a:cubicBezTo>
                  <a:pt x="10441588" y="6670732"/>
                  <a:pt x="10432705" y="6666916"/>
                  <a:pt x="10420014" y="6666916"/>
                </a:cubicBezTo>
                <a:close/>
                <a:moveTo>
                  <a:pt x="10333718" y="6666916"/>
                </a:moveTo>
                <a:lnTo>
                  <a:pt x="10333718" y="6675819"/>
                </a:lnTo>
                <a:lnTo>
                  <a:pt x="10352754" y="6675819"/>
                </a:lnTo>
                <a:lnTo>
                  <a:pt x="10352754" y="6738141"/>
                </a:lnTo>
                <a:lnTo>
                  <a:pt x="10333718" y="6738141"/>
                </a:lnTo>
                <a:lnTo>
                  <a:pt x="10333718" y="6748315"/>
                </a:lnTo>
                <a:lnTo>
                  <a:pt x="10381942" y="6748315"/>
                </a:lnTo>
                <a:lnTo>
                  <a:pt x="10381942" y="6738141"/>
                </a:lnTo>
                <a:lnTo>
                  <a:pt x="10362906" y="6738141"/>
                </a:lnTo>
                <a:lnTo>
                  <a:pt x="10362906" y="6675819"/>
                </a:lnTo>
                <a:lnTo>
                  <a:pt x="10381942" y="6675819"/>
                </a:lnTo>
                <a:lnTo>
                  <a:pt x="10381942" y="6666916"/>
                </a:lnTo>
                <a:close/>
                <a:moveTo>
                  <a:pt x="10266458" y="6666916"/>
                </a:moveTo>
                <a:lnTo>
                  <a:pt x="10266458" y="6748315"/>
                </a:lnTo>
                <a:lnTo>
                  <a:pt x="10277880" y="6748315"/>
                </a:lnTo>
                <a:lnTo>
                  <a:pt x="10277880" y="6711431"/>
                </a:lnTo>
                <a:lnTo>
                  <a:pt x="10310875" y="6711431"/>
                </a:lnTo>
                <a:lnTo>
                  <a:pt x="10310875" y="6702528"/>
                </a:lnTo>
                <a:lnTo>
                  <a:pt x="10277880" y="6702528"/>
                </a:lnTo>
                <a:lnTo>
                  <a:pt x="10277880" y="6675819"/>
                </a:lnTo>
                <a:lnTo>
                  <a:pt x="10312144" y="6675819"/>
                </a:lnTo>
                <a:lnTo>
                  <a:pt x="10312144" y="6666916"/>
                </a:lnTo>
                <a:close/>
                <a:moveTo>
                  <a:pt x="10191584" y="6666916"/>
                </a:moveTo>
                <a:lnTo>
                  <a:pt x="10191584" y="6747044"/>
                </a:lnTo>
                <a:lnTo>
                  <a:pt x="10201736" y="6747044"/>
                </a:lnTo>
                <a:lnTo>
                  <a:pt x="10201736" y="6721606"/>
                </a:lnTo>
                <a:lnTo>
                  <a:pt x="10201736" y="6680907"/>
                </a:lnTo>
                <a:lnTo>
                  <a:pt x="10208082" y="6697441"/>
                </a:lnTo>
                <a:lnTo>
                  <a:pt x="10232194" y="6748315"/>
                </a:lnTo>
                <a:lnTo>
                  <a:pt x="10246153" y="6748315"/>
                </a:lnTo>
                <a:lnTo>
                  <a:pt x="10246153" y="6666916"/>
                </a:lnTo>
                <a:lnTo>
                  <a:pt x="10236001" y="6666916"/>
                </a:lnTo>
                <a:lnTo>
                  <a:pt x="10236001" y="6689810"/>
                </a:lnTo>
                <a:lnTo>
                  <a:pt x="10236001" y="6734325"/>
                </a:lnTo>
                <a:lnTo>
                  <a:pt x="10228387" y="6715247"/>
                </a:lnTo>
                <a:lnTo>
                  <a:pt x="10205544" y="6666916"/>
                </a:lnTo>
                <a:close/>
                <a:moveTo>
                  <a:pt x="9914930" y="6666916"/>
                </a:moveTo>
                <a:lnTo>
                  <a:pt x="9914930" y="6748315"/>
                </a:lnTo>
                <a:lnTo>
                  <a:pt x="9926352" y="6748315"/>
                </a:lnTo>
                <a:lnTo>
                  <a:pt x="9926352" y="6713975"/>
                </a:lnTo>
                <a:lnTo>
                  <a:pt x="9931428" y="6713975"/>
                </a:lnTo>
                <a:cubicBezTo>
                  <a:pt x="9932697" y="6713975"/>
                  <a:pt x="9933966" y="6713975"/>
                  <a:pt x="9935235" y="6713975"/>
                </a:cubicBezTo>
                <a:cubicBezTo>
                  <a:pt x="9936504" y="6713975"/>
                  <a:pt x="9937773" y="6713975"/>
                  <a:pt x="9939042" y="6715247"/>
                </a:cubicBezTo>
                <a:cubicBezTo>
                  <a:pt x="9939042" y="6715247"/>
                  <a:pt x="9940311" y="6716519"/>
                  <a:pt x="9941580" y="6717791"/>
                </a:cubicBezTo>
                <a:cubicBezTo>
                  <a:pt x="9942849" y="6719063"/>
                  <a:pt x="9942849" y="6720334"/>
                  <a:pt x="9944118" y="6722878"/>
                </a:cubicBezTo>
                <a:lnTo>
                  <a:pt x="9956809" y="6748315"/>
                </a:lnTo>
                <a:lnTo>
                  <a:pt x="9969499" y="6748315"/>
                </a:lnTo>
                <a:lnTo>
                  <a:pt x="9958078" y="6720334"/>
                </a:lnTo>
                <a:cubicBezTo>
                  <a:pt x="9956809" y="6717791"/>
                  <a:pt x="9954271" y="6715247"/>
                  <a:pt x="9953002" y="6712703"/>
                </a:cubicBezTo>
                <a:cubicBezTo>
                  <a:pt x="9950464" y="6711431"/>
                  <a:pt x="9949194" y="6710159"/>
                  <a:pt x="9946656" y="6708888"/>
                </a:cubicBezTo>
                <a:cubicBezTo>
                  <a:pt x="9949194" y="6708888"/>
                  <a:pt x="9951733" y="6707616"/>
                  <a:pt x="9954271" y="6706344"/>
                </a:cubicBezTo>
                <a:cubicBezTo>
                  <a:pt x="9955540" y="6705072"/>
                  <a:pt x="9958078" y="6702528"/>
                  <a:pt x="9959347" y="6701256"/>
                </a:cubicBezTo>
                <a:cubicBezTo>
                  <a:pt x="9961885" y="6698713"/>
                  <a:pt x="9961885" y="6697441"/>
                  <a:pt x="9963154" y="6694897"/>
                </a:cubicBezTo>
                <a:cubicBezTo>
                  <a:pt x="9964423" y="6692353"/>
                  <a:pt x="9964423" y="6689810"/>
                  <a:pt x="9964423" y="6687266"/>
                </a:cubicBezTo>
                <a:cubicBezTo>
                  <a:pt x="9964423" y="6683450"/>
                  <a:pt x="9964423" y="6680907"/>
                  <a:pt x="9963154" y="6678363"/>
                </a:cubicBezTo>
                <a:cubicBezTo>
                  <a:pt x="9961885" y="6675819"/>
                  <a:pt x="9960616" y="6673275"/>
                  <a:pt x="9958078" y="6672003"/>
                </a:cubicBezTo>
                <a:cubicBezTo>
                  <a:pt x="9955540" y="6670732"/>
                  <a:pt x="9953002" y="6669460"/>
                  <a:pt x="9949194" y="6668188"/>
                </a:cubicBezTo>
                <a:cubicBezTo>
                  <a:pt x="9945387" y="6666916"/>
                  <a:pt x="9941580" y="6666916"/>
                  <a:pt x="9936504" y="6666916"/>
                </a:cubicBezTo>
                <a:close/>
                <a:moveTo>
                  <a:pt x="9847670" y="6666916"/>
                </a:moveTo>
                <a:lnTo>
                  <a:pt x="9847670" y="6748315"/>
                </a:lnTo>
                <a:lnTo>
                  <a:pt x="9893356" y="6748315"/>
                </a:lnTo>
                <a:lnTo>
                  <a:pt x="9893356" y="6738141"/>
                </a:lnTo>
                <a:lnTo>
                  <a:pt x="9857822" y="6738141"/>
                </a:lnTo>
                <a:lnTo>
                  <a:pt x="9857822" y="6710159"/>
                </a:lnTo>
                <a:lnTo>
                  <a:pt x="9892087" y="6710159"/>
                </a:lnTo>
                <a:lnTo>
                  <a:pt x="9892087" y="6701256"/>
                </a:lnTo>
                <a:lnTo>
                  <a:pt x="9857822" y="6701256"/>
                </a:lnTo>
                <a:lnTo>
                  <a:pt x="9857822" y="6675819"/>
                </a:lnTo>
                <a:lnTo>
                  <a:pt x="9893356" y="6675819"/>
                </a:lnTo>
                <a:lnTo>
                  <a:pt x="9893356" y="6666916"/>
                </a:lnTo>
                <a:close/>
                <a:moveTo>
                  <a:pt x="9771526" y="6666916"/>
                </a:moveTo>
                <a:lnTo>
                  <a:pt x="9767719" y="6748315"/>
                </a:lnTo>
                <a:lnTo>
                  <a:pt x="9777871" y="6748315"/>
                </a:lnTo>
                <a:lnTo>
                  <a:pt x="9780410" y="6698713"/>
                </a:lnTo>
                <a:lnTo>
                  <a:pt x="9780410" y="6678363"/>
                </a:lnTo>
                <a:lnTo>
                  <a:pt x="9784217" y="6691081"/>
                </a:lnTo>
                <a:lnTo>
                  <a:pt x="9795638" y="6721606"/>
                </a:lnTo>
                <a:lnTo>
                  <a:pt x="9803253" y="6721606"/>
                </a:lnTo>
                <a:lnTo>
                  <a:pt x="9814674" y="6689810"/>
                </a:lnTo>
                <a:lnTo>
                  <a:pt x="9818481" y="6678363"/>
                </a:lnTo>
                <a:lnTo>
                  <a:pt x="9819750" y="6697441"/>
                </a:lnTo>
                <a:lnTo>
                  <a:pt x="9821019" y="6748315"/>
                </a:lnTo>
                <a:lnTo>
                  <a:pt x="9831172" y="6748315"/>
                </a:lnTo>
                <a:lnTo>
                  <a:pt x="9828634" y="6666916"/>
                </a:lnTo>
                <a:lnTo>
                  <a:pt x="9814674" y="6666916"/>
                </a:lnTo>
                <a:lnTo>
                  <a:pt x="9803253" y="6697441"/>
                </a:lnTo>
                <a:lnTo>
                  <a:pt x="9799445" y="6707616"/>
                </a:lnTo>
                <a:lnTo>
                  <a:pt x="9795638" y="6697441"/>
                </a:lnTo>
                <a:lnTo>
                  <a:pt x="9784217" y="6666916"/>
                </a:lnTo>
                <a:close/>
                <a:moveTo>
                  <a:pt x="9630661" y="6666916"/>
                </a:moveTo>
                <a:lnTo>
                  <a:pt x="9630661" y="6675819"/>
                </a:lnTo>
                <a:lnTo>
                  <a:pt x="9654773" y="6675819"/>
                </a:lnTo>
                <a:lnTo>
                  <a:pt x="9654773" y="6748315"/>
                </a:lnTo>
                <a:lnTo>
                  <a:pt x="9666195" y="6748315"/>
                </a:lnTo>
                <a:lnTo>
                  <a:pt x="9666195" y="6675819"/>
                </a:lnTo>
                <a:lnTo>
                  <a:pt x="9690307" y="6675819"/>
                </a:lnTo>
                <a:lnTo>
                  <a:pt x="9690307" y="6666916"/>
                </a:lnTo>
                <a:close/>
                <a:moveTo>
                  <a:pt x="9492334" y="6666916"/>
                </a:moveTo>
                <a:lnTo>
                  <a:pt x="9492334" y="6721606"/>
                </a:lnTo>
                <a:cubicBezTo>
                  <a:pt x="9492334" y="6725422"/>
                  <a:pt x="9492334" y="6729237"/>
                  <a:pt x="9493603" y="6733053"/>
                </a:cubicBezTo>
                <a:cubicBezTo>
                  <a:pt x="9494872" y="6735597"/>
                  <a:pt x="9496141" y="6739412"/>
                  <a:pt x="9498679" y="6740684"/>
                </a:cubicBezTo>
                <a:cubicBezTo>
                  <a:pt x="9501217" y="6741956"/>
                  <a:pt x="9503755" y="6744500"/>
                  <a:pt x="9507563" y="6745772"/>
                </a:cubicBezTo>
                <a:cubicBezTo>
                  <a:pt x="9511370" y="6747044"/>
                  <a:pt x="9515177" y="6748315"/>
                  <a:pt x="9520253" y="6748315"/>
                </a:cubicBezTo>
                <a:cubicBezTo>
                  <a:pt x="9525329" y="6748315"/>
                  <a:pt x="9529137" y="6748315"/>
                  <a:pt x="9534213" y="6747044"/>
                </a:cubicBezTo>
                <a:cubicBezTo>
                  <a:pt x="9538020" y="6745772"/>
                  <a:pt x="9540558" y="6743228"/>
                  <a:pt x="9543096" y="6740684"/>
                </a:cubicBezTo>
                <a:cubicBezTo>
                  <a:pt x="9545634" y="6738141"/>
                  <a:pt x="9546903" y="6735597"/>
                  <a:pt x="9548172" y="6731781"/>
                </a:cubicBezTo>
                <a:cubicBezTo>
                  <a:pt x="9549442" y="6727966"/>
                  <a:pt x="9549442" y="6724150"/>
                  <a:pt x="9549442" y="6719063"/>
                </a:cubicBezTo>
                <a:lnTo>
                  <a:pt x="9548172" y="6719063"/>
                </a:lnTo>
                <a:lnTo>
                  <a:pt x="9548172" y="6666916"/>
                </a:lnTo>
                <a:lnTo>
                  <a:pt x="9536751" y="6666916"/>
                </a:lnTo>
                <a:lnTo>
                  <a:pt x="9536751" y="6721606"/>
                </a:lnTo>
                <a:cubicBezTo>
                  <a:pt x="9536751" y="6727966"/>
                  <a:pt x="9535482" y="6731781"/>
                  <a:pt x="9532944" y="6735597"/>
                </a:cubicBezTo>
                <a:cubicBezTo>
                  <a:pt x="9530406" y="6739412"/>
                  <a:pt x="9526599" y="6740684"/>
                  <a:pt x="9520253" y="6740684"/>
                </a:cubicBezTo>
                <a:cubicBezTo>
                  <a:pt x="9517715" y="6740684"/>
                  <a:pt x="9515177" y="6740684"/>
                  <a:pt x="9512639" y="6739412"/>
                </a:cubicBezTo>
                <a:cubicBezTo>
                  <a:pt x="9510101" y="6738141"/>
                  <a:pt x="9508832" y="6738141"/>
                  <a:pt x="9507563" y="6735597"/>
                </a:cubicBezTo>
                <a:cubicBezTo>
                  <a:pt x="9506294" y="6733053"/>
                  <a:pt x="9505025" y="6731781"/>
                  <a:pt x="9505025" y="6729237"/>
                </a:cubicBezTo>
                <a:cubicBezTo>
                  <a:pt x="9503755" y="6726694"/>
                  <a:pt x="9503755" y="6724150"/>
                  <a:pt x="9503755" y="6720334"/>
                </a:cubicBezTo>
                <a:lnTo>
                  <a:pt x="9503755" y="6666916"/>
                </a:lnTo>
                <a:close/>
                <a:moveTo>
                  <a:pt x="9286747" y="6666916"/>
                </a:moveTo>
                <a:lnTo>
                  <a:pt x="9286747" y="6675819"/>
                </a:lnTo>
                <a:lnTo>
                  <a:pt x="9305783" y="6675819"/>
                </a:lnTo>
                <a:lnTo>
                  <a:pt x="9305783" y="6738141"/>
                </a:lnTo>
                <a:lnTo>
                  <a:pt x="9286747" y="6738141"/>
                </a:lnTo>
                <a:lnTo>
                  <a:pt x="9286747" y="6748315"/>
                </a:lnTo>
                <a:lnTo>
                  <a:pt x="9334971" y="6748315"/>
                </a:lnTo>
                <a:lnTo>
                  <a:pt x="9334971" y="6738141"/>
                </a:lnTo>
                <a:lnTo>
                  <a:pt x="9315935" y="6738141"/>
                </a:lnTo>
                <a:lnTo>
                  <a:pt x="9315935" y="6675819"/>
                </a:lnTo>
                <a:lnTo>
                  <a:pt x="9334971" y="6675819"/>
                </a:lnTo>
                <a:lnTo>
                  <a:pt x="9334971" y="6666916"/>
                </a:lnTo>
                <a:close/>
                <a:moveTo>
                  <a:pt x="9214411" y="6666916"/>
                </a:moveTo>
                <a:lnTo>
                  <a:pt x="9214411" y="6747044"/>
                </a:lnTo>
                <a:lnTo>
                  <a:pt x="9224563" y="6747044"/>
                </a:lnTo>
                <a:lnTo>
                  <a:pt x="9224563" y="6721606"/>
                </a:lnTo>
                <a:lnTo>
                  <a:pt x="9224563" y="6680907"/>
                </a:lnTo>
                <a:lnTo>
                  <a:pt x="9230909" y="6697441"/>
                </a:lnTo>
                <a:lnTo>
                  <a:pt x="9255021" y="6748315"/>
                </a:lnTo>
                <a:lnTo>
                  <a:pt x="9268980" y="6748315"/>
                </a:lnTo>
                <a:lnTo>
                  <a:pt x="9268980" y="6666916"/>
                </a:lnTo>
                <a:lnTo>
                  <a:pt x="9258828" y="6666916"/>
                </a:lnTo>
                <a:lnTo>
                  <a:pt x="9258828" y="6689810"/>
                </a:lnTo>
                <a:lnTo>
                  <a:pt x="9258828" y="6734325"/>
                </a:lnTo>
                <a:lnTo>
                  <a:pt x="9251214" y="6715247"/>
                </a:lnTo>
                <a:lnTo>
                  <a:pt x="9228371" y="6666916"/>
                </a:lnTo>
                <a:close/>
                <a:moveTo>
                  <a:pt x="10149704" y="6665644"/>
                </a:moveTo>
                <a:cubicBezTo>
                  <a:pt x="10144628" y="6665644"/>
                  <a:pt x="10140821" y="6666916"/>
                  <a:pt x="10137014" y="6668188"/>
                </a:cubicBezTo>
                <a:cubicBezTo>
                  <a:pt x="10133207" y="6669460"/>
                  <a:pt x="10129400" y="6672003"/>
                  <a:pt x="10126861" y="6675819"/>
                </a:cubicBezTo>
                <a:cubicBezTo>
                  <a:pt x="10124323" y="6678363"/>
                  <a:pt x="10121785" y="6683450"/>
                  <a:pt x="10120516" y="6688538"/>
                </a:cubicBezTo>
                <a:cubicBezTo>
                  <a:pt x="10119247" y="6693625"/>
                  <a:pt x="10117978" y="6699984"/>
                  <a:pt x="10117978" y="6707616"/>
                </a:cubicBezTo>
                <a:cubicBezTo>
                  <a:pt x="10117978" y="6713975"/>
                  <a:pt x="10117978" y="6720334"/>
                  <a:pt x="10119247" y="6725422"/>
                </a:cubicBezTo>
                <a:cubicBezTo>
                  <a:pt x="10120516" y="6730509"/>
                  <a:pt x="10121785" y="6734325"/>
                  <a:pt x="10124323" y="6738140"/>
                </a:cubicBezTo>
                <a:cubicBezTo>
                  <a:pt x="10126861" y="6740684"/>
                  <a:pt x="10130669" y="6744500"/>
                  <a:pt x="10134476" y="6745772"/>
                </a:cubicBezTo>
                <a:cubicBezTo>
                  <a:pt x="10138283" y="6748315"/>
                  <a:pt x="10143359" y="6748315"/>
                  <a:pt x="10148435" y="6748315"/>
                </a:cubicBezTo>
                <a:cubicBezTo>
                  <a:pt x="10152242" y="6748315"/>
                  <a:pt x="10156050" y="6748315"/>
                  <a:pt x="10161126" y="6745772"/>
                </a:cubicBezTo>
                <a:cubicBezTo>
                  <a:pt x="10164933" y="6744500"/>
                  <a:pt x="10168740" y="6741956"/>
                  <a:pt x="10171278" y="6738140"/>
                </a:cubicBezTo>
                <a:cubicBezTo>
                  <a:pt x="10173816" y="6735597"/>
                  <a:pt x="10176355" y="6730509"/>
                  <a:pt x="10177624" y="6725422"/>
                </a:cubicBezTo>
                <a:cubicBezTo>
                  <a:pt x="10178893" y="6720334"/>
                  <a:pt x="10180162" y="6713975"/>
                  <a:pt x="10180162" y="6706344"/>
                </a:cubicBezTo>
                <a:cubicBezTo>
                  <a:pt x="10180162" y="6699984"/>
                  <a:pt x="10178893" y="6694897"/>
                  <a:pt x="10180162" y="6688538"/>
                </a:cubicBezTo>
                <a:cubicBezTo>
                  <a:pt x="10178893" y="6683450"/>
                  <a:pt x="10176355" y="6679635"/>
                  <a:pt x="10173816" y="6675819"/>
                </a:cubicBezTo>
                <a:cubicBezTo>
                  <a:pt x="10171278" y="6673275"/>
                  <a:pt x="10167471" y="6669460"/>
                  <a:pt x="10163664" y="6668188"/>
                </a:cubicBezTo>
                <a:cubicBezTo>
                  <a:pt x="10159857" y="6666916"/>
                  <a:pt x="10154781" y="6665644"/>
                  <a:pt x="10149704" y="6665644"/>
                </a:cubicBezTo>
                <a:close/>
                <a:moveTo>
                  <a:pt x="9730916" y="6665644"/>
                </a:moveTo>
                <a:cubicBezTo>
                  <a:pt x="9725840" y="6665644"/>
                  <a:pt x="9722033" y="6666916"/>
                  <a:pt x="9718226" y="6668188"/>
                </a:cubicBezTo>
                <a:cubicBezTo>
                  <a:pt x="9714419" y="6669460"/>
                  <a:pt x="9710612" y="6672003"/>
                  <a:pt x="9708073" y="6675819"/>
                </a:cubicBezTo>
                <a:cubicBezTo>
                  <a:pt x="9705535" y="6678363"/>
                  <a:pt x="9702997" y="6683450"/>
                  <a:pt x="9701728" y="6688538"/>
                </a:cubicBezTo>
                <a:cubicBezTo>
                  <a:pt x="9700459" y="6693625"/>
                  <a:pt x="9699190" y="6699984"/>
                  <a:pt x="9699190" y="6707616"/>
                </a:cubicBezTo>
                <a:cubicBezTo>
                  <a:pt x="9699190" y="6713975"/>
                  <a:pt x="9699190" y="6720334"/>
                  <a:pt x="9700459" y="6725422"/>
                </a:cubicBezTo>
                <a:cubicBezTo>
                  <a:pt x="9701728" y="6730509"/>
                  <a:pt x="9702997" y="6734325"/>
                  <a:pt x="9705535" y="6738140"/>
                </a:cubicBezTo>
                <a:cubicBezTo>
                  <a:pt x="9708073" y="6740684"/>
                  <a:pt x="9711881" y="6744500"/>
                  <a:pt x="9715688" y="6745772"/>
                </a:cubicBezTo>
                <a:cubicBezTo>
                  <a:pt x="9719495" y="6748315"/>
                  <a:pt x="9724571" y="6748315"/>
                  <a:pt x="9729647" y="6748315"/>
                </a:cubicBezTo>
                <a:cubicBezTo>
                  <a:pt x="9733455" y="6748315"/>
                  <a:pt x="9737262" y="6748315"/>
                  <a:pt x="9742338" y="6745772"/>
                </a:cubicBezTo>
                <a:cubicBezTo>
                  <a:pt x="9746145" y="6744500"/>
                  <a:pt x="9749952" y="6741956"/>
                  <a:pt x="9752490" y="6738140"/>
                </a:cubicBezTo>
                <a:cubicBezTo>
                  <a:pt x="9755028" y="6735597"/>
                  <a:pt x="9757567" y="6730509"/>
                  <a:pt x="9758836" y="6725422"/>
                </a:cubicBezTo>
                <a:cubicBezTo>
                  <a:pt x="9760105" y="6720334"/>
                  <a:pt x="9761374" y="6713975"/>
                  <a:pt x="9761374" y="6706344"/>
                </a:cubicBezTo>
                <a:cubicBezTo>
                  <a:pt x="9761374" y="6699984"/>
                  <a:pt x="9761374" y="6694897"/>
                  <a:pt x="9761374" y="6688538"/>
                </a:cubicBezTo>
                <a:cubicBezTo>
                  <a:pt x="9760105" y="6683450"/>
                  <a:pt x="9757567" y="6679635"/>
                  <a:pt x="9755028" y="6675819"/>
                </a:cubicBezTo>
                <a:cubicBezTo>
                  <a:pt x="9752490" y="6673275"/>
                  <a:pt x="9748683" y="6669460"/>
                  <a:pt x="9744876" y="6668188"/>
                </a:cubicBezTo>
                <a:cubicBezTo>
                  <a:pt x="9741069" y="6666916"/>
                  <a:pt x="9735993" y="6665644"/>
                  <a:pt x="9730916" y="6665644"/>
                </a:cubicBezTo>
                <a:close/>
                <a:moveTo>
                  <a:pt x="10086252" y="6664372"/>
                </a:moveTo>
                <a:cubicBezTo>
                  <a:pt x="10079906" y="6664372"/>
                  <a:pt x="10076099" y="6664372"/>
                  <a:pt x="10071023" y="6666916"/>
                </a:cubicBezTo>
                <a:cubicBezTo>
                  <a:pt x="10065947" y="6669459"/>
                  <a:pt x="10062140" y="6672003"/>
                  <a:pt x="10059601" y="6675819"/>
                </a:cubicBezTo>
                <a:cubicBezTo>
                  <a:pt x="10055794" y="6679634"/>
                  <a:pt x="10053256" y="6684722"/>
                  <a:pt x="10051987" y="6689809"/>
                </a:cubicBezTo>
                <a:cubicBezTo>
                  <a:pt x="10050718" y="6694897"/>
                  <a:pt x="10049449" y="6701256"/>
                  <a:pt x="10049449" y="6707615"/>
                </a:cubicBezTo>
                <a:cubicBezTo>
                  <a:pt x="10049449" y="6721606"/>
                  <a:pt x="10051987" y="6731781"/>
                  <a:pt x="10058332" y="6738140"/>
                </a:cubicBezTo>
                <a:cubicBezTo>
                  <a:pt x="10064678" y="6744500"/>
                  <a:pt x="10073561" y="6748315"/>
                  <a:pt x="10084983" y="6748315"/>
                </a:cubicBezTo>
                <a:cubicBezTo>
                  <a:pt x="10092597" y="6748315"/>
                  <a:pt x="10098942" y="6747043"/>
                  <a:pt x="10105287" y="6744500"/>
                </a:cubicBezTo>
                <a:lnTo>
                  <a:pt x="10105287" y="6734325"/>
                </a:lnTo>
                <a:cubicBezTo>
                  <a:pt x="10102749" y="6735597"/>
                  <a:pt x="10100211" y="6736868"/>
                  <a:pt x="10097673" y="6738140"/>
                </a:cubicBezTo>
                <a:cubicBezTo>
                  <a:pt x="10093866" y="6739412"/>
                  <a:pt x="10091328" y="6739412"/>
                  <a:pt x="10087521" y="6739412"/>
                </a:cubicBezTo>
                <a:cubicBezTo>
                  <a:pt x="10078637" y="6739412"/>
                  <a:pt x="10072292" y="6736868"/>
                  <a:pt x="10068485" y="6731781"/>
                </a:cubicBezTo>
                <a:cubicBezTo>
                  <a:pt x="10064678" y="6726693"/>
                  <a:pt x="10062140" y="6717790"/>
                  <a:pt x="10062140" y="6707615"/>
                </a:cubicBezTo>
                <a:cubicBezTo>
                  <a:pt x="10062140" y="6702528"/>
                  <a:pt x="10062140" y="6697441"/>
                  <a:pt x="10063409" y="6693625"/>
                </a:cubicBezTo>
                <a:cubicBezTo>
                  <a:pt x="10064678" y="6689809"/>
                  <a:pt x="10065947" y="6685994"/>
                  <a:pt x="10068485" y="6683450"/>
                </a:cubicBezTo>
                <a:cubicBezTo>
                  <a:pt x="10071023" y="6680906"/>
                  <a:pt x="10073561" y="6678363"/>
                  <a:pt x="10076099" y="6677091"/>
                </a:cubicBezTo>
                <a:cubicBezTo>
                  <a:pt x="10078637" y="6675819"/>
                  <a:pt x="10082444" y="6674547"/>
                  <a:pt x="10086252" y="6674547"/>
                </a:cubicBezTo>
                <a:cubicBezTo>
                  <a:pt x="10090059" y="6674547"/>
                  <a:pt x="10093866" y="6674547"/>
                  <a:pt x="10096404" y="6675819"/>
                </a:cubicBezTo>
                <a:cubicBezTo>
                  <a:pt x="10098942" y="6677091"/>
                  <a:pt x="10102749" y="6678363"/>
                  <a:pt x="10105287" y="6679634"/>
                </a:cubicBezTo>
                <a:lnTo>
                  <a:pt x="10105287" y="6668188"/>
                </a:lnTo>
                <a:cubicBezTo>
                  <a:pt x="10102749" y="6666916"/>
                  <a:pt x="10100211" y="6666916"/>
                  <a:pt x="10096404" y="6665644"/>
                </a:cubicBezTo>
                <a:cubicBezTo>
                  <a:pt x="10093866" y="6664372"/>
                  <a:pt x="10090059" y="6664372"/>
                  <a:pt x="10086252" y="6664372"/>
                </a:cubicBezTo>
                <a:close/>
                <a:moveTo>
                  <a:pt x="9593858" y="6664372"/>
                </a:moveTo>
                <a:cubicBezTo>
                  <a:pt x="9588782" y="6664372"/>
                  <a:pt x="9583706" y="6665644"/>
                  <a:pt x="9579899" y="6666916"/>
                </a:cubicBezTo>
                <a:cubicBezTo>
                  <a:pt x="9576092" y="6668188"/>
                  <a:pt x="9573553" y="6669459"/>
                  <a:pt x="9571015" y="6672003"/>
                </a:cubicBezTo>
                <a:cubicBezTo>
                  <a:pt x="9568477" y="6674547"/>
                  <a:pt x="9567208" y="6677091"/>
                  <a:pt x="9565939" y="6679634"/>
                </a:cubicBezTo>
                <a:cubicBezTo>
                  <a:pt x="9564670" y="6682178"/>
                  <a:pt x="9564670" y="6684722"/>
                  <a:pt x="9564670" y="6687266"/>
                </a:cubicBezTo>
                <a:cubicBezTo>
                  <a:pt x="9564670" y="6689809"/>
                  <a:pt x="9564670" y="6692353"/>
                  <a:pt x="9565939" y="6694897"/>
                </a:cubicBezTo>
                <a:cubicBezTo>
                  <a:pt x="9567208" y="6697441"/>
                  <a:pt x="9568477" y="6699984"/>
                  <a:pt x="9571015" y="6701256"/>
                </a:cubicBezTo>
                <a:cubicBezTo>
                  <a:pt x="9572284" y="6703800"/>
                  <a:pt x="9574823" y="6705072"/>
                  <a:pt x="9577361" y="6706344"/>
                </a:cubicBezTo>
                <a:cubicBezTo>
                  <a:pt x="9579899" y="6707615"/>
                  <a:pt x="9582437" y="6708887"/>
                  <a:pt x="9584975" y="6710159"/>
                </a:cubicBezTo>
                <a:cubicBezTo>
                  <a:pt x="9587513" y="6711431"/>
                  <a:pt x="9590051" y="6712703"/>
                  <a:pt x="9592589" y="6713975"/>
                </a:cubicBezTo>
                <a:cubicBezTo>
                  <a:pt x="9595127" y="6715247"/>
                  <a:pt x="9596397" y="6716519"/>
                  <a:pt x="9598935" y="6717790"/>
                </a:cubicBezTo>
                <a:cubicBezTo>
                  <a:pt x="9601473" y="6719062"/>
                  <a:pt x="9602742" y="6720334"/>
                  <a:pt x="9604011" y="6721606"/>
                </a:cubicBezTo>
                <a:cubicBezTo>
                  <a:pt x="9605280" y="6722878"/>
                  <a:pt x="9605280" y="6724150"/>
                  <a:pt x="9605280" y="6726693"/>
                </a:cubicBezTo>
                <a:cubicBezTo>
                  <a:pt x="9605280" y="6727965"/>
                  <a:pt x="9605280" y="6730509"/>
                  <a:pt x="9604011" y="6731781"/>
                </a:cubicBezTo>
                <a:cubicBezTo>
                  <a:pt x="9602742" y="6733053"/>
                  <a:pt x="9601473" y="6734325"/>
                  <a:pt x="9600204" y="6735597"/>
                </a:cubicBezTo>
                <a:cubicBezTo>
                  <a:pt x="9598935" y="6736868"/>
                  <a:pt x="9596397" y="6738140"/>
                  <a:pt x="9593858" y="6738140"/>
                </a:cubicBezTo>
                <a:cubicBezTo>
                  <a:pt x="9591320" y="6739412"/>
                  <a:pt x="9588782" y="6739412"/>
                  <a:pt x="9584975" y="6739412"/>
                </a:cubicBezTo>
                <a:cubicBezTo>
                  <a:pt x="9579899" y="6739412"/>
                  <a:pt x="9576092" y="6739412"/>
                  <a:pt x="9572284" y="6738140"/>
                </a:cubicBezTo>
                <a:cubicBezTo>
                  <a:pt x="9568477" y="6738140"/>
                  <a:pt x="9564670" y="6736868"/>
                  <a:pt x="9562132" y="6735597"/>
                </a:cubicBezTo>
                <a:lnTo>
                  <a:pt x="9562132" y="6745771"/>
                </a:lnTo>
                <a:cubicBezTo>
                  <a:pt x="9563401" y="6745771"/>
                  <a:pt x="9565939" y="6745771"/>
                  <a:pt x="9567208" y="6747043"/>
                </a:cubicBezTo>
                <a:cubicBezTo>
                  <a:pt x="9568477" y="6748315"/>
                  <a:pt x="9569746" y="6748315"/>
                  <a:pt x="9572284" y="6748315"/>
                </a:cubicBezTo>
                <a:cubicBezTo>
                  <a:pt x="9574823" y="6748315"/>
                  <a:pt x="9576092" y="6748315"/>
                  <a:pt x="9578630" y="6748315"/>
                </a:cubicBezTo>
                <a:cubicBezTo>
                  <a:pt x="9581168" y="6748315"/>
                  <a:pt x="9582437" y="6748315"/>
                  <a:pt x="9584975" y="6748315"/>
                </a:cubicBezTo>
                <a:cubicBezTo>
                  <a:pt x="9590051" y="6748315"/>
                  <a:pt x="9593858" y="6748315"/>
                  <a:pt x="9598935" y="6747043"/>
                </a:cubicBezTo>
                <a:cubicBezTo>
                  <a:pt x="9602742" y="6747043"/>
                  <a:pt x="9606549" y="6745771"/>
                  <a:pt x="9609087" y="6743228"/>
                </a:cubicBezTo>
                <a:cubicBezTo>
                  <a:pt x="9611625" y="6740684"/>
                  <a:pt x="9614163" y="6738140"/>
                  <a:pt x="9615432" y="6735597"/>
                </a:cubicBezTo>
                <a:cubicBezTo>
                  <a:pt x="9616701" y="6733053"/>
                  <a:pt x="9617970" y="6729237"/>
                  <a:pt x="9617970" y="6725422"/>
                </a:cubicBezTo>
                <a:cubicBezTo>
                  <a:pt x="9617970" y="6722878"/>
                  <a:pt x="9616701" y="6720334"/>
                  <a:pt x="9612894" y="6715247"/>
                </a:cubicBezTo>
                <a:cubicBezTo>
                  <a:pt x="9611625" y="6712703"/>
                  <a:pt x="9610356" y="6710159"/>
                  <a:pt x="9607818" y="6708887"/>
                </a:cubicBezTo>
                <a:cubicBezTo>
                  <a:pt x="9606549" y="6706344"/>
                  <a:pt x="9604011" y="6705072"/>
                  <a:pt x="9601473" y="6703800"/>
                </a:cubicBezTo>
                <a:cubicBezTo>
                  <a:pt x="9598935" y="6702528"/>
                  <a:pt x="9596397" y="6699984"/>
                  <a:pt x="9593858" y="6699984"/>
                </a:cubicBezTo>
                <a:cubicBezTo>
                  <a:pt x="9591320" y="6699984"/>
                  <a:pt x="9588782" y="6698712"/>
                  <a:pt x="9586244" y="6697441"/>
                </a:cubicBezTo>
                <a:cubicBezTo>
                  <a:pt x="9583706" y="6696169"/>
                  <a:pt x="9582437" y="6694897"/>
                  <a:pt x="9579899" y="6693625"/>
                </a:cubicBezTo>
                <a:cubicBezTo>
                  <a:pt x="9577361" y="6692353"/>
                  <a:pt x="9576092" y="6691081"/>
                  <a:pt x="9574823" y="6689809"/>
                </a:cubicBezTo>
                <a:cubicBezTo>
                  <a:pt x="9573553" y="6688537"/>
                  <a:pt x="9573553" y="6687266"/>
                  <a:pt x="9573553" y="6684722"/>
                </a:cubicBezTo>
                <a:cubicBezTo>
                  <a:pt x="9573553" y="6680906"/>
                  <a:pt x="9576092" y="6677091"/>
                  <a:pt x="9578630" y="6675819"/>
                </a:cubicBezTo>
                <a:cubicBezTo>
                  <a:pt x="9581168" y="6674547"/>
                  <a:pt x="9586244" y="6673275"/>
                  <a:pt x="9592589" y="6673275"/>
                </a:cubicBezTo>
                <a:cubicBezTo>
                  <a:pt x="9595127" y="6673275"/>
                  <a:pt x="9597666" y="6674547"/>
                  <a:pt x="9601473" y="6674547"/>
                </a:cubicBezTo>
                <a:cubicBezTo>
                  <a:pt x="9605280" y="6675819"/>
                  <a:pt x="9607818" y="6675819"/>
                  <a:pt x="9611625" y="6677091"/>
                </a:cubicBezTo>
                <a:lnTo>
                  <a:pt x="9611625" y="6666916"/>
                </a:lnTo>
                <a:cubicBezTo>
                  <a:pt x="9610356" y="6665644"/>
                  <a:pt x="9609087" y="6665644"/>
                  <a:pt x="9607818" y="6665644"/>
                </a:cubicBezTo>
                <a:cubicBezTo>
                  <a:pt x="9606549" y="6664372"/>
                  <a:pt x="9604011" y="6664372"/>
                  <a:pt x="9602742" y="6664372"/>
                </a:cubicBezTo>
                <a:cubicBezTo>
                  <a:pt x="9601473" y="6664372"/>
                  <a:pt x="9598935" y="6664372"/>
                  <a:pt x="9597666" y="6664372"/>
                </a:cubicBezTo>
                <a:cubicBezTo>
                  <a:pt x="9596397" y="6664372"/>
                  <a:pt x="9595127" y="6664372"/>
                  <a:pt x="9593858" y="6664372"/>
                </a:cubicBezTo>
                <a:close/>
                <a:moveTo>
                  <a:pt x="9458070" y="6664372"/>
                </a:moveTo>
                <a:cubicBezTo>
                  <a:pt x="9451724" y="6664372"/>
                  <a:pt x="9447917" y="6664372"/>
                  <a:pt x="9442841" y="6666916"/>
                </a:cubicBezTo>
                <a:cubicBezTo>
                  <a:pt x="9437765" y="6669459"/>
                  <a:pt x="9433958" y="6672003"/>
                  <a:pt x="9431419" y="6675819"/>
                </a:cubicBezTo>
                <a:cubicBezTo>
                  <a:pt x="9427612" y="6679634"/>
                  <a:pt x="9425074" y="6684722"/>
                  <a:pt x="9423805" y="6689809"/>
                </a:cubicBezTo>
                <a:cubicBezTo>
                  <a:pt x="9422536" y="6694897"/>
                  <a:pt x="9421267" y="6701256"/>
                  <a:pt x="9421267" y="6707615"/>
                </a:cubicBezTo>
                <a:cubicBezTo>
                  <a:pt x="9421267" y="6721606"/>
                  <a:pt x="9423805" y="6731781"/>
                  <a:pt x="9430150" y="6738140"/>
                </a:cubicBezTo>
                <a:cubicBezTo>
                  <a:pt x="9436496" y="6744500"/>
                  <a:pt x="9445379" y="6748315"/>
                  <a:pt x="9456801" y="6748315"/>
                </a:cubicBezTo>
                <a:cubicBezTo>
                  <a:pt x="9464415" y="6748315"/>
                  <a:pt x="9470760" y="6747043"/>
                  <a:pt x="9477105" y="6744500"/>
                </a:cubicBezTo>
                <a:lnTo>
                  <a:pt x="9477105" y="6734325"/>
                </a:lnTo>
                <a:cubicBezTo>
                  <a:pt x="9474567" y="6735597"/>
                  <a:pt x="9472029" y="6736868"/>
                  <a:pt x="9468222" y="6738140"/>
                </a:cubicBezTo>
                <a:cubicBezTo>
                  <a:pt x="9464415" y="6739412"/>
                  <a:pt x="9461877" y="6739412"/>
                  <a:pt x="9458070" y="6739412"/>
                </a:cubicBezTo>
                <a:cubicBezTo>
                  <a:pt x="9450455" y="6739412"/>
                  <a:pt x="9444110" y="6735597"/>
                  <a:pt x="9440303" y="6731781"/>
                </a:cubicBezTo>
                <a:cubicBezTo>
                  <a:pt x="9436496" y="6726693"/>
                  <a:pt x="9433958" y="6717790"/>
                  <a:pt x="9433958" y="6707615"/>
                </a:cubicBezTo>
                <a:cubicBezTo>
                  <a:pt x="9433958" y="6702528"/>
                  <a:pt x="9433958" y="6697441"/>
                  <a:pt x="9435227" y="6693625"/>
                </a:cubicBezTo>
                <a:cubicBezTo>
                  <a:pt x="9436496" y="6689809"/>
                  <a:pt x="9437765" y="6685994"/>
                  <a:pt x="9440303" y="6683450"/>
                </a:cubicBezTo>
                <a:cubicBezTo>
                  <a:pt x="9442841" y="6680906"/>
                  <a:pt x="9445379" y="6678363"/>
                  <a:pt x="9447917" y="6677091"/>
                </a:cubicBezTo>
                <a:cubicBezTo>
                  <a:pt x="9450455" y="6675819"/>
                  <a:pt x="9454262" y="6674547"/>
                  <a:pt x="9458070" y="6674547"/>
                </a:cubicBezTo>
                <a:cubicBezTo>
                  <a:pt x="9461877" y="6674547"/>
                  <a:pt x="9465684" y="6674547"/>
                  <a:pt x="9468222" y="6675819"/>
                </a:cubicBezTo>
                <a:cubicBezTo>
                  <a:pt x="9470760" y="6677091"/>
                  <a:pt x="9474567" y="6678363"/>
                  <a:pt x="9477105" y="6679634"/>
                </a:cubicBezTo>
                <a:lnTo>
                  <a:pt x="9477105" y="6668188"/>
                </a:lnTo>
                <a:cubicBezTo>
                  <a:pt x="9474567" y="6666916"/>
                  <a:pt x="9472029" y="6666916"/>
                  <a:pt x="9468222" y="6665644"/>
                </a:cubicBezTo>
                <a:cubicBezTo>
                  <a:pt x="9465684" y="6664372"/>
                  <a:pt x="9461877" y="6664372"/>
                  <a:pt x="9458070" y="6664372"/>
                </a:cubicBezTo>
                <a:close/>
                <a:moveTo>
                  <a:pt x="0" y="0"/>
                </a:moveTo>
                <a:lnTo>
                  <a:pt x="11214100" y="0"/>
                </a:lnTo>
                <a:lnTo>
                  <a:pt x="112141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2" name="Title 7">
            <a:extLst>
              <a:ext uri="{FF2B5EF4-FFF2-40B4-BE49-F238E27FC236}">
                <a16:creationId xmlns:a16="http://schemas.microsoft.com/office/drawing/2014/main" id="{58C4CE62-63AC-7443-93AA-8EE261BDBA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1312864" y="2171700"/>
            <a:ext cx="3868736" cy="1421928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/>
              <a:t>Header</a:t>
            </a:r>
            <a:br>
              <a:rPr lang="en-US"/>
            </a:br>
            <a:r>
              <a:rPr lang="en-US"/>
              <a:t>Header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9E5040B8-F8CC-C647-93B3-A8597F9354D3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312864" y="3928546"/>
            <a:ext cx="3868736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A00B54-E6C0-7A4F-B07C-C467D86258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0" name="Image">
            <a:extLst>
              <a:ext uri="{FF2B5EF4-FFF2-40B4-BE49-F238E27FC236}">
                <a16:creationId xmlns:a16="http://schemas.microsoft.com/office/drawing/2014/main" id="{EAF03EE4-87EF-EF4E-AAC5-6B7CCD28DA5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F1B5E31-10AA-0A4C-A13E-630D15124A59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42249024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312318"/>
      </p:ext>
    </p:extLst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A89B32DB-CD10-4D4D-8EB5-659E9B3BEAAE}"/>
              </a:ext>
            </a:extLst>
          </p:cNvPr>
          <p:cNvSpPr/>
          <p:nvPr userDrawn="1"/>
        </p:nvSpPr>
        <p:spPr>
          <a:xfrm>
            <a:off x="5" y="0"/>
            <a:ext cx="12191999" cy="6858000"/>
          </a:xfrm>
          <a:custGeom>
            <a:avLst/>
            <a:gdLst>
              <a:gd name="connsiteX0" fmla="*/ 5208134 w 9143999"/>
              <a:gd name="connsiteY0" fmla="*/ 0 h 5143500"/>
              <a:gd name="connsiteX1" fmla="*/ 5208136 w 9143999"/>
              <a:gd name="connsiteY1" fmla="*/ 0 h 5143500"/>
              <a:gd name="connsiteX2" fmla="*/ 9143999 w 9143999"/>
              <a:gd name="connsiteY2" fmla="*/ 0 h 5143500"/>
              <a:gd name="connsiteX3" fmla="*/ 9143999 w 9143999"/>
              <a:gd name="connsiteY3" fmla="*/ 5143500 h 5143500"/>
              <a:gd name="connsiteX4" fmla="*/ 5208136 w 9143999"/>
              <a:gd name="connsiteY4" fmla="*/ 5143500 h 5143500"/>
              <a:gd name="connsiteX5" fmla="*/ 0 w 9143999"/>
              <a:gd name="connsiteY5" fmla="*/ 5143500 h 5143500"/>
              <a:gd name="connsiteX6" fmla="*/ 5208134 w 9143999"/>
              <a:gd name="connsiteY6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3999" h="5143500">
                <a:moveTo>
                  <a:pt x="5208134" y="0"/>
                </a:moveTo>
                <a:lnTo>
                  <a:pt x="5208136" y="0"/>
                </a:lnTo>
                <a:lnTo>
                  <a:pt x="9143999" y="0"/>
                </a:lnTo>
                <a:lnTo>
                  <a:pt x="9143999" y="5143500"/>
                </a:lnTo>
                <a:lnTo>
                  <a:pt x="5208136" y="5143500"/>
                </a:lnTo>
                <a:lnTo>
                  <a:pt x="0" y="5143500"/>
                </a:lnTo>
                <a:cubicBezTo>
                  <a:pt x="0" y="2302825"/>
                  <a:pt x="2331762" y="0"/>
                  <a:pt x="5208134" y="0"/>
                </a:cubicBezTo>
                <a:close/>
              </a:path>
            </a:pathLst>
          </a:cu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6" name="Image">
            <a:extLst>
              <a:ext uri="{FF2B5EF4-FFF2-40B4-BE49-F238E27FC236}">
                <a16:creationId xmlns:a16="http://schemas.microsoft.com/office/drawing/2014/main" id="{96138296-E9C0-5041-9CD9-74375724FA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31441" y="325438"/>
            <a:ext cx="652809" cy="43684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186F51E-D67B-0146-8549-6AD1DFD3DF91}"/>
              </a:ext>
            </a:extLst>
          </p:cNvPr>
          <p:cNvSpPr/>
          <p:nvPr userDrawn="1"/>
        </p:nvSpPr>
        <p:spPr>
          <a:xfrm>
            <a:off x="11273368" y="197581"/>
            <a:ext cx="591283" cy="244659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08B9491-F8AA-6442-AC36-4147DEF920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71800" y="2171700"/>
            <a:ext cx="8239125" cy="1421928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Divider/Section Title</a:t>
            </a:r>
            <a:br>
              <a:rPr lang="en-US"/>
            </a:br>
            <a:r>
              <a:rPr lang="en-US"/>
              <a:t>Divider/Section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75FEA59-AC17-9C4B-8379-C60A178D543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71800" y="3928546"/>
            <a:ext cx="8239125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F48D24-0BC0-B449-A05B-2FBE38040DAC}"/>
              </a:ext>
            </a:extLst>
          </p:cNvPr>
          <p:cNvSpPr/>
          <p:nvPr userDrawn="1"/>
        </p:nvSpPr>
        <p:spPr>
          <a:xfrm>
            <a:off x="10169908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noProof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3611207526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13F14B-DE67-3D4D-AA54-7865A4A720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551725" y="2"/>
            <a:ext cx="640275" cy="6857999"/>
          </a:xfrm>
          <a:prstGeom prst="rect">
            <a:avLst/>
          </a:prstGeom>
        </p:spPr>
      </p:pic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69BC5EAE-44B7-0C40-A69E-912F6343CE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r="133" b="2174"/>
          <a:stretch/>
        </p:blipFill>
        <p:spPr>
          <a:xfrm>
            <a:off x="2817" y="13"/>
            <a:ext cx="4835883" cy="6857987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F4D1669-380D-0043-A3C6-2AE78C8088AD}"/>
              </a:ext>
            </a:extLst>
          </p:cNvPr>
          <p:cNvSpPr/>
          <p:nvPr userDrawn="1"/>
        </p:nvSpPr>
        <p:spPr>
          <a:xfrm>
            <a:off x="1" y="0"/>
            <a:ext cx="1351903" cy="1127968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DB2E5CAE-B30D-AE44-9F2E-DC47984E5F0A}"/>
              </a:ext>
            </a:extLst>
          </p:cNvPr>
          <p:cNvSpPr/>
          <p:nvPr userDrawn="1"/>
        </p:nvSpPr>
        <p:spPr>
          <a:xfrm flipH="1">
            <a:off x="5177238" y="325440"/>
            <a:ext cx="3661961" cy="3327863"/>
          </a:xfrm>
          <a:prstGeom prst="arc">
            <a:avLst/>
          </a:prstGeom>
          <a:ln w="1905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10" name="Image">
            <a:extLst>
              <a:ext uri="{FF2B5EF4-FFF2-40B4-BE49-F238E27FC236}">
                <a16:creationId xmlns:a16="http://schemas.microsoft.com/office/drawing/2014/main" id="{844092D9-6803-1548-8CE6-4A3452D7FBE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329322" y="333952"/>
            <a:ext cx="652809" cy="436841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BA8DD25-E919-A94E-B229-8F880A08E934}"/>
              </a:ext>
            </a:extLst>
          </p:cNvPr>
          <p:cNvCxnSpPr>
            <a:cxnSpLocks/>
          </p:cNvCxnSpPr>
          <p:nvPr userDrawn="1"/>
        </p:nvCxnSpPr>
        <p:spPr>
          <a:xfrm>
            <a:off x="7342188" y="325790"/>
            <a:ext cx="3211532" cy="0"/>
          </a:xfrm>
          <a:prstGeom prst="line">
            <a:avLst/>
          </a:prstGeom>
          <a:noFill/>
          <a:ln w="19050" cap="flat">
            <a:solidFill>
              <a:schemeClr val="accent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FF67BDF-3255-C04B-A281-F7A50CDF2730}"/>
              </a:ext>
            </a:extLst>
          </p:cNvPr>
          <p:cNvSpPr/>
          <p:nvPr userDrawn="1"/>
        </p:nvSpPr>
        <p:spPr>
          <a:xfrm>
            <a:off x="10767483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CAAA3AA5-62E3-2B47-A3A1-BFB1EB1F44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7238" y="2515628"/>
            <a:ext cx="6033687" cy="75713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Divider/Section Title</a:t>
            </a:r>
          </a:p>
        </p:txBody>
      </p:sp>
      <p:sp>
        <p:nvSpPr>
          <p:cNvPr id="17" name="Text Placeholder 21">
            <a:extLst>
              <a:ext uri="{FF2B5EF4-FFF2-40B4-BE49-F238E27FC236}">
                <a16:creationId xmlns:a16="http://schemas.microsoft.com/office/drawing/2014/main" id="{9BCBCE3A-4D3B-EA41-A6AA-2B7E2D3E631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77216" y="3599540"/>
            <a:ext cx="6033688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9D79E3-3DD4-7740-8AF4-3F7F4AB62B58}"/>
              </a:ext>
            </a:extLst>
          </p:cNvPr>
          <p:cNvSpPr/>
          <p:nvPr userDrawn="1"/>
        </p:nvSpPr>
        <p:spPr>
          <a:xfrm>
            <a:off x="9518133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1108423"/>
      </p:ext>
    </p:extLst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83F3FDF-53E7-9046-81C0-4A095C8FBFD3}"/>
              </a:ext>
            </a:extLst>
          </p:cNvPr>
          <p:cNvCxnSpPr>
            <a:cxnSpLocks/>
          </p:cNvCxnSpPr>
          <p:nvPr userDrawn="1"/>
        </p:nvCxnSpPr>
        <p:spPr>
          <a:xfrm>
            <a:off x="1312863" y="325790"/>
            <a:ext cx="9893299" cy="0"/>
          </a:xfrm>
          <a:prstGeom prst="line">
            <a:avLst/>
          </a:prstGeom>
          <a:noFill/>
          <a:ln w="19050" cap="flat">
            <a:solidFill>
              <a:schemeClr val="bg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FE9D9A4-5371-A94E-A8B4-2E90ADE0A77F}"/>
              </a:ext>
            </a:extLst>
          </p:cNvPr>
          <p:cNvSpPr/>
          <p:nvPr userDrawn="1"/>
        </p:nvSpPr>
        <p:spPr>
          <a:xfrm>
            <a:off x="11419925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89AEFDE8-AB4A-ED42-B3C7-CEF4727AEF8C}"/>
              </a:ext>
            </a:extLst>
          </p:cNvPr>
          <p:cNvSpPr/>
          <p:nvPr userDrawn="1"/>
        </p:nvSpPr>
        <p:spPr>
          <a:xfrm flipV="1">
            <a:off x="3686513" y="-1484089"/>
            <a:ext cx="8178462" cy="8016287"/>
          </a:xfrm>
          <a:prstGeom prst="arc">
            <a:avLst/>
          </a:prstGeom>
          <a:ln w="1905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2"/>
              </a:solidFill>
            </a:endParaRPr>
          </a:p>
        </p:txBody>
      </p:sp>
      <p:sp>
        <p:nvSpPr>
          <p:cNvPr id="22" name="Title 7">
            <a:extLst>
              <a:ext uri="{FF2B5EF4-FFF2-40B4-BE49-F238E27FC236}">
                <a16:creationId xmlns:a16="http://schemas.microsoft.com/office/drawing/2014/main" id="{58C4CE62-63AC-7443-93AA-8EE261BDBA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2864" y="2171700"/>
            <a:ext cx="9898062" cy="1421928"/>
          </a:xfrm>
        </p:spPr>
        <p:txBody>
          <a:bodyPr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Divider/Section Title</a:t>
            </a:r>
            <a:br>
              <a:rPr lang="en-US"/>
            </a:br>
            <a:r>
              <a:rPr lang="en-US"/>
              <a:t>Divider/Section Title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9E5040B8-F8CC-C647-93B3-A8597F9354D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12864" y="3928546"/>
            <a:ext cx="9898062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A00B54-E6C0-7A4F-B07C-C467D86258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0" name="Image">
            <a:extLst>
              <a:ext uri="{FF2B5EF4-FFF2-40B4-BE49-F238E27FC236}">
                <a16:creationId xmlns:a16="http://schemas.microsoft.com/office/drawing/2014/main" id="{EAF03EE4-87EF-EF4E-AAC5-6B7CCD28DA5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0773ADD-BAE1-DB4B-9CB5-A63FA71593D7}"/>
              </a:ext>
            </a:extLst>
          </p:cNvPr>
          <p:cNvSpPr/>
          <p:nvPr userDrawn="1"/>
        </p:nvSpPr>
        <p:spPr>
          <a:xfrm>
            <a:off x="10168128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31198029"/>
      </p:ext>
    </p:extLst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ded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>
            <a:extLst>
              <a:ext uri="{FF2B5EF4-FFF2-40B4-BE49-F238E27FC236}">
                <a16:creationId xmlns:a16="http://schemas.microsoft.com/office/drawing/2014/main" id="{E4C04E12-846B-0B48-A27F-D30FCA98320B}"/>
              </a:ext>
            </a:extLst>
          </p:cNvPr>
          <p:cNvSpPr/>
          <p:nvPr userDrawn="1"/>
        </p:nvSpPr>
        <p:spPr>
          <a:xfrm rot="10800000" flipH="1">
            <a:off x="2" y="-5"/>
            <a:ext cx="12192001" cy="6858001"/>
          </a:xfrm>
          <a:custGeom>
            <a:avLst/>
            <a:gdLst>
              <a:gd name="connsiteX0" fmla="*/ 5208134 w 9143999"/>
              <a:gd name="connsiteY0" fmla="*/ 0 h 5143500"/>
              <a:gd name="connsiteX1" fmla="*/ 5208136 w 9143999"/>
              <a:gd name="connsiteY1" fmla="*/ 0 h 5143500"/>
              <a:gd name="connsiteX2" fmla="*/ 9143999 w 9143999"/>
              <a:gd name="connsiteY2" fmla="*/ 0 h 5143500"/>
              <a:gd name="connsiteX3" fmla="*/ 9143999 w 9143999"/>
              <a:gd name="connsiteY3" fmla="*/ 5143500 h 5143500"/>
              <a:gd name="connsiteX4" fmla="*/ 5208136 w 9143999"/>
              <a:gd name="connsiteY4" fmla="*/ 5143500 h 5143500"/>
              <a:gd name="connsiteX5" fmla="*/ 0 w 9143999"/>
              <a:gd name="connsiteY5" fmla="*/ 5143500 h 5143500"/>
              <a:gd name="connsiteX6" fmla="*/ 5208134 w 9143999"/>
              <a:gd name="connsiteY6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3999" h="5143500">
                <a:moveTo>
                  <a:pt x="5208134" y="0"/>
                </a:moveTo>
                <a:lnTo>
                  <a:pt x="5208136" y="0"/>
                </a:lnTo>
                <a:lnTo>
                  <a:pt x="9143999" y="0"/>
                </a:lnTo>
                <a:lnTo>
                  <a:pt x="9143999" y="5143500"/>
                </a:lnTo>
                <a:lnTo>
                  <a:pt x="5208136" y="5143500"/>
                </a:lnTo>
                <a:lnTo>
                  <a:pt x="0" y="5143500"/>
                </a:lnTo>
                <a:cubicBezTo>
                  <a:pt x="0" y="2302825"/>
                  <a:pt x="2331762" y="0"/>
                  <a:pt x="5208134" y="0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0" name="Graphic 4">
            <a:extLst>
              <a:ext uri="{FF2B5EF4-FFF2-40B4-BE49-F238E27FC236}">
                <a16:creationId xmlns:a16="http://schemas.microsoft.com/office/drawing/2014/main" id="{397E6BA6-7CB4-C741-90BB-A47275A5F917}"/>
              </a:ext>
            </a:extLst>
          </p:cNvPr>
          <p:cNvPicPr>
            <a:picLocks/>
          </p:cNvPicPr>
          <p:nvPr userDrawn="1"/>
        </p:nvPicPr>
        <p:blipFill>
          <a:blip r:embed="rId2"/>
          <a:srcRect/>
          <a:stretch/>
        </p:blipFill>
        <p:spPr>
          <a:xfrm>
            <a:off x="3581400" y="2506870"/>
            <a:ext cx="6321515" cy="136278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AA38412-CF97-2C4A-823D-D4FAB8C6C9DF}"/>
              </a:ext>
            </a:extLst>
          </p:cNvPr>
          <p:cNvSpPr/>
          <p:nvPr userDrawn="1"/>
        </p:nvSpPr>
        <p:spPr>
          <a:xfrm>
            <a:off x="328613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noProof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1869372297"/>
      </p:ext>
    </p:extLst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FE92F26-34E0-9241-9E61-3C42A32B1452}"/>
              </a:ext>
            </a:extLst>
          </p:cNvPr>
          <p:cNvSpPr/>
          <p:nvPr userDrawn="1"/>
        </p:nvSpPr>
        <p:spPr>
          <a:xfrm>
            <a:off x="0" y="1"/>
            <a:ext cx="4838700" cy="685799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endParaRPr lang="en-US" sz="320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C66EDE1-037D-FA47-B106-BDE2E2E8D82B}"/>
              </a:ext>
            </a:extLst>
          </p:cNvPr>
          <p:cNvGrpSpPr/>
          <p:nvPr userDrawn="1"/>
        </p:nvGrpSpPr>
        <p:grpSpPr>
          <a:xfrm>
            <a:off x="328613" y="325437"/>
            <a:ext cx="10882312" cy="6205538"/>
            <a:chOff x="253999" y="256470"/>
            <a:chExt cx="8151131" cy="464810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D850FA9-ECBC-A34A-8002-1F4EB9E172B6}"/>
                </a:ext>
              </a:extLst>
            </p:cNvPr>
            <p:cNvGrpSpPr/>
            <p:nvPr/>
          </p:nvGrpSpPr>
          <p:grpSpPr>
            <a:xfrm flipH="1" flipV="1">
              <a:off x="253999" y="256470"/>
              <a:ext cx="2929039" cy="4648106"/>
              <a:chOff x="701574" y="247747"/>
              <a:chExt cx="2929039" cy="4648106"/>
            </a:xfrm>
          </p:grpSpPr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5D9D416D-0325-F24C-B93D-83B1DD739BE9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33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27C9B0AC-B2FE-504F-BED3-984177D7DD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30613" y="247747"/>
                <a:ext cx="0" cy="3262217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9497F349-3C9F-324B-AF86-67BBA393D7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74AB0CE-EB00-1644-96BA-9C663FAA82AF}"/>
                </a:ext>
              </a:extLst>
            </p:cNvPr>
            <p:cNvCxnSpPr>
              <a:cxnSpLocks/>
            </p:cNvCxnSpPr>
            <p:nvPr/>
          </p:nvCxnSpPr>
          <p:spPr>
            <a:xfrm>
              <a:off x="3183038" y="256470"/>
              <a:ext cx="5222092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3" name="Title 12">
            <a:extLst>
              <a:ext uri="{FF2B5EF4-FFF2-40B4-BE49-F238E27FC236}">
                <a16:creationId xmlns:a16="http://schemas.microsoft.com/office/drawing/2014/main" id="{8818C57D-EEAB-0641-84D5-8C8EE4FCE7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4251" y="1082773"/>
            <a:ext cx="3515127" cy="75713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Agenda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6865FC1-4496-3245-8BF3-9177449F2C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77367" y="393930"/>
            <a:ext cx="6030382" cy="258532"/>
          </a:xfrm>
        </p:spPr>
        <p:txBody>
          <a:bodyPr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87DF7D97-935E-144D-A6E8-E11A48F1268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176837" y="1082773"/>
            <a:ext cx="6030381" cy="511959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EFBD4627-DFB5-7040-B276-82D80E00236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4250" y="2171700"/>
            <a:ext cx="3515111" cy="369332"/>
          </a:xfrm>
        </p:spPr>
        <p:txBody>
          <a:bodyPr>
            <a:sp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24" name="Image">
            <a:extLst>
              <a:ext uri="{FF2B5EF4-FFF2-40B4-BE49-F238E27FC236}">
                <a16:creationId xmlns:a16="http://schemas.microsoft.com/office/drawing/2014/main" id="{178DF3D9-09CA-A74C-8058-3E28411DE74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B1D5278-B268-3D43-889E-2B1543327B6E}"/>
              </a:ext>
            </a:extLst>
          </p:cNvPr>
          <p:cNvSpPr/>
          <p:nvPr userDrawn="1"/>
        </p:nvSpPr>
        <p:spPr>
          <a:xfrm>
            <a:off x="11419925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7E2885A-09B6-6547-9745-3B1CFFE713C8}"/>
              </a:ext>
            </a:extLst>
          </p:cNvPr>
          <p:cNvSpPr/>
          <p:nvPr userDrawn="1"/>
        </p:nvSpPr>
        <p:spPr>
          <a:xfrm>
            <a:off x="10168128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61730940"/>
      </p:ext>
    </p:extLst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8F585-5101-8C47-BBE7-82D71209AF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838" y="695225"/>
            <a:ext cx="1087797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2347679-7AB8-114A-AB6E-C761C8D41B9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85837" y="1395694"/>
            <a:ext cx="10877549" cy="5135151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606D22-175E-BF40-8DFD-DEA5AE8FA4D8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238CCC-8785-8C45-9A10-C1E3943853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4653" t="1098"/>
          <a:stretch/>
        </p:blipFill>
        <p:spPr>
          <a:xfrm rot="10800000">
            <a:off x="-2" y="0"/>
            <a:ext cx="152401" cy="685799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E5DC550-B91C-DB4C-A9FD-CD3262D46551}"/>
              </a:ext>
            </a:extLst>
          </p:cNvPr>
          <p:cNvSpPr/>
          <p:nvPr userDrawn="1"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612606550"/>
      </p:ext>
    </p:extLst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box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8F585-5101-8C47-BBE7-82D71209AF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838" y="695225"/>
            <a:ext cx="1087797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2347679-7AB8-114A-AB6E-C761C8D41B9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85837" y="1874564"/>
            <a:ext cx="10877549" cy="4656281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41946BE3-7934-4148-B041-ED9BE26FA35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3" y="327155"/>
            <a:ext cx="1087796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3" name="Text Placeholder 31">
            <a:extLst>
              <a:ext uri="{FF2B5EF4-FFF2-40B4-BE49-F238E27FC236}">
                <a16:creationId xmlns:a16="http://schemas.microsoft.com/office/drawing/2014/main" id="{97D601DB-15C4-CC45-AD1F-1AAB583229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5706" y="1395694"/>
            <a:ext cx="1087797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606D22-175E-BF40-8DFD-DEA5AE8FA4D8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238CCC-8785-8C45-9A10-C1E3943853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4653" t="1098"/>
          <a:stretch/>
        </p:blipFill>
        <p:spPr>
          <a:xfrm rot="10800000">
            <a:off x="-2" y="0"/>
            <a:ext cx="152401" cy="685799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B1808FD-1202-0440-A7A5-B1A7E08E76B0}"/>
              </a:ext>
            </a:extLst>
          </p:cNvPr>
          <p:cNvSpPr/>
          <p:nvPr userDrawn="1"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1832185745"/>
      </p:ext>
    </p:extLst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box with left str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2699ECA7-B3B5-8D4E-B208-AF02910538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31" name="Image">
            <a:extLst>
              <a:ext uri="{FF2B5EF4-FFF2-40B4-BE49-F238E27FC236}">
                <a16:creationId xmlns:a16="http://schemas.microsoft.com/office/drawing/2014/main" id="{9A615E0E-DE69-A645-902E-023559915EE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A6BD6219-57F7-8446-9CFB-54D629232D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677" y="695225"/>
            <a:ext cx="1054213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90243BB2-13CD-484A-B8E3-12B95AC6201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1663" y="1395694"/>
            <a:ext cx="10541723" cy="513651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C23197-CDCD-7B41-A4DF-E6E6F729FF4B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639364-0CE2-A04F-8737-2E8FFBA0F43E}"/>
              </a:ext>
            </a:extLst>
          </p:cNvPr>
          <p:cNvSpPr/>
          <p:nvPr userDrawn="1"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603209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box with left strip 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2699ECA7-B3B5-8D4E-B208-AF02910538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31" name="Image">
            <a:extLst>
              <a:ext uri="{FF2B5EF4-FFF2-40B4-BE49-F238E27FC236}">
                <a16:creationId xmlns:a16="http://schemas.microsoft.com/office/drawing/2014/main" id="{9A615E0E-DE69-A645-902E-023559915EE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A6BD6219-57F7-8446-9CFB-54D629232D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677" y="695225"/>
            <a:ext cx="1054213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90243BB2-13CD-484A-B8E3-12B95AC6201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1663" y="1874564"/>
            <a:ext cx="10541723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17E6C8D9-8AA3-4B4E-BFD6-648DDCA1BAF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21282" y="327155"/>
            <a:ext cx="1054212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23" name="Text Placeholder 31">
            <a:extLst>
              <a:ext uri="{FF2B5EF4-FFF2-40B4-BE49-F238E27FC236}">
                <a16:creationId xmlns:a16="http://schemas.microsoft.com/office/drawing/2014/main" id="{F872888C-4E0A-DB41-9C82-85BD369F08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21545" y="1395694"/>
            <a:ext cx="1054213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C23197-CDCD-7B41-A4DF-E6E6F729FF4B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2A2EDB-D07A-094E-9202-845DAA776699}"/>
              </a:ext>
            </a:extLst>
          </p:cNvPr>
          <p:cNvSpPr/>
          <p:nvPr userDrawn="1"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88151498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boxes with left str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892CE2E4-1190-3D41-A038-70523F5D89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677" y="695225"/>
            <a:ext cx="1054213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39561789-3D10-7E4C-8B97-3512A5BC8A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1663" y="1395694"/>
            <a:ext cx="5106641" cy="513651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7030E2FF-6A19-7E41-93B4-9312F8F11B1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755159" y="1395694"/>
            <a:ext cx="5106641" cy="513651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CE2C554-EAB4-FD44-852B-68B4F9CC8E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20" name="Image">
            <a:extLst>
              <a:ext uri="{FF2B5EF4-FFF2-40B4-BE49-F238E27FC236}">
                <a16:creationId xmlns:a16="http://schemas.microsoft.com/office/drawing/2014/main" id="{8129F967-DDD4-834A-96A5-29BEC8B9DF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172593A-DFBE-724E-93F7-783654C7B9E3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3434E8-FCFF-E040-A9FF-77BEA862C4DF}"/>
              </a:ext>
            </a:extLst>
          </p:cNvPr>
          <p:cNvSpPr/>
          <p:nvPr userDrawn="1"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32218971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165154"/>
      </p:ext>
    </p:extLst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boxes with left strip 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892CE2E4-1190-3D41-A038-70523F5D89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677" y="695225"/>
            <a:ext cx="1054213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39561789-3D10-7E4C-8B97-3512A5BC8A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1663" y="1874564"/>
            <a:ext cx="5106641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52B52F83-9A5C-8B4A-95B4-2975C6FFD6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21282" y="327155"/>
            <a:ext cx="1054212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6" name="Text Placeholder 31">
            <a:extLst>
              <a:ext uri="{FF2B5EF4-FFF2-40B4-BE49-F238E27FC236}">
                <a16:creationId xmlns:a16="http://schemas.microsoft.com/office/drawing/2014/main" id="{A1CDB61C-80C3-3443-93C9-A592486713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21545" y="1395694"/>
            <a:ext cx="1054213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7030E2FF-6A19-7E41-93B4-9312F8F11B1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755159" y="1874564"/>
            <a:ext cx="5106641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CE2C554-EAB4-FD44-852B-68B4F9CC8E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20" name="Image">
            <a:extLst>
              <a:ext uri="{FF2B5EF4-FFF2-40B4-BE49-F238E27FC236}">
                <a16:creationId xmlns:a16="http://schemas.microsoft.com/office/drawing/2014/main" id="{8129F967-DDD4-834A-96A5-29BEC8B9DF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172593A-DFBE-724E-93F7-783654C7B9E3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1CAA9B-328A-0940-B1EF-6E71D3C9D3A7}"/>
              </a:ext>
            </a:extLst>
          </p:cNvPr>
          <p:cNvSpPr/>
          <p:nvPr userDrawn="1"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464525073"/>
      </p:ext>
    </p:extLst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box with small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447B4AA6-5104-9744-8E92-70D7A403B52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02597" y="-11"/>
            <a:ext cx="2341103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CA9BD1BC-C5EF-4648-A5CB-AF3CD1174C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3906" y="695225"/>
            <a:ext cx="812990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C407C388-E6B8-E749-BCFB-7E576788EFE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33800" y="1874564"/>
            <a:ext cx="8129586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282544D4-C803-484E-9A85-5C85653E66F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33511" y="327155"/>
            <a:ext cx="812989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30" name="Text Placeholder 31">
            <a:extLst>
              <a:ext uri="{FF2B5EF4-FFF2-40B4-BE49-F238E27FC236}">
                <a16:creationId xmlns:a16="http://schemas.microsoft.com/office/drawing/2014/main" id="{1E9D40B9-0028-DA4B-8E95-DA397F305A1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33774" y="1395694"/>
            <a:ext cx="812990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B879D87-6CB0-9047-81FD-DD35D2509D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8" name="Image">
            <a:extLst>
              <a:ext uri="{FF2B5EF4-FFF2-40B4-BE49-F238E27FC236}">
                <a16:creationId xmlns:a16="http://schemas.microsoft.com/office/drawing/2014/main" id="{F6C8BD1F-F220-3341-821A-D9F82E670DF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176C418-668A-F445-AE50-B5D32A8B8355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1702EC-D965-9241-8601-EBC52B7A3570}"/>
              </a:ext>
            </a:extLst>
          </p:cNvPr>
          <p:cNvSpPr/>
          <p:nvPr userDrawn="1"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3275811316"/>
      </p:ext>
    </p:extLst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box with medium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CF0B041-1592-7A40-91DF-DE8C37719D6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90600" y="-11"/>
            <a:ext cx="4191001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467EB33-ED08-654E-AE8C-27D2D4873D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5151" y="695225"/>
            <a:ext cx="6348655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556016BF-4ADB-0746-9895-E4E327AD35C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14976" y="1874564"/>
            <a:ext cx="6348410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38D4813-1039-4942-940D-15CFA040AF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14755" y="327155"/>
            <a:ext cx="6348655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87D8B10B-1A27-1E40-A964-277CF49DB7A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15019" y="1395694"/>
            <a:ext cx="6348655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824D136-441F-F44B-9766-1FEFC192A8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9" name="Image">
            <a:extLst>
              <a:ext uri="{FF2B5EF4-FFF2-40B4-BE49-F238E27FC236}">
                <a16:creationId xmlns:a16="http://schemas.microsoft.com/office/drawing/2014/main" id="{93F0BB9D-E93E-D643-A45B-B51F1C4D32C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5ADFA87-621A-0A46-9821-0318F489E9B0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86F4BA-9A0E-4E4C-8359-73A73FBC6F87}"/>
              </a:ext>
            </a:extLst>
          </p:cNvPr>
          <p:cNvSpPr/>
          <p:nvPr userDrawn="1"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74294850"/>
      </p:ext>
    </p:extLst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box with large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CF0B041-1592-7A40-91DF-DE8C37719D6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77900" y="0"/>
            <a:ext cx="6696073" cy="685800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58FBB93-958F-D34A-A420-116A082A0A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7627" y="695225"/>
            <a:ext cx="3866179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BD4C9327-19F2-2D46-9BB3-4B822562E33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997355" y="1874564"/>
            <a:ext cx="3866030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D31D11FC-86A0-F74B-BDBF-C78F26DD19D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97231" y="327155"/>
            <a:ext cx="386617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8" name="Text Placeholder 31">
            <a:extLst>
              <a:ext uri="{FF2B5EF4-FFF2-40B4-BE49-F238E27FC236}">
                <a16:creationId xmlns:a16="http://schemas.microsoft.com/office/drawing/2014/main" id="{DF531D75-CC58-5E44-BC0D-A13051768C1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97495" y="1395694"/>
            <a:ext cx="3866179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A857455-079E-A745-AA73-D90A3B95D2A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9" name="Image">
            <a:extLst>
              <a:ext uri="{FF2B5EF4-FFF2-40B4-BE49-F238E27FC236}">
                <a16:creationId xmlns:a16="http://schemas.microsoft.com/office/drawing/2014/main" id="{DB341820-7372-484C-885D-86F1C93B53F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B5A385A-BAB9-B042-8917-604DEEE42E03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F83EAA-9468-CC43-BACB-0FDCDEF3E7F2}"/>
              </a:ext>
            </a:extLst>
          </p:cNvPr>
          <p:cNvSpPr/>
          <p:nvPr userDrawn="1"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39872392"/>
      </p:ext>
    </p:extLst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box with small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CF0B041-1592-7A40-91DF-DE8C37719D6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850897" y="-11"/>
            <a:ext cx="2341103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DEF5A3F-CA78-1F42-9D15-B305FF7744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5916" y="695225"/>
            <a:ext cx="8149084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C7CA72B4-0F4E-504F-B330-9D1729DDC24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5810" y="1874564"/>
            <a:ext cx="8148769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84744F0-D62C-5143-917C-799886FE64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75521" y="327155"/>
            <a:ext cx="8149083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A6033F4B-F476-6043-BE5D-983F5FE7C36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75784" y="1395694"/>
            <a:ext cx="8149084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ADEB42F-7E9B-3448-AB25-1C122CFCAD1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3" name="Image">
            <a:extLst>
              <a:ext uri="{FF2B5EF4-FFF2-40B4-BE49-F238E27FC236}">
                <a16:creationId xmlns:a16="http://schemas.microsoft.com/office/drawing/2014/main" id="{559593AB-08F6-AC49-BFC9-9708F6FD65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2EC2B17-1E57-0441-953D-FDDCE2BAAFDE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032088-D8A3-3546-8094-7C46029D39D1}"/>
              </a:ext>
            </a:extLst>
          </p:cNvPr>
          <p:cNvSpPr/>
          <p:nvPr userDrawn="1"/>
        </p:nvSpPr>
        <p:spPr>
          <a:xfrm>
            <a:off x="7829054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05006613"/>
      </p:ext>
    </p:extLst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box with medium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CF0B041-1592-7A40-91DF-DE8C37719D6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000999" y="-11"/>
            <a:ext cx="4191001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134BEAE-1964-4A41-B73B-5DE55E90D5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4" name="Image">
            <a:extLst>
              <a:ext uri="{FF2B5EF4-FFF2-40B4-BE49-F238E27FC236}">
                <a16:creationId xmlns:a16="http://schemas.microsoft.com/office/drawing/2014/main" id="{33F24DBE-264E-F94C-8FB3-FE8A3D97705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768705B-9EEA-6449-A887-E27409C55268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D49B707-3B8C-5A47-B177-422D52ECDD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5916" y="695225"/>
            <a:ext cx="6244431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7800F843-E451-D646-80C8-4D5C0E5D38A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5811" y="1874564"/>
            <a:ext cx="6244190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BB6D5116-0889-E147-B422-DA7207EBE2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75521" y="327155"/>
            <a:ext cx="6244431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24" name="Text Placeholder 31">
            <a:extLst>
              <a:ext uri="{FF2B5EF4-FFF2-40B4-BE49-F238E27FC236}">
                <a16:creationId xmlns:a16="http://schemas.microsoft.com/office/drawing/2014/main" id="{DE9F7FBB-6E03-D04B-96A6-17AB2E66636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75784" y="1395694"/>
            <a:ext cx="6244431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B62D99-D87F-AB4B-A0A4-8557906DFB25}"/>
              </a:ext>
            </a:extLst>
          </p:cNvPr>
          <p:cNvSpPr/>
          <p:nvPr userDrawn="1"/>
        </p:nvSpPr>
        <p:spPr>
          <a:xfrm>
            <a:off x="5979615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97171775"/>
      </p:ext>
    </p:extLst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box with large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CF0B041-1592-7A40-91DF-DE8C37719D6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551232" y="-11"/>
            <a:ext cx="6640768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E19747-583B-F049-9DE6-B7086C0EB5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3" name="Image">
            <a:extLst>
              <a:ext uri="{FF2B5EF4-FFF2-40B4-BE49-F238E27FC236}">
                <a16:creationId xmlns:a16="http://schemas.microsoft.com/office/drawing/2014/main" id="{B2AE4B2D-A1A6-584D-8806-3A21F434A79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E58551F-15B1-174D-9B95-F7DBE290EDBA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C5C7E12B-E8CB-9A41-92FA-1019F576E8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5916" y="695225"/>
            <a:ext cx="3793235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C57116F0-FAEB-E744-8C06-2DBCF13B0C9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5811" y="1874564"/>
            <a:ext cx="3793089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8D26AF67-EEEB-8D4D-9F26-42321F1054D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75521" y="327155"/>
            <a:ext cx="3793235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25" name="Text Placeholder 31">
            <a:extLst>
              <a:ext uri="{FF2B5EF4-FFF2-40B4-BE49-F238E27FC236}">
                <a16:creationId xmlns:a16="http://schemas.microsoft.com/office/drawing/2014/main" id="{30F0DC5A-7034-2E45-98B5-A664643CBE2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75784" y="1395694"/>
            <a:ext cx="3793235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EB5558-A532-FA4E-AC39-CDDB19ACEF6C}"/>
              </a:ext>
            </a:extLst>
          </p:cNvPr>
          <p:cNvSpPr/>
          <p:nvPr userDrawn="1"/>
        </p:nvSpPr>
        <p:spPr>
          <a:xfrm>
            <a:off x="34761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9139176"/>
      </p:ext>
    </p:extLst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Green Content 1 box with medium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11512A22-4D06-E346-B502-9177F97B74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567"/>
          <a:stretch/>
        </p:blipFill>
        <p:spPr>
          <a:xfrm>
            <a:off x="2" y="2"/>
            <a:ext cx="997775" cy="6857998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5258AE5-4320-034C-B0C8-1E6759D3794A}"/>
              </a:ext>
            </a:extLst>
          </p:cNvPr>
          <p:cNvSpPr/>
          <p:nvPr userDrawn="1"/>
        </p:nvSpPr>
        <p:spPr>
          <a:xfrm>
            <a:off x="996544" y="-11"/>
            <a:ext cx="5177717" cy="6858001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90F3C8-E13B-FB42-BE44-C140A028DEB0}"/>
              </a:ext>
            </a:extLst>
          </p:cNvPr>
          <p:cNvSpPr/>
          <p:nvPr userDrawn="1"/>
        </p:nvSpPr>
        <p:spPr>
          <a:xfrm>
            <a:off x="6165936" y="-11"/>
            <a:ext cx="328468" cy="6858001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8F18549F-BC91-B74F-B0B0-DECA6A5793B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504107" y="-11"/>
            <a:ext cx="5687893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21C932D6-94B9-9C4B-AA8A-93F4265A9C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7015" y="695215"/>
            <a:ext cx="4516611" cy="590931"/>
          </a:xfrm>
        </p:spPr>
        <p:txBody>
          <a:bodyPr lIns="0" r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F16526BB-4E10-3241-B335-C4A0505E3CB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6744" y="1874554"/>
            <a:ext cx="4516437" cy="4327809"/>
          </a:xfrm>
        </p:spPr>
        <p:txBody>
          <a:bodyPr lIns="0" r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586F9B00-93D6-7446-BE76-CE8A1FA7956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26619" y="327145"/>
            <a:ext cx="4516611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30" name="Text Placeholder 31">
            <a:extLst>
              <a:ext uri="{FF2B5EF4-FFF2-40B4-BE49-F238E27FC236}">
                <a16:creationId xmlns:a16="http://schemas.microsoft.com/office/drawing/2014/main" id="{39CDCD6F-5CAF-1B4B-BEC1-8BC1ECDC14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26883" y="1395684"/>
            <a:ext cx="4516611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0C116B-952F-AC4C-9475-3ECAACADAA4C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F50CC8-3744-794A-8A5E-9A50F4EFC860}"/>
              </a:ext>
            </a:extLst>
          </p:cNvPr>
          <p:cNvSpPr/>
          <p:nvPr userDrawn="1"/>
        </p:nvSpPr>
        <p:spPr>
          <a:xfrm>
            <a:off x="4150410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noProof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3007632989"/>
      </p:ext>
    </p:extLst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Green Content 1 box with medium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30F71-01AE-3B47-A421-55E08E098922}"/>
              </a:ext>
            </a:extLst>
          </p:cNvPr>
          <p:cNvSpPr/>
          <p:nvPr userDrawn="1"/>
        </p:nvSpPr>
        <p:spPr>
          <a:xfrm>
            <a:off x="7016750" y="-1"/>
            <a:ext cx="5177717" cy="6858001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D26DF4-FA5C-D84D-A8B6-16535A5C0EF5}"/>
              </a:ext>
            </a:extLst>
          </p:cNvPr>
          <p:cNvSpPr/>
          <p:nvPr userDrawn="1"/>
        </p:nvSpPr>
        <p:spPr>
          <a:xfrm>
            <a:off x="6688282" y="-1"/>
            <a:ext cx="328468" cy="6858001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1512A22-4D06-E346-B502-9177F97B74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567"/>
          <a:stretch/>
        </p:blipFill>
        <p:spPr>
          <a:xfrm>
            <a:off x="2" y="2"/>
            <a:ext cx="997775" cy="6857998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B38DFCA8-F118-124C-B788-58C1E7B4EBE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97776" y="-11"/>
            <a:ext cx="5687893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2236A33-E2CA-F843-BED1-BC17AB49A6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47221" y="695225"/>
            <a:ext cx="4516611" cy="590931"/>
          </a:xfrm>
        </p:spPr>
        <p:txBody>
          <a:bodyPr lIns="0" r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EC336CC6-83BD-D048-8062-291E35963D7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46950" y="1874564"/>
            <a:ext cx="4516437" cy="4327799"/>
          </a:xfrm>
        </p:spPr>
        <p:txBody>
          <a:bodyPr lIns="0" r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9C40703-70D8-4D45-B830-25CE5FEB93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346825" y="327155"/>
            <a:ext cx="4516611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C28C767E-A76A-9646-BCF1-E61AD25F54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47089" y="1395694"/>
            <a:ext cx="4516611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85490F-0427-D844-A282-63C29905C7B8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DDD1AC1-348F-2F43-8FFB-1534A65EEE50}"/>
              </a:ext>
            </a:extLst>
          </p:cNvPr>
          <p:cNvSpPr/>
          <p:nvPr userDrawn="1"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noProof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4278573022"/>
      </p:ext>
    </p:extLst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I Green bar Content 1 box with medium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8D26DF4-FA5C-D84D-A8B6-16535A5C0EF5}"/>
              </a:ext>
            </a:extLst>
          </p:cNvPr>
          <p:cNvSpPr/>
          <p:nvPr userDrawn="1"/>
        </p:nvSpPr>
        <p:spPr>
          <a:xfrm>
            <a:off x="5187335" y="-1"/>
            <a:ext cx="328468" cy="6858001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1512A22-4D06-E346-B502-9177F97B74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567"/>
          <a:stretch/>
        </p:blipFill>
        <p:spPr>
          <a:xfrm>
            <a:off x="2" y="2"/>
            <a:ext cx="997775" cy="6857998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B38DFCA8-F118-124C-B788-58C1E7B4EBE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97777" y="-11"/>
            <a:ext cx="4177474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2236A33-E2CA-F843-BED1-BC17AB49A6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8763" y="695225"/>
            <a:ext cx="6025069" cy="590931"/>
          </a:xfrm>
        </p:spPr>
        <p:txBody>
          <a:bodyPr lIns="0" r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EC336CC6-83BD-D048-8062-291E35963D7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38551" y="1874564"/>
            <a:ext cx="6024837" cy="4327799"/>
          </a:xfrm>
        </p:spPr>
        <p:txBody>
          <a:bodyPr lIns="0" rIns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9C40703-70D8-4D45-B830-25CE5FEB93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38367" y="327155"/>
            <a:ext cx="602506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C28C767E-A76A-9646-BCF1-E61AD25F54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38631" y="1395694"/>
            <a:ext cx="6025069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F98853-DF03-D049-ABDC-9F4A569E6381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63A59E-7A2E-B744-800D-9F162966D2A2}"/>
              </a:ext>
            </a:extLst>
          </p:cNvPr>
          <p:cNvSpPr/>
          <p:nvPr userDrawn="1"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10464570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961790"/>
      </p:ext>
    </p:extLst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I Green bar Content 1 box with medium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8D26DF4-FA5C-D84D-A8B6-16535A5C0EF5}"/>
              </a:ext>
            </a:extLst>
          </p:cNvPr>
          <p:cNvSpPr/>
          <p:nvPr userDrawn="1"/>
        </p:nvSpPr>
        <p:spPr>
          <a:xfrm>
            <a:off x="7683233" y="-1"/>
            <a:ext cx="328468" cy="6858001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1512A22-4D06-E346-B502-9177F97B74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567"/>
          <a:stretch/>
        </p:blipFill>
        <p:spPr>
          <a:xfrm>
            <a:off x="2" y="2"/>
            <a:ext cx="997775" cy="6857998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B38DFCA8-F118-124C-B788-58C1E7B4EBE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014526" y="-11"/>
            <a:ext cx="4177474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2236A33-E2CA-F843-BED1-BC17AB49A6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031" y="695225"/>
            <a:ext cx="6025069" cy="590931"/>
          </a:xfrm>
        </p:spPr>
        <p:txBody>
          <a:bodyPr lIns="0" r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EC336CC6-83BD-D048-8062-291E35963D7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0819" y="1874564"/>
            <a:ext cx="6024837" cy="4327799"/>
          </a:xfrm>
        </p:spPr>
        <p:txBody>
          <a:bodyPr lIns="0" rIns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9C40703-70D8-4D45-B830-25CE5FEB93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20635" y="327155"/>
            <a:ext cx="602506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C28C767E-A76A-9646-BCF1-E61AD25F54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20899" y="1395694"/>
            <a:ext cx="6025069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B4D76D-A8AC-044E-A337-15900E3D20AE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3D0AB4-2509-D542-8877-C44971CD544D}"/>
              </a:ext>
            </a:extLst>
          </p:cNvPr>
          <p:cNvSpPr/>
          <p:nvPr userDrawn="1"/>
        </p:nvSpPr>
        <p:spPr>
          <a:xfrm>
            <a:off x="5652885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16526001"/>
      </p:ext>
    </p:extLst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feature layout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B2D7834-12E4-5840-AF86-22CF03FEFF94}"/>
              </a:ext>
            </a:extLst>
          </p:cNvPr>
          <p:cNvSpPr/>
          <p:nvPr userDrawn="1"/>
        </p:nvSpPr>
        <p:spPr>
          <a:xfrm>
            <a:off x="993046" y="4022726"/>
            <a:ext cx="11198954" cy="2835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501A12-A5D9-0846-82A2-CE97977208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6A3E4A46-72C4-CB4C-8F81-CDF21CB12CF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4C9E40F-392F-D048-B50A-4BEB18C07A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4204" y="704620"/>
            <a:ext cx="510437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A233752E-0206-9342-B552-B5F45B11D5D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324041" y="1746721"/>
            <a:ext cx="5104173" cy="1948979"/>
          </a:xfrm>
        </p:spPr>
        <p:txBody>
          <a:bodyPr lIns="0" rIns="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ext Placeholder 31">
            <a:extLst>
              <a:ext uri="{FF2B5EF4-FFF2-40B4-BE49-F238E27FC236}">
                <a16:creationId xmlns:a16="http://schemas.microsoft.com/office/drawing/2014/main" id="{97CBF19E-4B15-3C4C-90F6-831FC674277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24072" y="1405089"/>
            <a:ext cx="5104370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Key Features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D29E6010-B2C9-3740-A109-EA3538472B2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20377" y="336550"/>
            <a:ext cx="5104370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26" name="Picture Placeholder 9">
            <a:extLst>
              <a:ext uri="{FF2B5EF4-FFF2-40B4-BE49-F238E27FC236}">
                <a16:creationId xmlns:a16="http://schemas.microsoft.com/office/drawing/2014/main" id="{B17FFFA9-BBD0-6B4B-891B-396550D27EA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759210" y="336550"/>
            <a:ext cx="5100705" cy="335915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90427C61-AAE9-9047-99AC-2C0713D942B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1324041" y="4709274"/>
            <a:ext cx="5104173" cy="1812176"/>
          </a:xfrm>
        </p:spPr>
        <p:txBody>
          <a:bodyPr lIns="0" rIns="0"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8" name="Text Placeholder 31">
            <a:extLst>
              <a:ext uri="{FF2B5EF4-FFF2-40B4-BE49-F238E27FC236}">
                <a16:creationId xmlns:a16="http://schemas.microsoft.com/office/drawing/2014/main" id="{29762B76-3A33-0A4D-A044-81E06D2C578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324072" y="4350177"/>
            <a:ext cx="5104370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Key Applications</a:t>
            </a:r>
          </a:p>
        </p:txBody>
      </p:sp>
      <p:sp>
        <p:nvSpPr>
          <p:cNvPr id="30" name="Content Placeholder 9">
            <a:extLst>
              <a:ext uri="{FF2B5EF4-FFF2-40B4-BE49-F238E27FC236}">
                <a16:creationId xmlns:a16="http://schemas.microsoft.com/office/drawing/2014/main" id="{86F9005F-5AE7-964A-BD93-15A5FCAE1296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757761" y="4709274"/>
            <a:ext cx="5104173" cy="1812176"/>
          </a:xfrm>
        </p:spPr>
        <p:txBody>
          <a:bodyPr lIns="0" rIns="0"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1" name="Text Placeholder 31">
            <a:extLst>
              <a:ext uri="{FF2B5EF4-FFF2-40B4-BE49-F238E27FC236}">
                <a16:creationId xmlns:a16="http://schemas.microsoft.com/office/drawing/2014/main" id="{0517EF6E-4484-7D45-84D9-9F8EDBB0C71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757792" y="4350177"/>
            <a:ext cx="5104370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Other Features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21DC01-B2B2-8F4C-86C5-907C4C50C3B7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F026B1-8379-A84C-934D-D09335683F74}"/>
              </a:ext>
            </a:extLst>
          </p:cNvPr>
          <p:cNvSpPr/>
          <p:nvPr userDrawn="1"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9539915"/>
      </p:ext>
    </p:extLst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box with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icture Placeholder 9">
            <a:extLst>
              <a:ext uri="{FF2B5EF4-FFF2-40B4-BE49-F238E27FC236}">
                <a16:creationId xmlns:a16="http://schemas.microsoft.com/office/drawing/2014/main" id="{587D4FCA-BEDE-6546-8F8C-D64C79BF660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9804576" y="0"/>
            <a:ext cx="2394050" cy="3992246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37" name="Picture Placeholder 9">
            <a:extLst>
              <a:ext uri="{FF2B5EF4-FFF2-40B4-BE49-F238E27FC236}">
                <a16:creationId xmlns:a16="http://schemas.microsoft.com/office/drawing/2014/main" id="{BFFF965F-3EF2-6B4D-8AD9-386A5DE7EA8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168900" y="2836580"/>
            <a:ext cx="4305168" cy="402142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38" name="Picture Placeholder 9">
            <a:extLst>
              <a:ext uri="{FF2B5EF4-FFF2-40B4-BE49-F238E27FC236}">
                <a16:creationId xmlns:a16="http://schemas.microsoft.com/office/drawing/2014/main" id="{2F361653-C34F-DD42-A0A5-7E7AA652041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804572" y="4364564"/>
            <a:ext cx="2387428" cy="2493435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35" name="Picture Placeholder 9">
            <a:extLst>
              <a:ext uri="{FF2B5EF4-FFF2-40B4-BE49-F238E27FC236}">
                <a16:creationId xmlns:a16="http://schemas.microsoft.com/office/drawing/2014/main" id="{2F66B114-E83F-3E44-B7BB-B1D721467657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162077" y="0"/>
            <a:ext cx="4311992" cy="250893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5D67F3-7E7B-0F45-9661-A4A573664AA0}"/>
              </a:ext>
            </a:extLst>
          </p:cNvPr>
          <p:cNvCxnSpPr>
            <a:cxnSpLocks/>
          </p:cNvCxnSpPr>
          <p:nvPr userDrawn="1"/>
        </p:nvCxnSpPr>
        <p:spPr>
          <a:xfrm>
            <a:off x="984250" y="325790"/>
            <a:ext cx="3102303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F34622-0D52-234B-9D25-F4180CCA668F}"/>
              </a:ext>
            </a:extLst>
          </p:cNvPr>
          <p:cNvSpPr/>
          <p:nvPr userDrawn="1"/>
        </p:nvSpPr>
        <p:spPr>
          <a:xfrm>
            <a:off x="4300316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41946BE3-7934-4148-B041-ED9BE26FA35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25438"/>
            <a:ext cx="3101109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A8DEC16-C7BA-DE41-A7BE-B809CE9733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584" y="695225"/>
            <a:ext cx="448457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E88A36F1-50F2-A544-8F53-A46031B366B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478" y="1874564"/>
            <a:ext cx="4484397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F4700E5C-5805-3D40-8638-4EE3170A336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57452" y="1395694"/>
            <a:ext cx="448457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749476-98C5-9E49-8B6E-3260ACB9DADF}"/>
              </a:ext>
            </a:extLst>
          </p:cNvPr>
          <p:cNvSpPr/>
          <p:nvPr userDrawn="1"/>
        </p:nvSpPr>
        <p:spPr>
          <a:xfrm>
            <a:off x="325438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34249678"/>
      </p:ext>
    </p:extLst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box with 6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79ADA1DA-FFDB-2448-8F1B-91DBF4312E8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364166" y="3765584"/>
            <a:ext cx="2494692" cy="245756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5" name="Picture Placeholder 9">
            <a:extLst>
              <a:ext uri="{FF2B5EF4-FFF2-40B4-BE49-F238E27FC236}">
                <a16:creationId xmlns:a16="http://schemas.microsoft.com/office/drawing/2014/main" id="{ED694F3E-7D4A-224F-A001-65FD27CA7284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364166" y="961872"/>
            <a:ext cx="2494692" cy="2450143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2" name="Picture Placeholder 9">
            <a:extLst>
              <a:ext uri="{FF2B5EF4-FFF2-40B4-BE49-F238E27FC236}">
                <a16:creationId xmlns:a16="http://schemas.microsoft.com/office/drawing/2014/main" id="{6BE28E73-3235-1D4C-8638-A853FAB90CF8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540993" y="3765584"/>
            <a:ext cx="2494692" cy="245756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3" name="Picture Placeholder 9">
            <a:extLst>
              <a:ext uri="{FF2B5EF4-FFF2-40B4-BE49-F238E27FC236}">
                <a16:creationId xmlns:a16="http://schemas.microsoft.com/office/drawing/2014/main" id="{ABF6C3C8-2A34-E747-8783-83FE64DCB8E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540993" y="961872"/>
            <a:ext cx="2494692" cy="2450143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2AB00DA2-ECDE-234F-8745-008B85E75515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700807" y="3765584"/>
            <a:ext cx="2494692" cy="245756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39069577-B446-E94E-A2AF-ED769BE2162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700807" y="961872"/>
            <a:ext cx="2494692" cy="2450143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5D67F3-7E7B-0F45-9661-A4A573664AA0}"/>
              </a:ext>
            </a:extLst>
          </p:cNvPr>
          <p:cNvCxnSpPr>
            <a:cxnSpLocks/>
          </p:cNvCxnSpPr>
          <p:nvPr userDrawn="1"/>
        </p:nvCxnSpPr>
        <p:spPr>
          <a:xfrm>
            <a:off x="985838" y="325790"/>
            <a:ext cx="10220324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F34622-0D52-234B-9D25-F4180CCA668F}"/>
              </a:ext>
            </a:extLst>
          </p:cNvPr>
          <p:cNvSpPr/>
          <p:nvPr userDrawn="1"/>
        </p:nvSpPr>
        <p:spPr>
          <a:xfrm>
            <a:off x="11419925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7AEB9D5C-763E-F841-9C5B-CF1FC37CF2B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25438"/>
            <a:ext cx="10220324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204DC26-7E0E-6847-B6F0-3CD2E58412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584" y="695225"/>
            <a:ext cx="3014874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B4FF226B-3AB8-FE48-ACD5-8288BB33694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479" y="1874564"/>
            <a:ext cx="3014758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8" name="Text Placeholder 31">
            <a:extLst>
              <a:ext uri="{FF2B5EF4-FFF2-40B4-BE49-F238E27FC236}">
                <a16:creationId xmlns:a16="http://schemas.microsoft.com/office/drawing/2014/main" id="{219EC87A-6D4C-C245-91CF-8BC6ABE2B93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7452" y="1395694"/>
            <a:ext cx="3014874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D43813-2B47-1945-B669-FE89234E1B38}"/>
              </a:ext>
            </a:extLst>
          </p:cNvPr>
          <p:cNvSpPr/>
          <p:nvPr userDrawn="1"/>
        </p:nvSpPr>
        <p:spPr>
          <a:xfrm>
            <a:off x="325438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32607794"/>
      </p:ext>
    </p:extLst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Story Slide with 1 Box, 1 Image, and Right-h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5D67F3-7E7B-0F45-9661-A4A573664AA0}"/>
              </a:ext>
            </a:extLst>
          </p:cNvPr>
          <p:cNvCxnSpPr>
            <a:cxnSpLocks/>
          </p:cNvCxnSpPr>
          <p:nvPr userDrawn="1"/>
        </p:nvCxnSpPr>
        <p:spPr>
          <a:xfrm>
            <a:off x="985444" y="325790"/>
            <a:ext cx="3198077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F34622-0D52-234B-9D25-F4180CCA668F}"/>
              </a:ext>
            </a:extLst>
          </p:cNvPr>
          <p:cNvSpPr/>
          <p:nvPr userDrawn="1"/>
        </p:nvSpPr>
        <p:spPr>
          <a:xfrm>
            <a:off x="4397284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86F2A26-B7A6-8B4A-855D-9747A39EC3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"/>
          <a:stretch/>
        </p:blipFill>
        <p:spPr>
          <a:xfrm>
            <a:off x="11539538" y="-1"/>
            <a:ext cx="656167" cy="6858001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F2032F32-95C6-C14B-9972-6642CA4CE3FA}"/>
              </a:ext>
            </a:extLst>
          </p:cNvPr>
          <p:cNvSpPr/>
          <p:nvPr userDrawn="1"/>
        </p:nvSpPr>
        <p:spPr>
          <a:xfrm>
            <a:off x="9525000" y="-11"/>
            <a:ext cx="2014538" cy="6858011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9" name="Picture Placeholder 9">
            <a:extLst>
              <a:ext uri="{FF2B5EF4-FFF2-40B4-BE49-F238E27FC236}">
                <a16:creationId xmlns:a16="http://schemas.microsoft.com/office/drawing/2014/main" id="{415DF4DB-BAE3-C146-9DDF-2E1A64680F0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167313" y="-11"/>
            <a:ext cx="4357687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2EAF60F-849D-A04C-A59E-87CBFF3DDD1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10625" y="325438"/>
            <a:ext cx="1384301" cy="1846262"/>
          </a:xfrm>
        </p:spPr>
        <p:txBody>
          <a:bodyPr>
            <a:noAutofit/>
          </a:bodyPr>
          <a:lstStyle>
            <a:lvl1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6673AC39-1D72-9449-8521-F9BC004B57A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810625" y="2501507"/>
            <a:ext cx="1384301" cy="1846262"/>
          </a:xfrm>
        </p:spPr>
        <p:txBody>
          <a:bodyPr>
            <a:noAutofit/>
          </a:bodyPr>
          <a:lstStyle>
            <a:lvl1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3107EF82-D50C-D049-911D-6CD56348807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810625" y="4677575"/>
            <a:ext cx="1384301" cy="1846262"/>
          </a:xfrm>
        </p:spPr>
        <p:txBody>
          <a:bodyPr>
            <a:noAutofit/>
          </a:bodyPr>
          <a:lstStyle>
            <a:lvl1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3D4B902D-400B-F34A-968D-D9AFDA9FBD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25438"/>
            <a:ext cx="3198077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D835E7B-4925-5540-AF4B-5F86B3228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584" y="695225"/>
            <a:ext cx="448457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8FCED069-2017-EB41-9FC3-0911F0180CB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478" y="1874564"/>
            <a:ext cx="4484397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0D0C335E-50EE-1F43-92E1-2E3D57D5BD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57452" y="1395694"/>
            <a:ext cx="448457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794455-BC81-2A46-8600-226B100B0D3B}"/>
              </a:ext>
            </a:extLst>
          </p:cNvPr>
          <p:cNvSpPr/>
          <p:nvPr userDrawn="1"/>
        </p:nvSpPr>
        <p:spPr>
          <a:xfrm>
            <a:off x="325438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06240988"/>
      </p:ext>
    </p:extLst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Story Slide with Quote, 1 Image, and Right-hand Percent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5D67F3-7E7B-0F45-9661-A4A573664AA0}"/>
              </a:ext>
            </a:extLst>
          </p:cNvPr>
          <p:cNvCxnSpPr>
            <a:cxnSpLocks/>
          </p:cNvCxnSpPr>
          <p:nvPr userDrawn="1"/>
        </p:nvCxnSpPr>
        <p:spPr>
          <a:xfrm>
            <a:off x="985444" y="325790"/>
            <a:ext cx="3198077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F34622-0D52-234B-9D25-F4180CCA668F}"/>
              </a:ext>
            </a:extLst>
          </p:cNvPr>
          <p:cNvSpPr/>
          <p:nvPr userDrawn="1"/>
        </p:nvSpPr>
        <p:spPr>
          <a:xfrm>
            <a:off x="4397284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86F2A26-B7A6-8B4A-855D-9747A39EC3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"/>
          <a:stretch/>
        </p:blipFill>
        <p:spPr>
          <a:xfrm>
            <a:off x="11539538" y="-1"/>
            <a:ext cx="656167" cy="6858001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F2032F32-95C6-C14B-9972-6642CA4CE3FA}"/>
              </a:ext>
            </a:extLst>
          </p:cNvPr>
          <p:cNvSpPr/>
          <p:nvPr userDrawn="1"/>
        </p:nvSpPr>
        <p:spPr>
          <a:xfrm>
            <a:off x="9525000" y="-11"/>
            <a:ext cx="2014538" cy="6858011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9" name="Picture Placeholder 9">
            <a:extLst>
              <a:ext uri="{FF2B5EF4-FFF2-40B4-BE49-F238E27FC236}">
                <a16:creationId xmlns:a16="http://schemas.microsoft.com/office/drawing/2014/main" id="{415DF4DB-BAE3-C146-9DDF-2E1A64680F0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167313" y="-11"/>
            <a:ext cx="4357687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ACF3FAB-6520-FE48-8682-E399C8655A72}"/>
              </a:ext>
            </a:extLst>
          </p:cNvPr>
          <p:cNvGrpSpPr/>
          <p:nvPr userDrawn="1"/>
        </p:nvGrpSpPr>
        <p:grpSpPr>
          <a:xfrm flipH="1">
            <a:off x="321732" y="2523454"/>
            <a:ext cx="4519010" cy="3780333"/>
            <a:chOff x="143113" y="2095349"/>
            <a:chExt cx="3487500" cy="3054682"/>
          </a:xfrm>
        </p:grpSpPr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BF833D3-1133-284C-B7FF-C85D9E4BF888}"/>
                </a:ext>
              </a:extLst>
            </p:cNvPr>
            <p:cNvSpPr/>
            <p:nvPr/>
          </p:nvSpPr>
          <p:spPr>
            <a:xfrm rot="5400000">
              <a:off x="2245001" y="3764419"/>
              <a:ext cx="1385888" cy="1385335"/>
            </a:xfrm>
            <a:custGeom>
              <a:avLst/>
              <a:gdLst>
                <a:gd name="connsiteX0" fmla="*/ 5285 w 1514204"/>
                <a:gd name="connsiteY0" fmla="*/ 0 h 1513599"/>
                <a:gd name="connsiteX1" fmla="*/ 1514204 w 1514204"/>
                <a:gd name="connsiteY1" fmla="*/ 1509713 h 1513599"/>
                <a:gd name="connsiteX2" fmla="*/ 1514008 w 1514204"/>
                <a:gd name="connsiteY2" fmla="*/ 1513599 h 1513599"/>
                <a:gd name="connsiteX3" fmla="*/ 0 w 1514204"/>
                <a:gd name="connsiteY3" fmla="*/ 1513599 h 1513599"/>
                <a:gd name="connsiteX4" fmla="*/ 0 w 1514204"/>
                <a:gd name="connsiteY4" fmla="*/ 267 h 1513599"/>
                <a:gd name="connsiteX0" fmla="*/ 0 w 1514204"/>
                <a:gd name="connsiteY0" fmla="*/ 267 h 1543322"/>
                <a:gd name="connsiteX1" fmla="*/ 5285 w 1514204"/>
                <a:gd name="connsiteY1" fmla="*/ 0 h 1543322"/>
                <a:gd name="connsiteX2" fmla="*/ 1514204 w 1514204"/>
                <a:gd name="connsiteY2" fmla="*/ 1509713 h 1543322"/>
                <a:gd name="connsiteX3" fmla="*/ 1514008 w 1514204"/>
                <a:gd name="connsiteY3" fmla="*/ 1513599 h 1543322"/>
                <a:gd name="connsiteX4" fmla="*/ 29723 w 1514204"/>
                <a:gd name="connsiteY4" fmla="*/ 1543322 h 1543322"/>
                <a:gd name="connsiteX0" fmla="*/ 0 w 1514204"/>
                <a:gd name="connsiteY0" fmla="*/ 267 h 1513599"/>
                <a:gd name="connsiteX1" fmla="*/ 5285 w 1514204"/>
                <a:gd name="connsiteY1" fmla="*/ 0 h 1513599"/>
                <a:gd name="connsiteX2" fmla="*/ 1514204 w 1514204"/>
                <a:gd name="connsiteY2" fmla="*/ 1509713 h 1513599"/>
                <a:gd name="connsiteX3" fmla="*/ 1514008 w 1514204"/>
                <a:gd name="connsiteY3" fmla="*/ 1513599 h 1513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4204" h="1513599">
                  <a:moveTo>
                    <a:pt x="0" y="267"/>
                  </a:moveTo>
                  <a:lnTo>
                    <a:pt x="5285" y="0"/>
                  </a:lnTo>
                  <a:cubicBezTo>
                    <a:pt x="838638" y="0"/>
                    <a:pt x="1514204" y="675922"/>
                    <a:pt x="1514204" y="1509713"/>
                  </a:cubicBezTo>
                  <a:cubicBezTo>
                    <a:pt x="1514139" y="1511008"/>
                    <a:pt x="1514073" y="1512304"/>
                    <a:pt x="1514008" y="1513599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33" err="1">
                <a:solidFill>
                  <a:schemeClr val="bg1"/>
                </a:solidFill>
              </a:endParaRP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8E8590B-B709-CB45-8693-77268DC05B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30613" y="2095349"/>
              <a:ext cx="0" cy="1668799"/>
            </a:xfrm>
            <a:prstGeom prst="line">
              <a:avLst/>
            </a:prstGeom>
            <a:ln w="190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5632D90-92AF-8940-AB6C-EF55F6112D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3113" y="5150031"/>
              <a:ext cx="2102164" cy="0"/>
            </a:xfrm>
            <a:prstGeom prst="line">
              <a:avLst/>
            </a:prstGeom>
            <a:ln w="190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8D2F768C-C631-5C44-807A-FF634C72AAB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638300" y="5460028"/>
            <a:ext cx="3202442" cy="16619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r"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1" name="Text Placeholder 24">
            <a:extLst>
              <a:ext uri="{FF2B5EF4-FFF2-40B4-BE49-F238E27FC236}">
                <a16:creationId xmlns:a16="http://schemas.microsoft.com/office/drawing/2014/main" id="{8CDCD86C-20E8-F44C-B324-3EFDE0B1F4F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38300" y="5740976"/>
            <a:ext cx="3202442" cy="16619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r">
              <a:buNone/>
              <a:defRPr sz="12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POSITION AND COMPANY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EC433212-49F4-5F41-96BD-7DA1491EEEE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56166" y="2502553"/>
            <a:ext cx="4184577" cy="2636819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marL="0" indent="0">
              <a:buNone/>
              <a:defRPr kumimoji="0" lang="en-US" sz="2133" u="none" strike="noStrike" kern="1000" cap="none" spc="0" normalizeH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j-lt"/>
                <a:sym typeface="Founders Grotesk"/>
              </a:defRPr>
            </a:lvl1pPr>
          </a:lstStyle>
          <a:p>
            <a:pPr lvl="0">
              <a:spcBef>
                <a:spcPct val="0"/>
              </a:spcBef>
              <a:buClrTx/>
              <a:buSzTx/>
              <a:buFontTx/>
              <a:tabLst/>
            </a:pPr>
            <a:r>
              <a:rPr lang="en-US" sz="2400"/>
              <a:t>Place your quote here. Place your quote here. Place your quote here. Place your quote here.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AAE3EAD-AC52-D74B-875A-21E7DE1E8AC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810625" y="2958356"/>
            <a:ext cx="1384301" cy="646331"/>
          </a:xfrm>
        </p:spPr>
        <p:txBody>
          <a:bodyPr>
            <a:sp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1D900F4D-0479-4243-8B14-B4008407E62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810625" y="3604687"/>
            <a:ext cx="1384301" cy="286232"/>
          </a:xfrm>
        </p:spPr>
        <p:txBody>
          <a:bodyPr>
            <a:sp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INCREASE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8902F001-AA3D-5048-87FF-5868A4D40FF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810625" y="329297"/>
            <a:ext cx="1384301" cy="646331"/>
          </a:xfrm>
        </p:spPr>
        <p:txBody>
          <a:bodyPr>
            <a:sp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EA0B23A3-3C32-D64B-9EAB-04429027383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810625" y="975628"/>
            <a:ext cx="1384301" cy="286232"/>
          </a:xfrm>
        </p:spPr>
        <p:txBody>
          <a:bodyPr>
            <a:sp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INCREASE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AAD16678-839E-D54E-AA26-4D2841377FD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810625" y="5596140"/>
            <a:ext cx="1384301" cy="646331"/>
          </a:xfrm>
        </p:spPr>
        <p:txBody>
          <a:bodyPr>
            <a:sp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CEFDDE33-1B3E-6E4F-929B-2901AA2C85A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810625" y="6242471"/>
            <a:ext cx="1384301" cy="286232"/>
          </a:xfrm>
        </p:spPr>
        <p:txBody>
          <a:bodyPr>
            <a:sp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INCREASE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BED079A4-A9DD-2C4F-9AEF-399CB88C54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25438"/>
            <a:ext cx="3198077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AFDED271-4FB0-5B4C-8B21-B30DB199E0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584" y="695225"/>
            <a:ext cx="4484570" cy="1089529"/>
          </a:xfrm>
        </p:spPr>
        <p:txBody>
          <a:bodyPr lIns="0" rIns="0"/>
          <a:lstStyle/>
          <a:p>
            <a:r>
              <a:rPr lang="en-US"/>
              <a:t>Customer Story Heading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056C3BE-7134-C648-9B2F-8C55F41282D4}"/>
              </a:ext>
            </a:extLst>
          </p:cNvPr>
          <p:cNvSpPr/>
          <p:nvPr userDrawn="1"/>
        </p:nvSpPr>
        <p:spPr>
          <a:xfrm>
            <a:off x="325438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1811923367"/>
      </p:ext>
    </p:extLst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Story with 1 Box and 1 Horizonta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2F032E7-F431-B74F-BA39-9E9DCFD591D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1"/>
            <a:ext cx="12206287" cy="2817444"/>
          </a:xfrm>
          <a:custGeom>
            <a:avLst/>
            <a:gdLst>
              <a:gd name="connsiteX0" fmla="*/ 1302341 w 12206287"/>
              <a:gd name="connsiteY0" fmla="*/ 0 h 2817444"/>
              <a:gd name="connsiteX1" fmla="*/ 12206287 w 12206287"/>
              <a:gd name="connsiteY1" fmla="*/ 0 h 2817444"/>
              <a:gd name="connsiteX2" fmla="*/ 12206287 w 12206287"/>
              <a:gd name="connsiteY2" fmla="*/ 2817444 h 2817444"/>
              <a:gd name="connsiteX3" fmla="*/ 0 w 12206287"/>
              <a:gd name="connsiteY3" fmla="*/ 2817444 h 2817444"/>
              <a:gd name="connsiteX4" fmla="*/ 0 w 12206287"/>
              <a:gd name="connsiteY4" fmla="*/ 1107183 h 2817444"/>
              <a:gd name="connsiteX5" fmla="*/ 1302341 w 12206287"/>
              <a:gd name="connsiteY5" fmla="*/ 1107183 h 2817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06287" h="2817444">
                <a:moveTo>
                  <a:pt x="1302341" y="0"/>
                </a:moveTo>
                <a:lnTo>
                  <a:pt x="12206287" y="0"/>
                </a:lnTo>
                <a:lnTo>
                  <a:pt x="12206287" y="2817444"/>
                </a:lnTo>
                <a:lnTo>
                  <a:pt x="0" y="2817444"/>
                </a:lnTo>
                <a:lnTo>
                  <a:pt x="0" y="1107183"/>
                </a:lnTo>
                <a:lnTo>
                  <a:pt x="1302341" y="110718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8385CF0-D61E-DE47-8C11-425839DA03F9}"/>
              </a:ext>
            </a:extLst>
          </p:cNvPr>
          <p:cNvGrpSpPr/>
          <p:nvPr userDrawn="1"/>
        </p:nvGrpSpPr>
        <p:grpSpPr>
          <a:xfrm>
            <a:off x="0" y="0"/>
            <a:ext cx="1302341" cy="1107184"/>
            <a:chOff x="0" y="0"/>
            <a:chExt cx="976756" cy="83038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3BC3C90-1ED5-6748-9D2C-6B78E7326AD6}"/>
                </a:ext>
              </a:extLst>
            </p:cNvPr>
            <p:cNvSpPr/>
            <p:nvPr/>
          </p:nvSpPr>
          <p:spPr>
            <a:xfrm>
              <a:off x="0" y="0"/>
              <a:ext cx="976756" cy="830388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33" err="1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10" name="Image">
              <a:extLst>
                <a:ext uri="{FF2B5EF4-FFF2-40B4-BE49-F238E27FC236}">
                  <a16:creationId xmlns:a16="http://schemas.microsoft.com/office/drawing/2014/main" id="{E60F496C-D733-E64A-8C75-A0D7FCD73C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246990" y="250462"/>
              <a:ext cx="489607" cy="327632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3E27C77C-7156-2C4A-9EAC-98423CA044FC}"/>
              </a:ext>
            </a:extLst>
          </p:cNvPr>
          <p:cNvSpPr/>
          <p:nvPr userDrawn="1"/>
        </p:nvSpPr>
        <p:spPr>
          <a:xfrm rot="16200000" flipH="1">
            <a:off x="380470" y="4955611"/>
            <a:ext cx="1513939" cy="1622941"/>
          </a:xfrm>
          <a:custGeom>
            <a:avLst/>
            <a:gdLst>
              <a:gd name="connsiteX0" fmla="*/ 5285 w 1514204"/>
              <a:gd name="connsiteY0" fmla="*/ 0 h 1513599"/>
              <a:gd name="connsiteX1" fmla="*/ 1514204 w 1514204"/>
              <a:gd name="connsiteY1" fmla="*/ 1509713 h 1513599"/>
              <a:gd name="connsiteX2" fmla="*/ 1514008 w 1514204"/>
              <a:gd name="connsiteY2" fmla="*/ 1513599 h 1513599"/>
              <a:gd name="connsiteX3" fmla="*/ 0 w 1514204"/>
              <a:gd name="connsiteY3" fmla="*/ 1513599 h 1513599"/>
              <a:gd name="connsiteX4" fmla="*/ 0 w 1514204"/>
              <a:gd name="connsiteY4" fmla="*/ 267 h 1513599"/>
              <a:gd name="connsiteX0" fmla="*/ 0 w 1514204"/>
              <a:gd name="connsiteY0" fmla="*/ 267 h 1543322"/>
              <a:gd name="connsiteX1" fmla="*/ 5285 w 1514204"/>
              <a:gd name="connsiteY1" fmla="*/ 0 h 1543322"/>
              <a:gd name="connsiteX2" fmla="*/ 1514204 w 1514204"/>
              <a:gd name="connsiteY2" fmla="*/ 1509713 h 1543322"/>
              <a:gd name="connsiteX3" fmla="*/ 1514008 w 1514204"/>
              <a:gd name="connsiteY3" fmla="*/ 1513599 h 1543322"/>
              <a:gd name="connsiteX4" fmla="*/ 29723 w 1514204"/>
              <a:gd name="connsiteY4" fmla="*/ 1543322 h 1543322"/>
              <a:gd name="connsiteX0" fmla="*/ 0 w 1514204"/>
              <a:gd name="connsiteY0" fmla="*/ 267 h 1513599"/>
              <a:gd name="connsiteX1" fmla="*/ 5285 w 1514204"/>
              <a:gd name="connsiteY1" fmla="*/ 0 h 1513599"/>
              <a:gd name="connsiteX2" fmla="*/ 1514204 w 1514204"/>
              <a:gd name="connsiteY2" fmla="*/ 1509713 h 1513599"/>
              <a:gd name="connsiteX3" fmla="*/ 1514008 w 1514204"/>
              <a:gd name="connsiteY3" fmla="*/ 1513599 h 1513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4204" h="1513599">
                <a:moveTo>
                  <a:pt x="0" y="267"/>
                </a:moveTo>
                <a:lnTo>
                  <a:pt x="5285" y="0"/>
                </a:lnTo>
                <a:cubicBezTo>
                  <a:pt x="838638" y="0"/>
                  <a:pt x="1514204" y="675922"/>
                  <a:pt x="1514204" y="1509713"/>
                </a:cubicBezTo>
                <a:cubicBezTo>
                  <a:pt x="1514139" y="1511008"/>
                  <a:pt x="1514073" y="1512304"/>
                  <a:pt x="1514008" y="1513599"/>
                </a:cubicBezTo>
              </a:path>
            </a:pathLst>
          </a:cu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1"/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8F559A4B-5BE6-9A4D-A68D-D8F0DA5F6D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2129" y="3472480"/>
            <a:ext cx="10228795" cy="639612"/>
          </a:xfrm>
        </p:spPr>
        <p:txBody>
          <a:bodyPr lIns="0" rIns="0"/>
          <a:lstStyle/>
          <a:p>
            <a:r>
              <a:rPr lang="en-US"/>
              <a:t>Customer Story Heading</a:t>
            </a:r>
          </a:p>
        </p:txBody>
      </p:sp>
      <p:sp>
        <p:nvSpPr>
          <p:cNvPr id="25" name="Content Placeholder 9">
            <a:extLst>
              <a:ext uri="{FF2B5EF4-FFF2-40B4-BE49-F238E27FC236}">
                <a16:creationId xmlns:a16="http://schemas.microsoft.com/office/drawing/2014/main" id="{3D538650-8E86-BC4F-BF98-494B6C8FB05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84251" y="4254447"/>
            <a:ext cx="10226674" cy="1947916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28647842-0B44-B14F-A88D-72EA68C69F0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089002"/>
            <a:ext cx="10225481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867F8F-D3E9-0640-B07A-32F7FD14F308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1E8B28-CC58-F84C-8459-51EF890A85A2}"/>
              </a:ext>
            </a:extLst>
          </p:cNvPr>
          <p:cNvSpPr/>
          <p:nvPr userDrawn="1"/>
        </p:nvSpPr>
        <p:spPr>
          <a:xfrm>
            <a:off x="10168953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3752621391"/>
      </p:ext>
    </p:extLst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Story with 1 Quote and 1 Horizonta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2F032E7-F431-B74F-BA39-9E9DCFD591D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1"/>
            <a:ext cx="12206287" cy="2817444"/>
          </a:xfrm>
          <a:custGeom>
            <a:avLst/>
            <a:gdLst>
              <a:gd name="connsiteX0" fmla="*/ 1302341 w 12206287"/>
              <a:gd name="connsiteY0" fmla="*/ 0 h 2817444"/>
              <a:gd name="connsiteX1" fmla="*/ 12206287 w 12206287"/>
              <a:gd name="connsiteY1" fmla="*/ 0 h 2817444"/>
              <a:gd name="connsiteX2" fmla="*/ 12206287 w 12206287"/>
              <a:gd name="connsiteY2" fmla="*/ 2817444 h 2817444"/>
              <a:gd name="connsiteX3" fmla="*/ 0 w 12206287"/>
              <a:gd name="connsiteY3" fmla="*/ 2817444 h 2817444"/>
              <a:gd name="connsiteX4" fmla="*/ 0 w 12206287"/>
              <a:gd name="connsiteY4" fmla="*/ 1107183 h 2817444"/>
              <a:gd name="connsiteX5" fmla="*/ 1302341 w 12206287"/>
              <a:gd name="connsiteY5" fmla="*/ 1107183 h 2817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06287" h="2817444">
                <a:moveTo>
                  <a:pt x="1302341" y="0"/>
                </a:moveTo>
                <a:lnTo>
                  <a:pt x="12206287" y="0"/>
                </a:lnTo>
                <a:lnTo>
                  <a:pt x="12206287" y="2817444"/>
                </a:lnTo>
                <a:lnTo>
                  <a:pt x="0" y="2817444"/>
                </a:lnTo>
                <a:lnTo>
                  <a:pt x="0" y="1107183"/>
                </a:lnTo>
                <a:lnTo>
                  <a:pt x="1302341" y="110718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8F559A4B-5BE6-9A4D-A68D-D8F0DA5F6D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2129" y="3472480"/>
            <a:ext cx="10557476" cy="639612"/>
          </a:xfrm>
        </p:spPr>
        <p:txBody>
          <a:bodyPr lIns="0" rIns="0"/>
          <a:lstStyle/>
          <a:p>
            <a:r>
              <a:rPr lang="en-US"/>
              <a:t>Customer Story Heading</a:t>
            </a:r>
          </a:p>
        </p:txBody>
      </p:sp>
      <p:sp>
        <p:nvSpPr>
          <p:cNvPr id="25" name="Content Placeholder 9">
            <a:extLst>
              <a:ext uri="{FF2B5EF4-FFF2-40B4-BE49-F238E27FC236}">
                <a16:creationId xmlns:a16="http://schemas.microsoft.com/office/drawing/2014/main" id="{3D538650-8E86-BC4F-BF98-494B6C8FB05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84250" y="4254447"/>
            <a:ext cx="10555287" cy="1636110"/>
          </a:xfrm>
        </p:spPr>
        <p:txBody>
          <a:bodyPr lIns="0" rIns="0"/>
          <a:lstStyle>
            <a:lvl1pPr marL="0" indent="0">
              <a:buNone/>
              <a:defRPr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/>
              <a:t>Place your quote here. Place your quote here.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28647842-0B44-B14F-A88D-72EA68C69F0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089002"/>
            <a:ext cx="10554056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6368B11-30D6-6D45-9739-39DC64B89115}"/>
              </a:ext>
            </a:extLst>
          </p:cNvPr>
          <p:cNvGrpSpPr/>
          <p:nvPr userDrawn="1"/>
        </p:nvGrpSpPr>
        <p:grpSpPr>
          <a:xfrm flipV="1">
            <a:off x="325969" y="3472480"/>
            <a:ext cx="11213530" cy="3061563"/>
            <a:chOff x="253999" y="256470"/>
            <a:chExt cx="8857064" cy="259333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B7E6C9E-FD56-874F-A66B-F52A5FC619C8}"/>
                </a:ext>
              </a:extLst>
            </p:cNvPr>
            <p:cNvGrpSpPr/>
            <p:nvPr/>
          </p:nvGrpSpPr>
          <p:grpSpPr>
            <a:xfrm flipH="1" flipV="1">
              <a:off x="253999" y="256470"/>
              <a:ext cx="2929039" cy="2593330"/>
              <a:chOff x="701574" y="2302523"/>
              <a:chExt cx="2929039" cy="2593330"/>
            </a:xfrm>
          </p:grpSpPr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0D154BBE-0F39-7241-B448-77AAF181CB53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9050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33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46ABB367-1AA6-7B4D-984F-A12A644138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30613" y="2302523"/>
                <a:ext cx="0" cy="1207449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38F63069-C467-644D-A8AC-D540C42FCC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C49C217-0B8B-5946-A5FF-D511F0859A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3038" y="256470"/>
              <a:ext cx="5928025" cy="0"/>
            </a:xfrm>
            <a:prstGeom prst="line">
              <a:avLst/>
            </a:prstGeom>
            <a:noFill/>
            <a:ln w="190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1" name="Text Placeholder 24">
            <a:extLst>
              <a:ext uri="{FF2B5EF4-FFF2-40B4-BE49-F238E27FC236}">
                <a16:creationId xmlns:a16="http://schemas.microsoft.com/office/drawing/2014/main" id="{3E8180D0-3D4C-4E4F-856F-1304AEE8D39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24316" y="5909657"/>
            <a:ext cx="3115183" cy="1661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r"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2" name="Text Placeholder 24">
            <a:extLst>
              <a:ext uri="{FF2B5EF4-FFF2-40B4-BE49-F238E27FC236}">
                <a16:creationId xmlns:a16="http://schemas.microsoft.com/office/drawing/2014/main" id="{3C5F5CA3-FB6C-714F-B85B-703E19E3052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24316" y="6211119"/>
            <a:ext cx="3115183" cy="1661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r">
              <a:buNone/>
              <a:defRPr sz="1200" b="0" i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POSITION AND COMPANY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6301D5B-5F7A-824D-9A2E-7117CC97FED3}"/>
              </a:ext>
            </a:extLst>
          </p:cNvPr>
          <p:cNvGrpSpPr/>
          <p:nvPr userDrawn="1"/>
        </p:nvGrpSpPr>
        <p:grpSpPr>
          <a:xfrm>
            <a:off x="0" y="0"/>
            <a:ext cx="1302341" cy="1107184"/>
            <a:chOff x="0" y="0"/>
            <a:chExt cx="976756" cy="83038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845DD6F-B4FD-884E-BC3E-51A1920EEABE}"/>
                </a:ext>
              </a:extLst>
            </p:cNvPr>
            <p:cNvSpPr/>
            <p:nvPr/>
          </p:nvSpPr>
          <p:spPr>
            <a:xfrm>
              <a:off x="0" y="0"/>
              <a:ext cx="976756" cy="830388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33" err="1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28" name="Image">
              <a:extLst>
                <a:ext uri="{FF2B5EF4-FFF2-40B4-BE49-F238E27FC236}">
                  <a16:creationId xmlns:a16="http://schemas.microsoft.com/office/drawing/2014/main" id="{AC54BB23-6EA3-8347-8F02-E7F6CA7DB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246990" y="250462"/>
              <a:ext cx="489607" cy="327632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491F59A4-E2DD-8C43-BA1A-C1589744C15A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EBA5BAD-8AFB-9942-99A6-0FCF6F163B7F}"/>
              </a:ext>
            </a:extLst>
          </p:cNvPr>
          <p:cNvSpPr/>
          <p:nvPr userDrawn="1"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85139313"/>
      </p:ext>
    </p:extLst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812D5025-B07C-F949-A73A-ACE66FBFE663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804906" y="1364512"/>
            <a:ext cx="3387094" cy="4127499"/>
          </a:xfrm>
          <a:custGeom>
            <a:avLst/>
            <a:gdLst>
              <a:gd name="connsiteX0" fmla="*/ 605226 w 3387094"/>
              <a:gd name="connsiteY0" fmla="*/ 0 h 4127499"/>
              <a:gd name="connsiteX1" fmla="*/ 3387094 w 3387094"/>
              <a:gd name="connsiteY1" fmla="*/ 0 h 4127499"/>
              <a:gd name="connsiteX2" fmla="*/ 3387094 w 3387094"/>
              <a:gd name="connsiteY2" fmla="*/ 4127499 h 4127499"/>
              <a:gd name="connsiteX3" fmla="*/ 0 w 3387094"/>
              <a:gd name="connsiteY3" fmla="*/ 4127499 h 4127499"/>
              <a:gd name="connsiteX4" fmla="*/ 0 w 3387094"/>
              <a:gd name="connsiteY4" fmla="*/ 608547 h 4127499"/>
              <a:gd name="connsiteX5" fmla="*/ 605226 w 3387094"/>
              <a:gd name="connsiteY5" fmla="*/ 608547 h 4127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7094" h="4127499">
                <a:moveTo>
                  <a:pt x="605226" y="0"/>
                </a:moveTo>
                <a:lnTo>
                  <a:pt x="3387094" y="0"/>
                </a:lnTo>
                <a:lnTo>
                  <a:pt x="3387094" y="4127499"/>
                </a:lnTo>
                <a:lnTo>
                  <a:pt x="0" y="4127499"/>
                </a:lnTo>
                <a:lnTo>
                  <a:pt x="0" y="608547"/>
                </a:lnTo>
                <a:lnTo>
                  <a:pt x="605226" y="60854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8E860C6-24C4-C941-93E3-B34CDCD68F3F}"/>
              </a:ext>
            </a:extLst>
          </p:cNvPr>
          <p:cNvGrpSpPr/>
          <p:nvPr userDrawn="1"/>
        </p:nvGrpSpPr>
        <p:grpSpPr>
          <a:xfrm flipV="1">
            <a:off x="982133" y="0"/>
            <a:ext cx="6460067" cy="6208184"/>
            <a:chOff x="253999" y="256470"/>
            <a:chExt cx="5102517" cy="471840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1F2286E-D5DC-434E-AF5D-D086F942A521}"/>
                </a:ext>
              </a:extLst>
            </p:cNvPr>
            <p:cNvGrpSpPr/>
            <p:nvPr/>
          </p:nvGrpSpPr>
          <p:grpSpPr>
            <a:xfrm flipH="1" flipV="1">
              <a:off x="253999" y="256470"/>
              <a:ext cx="2929039" cy="4718401"/>
              <a:chOff x="701574" y="177452"/>
              <a:chExt cx="2929039" cy="4718401"/>
            </a:xfrm>
          </p:grpSpPr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6FCCBCE4-7D9F-1143-9F99-227C32705A1D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9050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33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5B559CF-4DEF-A742-91D8-8C3C102117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30613" y="177452"/>
                <a:ext cx="0" cy="3332517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41D8E251-BD93-3344-8371-0EA1901920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68A834B-2AB3-6B45-87EA-C13B31648E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3038" y="256470"/>
              <a:ext cx="2173478" cy="0"/>
            </a:xfrm>
            <a:prstGeom prst="line">
              <a:avLst/>
            </a:prstGeom>
            <a:noFill/>
            <a:ln w="190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1" name="Text Placeholder 24">
            <a:extLst>
              <a:ext uri="{FF2B5EF4-FFF2-40B4-BE49-F238E27FC236}">
                <a16:creationId xmlns:a16="http://schemas.microsoft.com/office/drawing/2014/main" id="{853D762C-152D-1141-AFFE-39B89EE9788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45935" y="5211068"/>
            <a:ext cx="3098800" cy="23240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r"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921D79FA-E5CF-FD4A-AE41-D0B58264AD1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45935" y="5492014"/>
            <a:ext cx="3098800" cy="51724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r">
              <a:buNone/>
              <a:defRPr sz="1200" b="0" i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POSITION AND COMPANY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D72B174-5025-2347-9FA3-23419F122D70}"/>
              </a:ext>
            </a:extLst>
          </p:cNvPr>
          <p:cNvGrpSpPr/>
          <p:nvPr userDrawn="1"/>
        </p:nvGrpSpPr>
        <p:grpSpPr>
          <a:xfrm>
            <a:off x="8806590" y="1365249"/>
            <a:ext cx="1219201" cy="1219200"/>
            <a:chOff x="8806590" y="1365249"/>
            <a:chExt cx="1219201" cy="1219200"/>
          </a:xfrm>
        </p:grpSpPr>
        <p:sp>
          <p:nvSpPr>
            <p:cNvPr id="16" name="Freeform 37">
              <a:extLst>
                <a:ext uri="{FF2B5EF4-FFF2-40B4-BE49-F238E27FC236}">
                  <a16:creationId xmlns:a16="http://schemas.microsoft.com/office/drawing/2014/main" id="{B08286B8-F81F-C84F-BA43-C11CDC05D1C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806590" y="1365249"/>
              <a:ext cx="605226" cy="608550"/>
            </a:xfrm>
            <a:custGeom>
              <a:avLst/>
              <a:gdLst>
                <a:gd name="connsiteX0" fmla="*/ 0 w 453919"/>
                <a:gd name="connsiteY0" fmla="*/ 0 h 456412"/>
                <a:gd name="connsiteX1" fmla="*/ 453919 w 453919"/>
                <a:gd name="connsiteY1" fmla="*/ 0 h 456412"/>
                <a:gd name="connsiteX2" fmla="*/ 453919 w 453919"/>
                <a:gd name="connsiteY2" fmla="*/ 456412 h 456412"/>
                <a:gd name="connsiteX3" fmla="*/ 0 w 453919"/>
                <a:gd name="connsiteY3" fmla="*/ 456412 h 456412"/>
                <a:gd name="connsiteX4" fmla="*/ 0 w 453919"/>
                <a:gd name="connsiteY4" fmla="*/ 0 h 456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919" h="456412">
                  <a:moveTo>
                    <a:pt x="0" y="0"/>
                  </a:moveTo>
                  <a:lnTo>
                    <a:pt x="453919" y="0"/>
                  </a:lnTo>
                  <a:lnTo>
                    <a:pt x="453919" y="456412"/>
                  </a:lnTo>
                  <a:lnTo>
                    <a:pt x="0" y="456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</p:spPr>
          <p:txBody>
            <a:bodyPr wrap="square" anchor="ctr">
              <a:noAutofit/>
            </a:bodyPr>
            <a:lstStyle>
              <a:lvl1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bg2">
                    <a:lumMod val="50000"/>
                  </a:schemeClr>
                </a:buClr>
                <a:buSzPct val="70000"/>
                <a:buFont typeface="Wingdings" charset="2"/>
                <a:buNone/>
                <a:tabLst>
                  <a:tab pos="182880" algn="l"/>
                </a:tabLst>
                <a:defRPr lang="en-US" sz="1050" b="0" i="0" kern="1200" baseline="0">
                  <a:solidFill>
                    <a:schemeClr val="tx2"/>
                  </a:solidFill>
                  <a:latin typeface="+mn-lt"/>
                  <a:ea typeface="Arial" charset="0"/>
                  <a:cs typeface="Arial" charset="0"/>
                </a:defRPr>
              </a:lvl1pPr>
              <a:lvl2pPr marL="27432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bg2">
                    <a:lumMod val="50000"/>
                  </a:schemeClr>
                </a:buClr>
                <a:buSzPct val="70000"/>
                <a:buFont typeface="Wingdings" charset="2"/>
                <a:buNone/>
                <a:defRPr lang="en-US" sz="1600" b="0" i="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Univers LT Std 45 Light"/>
                </a:defRPr>
              </a:lvl2pPr>
              <a:lvl3pPr marL="54864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bg2">
                    <a:lumMod val="50000"/>
                  </a:schemeClr>
                </a:buClr>
                <a:buSzPct val="70000"/>
                <a:buFont typeface="Wingdings" charset="2"/>
                <a:buNone/>
                <a:defRPr lang="en-US" sz="1400" b="0" i="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Univers LT Std 45 Light"/>
                </a:defRPr>
              </a:lvl3pPr>
              <a:lvl4pPr marL="73152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bg2">
                    <a:lumMod val="50000"/>
                  </a:schemeClr>
                </a:buClr>
                <a:buSzPct val="70000"/>
                <a:buFont typeface="Wingdings" charset="2"/>
                <a:buNone/>
                <a:defRPr lang="en-US" sz="1200" b="0" i="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Univers LT Std 45 Light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b="0" i="0" kern="1200" baseline="0">
                  <a:solidFill>
                    <a:schemeClr val="bg2">
                      <a:lumMod val="25000"/>
                    </a:schemeClr>
                  </a:solidFill>
                  <a:latin typeface="Helvetica Neue Light" charset="0"/>
                  <a:ea typeface="Helvetica Neue Light" charset="0"/>
                  <a:cs typeface="Helvetica Neue Light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/>
            </a:p>
          </p:txBody>
        </p:sp>
        <p:sp>
          <p:nvSpPr>
            <p:cNvPr id="13" name="Pie 12">
              <a:extLst>
                <a:ext uri="{FF2B5EF4-FFF2-40B4-BE49-F238E27FC236}">
                  <a16:creationId xmlns:a16="http://schemas.microsoft.com/office/drawing/2014/main" id="{AE8963BA-0EA5-FA49-8BB5-A893F8388ED7}"/>
                </a:ext>
              </a:extLst>
            </p:cNvPr>
            <p:cNvSpPr>
              <a:spLocks/>
            </p:cNvSpPr>
            <p:nvPr userDrawn="1"/>
          </p:nvSpPr>
          <p:spPr>
            <a:xfrm rot="10800000">
              <a:off x="8806591" y="1365249"/>
              <a:ext cx="1219200" cy="1219200"/>
            </a:xfrm>
            <a:prstGeom prst="pie">
              <a:avLst>
                <a:gd name="adj1" fmla="val 6048"/>
                <a:gd name="adj2" fmla="val 5412552"/>
              </a:avLst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33" err="1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pic>
        <p:nvPicPr>
          <p:cNvPr id="14" name="Image">
            <a:extLst>
              <a:ext uri="{FF2B5EF4-FFF2-40B4-BE49-F238E27FC236}">
                <a16:creationId xmlns:a16="http://schemas.microsoft.com/office/drawing/2014/main" id="{74D3EBEF-640D-C644-A7E0-6173546E813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60A52C3-E4D9-9C44-B90E-ECCA92DC61C3}"/>
              </a:ext>
            </a:extLst>
          </p:cNvPr>
          <p:cNvSpPr/>
          <p:nvPr userDrawn="1"/>
        </p:nvSpPr>
        <p:spPr>
          <a:xfrm>
            <a:off x="11419925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C66D496-5E8F-7448-A37B-25D8A95A6AB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07042" y="1365248"/>
            <a:ext cx="6135147" cy="331152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 sz="36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36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36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36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3600">
                <a:solidFill>
                  <a:schemeClr val="accent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/>
            </a:pPr>
            <a:r>
              <a:rPr lang="en-US"/>
              <a:t>Place your quote here. Place your quote here. Place your quote here. Place your quote here. Place your quote here.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EE4820F-3720-854A-8C81-2F6766A1F1D7}"/>
              </a:ext>
            </a:extLst>
          </p:cNvPr>
          <p:cNvSpPr/>
          <p:nvPr userDrawn="1"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1864178448"/>
      </p:ext>
    </p:extLst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671E1BBE-549D-EB40-9587-354C5AE738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9"/>
          <a:stretch/>
        </p:blipFill>
        <p:spPr>
          <a:xfrm rot="10800000">
            <a:off x="0" y="0"/>
            <a:ext cx="993048" cy="6858000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F34622-0D52-234B-9D25-F4180CCA668F}"/>
              </a:ext>
            </a:extLst>
          </p:cNvPr>
          <p:cNvSpPr/>
          <p:nvPr userDrawn="1"/>
        </p:nvSpPr>
        <p:spPr>
          <a:xfrm>
            <a:off x="11419925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4" name="Pie 13">
            <a:extLst>
              <a:ext uri="{FF2B5EF4-FFF2-40B4-BE49-F238E27FC236}">
                <a16:creationId xmlns:a16="http://schemas.microsoft.com/office/drawing/2014/main" id="{15C8A0BA-2CF9-E343-AFFB-D389F1CE58D2}"/>
              </a:ext>
            </a:extLst>
          </p:cNvPr>
          <p:cNvSpPr>
            <a:spLocks/>
          </p:cNvSpPr>
          <p:nvPr userDrawn="1"/>
        </p:nvSpPr>
        <p:spPr>
          <a:xfrm rot="10800000">
            <a:off x="1638505" y="1262368"/>
            <a:ext cx="1390263" cy="1382757"/>
          </a:xfrm>
          <a:prstGeom prst="pie">
            <a:avLst>
              <a:gd name="adj1" fmla="val 6048"/>
              <a:gd name="adj2" fmla="val 5412552"/>
            </a:avLst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5E0E43A-5394-DA4A-8C5D-F871CCB68E67}"/>
              </a:ext>
            </a:extLst>
          </p:cNvPr>
          <p:cNvGrpSpPr/>
          <p:nvPr userDrawn="1"/>
        </p:nvGrpSpPr>
        <p:grpSpPr>
          <a:xfrm flipV="1">
            <a:off x="1631006" y="4378896"/>
            <a:ext cx="9579919" cy="1823467"/>
            <a:chOff x="254000" y="256470"/>
            <a:chExt cx="7566747" cy="1385888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B593FD3-9E1B-F349-94D5-222419C5834B}"/>
                </a:ext>
              </a:extLst>
            </p:cNvPr>
            <p:cNvGrpSpPr/>
            <p:nvPr/>
          </p:nvGrpSpPr>
          <p:grpSpPr>
            <a:xfrm flipH="1" flipV="1">
              <a:off x="254000" y="256470"/>
              <a:ext cx="2929038" cy="1385888"/>
              <a:chOff x="701574" y="3509965"/>
              <a:chExt cx="2929038" cy="1385888"/>
            </a:xfrm>
          </p:grpSpPr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B0A044B0-E8D5-9D4A-AC82-A85CEFD7EEF3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9050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33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2D6175D9-FBED-2443-9E8D-A61ACAAA1D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12AC657-5D35-324D-929D-C1B4056055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3038" y="256470"/>
              <a:ext cx="4637709" cy="0"/>
            </a:xfrm>
            <a:prstGeom prst="line">
              <a:avLst/>
            </a:prstGeom>
            <a:noFill/>
            <a:ln w="190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4" name="Text Placeholder 24">
            <a:extLst>
              <a:ext uri="{FF2B5EF4-FFF2-40B4-BE49-F238E27FC236}">
                <a16:creationId xmlns:a16="http://schemas.microsoft.com/office/drawing/2014/main" id="{096A1F0A-F20A-D94B-897C-B447A9C28BC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12123" y="5211068"/>
            <a:ext cx="3098800" cy="23240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r"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EE9ADA4-2CC3-BD49-B051-97A41EDE525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12123" y="5492014"/>
            <a:ext cx="3098800" cy="51724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r">
              <a:buNone/>
              <a:defRPr sz="1200" b="0" i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POSITION AND COMPANY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B42648EC-34DF-934F-B8C9-CB9A151237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32769" y="2171701"/>
            <a:ext cx="8878154" cy="250507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 sz="36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36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36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36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3600">
                <a:solidFill>
                  <a:schemeClr val="accent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/>
            </a:pPr>
            <a:r>
              <a:rPr lang="en-US"/>
              <a:t>Place your quote here. Place your quote here. Place your quote here. Place your quote here. Place your quote here.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17B504B-5029-2647-B95D-003EF2D820CF}"/>
              </a:ext>
            </a:extLst>
          </p:cNvPr>
          <p:cNvSpPr/>
          <p:nvPr userDrawn="1"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40793640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419114"/>
      </p:ext>
    </p:extLst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 49">
            <a:extLst>
              <a:ext uri="{FF2B5EF4-FFF2-40B4-BE49-F238E27FC236}">
                <a16:creationId xmlns:a16="http://schemas.microsoft.com/office/drawing/2014/main" id="{E344299F-12BC-1547-BDC5-F557A00517A7}"/>
              </a:ext>
            </a:extLst>
          </p:cNvPr>
          <p:cNvSpPr/>
          <p:nvPr userDrawn="1"/>
        </p:nvSpPr>
        <p:spPr>
          <a:xfrm rot="10800000">
            <a:off x="9529727" y="-2"/>
            <a:ext cx="2667303" cy="2501012"/>
          </a:xfrm>
          <a:custGeom>
            <a:avLst/>
            <a:gdLst>
              <a:gd name="connsiteX0" fmla="*/ 2667303 w 2667303"/>
              <a:gd name="connsiteY0" fmla="*/ 2501012 h 2501012"/>
              <a:gd name="connsiteX1" fmla="*/ 0 w 2667303"/>
              <a:gd name="connsiteY1" fmla="*/ 2501012 h 2501012"/>
              <a:gd name="connsiteX2" fmla="*/ 0 w 2667303"/>
              <a:gd name="connsiteY2" fmla="*/ 0 h 2501012"/>
              <a:gd name="connsiteX3" fmla="*/ 1416797 w 2667303"/>
              <a:gd name="connsiteY3" fmla="*/ 0 h 2501012"/>
              <a:gd name="connsiteX4" fmla="*/ 2667303 w 2667303"/>
              <a:gd name="connsiteY4" fmla="*/ 1250506 h 250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303" h="2501012">
                <a:moveTo>
                  <a:pt x="2667303" y="2501012"/>
                </a:moveTo>
                <a:lnTo>
                  <a:pt x="0" y="2501012"/>
                </a:lnTo>
                <a:lnTo>
                  <a:pt x="0" y="0"/>
                </a:lnTo>
                <a:lnTo>
                  <a:pt x="1416797" y="0"/>
                </a:lnTo>
                <a:cubicBezTo>
                  <a:pt x="2107432" y="0"/>
                  <a:pt x="2667303" y="559871"/>
                  <a:pt x="2667303" y="1250506"/>
                </a:cubicBezTo>
                <a:close/>
              </a:path>
            </a:pathLst>
          </a:cu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483F1CBA-4D3F-7E4C-83C5-71000CB0CE9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815067" y="803448"/>
            <a:ext cx="1376933" cy="1697562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pic>
        <p:nvPicPr>
          <p:cNvPr id="3" name="Image">
            <a:extLst>
              <a:ext uri="{FF2B5EF4-FFF2-40B4-BE49-F238E27FC236}">
                <a16:creationId xmlns:a16="http://schemas.microsoft.com/office/drawing/2014/main" id="{E284B843-1859-6F4F-8EAF-FA806E62AA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31441" y="325438"/>
            <a:ext cx="652809" cy="436841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ext Placeholder 45">
            <a:extLst>
              <a:ext uri="{FF2B5EF4-FFF2-40B4-BE49-F238E27FC236}">
                <a16:creationId xmlns:a16="http://schemas.microsoft.com/office/drawing/2014/main" id="{6D46207A-DC03-E847-B760-9EB296AF0CC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859721" y="325438"/>
            <a:ext cx="2007316" cy="243416"/>
          </a:xfrm>
          <a:prstGeom prst="rect">
            <a:avLst/>
          </a:prstGeom>
        </p:spPr>
        <p:txBody>
          <a:bodyPr lIns="36576" tIns="36576" rIns="36576" bIns="36576" anchor="ctr">
            <a:spAutoFit/>
          </a:bodyPr>
          <a:lstStyle>
            <a:lvl1pPr marL="0" indent="0" algn="l">
              <a:spcBef>
                <a:spcPts val="0"/>
              </a:spcBef>
              <a:buNone/>
              <a:defRPr sz="1200" b="1" i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1067">
                <a:latin typeface="+mj-lt"/>
              </a:defRPr>
            </a:lvl2pPr>
            <a:lvl3pPr>
              <a:defRPr sz="1067">
                <a:latin typeface="+mj-lt"/>
              </a:defRPr>
            </a:lvl3pPr>
            <a:lvl4pPr>
              <a:defRPr sz="1067">
                <a:latin typeface="+mj-lt"/>
              </a:defRPr>
            </a:lvl4pPr>
            <a:lvl5pPr>
              <a:defRPr sz="1067">
                <a:latin typeface="+mj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" name="Text Placeholder 45">
            <a:extLst>
              <a:ext uri="{FF2B5EF4-FFF2-40B4-BE49-F238E27FC236}">
                <a16:creationId xmlns:a16="http://schemas.microsoft.com/office/drawing/2014/main" id="{D29E2DFD-20EA-2E40-9743-EA82D393FA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853244" y="580963"/>
            <a:ext cx="2007316" cy="212366"/>
          </a:xfrm>
          <a:prstGeom prst="rect">
            <a:avLst/>
          </a:prstGeom>
        </p:spPr>
        <p:txBody>
          <a:bodyPr lIns="36576" tIns="36576" rIns="36576" bIns="36576" anchor="t">
            <a:spAutoFit/>
          </a:bodyPr>
          <a:lstStyle>
            <a:lvl1pPr marL="0" indent="0" algn="l">
              <a:spcBef>
                <a:spcPts val="0"/>
              </a:spcBef>
              <a:buNone/>
              <a:defRPr sz="1000" b="0" i="0" spc="-40" baseline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067">
                <a:latin typeface="+mj-lt"/>
              </a:defRPr>
            </a:lvl2pPr>
            <a:lvl3pPr>
              <a:defRPr sz="1067">
                <a:latin typeface="+mj-lt"/>
              </a:defRPr>
            </a:lvl3pPr>
            <a:lvl4pPr>
              <a:defRPr sz="1067">
                <a:latin typeface="+mj-lt"/>
              </a:defRPr>
            </a:lvl4pPr>
            <a:lvl5pPr>
              <a:defRPr sz="1067">
                <a:latin typeface="+mj-lt"/>
              </a:defRPr>
            </a:lvl5pPr>
          </a:lstStyle>
          <a:p>
            <a:pPr lvl="0"/>
            <a:r>
              <a:rPr lang="en-US"/>
              <a:t>TITLE, DEPARTMENT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0E92EEE-1D6B-6942-A40D-CB52EB3A29EA}"/>
              </a:ext>
            </a:extLst>
          </p:cNvPr>
          <p:cNvGrpSpPr/>
          <p:nvPr userDrawn="1"/>
        </p:nvGrpSpPr>
        <p:grpSpPr>
          <a:xfrm>
            <a:off x="669612" y="663941"/>
            <a:ext cx="8529951" cy="5867034"/>
            <a:chOff x="253999" y="256470"/>
            <a:chExt cx="6791466" cy="473241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B0D981C-5031-9144-975D-129A14B56DE2}"/>
                </a:ext>
              </a:extLst>
            </p:cNvPr>
            <p:cNvGrpSpPr/>
            <p:nvPr/>
          </p:nvGrpSpPr>
          <p:grpSpPr>
            <a:xfrm flipH="1" flipV="1">
              <a:off x="253999" y="256470"/>
              <a:ext cx="2929039" cy="4732410"/>
              <a:chOff x="701574" y="163443"/>
              <a:chExt cx="2929039" cy="4732410"/>
            </a:xfrm>
          </p:grpSpPr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F392FA1C-15D9-4241-A8EC-54D5917CDE45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33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15FC3511-F4BA-6149-A270-2727EAF522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30613" y="163443"/>
                <a:ext cx="0" cy="3346522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67467E39-85C7-774D-9A19-48CB95D668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7AC0709-49BD-DA45-86B6-90EBE9FF0195}"/>
                </a:ext>
              </a:extLst>
            </p:cNvPr>
            <p:cNvCxnSpPr>
              <a:cxnSpLocks/>
            </p:cNvCxnSpPr>
            <p:nvPr/>
          </p:nvCxnSpPr>
          <p:spPr>
            <a:xfrm>
              <a:off x="3183038" y="256470"/>
              <a:ext cx="3862427" cy="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8897B122-6C05-F946-A097-72528673519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67001" y="762279"/>
            <a:ext cx="6532562" cy="258532"/>
          </a:xfrm>
        </p:spPr>
        <p:txBody>
          <a:bodyPr wrap="square" anchor="t">
            <a:spAutoFit/>
          </a:bodyPr>
          <a:lstStyle>
            <a:lvl1pPr marL="0" indent="0" algn="r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31" name="Picture Placeholder 100">
            <a:extLst>
              <a:ext uri="{FF2B5EF4-FFF2-40B4-BE49-F238E27FC236}">
                <a16:creationId xmlns:a16="http://schemas.microsoft.com/office/drawing/2014/main" id="{FB479F89-5604-FC4A-A37A-195245BD7A6C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7016750" y="1511686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15EA144-630D-1F49-B2D3-D73990125947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>
          <a:xfrm>
            <a:off x="5170251" y="1510811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3" name="Text Placeholder 28">
            <a:extLst>
              <a:ext uri="{FF2B5EF4-FFF2-40B4-BE49-F238E27FC236}">
                <a16:creationId xmlns:a16="http://schemas.microsoft.com/office/drawing/2014/main" id="{DF975D1C-7798-8A46-BF16-8A97DD94F76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5222" y="1507571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34E90685-47F7-7C4B-8D5C-B7C05A6E665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165222" y="1876959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51" name="Picture Placeholder 100">
            <a:extLst>
              <a:ext uri="{FF2B5EF4-FFF2-40B4-BE49-F238E27FC236}">
                <a16:creationId xmlns:a16="http://schemas.microsoft.com/office/drawing/2014/main" id="{D0ABC9F0-3805-B74A-B680-0D40B722EC6B}"/>
              </a:ext>
            </a:extLst>
          </p:cNvPr>
          <p:cNvSpPr>
            <a:spLocks noGrp="1"/>
          </p:cNvSpPr>
          <p:nvPr>
            <p:ph type="pic" sz="quarter" idx="68" hasCustomPrompt="1"/>
          </p:nvPr>
        </p:nvSpPr>
        <p:spPr>
          <a:xfrm>
            <a:off x="7016750" y="3099924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64" name="Text Placeholder 15">
            <a:extLst>
              <a:ext uri="{FF2B5EF4-FFF2-40B4-BE49-F238E27FC236}">
                <a16:creationId xmlns:a16="http://schemas.microsoft.com/office/drawing/2014/main" id="{0222B0D4-5482-FF4C-990B-924EB3334C23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5170251" y="3099049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5" name="Text Placeholder 28">
            <a:extLst>
              <a:ext uri="{FF2B5EF4-FFF2-40B4-BE49-F238E27FC236}">
                <a16:creationId xmlns:a16="http://schemas.microsoft.com/office/drawing/2014/main" id="{24997283-5876-3444-9DCF-875722DD6DE5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5165222" y="3095809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66" name="Text Placeholder 28">
            <a:extLst>
              <a:ext uri="{FF2B5EF4-FFF2-40B4-BE49-F238E27FC236}">
                <a16:creationId xmlns:a16="http://schemas.microsoft.com/office/drawing/2014/main" id="{57749893-6564-4445-AF68-ACDEFE76F687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5165222" y="3465197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67" name="Picture Placeholder 100">
            <a:extLst>
              <a:ext uri="{FF2B5EF4-FFF2-40B4-BE49-F238E27FC236}">
                <a16:creationId xmlns:a16="http://schemas.microsoft.com/office/drawing/2014/main" id="{957D14CF-1ECB-2841-A671-FEE1CD2DDF4F}"/>
              </a:ext>
            </a:extLst>
          </p:cNvPr>
          <p:cNvSpPr>
            <a:spLocks noGrp="1"/>
          </p:cNvSpPr>
          <p:nvPr>
            <p:ph type="pic" sz="quarter" idx="72" hasCustomPrompt="1"/>
          </p:nvPr>
        </p:nvSpPr>
        <p:spPr>
          <a:xfrm>
            <a:off x="7016750" y="4682557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68" name="Text Placeholder 15">
            <a:extLst>
              <a:ext uri="{FF2B5EF4-FFF2-40B4-BE49-F238E27FC236}">
                <a16:creationId xmlns:a16="http://schemas.microsoft.com/office/drawing/2014/main" id="{EAABC2A9-E6FA-444D-A787-52A839B3B9BF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5170251" y="4681682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9" name="Text Placeholder 28">
            <a:extLst>
              <a:ext uri="{FF2B5EF4-FFF2-40B4-BE49-F238E27FC236}">
                <a16:creationId xmlns:a16="http://schemas.microsoft.com/office/drawing/2014/main" id="{66D31BEC-2D00-F445-9EA4-AB9932E17B31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5165222" y="4678442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0" name="Text Placeholder 28">
            <a:extLst>
              <a:ext uri="{FF2B5EF4-FFF2-40B4-BE49-F238E27FC236}">
                <a16:creationId xmlns:a16="http://schemas.microsoft.com/office/drawing/2014/main" id="{3A8939A9-116E-1544-A6CC-5F476D81F893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5165222" y="5047830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71" name="Picture Placeholder 100">
            <a:extLst>
              <a:ext uri="{FF2B5EF4-FFF2-40B4-BE49-F238E27FC236}">
                <a16:creationId xmlns:a16="http://schemas.microsoft.com/office/drawing/2014/main" id="{8E7AC34A-4D67-7F4D-8839-DE24402ADA4E}"/>
              </a:ext>
            </a:extLst>
          </p:cNvPr>
          <p:cNvSpPr>
            <a:spLocks noGrp="1"/>
          </p:cNvSpPr>
          <p:nvPr>
            <p:ph type="pic" sz="quarter" idx="76" hasCustomPrompt="1"/>
          </p:nvPr>
        </p:nvSpPr>
        <p:spPr>
          <a:xfrm>
            <a:off x="10788000" y="3099924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72" name="Text Placeholder 15">
            <a:extLst>
              <a:ext uri="{FF2B5EF4-FFF2-40B4-BE49-F238E27FC236}">
                <a16:creationId xmlns:a16="http://schemas.microsoft.com/office/drawing/2014/main" id="{4E94D316-8B96-4F4B-AEAB-5CA83AB8DDE2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8941501" y="3099049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3" name="Text Placeholder 28">
            <a:extLst>
              <a:ext uri="{FF2B5EF4-FFF2-40B4-BE49-F238E27FC236}">
                <a16:creationId xmlns:a16="http://schemas.microsoft.com/office/drawing/2014/main" id="{B89C62B1-779B-C14B-8C0E-36E313070A41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8936472" y="3095809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4" name="Text Placeholder 28">
            <a:extLst>
              <a:ext uri="{FF2B5EF4-FFF2-40B4-BE49-F238E27FC236}">
                <a16:creationId xmlns:a16="http://schemas.microsoft.com/office/drawing/2014/main" id="{33C79830-74BE-624E-A79B-67D4A8FD7D57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8936472" y="3465197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75" name="Picture Placeholder 100">
            <a:extLst>
              <a:ext uri="{FF2B5EF4-FFF2-40B4-BE49-F238E27FC236}">
                <a16:creationId xmlns:a16="http://schemas.microsoft.com/office/drawing/2014/main" id="{BAB45949-1730-B947-8C36-50C0A7B858A7}"/>
              </a:ext>
            </a:extLst>
          </p:cNvPr>
          <p:cNvSpPr>
            <a:spLocks noGrp="1"/>
          </p:cNvSpPr>
          <p:nvPr>
            <p:ph type="pic" sz="quarter" idx="80" hasCustomPrompt="1"/>
          </p:nvPr>
        </p:nvSpPr>
        <p:spPr>
          <a:xfrm>
            <a:off x="10788000" y="4682557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76" name="Text Placeholder 15">
            <a:extLst>
              <a:ext uri="{FF2B5EF4-FFF2-40B4-BE49-F238E27FC236}">
                <a16:creationId xmlns:a16="http://schemas.microsoft.com/office/drawing/2014/main" id="{157A748C-EC42-544E-B833-4051AA8ECFDA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>
          <a:xfrm>
            <a:off x="8941501" y="4681682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7" name="Text Placeholder 28">
            <a:extLst>
              <a:ext uri="{FF2B5EF4-FFF2-40B4-BE49-F238E27FC236}">
                <a16:creationId xmlns:a16="http://schemas.microsoft.com/office/drawing/2014/main" id="{4D78B54C-A3AB-DA48-BC32-D7272F818360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8936472" y="4678442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8" name="Text Placeholder 28">
            <a:extLst>
              <a:ext uri="{FF2B5EF4-FFF2-40B4-BE49-F238E27FC236}">
                <a16:creationId xmlns:a16="http://schemas.microsoft.com/office/drawing/2014/main" id="{827427D5-4C8D-B949-8C05-295E3983069D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8936472" y="5047830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79" name="Picture Placeholder 100">
            <a:extLst>
              <a:ext uri="{FF2B5EF4-FFF2-40B4-BE49-F238E27FC236}">
                <a16:creationId xmlns:a16="http://schemas.microsoft.com/office/drawing/2014/main" id="{AA1E6A30-2F97-594C-8A5D-61954DC59C4C}"/>
              </a:ext>
            </a:extLst>
          </p:cNvPr>
          <p:cNvSpPr>
            <a:spLocks noGrp="1"/>
          </p:cNvSpPr>
          <p:nvPr>
            <p:ph type="pic" sz="quarter" idx="84" hasCustomPrompt="1"/>
          </p:nvPr>
        </p:nvSpPr>
        <p:spPr>
          <a:xfrm>
            <a:off x="3240470" y="3099924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80" name="Text Placeholder 15">
            <a:extLst>
              <a:ext uri="{FF2B5EF4-FFF2-40B4-BE49-F238E27FC236}">
                <a16:creationId xmlns:a16="http://schemas.microsoft.com/office/drawing/2014/main" id="{4DEEB51A-1693-7F40-A801-199FA1E5CC4C}"/>
              </a:ext>
            </a:extLst>
          </p:cNvPr>
          <p:cNvSpPr>
            <a:spLocks noGrp="1"/>
          </p:cNvSpPr>
          <p:nvPr>
            <p:ph type="body" sz="quarter" idx="85"/>
          </p:nvPr>
        </p:nvSpPr>
        <p:spPr>
          <a:xfrm>
            <a:off x="1393971" y="3099049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1" name="Text Placeholder 28">
            <a:extLst>
              <a:ext uri="{FF2B5EF4-FFF2-40B4-BE49-F238E27FC236}">
                <a16:creationId xmlns:a16="http://schemas.microsoft.com/office/drawing/2014/main" id="{933EDB90-4EED-4F4C-9BD9-1FF20F5B5041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>
            <a:off x="1388942" y="3095809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82" name="Text Placeholder 28">
            <a:extLst>
              <a:ext uri="{FF2B5EF4-FFF2-40B4-BE49-F238E27FC236}">
                <a16:creationId xmlns:a16="http://schemas.microsoft.com/office/drawing/2014/main" id="{1EC636AE-1D0C-FE4A-8071-19BA69C12A05}"/>
              </a:ext>
            </a:extLst>
          </p:cNvPr>
          <p:cNvSpPr>
            <a:spLocks noGrp="1"/>
          </p:cNvSpPr>
          <p:nvPr>
            <p:ph type="body" sz="quarter" idx="87" hasCustomPrompt="1"/>
          </p:nvPr>
        </p:nvSpPr>
        <p:spPr>
          <a:xfrm>
            <a:off x="1388942" y="3465197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83" name="Picture Placeholder 100">
            <a:extLst>
              <a:ext uri="{FF2B5EF4-FFF2-40B4-BE49-F238E27FC236}">
                <a16:creationId xmlns:a16="http://schemas.microsoft.com/office/drawing/2014/main" id="{5B33B293-F3A2-C645-BEEF-2BE34144EF99}"/>
              </a:ext>
            </a:extLst>
          </p:cNvPr>
          <p:cNvSpPr>
            <a:spLocks noGrp="1"/>
          </p:cNvSpPr>
          <p:nvPr>
            <p:ph type="pic" sz="quarter" idx="88" hasCustomPrompt="1"/>
          </p:nvPr>
        </p:nvSpPr>
        <p:spPr>
          <a:xfrm>
            <a:off x="3240470" y="4682557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84" name="Text Placeholder 15">
            <a:extLst>
              <a:ext uri="{FF2B5EF4-FFF2-40B4-BE49-F238E27FC236}">
                <a16:creationId xmlns:a16="http://schemas.microsoft.com/office/drawing/2014/main" id="{57151E7F-575A-404B-BC6C-B5C1DEEE1778}"/>
              </a:ext>
            </a:extLst>
          </p:cNvPr>
          <p:cNvSpPr>
            <a:spLocks noGrp="1"/>
          </p:cNvSpPr>
          <p:nvPr>
            <p:ph type="body" sz="quarter" idx="89"/>
          </p:nvPr>
        </p:nvSpPr>
        <p:spPr>
          <a:xfrm>
            <a:off x="1393971" y="4681682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5" name="Text Placeholder 28">
            <a:extLst>
              <a:ext uri="{FF2B5EF4-FFF2-40B4-BE49-F238E27FC236}">
                <a16:creationId xmlns:a16="http://schemas.microsoft.com/office/drawing/2014/main" id="{23A2F626-A345-0C45-8724-A1B6BB64A9CA}"/>
              </a:ext>
            </a:extLst>
          </p:cNvPr>
          <p:cNvSpPr>
            <a:spLocks noGrp="1"/>
          </p:cNvSpPr>
          <p:nvPr>
            <p:ph type="body" sz="quarter" idx="90" hasCustomPrompt="1"/>
          </p:nvPr>
        </p:nvSpPr>
        <p:spPr>
          <a:xfrm>
            <a:off x="1388942" y="4678442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86" name="Text Placeholder 28">
            <a:extLst>
              <a:ext uri="{FF2B5EF4-FFF2-40B4-BE49-F238E27FC236}">
                <a16:creationId xmlns:a16="http://schemas.microsoft.com/office/drawing/2014/main" id="{CAD110A7-EDBD-0644-9AA7-9EECF65C9264}"/>
              </a:ext>
            </a:extLst>
          </p:cNvPr>
          <p:cNvSpPr>
            <a:spLocks noGrp="1"/>
          </p:cNvSpPr>
          <p:nvPr>
            <p:ph type="body" sz="quarter" idx="91" hasCustomPrompt="1"/>
          </p:nvPr>
        </p:nvSpPr>
        <p:spPr>
          <a:xfrm>
            <a:off x="1388942" y="5047830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87" name="Picture Placeholder 100">
            <a:extLst>
              <a:ext uri="{FF2B5EF4-FFF2-40B4-BE49-F238E27FC236}">
                <a16:creationId xmlns:a16="http://schemas.microsoft.com/office/drawing/2014/main" id="{AC902FFB-80B0-9745-B141-643826C7ACEA}"/>
              </a:ext>
            </a:extLst>
          </p:cNvPr>
          <p:cNvSpPr>
            <a:spLocks noGrp="1"/>
          </p:cNvSpPr>
          <p:nvPr>
            <p:ph type="pic" sz="quarter" idx="92" hasCustomPrompt="1"/>
          </p:nvPr>
        </p:nvSpPr>
        <p:spPr>
          <a:xfrm>
            <a:off x="3240470" y="1513118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88" name="Text Placeholder 15">
            <a:extLst>
              <a:ext uri="{FF2B5EF4-FFF2-40B4-BE49-F238E27FC236}">
                <a16:creationId xmlns:a16="http://schemas.microsoft.com/office/drawing/2014/main" id="{03230E9F-B112-A942-A074-CD8A84B5D20C}"/>
              </a:ext>
            </a:extLst>
          </p:cNvPr>
          <p:cNvSpPr>
            <a:spLocks noGrp="1"/>
          </p:cNvSpPr>
          <p:nvPr>
            <p:ph type="body" sz="quarter" idx="93"/>
          </p:nvPr>
        </p:nvSpPr>
        <p:spPr>
          <a:xfrm>
            <a:off x="1393971" y="1512243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9" name="Text Placeholder 28">
            <a:extLst>
              <a:ext uri="{FF2B5EF4-FFF2-40B4-BE49-F238E27FC236}">
                <a16:creationId xmlns:a16="http://schemas.microsoft.com/office/drawing/2014/main" id="{87207781-3CF8-5C4F-8A3A-45F2A840BE60}"/>
              </a:ext>
            </a:extLst>
          </p:cNvPr>
          <p:cNvSpPr>
            <a:spLocks noGrp="1"/>
          </p:cNvSpPr>
          <p:nvPr>
            <p:ph type="body" sz="quarter" idx="94" hasCustomPrompt="1"/>
          </p:nvPr>
        </p:nvSpPr>
        <p:spPr>
          <a:xfrm>
            <a:off x="1388942" y="1509003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90" name="Text Placeholder 28">
            <a:extLst>
              <a:ext uri="{FF2B5EF4-FFF2-40B4-BE49-F238E27FC236}">
                <a16:creationId xmlns:a16="http://schemas.microsoft.com/office/drawing/2014/main" id="{1A9BF4D9-A6B4-DC42-8D55-D86730121E47}"/>
              </a:ext>
            </a:extLst>
          </p:cNvPr>
          <p:cNvSpPr>
            <a:spLocks noGrp="1"/>
          </p:cNvSpPr>
          <p:nvPr>
            <p:ph type="body" sz="quarter" idx="95" hasCustomPrompt="1"/>
          </p:nvPr>
        </p:nvSpPr>
        <p:spPr>
          <a:xfrm>
            <a:off x="1388942" y="1878391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1A5F9EF-CC62-6D40-A063-566BFCFA8416}"/>
              </a:ext>
            </a:extLst>
          </p:cNvPr>
          <p:cNvSpPr/>
          <p:nvPr userDrawn="1"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188009"/>
      </p:ext>
    </p:extLst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5D67F3-7E7B-0F45-9661-A4A573664AA0}"/>
              </a:ext>
            </a:extLst>
          </p:cNvPr>
          <p:cNvCxnSpPr>
            <a:cxnSpLocks/>
          </p:cNvCxnSpPr>
          <p:nvPr userDrawn="1"/>
        </p:nvCxnSpPr>
        <p:spPr>
          <a:xfrm>
            <a:off x="985838" y="325790"/>
            <a:ext cx="10220324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F34622-0D52-234B-9D25-F4180CCA668F}"/>
              </a:ext>
            </a:extLst>
          </p:cNvPr>
          <p:cNvSpPr/>
          <p:nvPr userDrawn="1"/>
        </p:nvSpPr>
        <p:spPr>
          <a:xfrm>
            <a:off x="11419925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EAB8F6-C653-AE43-83D6-5CD4B2E5217E}"/>
              </a:ext>
            </a:extLst>
          </p:cNvPr>
          <p:cNvSpPr/>
          <p:nvPr userDrawn="1"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3481603215"/>
      </p:ext>
    </p:extLst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t Libr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7606D22-175E-BF40-8DFD-DEA5AE8FA4D8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238CCC-8785-8C45-9A10-C1E3943853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4653" t="1098"/>
          <a:stretch/>
        </p:blipFill>
        <p:spPr>
          <a:xfrm rot="10800000">
            <a:off x="-2" y="0"/>
            <a:ext cx="152401" cy="6857992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13978F2-6E80-6E44-9077-5CAA73D53CE5}"/>
              </a:ext>
            </a:extLst>
          </p:cNvPr>
          <p:cNvSpPr txBox="1">
            <a:spLocks/>
          </p:cNvSpPr>
          <p:nvPr userDrawn="1"/>
        </p:nvSpPr>
        <p:spPr>
          <a:xfrm>
            <a:off x="985443" y="693508"/>
            <a:ext cx="4048561" cy="590931"/>
          </a:xfrm>
          <a:prstGeom prst="rect">
            <a:avLst/>
          </a:prstGeom>
        </p:spPr>
        <p:txBody>
          <a:bodyPr vert="horz" wrap="square" lIns="0" tIns="45720" rIns="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Asset Library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13B78F-42AA-1446-829A-DBD3A8A6011A}"/>
              </a:ext>
            </a:extLst>
          </p:cNvPr>
          <p:cNvSpPr txBox="1"/>
          <p:nvPr userDrawn="1"/>
        </p:nvSpPr>
        <p:spPr>
          <a:xfrm>
            <a:off x="985443" y="1380305"/>
            <a:ext cx="7548957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indent="0" algn="l" defTabSz="274320">
              <a:buFont typeface="Arial" panose="020B0604020202020204" pitchFamily="34" charset="0"/>
              <a:buNone/>
            </a:pPr>
            <a:r>
              <a:rPr lang="en-US" sz="2000">
                <a:solidFill>
                  <a:schemeClr val="accent1"/>
                </a:solidFill>
              </a:rPr>
              <a:t>Preview in presentation view to click each asset link.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E9F76B-8801-2D49-8318-7D815537FE0A}"/>
              </a:ext>
            </a:extLst>
          </p:cNvPr>
          <p:cNvSpPr/>
          <p:nvPr userDrawn="1"/>
        </p:nvSpPr>
        <p:spPr>
          <a:xfrm>
            <a:off x="985443" y="327155"/>
            <a:ext cx="949299" cy="258532"/>
          </a:xfrm>
          <a:prstGeom prst="rect">
            <a:avLst/>
          </a:prstGeom>
        </p:spPr>
        <p:txBody>
          <a:bodyPr vert="horz" wrap="square" lIns="0" tIns="45720" rIns="0" bIns="45720" rtlCol="0" anchor="ctr">
            <a:spAutoFit/>
          </a:bodyPr>
          <a:lstStyle/>
          <a:p>
            <a:pPr lvl="0" indent="0" defTabSz="27432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RESOURCES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FBB908-09A4-8143-8787-3CAE04BDA3CF}"/>
              </a:ext>
            </a:extLst>
          </p:cNvPr>
          <p:cNvSpPr/>
          <p:nvPr userDrawn="1"/>
        </p:nvSpPr>
        <p:spPr>
          <a:xfrm>
            <a:off x="4226522" y="4092085"/>
            <a:ext cx="4805757" cy="1295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>
                <a:solidFill>
                  <a:schemeClr val="tx1"/>
                </a:solidFill>
              </a:rPr>
              <a:t>	      Iconography       </a:t>
            </a:r>
            <a:r>
              <a:rPr lang="en-US" sz="2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57877E-99FC-A94E-BF86-28A45292AC9B}"/>
              </a:ext>
            </a:extLst>
          </p:cNvPr>
          <p:cNvSpPr/>
          <p:nvPr userDrawn="1"/>
        </p:nvSpPr>
        <p:spPr>
          <a:xfrm>
            <a:off x="4207937" y="4092085"/>
            <a:ext cx="1300557" cy="129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4FBBBDF-084F-3B4C-A333-E37C61BDDA0C}"/>
              </a:ext>
            </a:extLst>
          </p:cNvPr>
          <p:cNvGrpSpPr/>
          <p:nvPr userDrawn="1"/>
        </p:nvGrpSpPr>
        <p:grpSpPr>
          <a:xfrm>
            <a:off x="6781009" y="2209800"/>
            <a:ext cx="4805757" cy="1295400"/>
            <a:chOff x="6781009" y="2209800"/>
            <a:chExt cx="4805757" cy="12954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F4A6984-7BDC-8E47-93D4-AE184FF3CC20}"/>
                </a:ext>
              </a:extLst>
            </p:cNvPr>
            <p:cNvSpPr/>
            <p:nvPr/>
          </p:nvSpPr>
          <p:spPr>
            <a:xfrm>
              <a:off x="6781009" y="2209800"/>
              <a:ext cx="4805757" cy="1295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>
                  <a:solidFill>
                    <a:schemeClr val="tx1"/>
                  </a:solidFill>
                </a:rPr>
                <a:t>	      Image Library     </a:t>
              </a:r>
              <a:r>
                <a:rPr lang="en-US" sz="28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F1426AA-4AB2-4846-A571-035774EEA3AE}"/>
                </a:ext>
              </a:extLst>
            </p:cNvPr>
            <p:cNvSpPr/>
            <p:nvPr/>
          </p:nvSpPr>
          <p:spPr>
            <a:xfrm>
              <a:off x="6781009" y="2209800"/>
              <a:ext cx="1300557" cy="1295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Graphic 17">
              <a:extLst>
                <a:ext uri="{FF2B5EF4-FFF2-40B4-BE49-F238E27FC236}">
                  <a16:creationId xmlns:a16="http://schemas.microsoft.com/office/drawing/2014/main" id="{DA71015A-35C7-BA47-90C3-AFD11FFAE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6916332" y="2338599"/>
              <a:ext cx="1029910" cy="1029910"/>
            </a:xfrm>
            <a:prstGeom prst="rect">
              <a:avLst/>
            </a:prstGeom>
          </p:spPr>
        </p:pic>
      </p:grpSp>
      <p:pic>
        <p:nvPicPr>
          <p:cNvPr id="21" name="Graphic 18">
            <a:extLst>
              <a:ext uri="{FF2B5EF4-FFF2-40B4-BE49-F238E27FC236}">
                <a16:creationId xmlns:a16="http://schemas.microsoft.com/office/drawing/2014/main" id="{6C0AC328-8EE7-4C46-AB2A-8051195FCE2B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4205597" y="4129088"/>
            <a:ext cx="1221394" cy="1221394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50A1EB0D-AB21-E646-890D-6D9F53FA2569}"/>
              </a:ext>
            </a:extLst>
          </p:cNvPr>
          <p:cNvGrpSpPr/>
          <p:nvPr userDrawn="1"/>
        </p:nvGrpSpPr>
        <p:grpSpPr>
          <a:xfrm>
            <a:off x="1006415" y="2209800"/>
            <a:ext cx="4805757" cy="1295400"/>
            <a:chOff x="1366443" y="2209800"/>
            <a:chExt cx="4805757" cy="12954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C72A598-A31E-644C-833B-DA4FD816DAFF}"/>
                </a:ext>
              </a:extLst>
            </p:cNvPr>
            <p:cNvSpPr/>
            <p:nvPr/>
          </p:nvSpPr>
          <p:spPr>
            <a:xfrm>
              <a:off x="1366443" y="2209800"/>
              <a:ext cx="4805757" cy="1295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>
                  <a:solidFill>
                    <a:schemeClr val="tx1"/>
                  </a:solidFill>
                </a:rPr>
                <a:t>	      Style Guide	     </a:t>
              </a:r>
              <a:r>
                <a:rPr lang="en-US" sz="28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8ADFE81-4313-6D41-9B8F-6A047C963740}"/>
                </a:ext>
              </a:extLst>
            </p:cNvPr>
            <p:cNvSpPr/>
            <p:nvPr/>
          </p:nvSpPr>
          <p:spPr>
            <a:xfrm>
              <a:off x="1366443" y="2209800"/>
              <a:ext cx="1300557" cy="1295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Image">
              <a:extLst>
                <a:ext uri="{FF2B5EF4-FFF2-40B4-BE49-F238E27FC236}">
                  <a16:creationId xmlns:a16="http://schemas.microsoft.com/office/drawing/2014/main" id="{C352132C-358B-CE4A-BEAF-89A72320A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lum bright="10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733179" y="2645212"/>
              <a:ext cx="581396" cy="389052"/>
            </a:xfrm>
            <a:prstGeom prst="rect">
              <a:avLst/>
            </a:prstGeom>
            <a:ln w="12700">
              <a:miter lim="400000"/>
            </a:ln>
            <a:effectLst/>
          </p:spPr>
        </p:pic>
      </p:grpSp>
      <p:sp>
        <p:nvSpPr>
          <p:cNvPr id="26" name="Rectangle 25">
            <a:hlinkClick r:id="rId6"/>
            <a:extLst>
              <a:ext uri="{FF2B5EF4-FFF2-40B4-BE49-F238E27FC236}">
                <a16:creationId xmlns:a16="http://schemas.microsoft.com/office/drawing/2014/main" id="{DF65A14F-E321-2B4B-B865-D539762EF793}"/>
              </a:ext>
            </a:extLst>
          </p:cNvPr>
          <p:cNvSpPr/>
          <p:nvPr userDrawn="1"/>
        </p:nvSpPr>
        <p:spPr>
          <a:xfrm>
            <a:off x="6629400" y="2053454"/>
            <a:ext cx="5120640" cy="16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hlinkClick r:id="rId7"/>
            <a:extLst>
              <a:ext uri="{FF2B5EF4-FFF2-40B4-BE49-F238E27FC236}">
                <a16:creationId xmlns:a16="http://schemas.microsoft.com/office/drawing/2014/main" id="{1AAC7B84-C3AC-2B45-A9B9-8A0B19F77EEE}"/>
              </a:ext>
            </a:extLst>
          </p:cNvPr>
          <p:cNvSpPr/>
          <p:nvPr userDrawn="1"/>
        </p:nvSpPr>
        <p:spPr>
          <a:xfrm>
            <a:off x="848973" y="2057400"/>
            <a:ext cx="5120640" cy="16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hlinkClick r:id="rId8"/>
            <a:extLst>
              <a:ext uri="{FF2B5EF4-FFF2-40B4-BE49-F238E27FC236}">
                <a16:creationId xmlns:a16="http://schemas.microsoft.com/office/drawing/2014/main" id="{D4311FC0-AAB1-7C4C-990D-1461CBCFF6FB}"/>
              </a:ext>
            </a:extLst>
          </p:cNvPr>
          <p:cNvSpPr/>
          <p:nvPr userDrawn="1"/>
        </p:nvSpPr>
        <p:spPr>
          <a:xfrm>
            <a:off x="4069080" y="3940612"/>
            <a:ext cx="5120640" cy="16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FC3E691-0D6F-B943-8A7A-8314D5AD073F}"/>
              </a:ext>
            </a:extLst>
          </p:cNvPr>
          <p:cNvSpPr/>
          <p:nvPr userDrawn="1"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583378107"/>
      </p:ext>
    </p:extLst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_Dark_25YearLogo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53120"/>
            <a:ext cx="9144000" cy="2387600"/>
          </a:xfrm>
        </p:spPr>
        <p:txBody>
          <a:bodyPr anchor="b"/>
          <a:lstStyle>
            <a:lvl1pPr algn="l">
              <a:defRPr sz="6000" b="1">
                <a:solidFill>
                  <a:srgbClr val="F4F5F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21644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F4F5F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38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D579-9351-4FD4-821C-343227506B2C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BEA2-9827-40A2-B010-5CAAEFC35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391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315302"/>
      </p:ext>
    </p:extLst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66856"/>
      </p:ext>
    </p:extLst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080182"/>
      </p:ext>
    </p:extLst>
  </p:cSld>
  <p:clrMapOvr>
    <a:masterClrMapping/>
  </p:clrMapOvr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016750"/>
      </p:ext>
    </p:extLst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1718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972353"/>
      </p:ext>
    </p:extLst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28604"/>
      </p:ext>
    </p:extLst>
  </p:cSld>
  <p:clrMapOvr>
    <a:masterClrMapping/>
  </p:clrMapOvr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317300"/>
      </p:ext>
    </p:extLst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349150"/>
      </p:ext>
    </p:extLst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235829"/>
      </p:ext>
    </p:extLst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314234"/>
      </p:ext>
    </p:extLst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84818"/>
      </p:ext>
    </p:extLst>
  </p:cSld>
  <p:clrMapOvr>
    <a:masterClrMapping/>
  </p:clrMapOvr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29858"/>
      </p:ext>
    </p:extLst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94399"/>
      </p:ext>
    </p:extLst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118341"/>
      </p:ext>
    </p:extLst>
  </p:cSld>
  <p:clrMapOvr>
    <a:masterClrMapping/>
  </p:clrMapOvr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027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781618"/>
      </p:ext>
    </p:extLst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737071"/>
      </p:ext>
    </p:extLst>
  </p:cSld>
  <p:clrMapOvr>
    <a:masterClrMapping/>
  </p:clrMapOvr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70776"/>
      </p:ext>
    </p:extLst>
  </p:cSld>
  <p:clrMapOvr>
    <a:masterClrMapping/>
  </p:clrMapOvr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211368"/>
      </p:ext>
    </p:extLst>
  </p:cSld>
  <p:clrMapOvr>
    <a:masterClrMapping/>
  </p:clrMapOvr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98164"/>
      </p:ext>
    </p:extLst>
  </p:cSld>
  <p:clrMapOvr>
    <a:masterClrMapping/>
  </p:clrMapOvr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84193"/>
      </p:ext>
    </p:extLst>
  </p:cSld>
  <p:clrMapOvr>
    <a:masterClrMapping/>
  </p:clrMapOvr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58905"/>
      </p:ext>
    </p:extLst>
  </p:cSld>
  <p:clrMapOvr>
    <a:masterClrMapping/>
  </p:clrMapOvr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34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8466B1-7B37-6041-97AE-A7F39E4B8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D579-9351-4FD4-821C-343227506B2C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A8C361-F553-D64D-B294-E72259530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651B44-50ED-5C4E-AF01-A488EEEF7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BEA2-9827-40A2-B010-5CAAEFC35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92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24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464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5005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12170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15955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94724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6158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66866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3130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467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7A8B2-19C4-984F-9A51-D9A55FF75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4C4500B-DBDF-0742-B12E-A61791F825A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1429073"/>
            <a:ext cx="2323454" cy="2108415"/>
          </a:xfrm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/>
              <a:t>Click to choose picture</a:t>
            </a:r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705F2CAC-BE9A-5543-93CD-9452B424DB2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8200" y="3765441"/>
            <a:ext cx="2323454" cy="2108415"/>
          </a:xfrm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/>
              <a:t>Click to choose picture</a:t>
            </a:r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0F4DBC23-A33A-254A-A2D1-B69ECEF81AC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568485" y="1429073"/>
            <a:ext cx="2323454" cy="2108415"/>
          </a:xfrm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/>
              <a:t>Click to choose picture</a:t>
            </a:r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F0728D3C-9C01-004F-805C-18870B51888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568485" y="3765441"/>
            <a:ext cx="2323454" cy="2108415"/>
          </a:xfrm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/>
              <a:t>Click to choose picture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80BAF253-BBCE-5E44-9856-DC24EB9E6A25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87146" y="1429073"/>
            <a:ext cx="2323454" cy="2108415"/>
          </a:xfrm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/>
              <a:t>Click to choose picture</a:t>
            </a:r>
          </a:p>
        </p:txBody>
      </p:sp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E1BCACDA-9EC8-494A-A5E8-CEFE72D4C616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87146" y="3765441"/>
            <a:ext cx="2323454" cy="2108415"/>
          </a:xfrm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/>
              <a:t>Click to choose picture</a:t>
            </a:r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653568AF-F3B6-184A-B969-D52F6A7AE9E6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005807" y="1429073"/>
            <a:ext cx="2323454" cy="2108415"/>
          </a:xfrm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/>
              <a:t>Click to choose picture</a:t>
            </a:r>
          </a:p>
        </p:txBody>
      </p:sp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FFB53B07-C850-9241-BB32-9E3ACA9B11B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9005807" y="3765441"/>
            <a:ext cx="2323454" cy="2108415"/>
          </a:xfrm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/>
              <a:t>Click to choose picture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68D13C59-7629-3E47-8C3F-FF9A9388C6E7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CDF8D579-9351-4FD4-821C-343227506B2C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7E68859D-C8D1-E049-A29B-AB8E38E543ED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4642DA53-B80B-E741-A980-5957B311A83B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A6BBEA2-9827-40A2-B010-5CAAEFC35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48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436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">
            <a:extLst>
              <a:ext uri="{FF2B5EF4-FFF2-40B4-BE49-F238E27FC236}">
                <a16:creationId xmlns:a16="http://schemas.microsoft.com/office/drawing/2014/main" id="{3FA5E2FE-F552-8E44-8CAA-11AF2ECB65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29321" y="325438"/>
            <a:ext cx="654929" cy="438262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9E0A4BD-6E70-7348-AA5D-2B102D728129}"/>
              </a:ext>
            </a:extLst>
          </p:cNvPr>
          <p:cNvCxnSpPr/>
          <p:nvPr/>
        </p:nvCxnSpPr>
        <p:spPr>
          <a:xfrm flipV="1">
            <a:off x="11539538" y="0"/>
            <a:ext cx="0" cy="68580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C211B0-1939-C14E-871D-470AA6FB6D00}"/>
              </a:ext>
            </a:extLst>
          </p:cNvPr>
          <p:cNvCxnSpPr/>
          <p:nvPr/>
        </p:nvCxnSpPr>
        <p:spPr>
          <a:xfrm flipV="1">
            <a:off x="1307285" y="0"/>
            <a:ext cx="0" cy="68580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1">
            <a:extLst>
              <a:ext uri="{FF2B5EF4-FFF2-40B4-BE49-F238E27FC236}">
                <a16:creationId xmlns:a16="http://schemas.microsoft.com/office/drawing/2014/main" id="{8E5425ED-BA0E-BA45-B359-8F0B1EAF48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39100" y="1493540"/>
            <a:ext cx="9568671" cy="1421928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 Here</a:t>
            </a:r>
            <a:br>
              <a:rPr lang="en-US"/>
            </a:br>
            <a:r>
              <a:rPr lang="en-US"/>
              <a:t>Presentation Title Here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C7FC915-1962-DA49-9050-5A5223A48E2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39079" y="3252724"/>
            <a:ext cx="9568671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1EA0B09-CDD3-0E41-BC40-747E5884DF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30322" y="4686301"/>
            <a:ext cx="4628425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27" name="Text Placeholder 25">
            <a:extLst>
              <a:ext uri="{FF2B5EF4-FFF2-40B4-BE49-F238E27FC236}">
                <a16:creationId xmlns:a16="http://schemas.microsoft.com/office/drawing/2014/main" id="{F85459DA-31C7-824B-9301-287ACA2CDAF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30322" y="5050528"/>
            <a:ext cx="4628425" cy="313932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Title/Occupation</a:t>
            </a:r>
          </a:p>
        </p:txBody>
      </p:sp>
      <p:sp>
        <p:nvSpPr>
          <p:cNvPr id="28" name="Text Placeholder 25">
            <a:extLst>
              <a:ext uri="{FF2B5EF4-FFF2-40B4-BE49-F238E27FC236}">
                <a16:creationId xmlns:a16="http://schemas.microsoft.com/office/drawing/2014/main" id="{08A27863-A97F-7D4A-A6F5-AC0DFD141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88075" y="4686301"/>
            <a:ext cx="4619670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29" name="Text Placeholder 25">
            <a:extLst>
              <a:ext uri="{FF2B5EF4-FFF2-40B4-BE49-F238E27FC236}">
                <a16:creationId xmlns:a16="http://schemas.microsoft.com/office/drawing/2014/main" id="{099DDB18-B4D0-684E-A8EC-C326C4EF29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88075" y="5050528"/>
            <a:ext cx="4619670" cy="313932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Title/Occupation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30D7EC-0A0E-2F46-9A34-0700B56C70E0}"/>
              </a:ext>
            </a:extLst>
          </p:cNvPr>
          <p:cNvSpPr/>
          <p:nvPr/>
        </p:nvSpPr>
        <p:spPr>
          <a:xfrm>
            <a:off x="436825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220235007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F31E2F-0054-D243-8CFC-5F006801A2A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0561"/>
          <a:stretch/>
        </p:blipFill>
        <p:spPr>
          <a:xfrm>
            <a:off x="1295402" y="0"/>
            <a:ext cx="2616208" cy="6858000"/>
          </a:xfrm>
          <a:prstGeom prst="rect">
            <a:avLst/>
          </a:prstGeom>
        </p:spPr>
      </p:pic>
      <p:pic>
        <p:nvPicPr>
          <p:cNvPr id="6" name="Image">
            <a:extLst>
              <a:ext uri="{FF2B5EF4-FFF2-40B4-BE49-F238E27FC236}">
                <a16:creationId xmlns:a16="http://schemas.microsoft.com/office/drawing/2014/main" id="{11366D77-CFDE-734F-8486-1371DD10EED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29322" y="325438"/>
            <a:ext cx="652809" cy="43684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1">
            <a:extLst>
              <a:ext uri="{FF2B5EF4-FFF2-40B4-BE49-F238E27FC236}">
                <a16:creationId xmlns:a16="http://schemas.microsoft.com/office/drawing/2014/main" id="{73BB5EDF-441D-2B4A-8A2C-B807270914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38656" y="1493540"/>
            <a:ext cx="7626339" cy="1421928"/>
          </a:xfrm>
        </p:spPr>
        <p:txBody>
          <a:bodyPr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 Here</a:t>
            </a:r>
            <a:br>
              <a:rPr lang="en-US"/>
            </a:br>
            <a:r>
              <a:rPr lang="en-US"/>
              <a:t>Presentation Title Here</a:t>
            </a: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147D771D-D6BE-4041-B115-21739AE1F9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38635" y="3252724"/>
            <a:ext cx="7626339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9" name="Text Placeholder 25">
            <a:extLst>
              <a:ext uri="{FF2B5EF4-FFF2-40B4-BE49-F238E27FC236}">
                <a16:creationId xmlns:a16="http://schemas.microsoft.com/office/drawing/2014/main" id="{DB9A32F9-8135-B240-A024-6C3C443B58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38635" y="4686301"/>
            <a:ext cx="3649656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0" name="Text Placeholder 25">
            <a:extLst>
              <a:ext uri="{FF2B5EF4-FFF2-40B4-BE49-F238E27FC236}">
                <a16:creationId xmlns:a16="http://schemas.microsoft.com/office/drawing/2014/main" id="{B4B2A201-48F5-9C4B-8A36-DAB3EE61EC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38635" y="5050528"/>
            <a:ext cx="3649656" cy="313932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Title/Occupation</a:t>
            </a:r>
          </a:p>
        </p:txBody>
      </p:sp>
      <p:sp>
        <p:nvSpPr>
          <p:cNvPr id="11" name="Text Placeholder 25">
            <a:extLst>
              <a:ext uri="{FF2B5EF4-FFF2-40B4-BE49-F238E27FC236}">
                <a16:creationId xmlns:a16="http://schemas.microsoft.com/office/drawing/2014/main" id="{997BE16F-70AB-364A-A602-D251A5B9B69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15316" y="4686301"/>
            <a:ext cx="3649658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2" name="Text Placeholder 25">
            <a:extLst>
              <a:ext uri="{FF2B5EF4-FFF2-40B4-BE49-F238E27FC236}">
                <a16:creationId xmlns:a16="http://schemas.microsoft.com/office/drawing/2014/main" id="{4EC2EC6F-01E7-A740-9F9D-98A57AAC6F2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15316" y="5050528"/>
            <a:ext cx="3649658" cy="313932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Title/Occupation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439D62-155D-5E4D-BF5F-32BC3F39D1A7}"/>
              </a:ext>
            </a:extLst>
          </p:cNvPr>
          <p:cNvSpPr/>
          <p:nvPr/>
        </p:nvSpPr>
        <p:spPr>
          <a:xfrm>
            <a:off x="436825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163423718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72AADA52-4ECD-294B-B418-727569A4502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" y="-11"/>
            <a:ext cx="12192000" cy="6858011"/>
          </a:xfrm>
          <a:custGeom>
            <a:avLst/>
            <a:gdLst>
              <a:gd name="connsiteX0" fmla="*/ 563750 w 12192000"/>
              <a:gd name="connsiteY0" fmla="*/ 6503751 h 6858011"/>
              <a:gd name="connsiteX1" fmla="*/ 563750 w 12192000"/>
              <a:gd name="connsiteY1" fmla="*/ 6518959 h 6858011"/>
              <a:gd name="connsiteX2" fmla="*/ 578547 w 12192000"/>
              <a:gd name="connsiteY2" fmla="*/ 6518959 h 6858011"/>
              <a:gd name="connsiteX3" fmla="*/ 578547 w 12192000"/>
              <a:gd name="connsiteY3" fmla="*/ 6503751 h 6858011"/>
              <a:gd name="connsiteX4" fmla="*/ 698264 w 12192000"/>
              <a:gd name="connsiteY4" fmla="*/ 6448451 h 6858011"/>
              <a:gd name="connsiteX5" fmla="*/ 714406 w 12192000"/>
              <a:gd name="connsiteY5" fmla="*/ 6455363 h 6858011"/>
              <a:gd name="connsiteX6" fmla="*/ 721131 w 12192000"/>
              <a:gd name="connsiteY6" fmla="*/ 6477483 h 6858011"/>
              <a:gd name="connsiteX7" fmla="*/ 714406 w 12192000"/>
              <a:gd name="connsiteY7" fmla="*/ 6500986 h 6858011"/>
              <a:gd name="connsiteX8" fmla="*/ 698264 w 12192000"/>
              <a:gd name="connsiteY8" fmla="*/ 6507898 h 6858011"/>
              <a:gd name="connsiteX9" fmla="*/ 682122 w 12192000"/>
              <a:gd name="connsiteY9" fmla="*/ 6500986 h 6858011"/>
              <a:gd name="connsiteX10" fmla="*/ 675396 w 12192000"/>
              <a:gd name="connsiteY10" fmla="*/ 6478866 h 6858011"/>
              <a:gd name="connsiteX11" fmla="*/ 682122 w 12192000"/>
              <a:gd name="connsiteY11" fmla="*/ 6455363 h 6858011"/>
              <a:gd name="connsiteX12" fmla="*/ 698264 w 12192000"/>
              <a:gd name="connsiteY12" fmla="*/ 6448451 h 6858011"/>
              <a:gd name="connsiteX13" fmla="*/ 530121 w 12192000"/>
              <a:gd name="connsiteY13" fmla="*/ 6440155 h 6858011"/>
              <a:gd name="connsiteX14" fmla="*/ 530121 w 12192000"/>
              <a:gd name="connsiteY14" fmla="*/ 6518958 h 6858011"/>
              <a:gd name="connsiteX15" fmla="*/ 543572 w 12192000"/>
              <a:gd name="connsiteY15" fmla="*/ 6518958 h 6858011"/>
              <a:gd name="connsiteX16" fmla="*/ 543572 w 12192000"/>
              <a:gd name="connsiteY16" fmla="*/ 6440155 h 6858011"/>
              <a:gd name="connsiteX17" fmla="*/ 698264 w 12192000"/>
              <a:gd name="connsiteY17" fmla="*/ 6438773 h 6858011"/>
              <a:gd name="connsiteX18" fmla="*/ 674051 w 12192000"/>
              <a:gd name="connsiteY18" fmla="*/ 6447068 h 6858011"/>
              <a:gd name="connsiteX19" fmla="*/ 661945 w 12192000"/>
              <a:gd name="connsiteY19" fmla="*/ 6478866 h 6858011"/>
              <a:gd name="connsiteX20" fmla="*/ 672706 w 12192000"/>
              <a:gd name="connsiteY20" fmla="*/ 6507898 h 6858011"/>
              <a:gd name="connsiteX21" fmla="*/ 698264 w 12192000"/>
              <a:gd name="connsiteY21" fmla="*/ 6518958 h 6858011"/>
              <a:gd name="connsiteX22" fmla="*/ 717096 w 12192000"/>
              <a:gd name="connsiteY22" fmla="*/ 6514811 h 6858011"/>
              <a:gd name="connsiteX23" fmla="*/ 730547 w 12192000"/>
              <a:gd name="connsiteY23" fmla="*/ 6500986 h 6858011"/>
              <a:gd name="connsiteX24" fmla="*/ 734583 w 12192000"/>
              <a:gd name="connsiteY24" fmla="*/ 6477483 h 6858011"/>
              <a:gd name="connsiteX25" fmla="*/ 723822 w 12192000"/>
              <a:gd name="connsiteY25" fmla="*/ 6449833 h 6858011"/>
              <a:gd name="connsiteX26" fmla="*/ 698264 w 12192000"/>
              <a:gd name="connsiteY26" fmla="*/ 6438773 h 6858011"/>
              <a:gd name="connsiteX27" fmla="*/ 628317 w 12192000"/>
              <a:gd name="connsiteY27" fmla="*/ 6438773 h 6858011"/>
              <a:gd name="connsiteX28" fmla="*/ 609485 w 12192000"/>
              <a:gd name="connsiteY28" fmla="*/ 6442921 h 6858011"/>
              <a:gd name="connsiteX29" fmla="*/ 597378 w 12192000"/>
              <a:gd name="connsiteY29" fmla="*/ 6456746 h 6858011"/>
              <a:gd name="connsiteX30" fmla="*/ 593343 w 12192000"/>
              <a:gd name="connsiteY30" fmla="*/ 6478866 h 6858011"/>
              <a:gd name="connsiteX31" fmla="*/ 602759 w 12192000"/>
              <a:gd name="connsiteY31" fmla="*/ 6509281 h 6858011"/>
              <a:gd name="connsiteX32" fmla="*/ 628317 w 12192000"/>
              <a:gd name="connsiteY32" fmla="*/ 6520341 h 6858011"/>
              <a:gd name="connsiteX33" fmla="*/ 649839 w 12192000"/>
              <a:gd name="connsiteY33" fmla="*/ 6512046 h 6858011"/>
              <a:gd name="connsiteX34" fmla="*/ 660600 w 12192000"/>
              <a:gd name="connsiteY34" fmla="*/ 6491308 h 6858011"/>
              <a:gd name="connsiteX35" fmla="*/ 647149 w 12192000"/>
              <a:gd name="connsiteY35" fmla="*/ 6489926 h 6858011"/>
              <a:gd name="connsiteX36" fmla="*/ 641768 w 12192000"/>
              <a:gd name="connsiteY36" fmla="*/ 6505133 h 6858011"/>
              <a:gd name="connsiteX37" fmla="*/ 628317 w 12192000"/>
              <a:gd name="connsiteY37" fmla="*/ 6509281 h 6858011"/>
              <a:gd name="connsiteX38" fmla="*/ 612175 w 12192000"/>
              <a:gd name="connsiteY38" fmla="*/ 6502368 h 6858011"/>
              <a:gd name="connsiteX39" fmla="*/ 606794 w 12192000"/>
              <a:gd name="connsiteY39" fmla="*/ 6478866 h 6858011"/>
              <a:gd name="connsiteX40" fmla="*/ 613520 w 12192000"/>
              <a:gd name="connsiteY40" fmla="*/ 6455363 h 6858011"/>
              <a:gd name="connsiteX41" fmla="*/ 629662 w 12192000"/>
              <a:gd name="connsiteY41" fmla="*/ 6448451 h 6858011"/>
              <a:gd name="connsiteX42" fmla="*/ 640423 w 12192000"/>
              <a:gd name="connsiteY42" fmla="*/ 6452598 h 6858011"/>
              <a:gd name="connsiteX43" fmla="*/ 647149 w 12192000"/>
              <a:gd name="connsiteY43" fmla="*/ 6465041 h 6858011"/>
              <a:gd name="connsiteX44" fmla="*/ 659255 w 12192000"/>
              <a:gd name="connsiteY44" fmla="*/ 6463658 h 6858011"/>
              <a:gd name="connsiteX45" fmla="*/ 648494 w 12192000"/>
              <a:gd name="connsiteY45" fmla="*/ 6445686 h 6858011"/>
              <a:gd name="connsiteX46" fmla="*/ 628317 w 12192000"/>
              <a:gd name="connsiteY46" fmla="*/ 6438773 h 6858011"/>
              <a:gd name="connsiteX47" fmla="*/ 780318 w 12192000"/>
              <a:gd name="connsiteY47" fmla="*/ 6437390 h 6858011"/>
              <a:gd name="connsiteX48" fmla="*/ 766866 w 12192000"/>
              <a:gd name="connsiteY48" fmla="*/ 6441538 h 6858011"/>
              <a:gd name="connsiteX49" fmla="*/ 757450 w 12192000"/>
              <a:gd name="connsiteY49" fmla="*/ 6451215 h 6858011"/>
              <a:gd name="connsiteX50" fmla="*/ 757450 w 12192000"/>
              <a:gd name="connsiteY50" fmla="*/ 6440155 h 6858011"/>
              <a:gd name="connsiteX51" fmla="*/ 745344 w 12192000"/>
              <a:gd name="connsiteY51" fmla="*/ 6440155 h 6858011"/>
              <a:gd name="connsiteX52" fmla="*/ 745344 w 12192000"/>
              <a:gd name="connsiteY52" fmla="*/ 6518958 h 6858011"/>
              <a:gd name="connsiteX53" fmla="*/ 757450 w 12192000"/>
              <a:gd name="connsiteY53" fmla="*/ 6518958 h 6858011"/>
              <a:gd name="connsiteX54" fmla="*/ 757450 w 12192000"/>
              <a:gd name="connsiteY54" fmla="*/ 6477483 h 6858011"/>
              <a:gd name="connsiteX55" fmla="*/ 760141 w 12192000"/>
              <a:gd name="connsiteY55" fmla="*/ 6460893 h 6858011"/>
              <a:gd name="connsiteX56" fmla="*/ 766866 w 12192000"/>
              <a:gd name="connsiteY56" fmla="*/ 6452598 h 6858011"/>
              <a:gd name="connsiteX57" fmla="*/ 777627 w 12192000"/>
              <a:gd name="connsiteY57" fmla="*/ 6449833 h 6858011"/>
              <a:gd name="connsiteX58" fmla="*/ 788389 w 12192000"/>
              <a:gd name="connsiteY58" fmla="*/ 6453980 h 6858011"/>
              <a:gd name="connsiteX59" fmla="*/ 791079 w 12192000"/>
              <a:gd name="connsiteY59" fmla="*/ 6467805 h 6858011"/>
              <a:gd name="connsiteX60" fmla="*/ 791079 w 12192000"/>
              <a:gd name="connsiteY60" fmla="*/ 6518958 h 6858011"/>
              <a:gd name="connsiteX61" fmla="*/ 804530 w 12192000"/>
              <a:gd name="connsiteY61" fmla="*/ 6518958 h 6858011"/>
              <a:gd name="connsiteX62" fmla="*/ 804530 w 12192000"/>
              <a:gd name="connsiteY62" fmla="*/ 6473335 h 6858011"/>
              <a:gd name="connsiteX63" fmla="*/ 809911 w 12192000"/>
              <a:gd name="connsiteY63" fmla="*/ 6455363 h 6858011"/>
              <a:gd name="connsiteX64" fmla="*/ 823362 w 12192000"/>
              <a:gd name="connsiteY64" fmla="*/ 6449833 h 6858011"/>
              <a:gd name="connsiteX65" fmla="*/ 831433 w 12192000"/>
              <a:gd name="connsiteY65" fmla="*/ 6452598 h 6858011"/>
              <a:gd name="connsiteX66" fmla="*/ 835469 w 12192000"/>
              <a:gd name="connsiteY66" fmla="*/ 6458128 h 6858011"/>
              <a:gd name="connsiteX67" fmla="*/ 836814 w 12192000"/>
              <a:gd name="connsiteY67" fmla="*/ 6469188 h 6858011"/>
              <a:gd name="connsiteX68" fmla="*/ 836814 w 12192000"/>
              <a:gd name="connsiteY68" fmla="*/ 6517575 h 6858011"/>
              <a:gd name="connsiteX69" fmla="*/ 850265 w 12192000"/>
              <a:gd name="connsiteY69" fmla="*/ 6517575 h 6858011"/>
              <a:gd name="connsiteX70" fmla="*/ 850265 w 12192000"/>
              <a:gd name="connsiteY70" fmla="*/ 6463658 h 6858011"/>
              <a:gd name="connsiteX71" fmla="*/ 843539 w 12192000"/>
              <a:gd name="connsiteY71" fmla="*/ 6444303 h 6858011"/>
              <a:gd name="connsiteX72" fmla="*/ 826053 w 12192000"/>
              <a:gd name="connsiteY72" fmla="*/ 6437390 h 6858011"/>
              <a:gd name="connsiteX73" fmla="*/ 801840 w 12192000"/>
              <a:gd name="connsiteY73" fmla="*/ 6451215 h 6858011"/>
              <a:gd name="connsiteX74" fmla="*/ 793769 w 12192000"/>
              <a:gd name="connsiteY74" fmla="*/ 6441538 h 6858011"/>
              <a:gd name="connsiteX75" fmla="*/ 780318 w 12192000"/>
              <a:gd name="connsiteY75" fmla="*/ 6437390 h 6858011"/>
              <a:gd name="connsiteX76" fmla="*/ 488422 w 12192000"/>
              <a:gd name="connsiteY76" fmla="*/ 6437390 h 6858011"/>
              <a:gd name="connsiteX77" fmla="*/ 464209 w 12192000"/>
              <a:gd name="connsiteY77" fmla="*/ 6451215 h 6858011"/>
              <a:gd name="connsiteX78" fmla="*/ 464209 w 12192000"/>
              <a:gd name="connsiteY78" fmla="*/ 6440155 h 6858011"/>
              <a:gd name="connsiteX79" fmla="*/ 452103 w 12192000"/>
              <a:gd name="connsiteY79" fmla="*/ 6440155 h 6858011"/>
              <a:gd name="connsiteX80" fmla="*/ 452103 w 12192000"/>
              <a:gd name="connsiteY80" fmla="*/ 6517575 h 6858011"/>
              <a:gd name="connsiteX81" fmla="*/ 464209 w 12192000"/>
              <a:gd name="connsiteY81" fmla="*/ 6517575 h 6858011"/>
              <a:gd name="connsiteX82" fmla="*/ 464209 w 12192000"/>
              <a:gd name="connsiteY82" fmla="*/ 6474718 h 6858011"/>
              <a:gd name="connsiteX83" fmla="*/ 470935 w 12192000"/>
              <a:gd name="connsiteY83" fmla="*/ 6455363 h 6858011"/>
              <a:gd name="connsiteX84" fmla="*/ 484386 w 12192000"/>
              <a:gd name="connsiteY84" fmla="*/ 6449833 h 6858011"/>
              <a:gd name="connsiteX85" fmla="*/ 493802 w 12192000"/>
              <a:gd name="connsiteY85" fmla="*/ 6451215 h 6858011"/>
              <a:gd name="connsiteX86" fmla="*/ 499183 w 12192000"/>
              <a:gd name="connsiteY86" fmla="*/ 6458128 h 6858011"/>
              <a:gd name="connsiteX87" fmla="*/ 500528 w 12192000"/>
              <a:gd name="connsiteY87" fmla="*/ 6470570 h 6858011"/>
              <a:gd name="connsiteX88" fmla="*/ 500528 w 12192000"/>
              <a:gd name="connsiteY88" fmla="*/ 6517575 h 6858011"/>
              <a:gd name="connsiteX89" fmla="*/ 513980 w 12192000"/>
              <a:gd name="connsiteY89" fmla="*/ 6517575 h 6858011"/>
              <a:gd name="connsiteX90" fmla="*/ 513980 w 12192000"/>
              <a:gd name="connsiteY90" fmla="*/ 6469188 h 6858011"/>
              <a:gd name="connsiteX91" fmla="*/ 512634 w 12192000"/>
              <a:gd name="connsiteY91" fmla="*/ 6456745 h 6858011"/>
              <a:gd name="connsiteX92" fmla="*/ 508599 w 12192000"/>
              <a:gd name="connsiteY92" fmla="*/ 6447068 h 6858011"/>
              <a:gd name="connsiteX93" fmla="*/ 500528 w 12192000"/>
              <a:gd name="connsiteY93" fmla="*/ 6440155 h 6858011"/>
              <a:gd name="connsiteX94" fmla="*/ 488422 w 12192000"/>
              <a:gd name="connsiteY94" fmla="*/ 6437390 h 6858011"/>
              <a:gd name="connsiteX95" fmla="*/ 530121 w 12192000"/>
              <a:gd name="connsiteY95" fmla="*/ 6409740 h 6858011"/>
              <a:gd name="connsiteX96" fmla="*/ 530121 w 12192000"/>
              <a:gd name="connsiteY96" fmla="*/ 6424948 h 6858011"/>
              <a:gd name="connsiteX97" fmla="*/ 543572 w 12192000"/>
              <a:gd name="connsiteY97" fmla="*/ 6424948 h 6858011"/>
              <a:gd name="connsiteX98" fmla="*/ 543572 w 12192000"/>
              <a:gd name="connsiteY98" fmla="*/ 6409740 h 6858011"/>
              <a:gd name="connsiteX99" fmla="*/ 1302340 w 12192000"/>
              <a:gd name="connsiteY99" fmla="*/ 0 h 6858011"/>
              <a:gd name="connsiteX100" fmla="*/ 12192000 w 12192000"/>
              <a:gd name="connsiteY100" fmla="*/ 0 h 6858011"/>
              <a:gd name="connsiteX101" fmla="*/ 12192000 w 12192000"/>
              <a:gd name="connsiteY101" fmla="*/ 6858011 h 6858011"/>
              <a:gd name="connsiteX102" fmla="*/ 0 w 12192000"/>
              <a:gd name="connsiteY102" fmla="*/ 6858011 h 6858011"/>
              <a:gd name="connsiteX103" fmla="*/ 0 w 12192000"/>
              <a:gd name="connsiteY103" fmla="*/ 1105973 h 6858011"/>
              <a:gd name="connsiteX104" fmla="*/ 1302340 w 12192000"/>
              <a:gd name="connsiteY104" fmla="*/ 1105973 h 6858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12192000" h="6858011">
                <a:moveTo>
                  <a:pt x="563750" y="6503751"/>
                </a:moveTo>
                <a:lnTo>
                  <a:pt x="563750" y="6518959"/>
                </a:lnTo>
                <a:lnTo>
                  <a:pt x="578547" y="6518959"/>
                </a:lnTo>
                <a:lnTo>
                  <a:pt x="578547" y="6503751"/>
                </a:lnTo>
                <a:close/>
                <a:moveTo>
                  <a:pt x="698264" y="6448451"/>
                </a:moveTo>
                <a:cubicBezTo>
                  <a:pt x="704990" y="6448451"/>
                  <a:pt x="710370" y="6449833"/>
                  <a:pt x="714406" y="6455363"/>
                </a:cubicBezTo>
                <a:cubicBezTo>
                  <a:pt x="718441" y="6460893"/>
                  <a:pt x="721131" y="6467806"/>
                  <a:pt x="721131" y="6477483"/>
                </a:cubicBezTo>
                <a:cubicBezTo>
                  <a:pt x="721131" y="6488543"/>
                  <a:pt x="718441" y="6495456"/>
                  <a:pt x="714406" y="6500986"/>
                </a:cubicBezTo>
                <a:cubicBezTo>
                  <a:pt x="710370" y="6505133"/>
                  <a:pt x="704990" y="6507898"/>
                  <a:pt x="698264" y="6507898"/>
                </a:cubicBezTo>
                <a:cubicBezTo>
                  <a:pt x="691538" y="6507898"/>
                  <a:pt x="686158" y="6505133"/>
                  <a:pt x="682122" y="6500986"/>
                </a:cubicBezTo>
                <a:cubicBezTo>
                  <a:pt x="678087" y="6496838"/>
                  <a:pt x="675396" y="6488543"/>
                  <a:pt x="675396" y="6478866"/>
                </a:cubicBezTo>
                <a:cubicBezTo>
                  <a:pt x="675396" y="6469188"/>
                  <a:pt x="678087" y="6460893"/>
                  <a:pt x="682122" y="6455363"/>
                </a:cubicBezTo>
                <a:cubicBezTo>
                  <a:pt x="686158" y="6451216"/>
                  <a:pt x="691538" y="6448451"/>
                  <a:pt x="698264" y="6448451"/>
                </a:cubicBezTo>
                <a:close/>
                <a:moveTo>
                  <a:pt x="530121" y="6440155"/>
                </a:moveTo>
                <a:lnTo>
                  <a:pt x="530121" y="6518958"/>
                </a:lnTo>
                <a:lnTo>
                  <a:pt x="543572" y="6518958"/>
                </a:lnTo>
                <a:lnTo>
                  <a:pt x="543572" y="6440155"/>
                </a:lnTo>
                <a:close/>
                <a:moveTo>
                  <a:pt x="698264" y="6438773"/>
                </a:moveTo>
                <a:cubicBezTo>
                  <a:pt x="688848" y="6438773"/>
                  <a:pt x="680777" y="6441538"/>
                  <a:pt x="674051" y="6447068"/>
                </a:cubicBezTo>
                <a:cubicBezTo>
                  <a:pt x="665980" y="6453981"/>
                  <a:pt x="661945" y="6463658"/>
                  <a:pt x="661945" y="6478866"/>
                </a:cubicBezTo>
                <a:cubicBezTo>
                  <a:pt x="661945" y="6492691"/>
                  <a:pt x="665980" y="6500986"/>
                  <a:pt x="672706" y="6507898"/>
                </a:cubicBezTo>
                <a:cubicBezTo>
                  <a:pt x="679432" y="6514811"/>
                  <a:pt x="687503" y="6518958"/>
                  <a:pt x="698264" y="6518958"/>
                </a:cubicBezTo>
                <a:cubicBezTo>
                  <a:pt x="704990" y="6518958"/>
                  <a:pt x="710370" y="6518958"/>
                  <a:pt x="717096" y="6514811"/>
                </a:cubicBezTo>
                <a:cubicBezTo>
                  <a:pt x="723822" y="6510663"/>
                  <a:pt x="727857" y="6506516"/>
                  <a:pt x="730547" y="6500986"/>
                </a:cubicBezTo>
                <a:cubicBezTo>
                  <a:pt x="733238" y="6495456"/>
                  <a:pt x="734583" y="6487161"/>
                  <a:pt x="734583" y="6477483"/>
                </a:cubicBezTo>
                <a:cubicBezTo>
                  <a:pt x="734583" y="6465041"/>
                  <a:pt x="730547" y="6455363"/>
                  <a:pt x="723822" y="6449833"/>
                </a:cubicBezTo>
                <a:cubicBezTo>
                  <a:pt x="717096" y="6442921"/>
                  <a:pt x="709025" y="6438773"/>
                  <a:pt x="698264" y="6438773"/>
                </a:cubicBezTo>
                <a:close/>
                <a:moveTo>
                  <a:pt x="628317" y="6438773"/>
                </a:moveTo>
                <a:cubicBezTo>
                  <a:pt x="621591" y="6438773"/>
                  <a:pt x="614865" y="6440156"/>
                  <a:pt x="609485" y="6442921"/>
                </a:cubicBezTo>
                <a:cubicBezTo>
                  <a:pt x="604104" y="6445686"/>
                  <a:pt x="600069" y="6449833"/>
                  <a:pt x="597378" y="6456746"/>
                </a:cubicBezTo>
                <a:cubicBezTo>
                  <a:pt x="594688" y="6462276"/>
                  <a:pt x="593343" y="6470571"/>
                  <a:pt x="593343" y="6478866"/>
                </a:cubicBezTo>
                <a:cubicBezTo>
                  <a:pt x="593343" y="6492691"/>
                  <a:pt x="596033" y="6502368"/>
                  <a:pt x="602759" y="6509281"/>
                </a:cubicBezTo>
                <a:cubicBezTo>
                  <a:pt x="609485" y="6516193"/>
                  <a:pt x="617556" y="6520341"/>
                  <a:pt x="628317" y="6520341"/>
                </a:cubicBezTo>
                <a:cubicBezTo>
                  <a:pt x="636388" y="6520341"/>
                  <a:pt x="644458" y="6517576"/>
                  <a:pt x="649839" y="6512046"/>
                </a:cubicBezTo>
                <a:cubicBezTo>
                  <a:pt x="655220" y="6507898"/>
                  <a:pt x="659255" y="6500986"/>
                  <a:pt x="660600" y="6491308"/>
                </a:cubicBezTo>
                <a:lnTo>
                  <a:pt x="647149" y="6489926"/>
                </a:lnTo>
                <a:cubicBezTo>
                  <a:pt x="645804" y="6496838"/>
                  <a:pt x="645804" y="6502368"/>
                  <a:pt x="641768" y="6505133"/>
                </a:cubicBezTo>
                <a:cubicBezTo>
                  <a:pt x="637733" y="6507898"/>
                  <a:pt x="633697" y="6509281"/>
                  <a:pt x="628317" y="6509281"/>
                </a:cubicBezTo>
                <a:cubicBezTo>
                  <a:pt x="621591" y="6509281"/>
                  <a:pt x="616210" y="6506516"/>
                  <a:pt x="612175" y="6502368"/>
                </a:cubicBezTo>
                <a:cubicBezTo>
                  <a:pt x="608140" y="6496838"/>
                  <a:pt x="606794" y="6489926"/>
                  <a:pt x="606794" y="6478866"/>
                </a:cubicBezTo>
                <a:cubicBezTo>
                  <a:pt x="606794" y="6469188"/>
                  <a:pt x="609485" y="6459511"/>
                  <a:pt x="613520" y="6455363"/>
                </a:cubicBezTo>
                <a:cubicBezTo>
                  <a:pt x="617556" y="6451216"/>
                  <a:pt x="622936" y="6448451"/>
                  <a:pt x="629662" y="6448451"/>
                </a:cubicBezTo>
                <a:cubicBezTo>
                  <a:pt x="633697" y="6448451"/>
                  <a:pt x="636388" y="6449833"/>
                  <a:pt x="640423" y="6452598"/>
                </a:cubicBezTo>
                <a:cubicBezTo>
                  <a:pt x="644458" y="6455363"/>
                  <a:pt x="645804" y="6459511"/>
                  <a:pt x="647149" y="6465041"/>
                </a:cubicBezTo>
                <a:lnTo>
                  <a:pt x="659255" y="6463658"/>
                </a:lnTo>
                <a:cubicBezTo>
                  <a:pt x="656565" y="6456746"/>
                  <a:pt x="653874" y="6449833"/>
                  <a:pt x="648494" y="6445686"/>
                </a:cubicBezTo>
                <a:cubicBezTo>
                  <a:pt x="643113" y="6441538"/>
                  <a:pt x="636388" y="6438773"/>
                  <a:pt x="628317" y="6438773"/>
                </a:cubicBezTo>
                <a:close/>
                <a:moveTo>
                  <a:pt x="780318" y="6437390"/>
                </a:moveTo>
                <a:cubicBezTo>
                  <a:pt x="774937" y="6437390"/>
                  <a:pt x="770902" y="6438773"/>
                  <a:pt x="766866" y="6441538"/>
                </a:cubicBezTo>
                <a:cubicBezTo>
                  <a:pt x="762831" y="6444303"/>
                  <a:pt x="760141" y="6447068"/>
                  <a:pt x="757450" y="6451215"/>
                </a:cubicBezTo>
                <a:lnTo>
                  <a:pt x="757450" y="6440155"/>
                </a:lnTo>
                <a:lnTo>
                  <a:pt x="745344" y="6440155"/>
                </a:lnTo>
                <a:lnTo>
                  <a:pt x="745344" y="6518958"/>
                </a:lnTo>
                <a:lnTo>
                  <a:pt x="757450" y="6518958"/>
                </a:lnTo>
                <a:lnTo>
                  <a:pt x="757450" y="6477483"/>
                </a:lnTo>
                <a:cubicBezTo>
                  <a:pt x="757450" y="6470570"/>
                  <a:pt x="758795" y="6463658"/>
                  <a:pt x="760141" y="6460893"/>
                </a:cubicBezTo>
                <a:cubicBezTo>
                  <a:pt x="761486" y="6458128"/>
                  <a:pt x="764176" y="6453980"/>
                  <a:pt x="766866" y="6452598"/>
                </a:cubicBezTo>
                <a:cubicBezTo>
                  <a:pt x="770902" y="6451215"/>
                  <a:pt x="773592" y="6449833"/>
                  <a:pt x="777627" y="6449833"/>
                </a:cubicBezTo>
                <a:cubicBezTo>
                  <a:pt x="783008" y="6449833"/>
                  <a:pt x="787043" y="6451215"/>
                  <a:pt x="788389" y="6453980"/>
                </a:cubicBezTo>
                <a:cubicBezTo>
                  <a:pt x="789734" y="6456745"/>
                  <a:pt x="791079" y="6462275"/>
                  <a:pt x="791079" y="6467805"/>
                </a:cubicBezTo>
                <a:lnTo>
                  <a:pt x="791079" y="6518958"/>
                </a:lnTo>
                <a:lnTo>
                  <a:pt x="804530" y="6518958"/>
                </a:lnTo>
                <a:lnTo>
                  <a:pt x="804530" y="6473335"/>
                </a:lnTo>
                <a:cubicBezTo>
                  <a:pt x="804530" y="6465040"/>
                  <a:pt x="805875" y="6459510"/>
                  <a:pt x="809911" y="6455363"/>
                </a:cubicBezTo>
                <a:cubicBezTo>
                  <a:pt x="813946" y="6451215"/>
                  <a:pt x="817982" y="6449833"/>
                  <a:pt x="823362" y="6449833"/>
                </a:cubicBezTo>
                <a:cubicBezTo>
                  <a:pt x="826053" y="6449833"/>
                  <a:pt x="830088" y="6451215"/>
                  <a:pt x="831433" y="6452598"/>
                </a:cubicBezTo>
                <a:cubicBezTo>
                  <a:pt x="832778" y="6453980"/>
                  <a:pt x="834123" y="6456745"/>
                  <a:pt x="835469" y="6458128"/>
                </a:cubicBezTo>
                <a:cubicBezTo>
                  <a:pt x="836814" y="6459510"/>
                  <a:pt x="836814" y="6463658"/>
                  <a:pt x="836814" y="6469188"/>
                </a:cubicBezTo>
                <a:lnTo>
                  <a:pt x="836814" y="6517575"/>
                </a:lnTo>
                <a:lnTo>
                  <a:pt x="850265" y="6517575"/>
                </a:lnTo>
                <a:lnTo>
                  <a:pt x="850265" y="6463658"/>
                </a:lnTo>
                <a:cubicBezTo>
                  <a:pt x="850265" y="6455363"/>
                  <a:pt x="847575" y="6448450"/>
                  <a:pt x="843539" y="6444303"/>
                </a:cubicBezTo>
                <a:cubicBezTo>
                  <a:pt x="839504" y="6440155"/>
                  <a:pt x="834123" y="6437390"/>
                  <a:pt x="826053" y="6437390"/>
                </a:cubicBezTo>
                <a:cubicBezTo>
                  <a:pt x="815291" y="6437390"/>
                  <a:pt x="808566" y="6441538"/>
                  <a:pt x="801840" y="6451215"/>
                </a:cubicBezTo>
                <a:cubicBezTo>
                  <a:pt x="800495" y="6447068"/>
                  <a:pt x="796459" y="6444303"/>
                  <a:pt x="793769" y="6441538"/>
                </a:cubicBezTo>
                <a:cubicBezTo>
                  <a:pt x="791079" y="6438773"/>
                  <a:pt x="785698" y="6437390"/>
                  <a:pt x="780318" y="6437390"/>
                </a:cubicBezTo>
                <a:close/>
                <a:moveTo>
                  <a:pt x="488422" y="6437390"/>
                </a:moveTo>
                <a:cubicBezTo>
                  <a:pt x="477661" y="6437390"/>
                  <a:pt x="469590" y="6441538"/>
                  <a:pt x="464209" y="6451215"/>
                </a:cubicBezTo>
                <a:lnTo>
                  <a:pt x="464209" y="6440155"/>
                </a:lnTo>
                <a:lnTo>
                  <a:pt x="452103" y="6440155"/>
                </a:lnTo>
                <a:lnTo>
                  <a:pt x="452103" y="6517575"/>
                </a:lnTo>
                <a:lnTo>
                  <a:pt x="464209" y="6517575"/>
                </a:lnTo>
                <a:lnTo>
                  <a:pt x="464209" y="6474718"/>
                </a:lnTo>
                <a:cubicBezTo>
                  <a:pt x="464209" y="6465040"/>
                  <a:pt x="466900" y="6458128"/>
                  <a:pt x="470935" y="6455363"/>
                </a:cubicBezTo>
                <a:cubicBezTo>
                  <a:pt x="474970" y="6451215"/>
                  <a:pt x="479006" y="6449833"/>
                  <a:pt x="484386" y="6449833"/>
                </a:cubicBezTo>
                <a:cubicBezTo>
                  <a:pt x="488422" y="6449833"/>
                  <a:pt x="491112" y="6449833"/>
                  <a:pt x="493802" y="6451215"/>
                </a:cubicBezTo>
                <a:cubicBezTo>
                  <a:pt x="496493" y="6453980"/>
                  <a:pt x="497838" y="6455363"/>
                  <a:pt x="499183" y="6458128"/>
                </a:cubicBezTo>
                <a:cubicBezTo>
                  <a:pt x="500528" y="6460893"/>
                  <a:pt x="500528" y="6465040"/>
                  <a:pt x="500528" y="6470570"/>
                </a:cubicBezTo>
                <a:lnTo>
                  <a:pt x="500528" y="6517575"/>
                </a:lnTo>
                <a:lnTo>
                  <a:pt x="513980" y="6517575"/>
                </a:lnTo>
                <a:lnTo>
                  <a:pt x="513980" y="6469188"/>
                </a:lnTo>
                <a:cubicBezTo>
                  <a:pt x="513980" y="6463658"/>
                  <a:pt x="512634" y="6459510"/>
                  <a:pt x="512634" y="6456745"/>
                </a:cubicBezTo>
                <a:cubicBezTo>
                  <a:pt x="511289" y="6452598"/>
                  <a:pt x="509944" y="6449833"/>
                  <a:pt x="508599" y="6447068"/>
                </a:cubicBezTo>
                <a:cubicBezTo>
                  <a:pt x="507254" y="6444303"/>
                  <a:pt x="504564" y="6441538"/>
                  <a:pt x="500528" y="6440155"/>
                </a:cubicBezTo>
                <a:cubicBezTo>
                  <a:pt x="497838" y="6438773"/>
                  <a:pt x="492457" y="6437390"/>
                  <a:pt x="488422" y="6437390"/>
                </a:cubicBezTo>
                <a:close/>
                <a:moveTo>
                  <a:pt x="530121" y="6409740"/>
                </a:moveTo>
                <a:lnTo>
                  <a:pt x="530121" y="6424948"/>
                </a:lnTo>
                <a:lnTo>
                  <a:pt x="543572" y="6424948"/>
                </a:lnTo>
                <a:lnTo>
                  <a:pt x="543572" y="6409740"/>
                </a:lnTo>
                <a:close/>
                <a:moveTo>
                  <a:pt x="1302340" y="0"/>
                </a:moveTo>
                <a:lnTo>
                  <a:pt x="12192000" y="0"/>
                </a:lnTo>
                <a:lnTo>
                  <a:pt x="12192000" y="6858011"/>
                </a:lnTo>
                <a:lnTo>
                  <a:pt x="0" y="6858011"/>
                </a:lnTo>
                <a:lnTo>
                  <a:pt x="0" y="1105973"/>
                </a:lnTo>
                <a:lnTo>
                  <a:pt x="1302340" y="110597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7ED220F-E534-2D40-B8B1-55032463DB0E}"/>
              </a:ext>
            </a:extLst>
          </p:cNvPr>
          <p:cNvGrpSpPr/>
          <p:nvPr/>
        </p:nvGrpSpPr>
        <p:grpSpPr>
          <a:xfrm>
            <a:off x="0" y="0"/>
            <a:ext cx="1302341" cy="1107184"/>
            <a:chOff x="0" y="0"/>
            <a:chExt cx="976756" cy="83038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207C5F0-D584-1C41-9F11-5A1F911A47D5}"/>
                </a:ext>
              </a:extLst>
            </p:cNvPr>
            <p:cNvSpPr/>
            <p:nvPr/>
          </p:nvSpPr>
          <p:spPr>
            <a:xfrm>
              <a:off x="0" y="0"/>
              <a:ext cx="976756" cy="830388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33" err="1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7" name="Image">
              <a:extLst>
                <a:ext uri="{FF2B5EF4-FFF2-40B4-BE49-F238E27FC236}">
                  <a16:creationId xmlns:a16="http://schemas.microsoft.com/office/drawing/2014/main" id="{DDD89547-95BA-3D42-87A0-CC9011073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246990" y="250462"/>
              <a:ext cx="489607" cy="327632"/>
            </a:xfrm>
            <a:prstGeom prst="rect">
              <a:avLst/>
            </a:prstGeom>
            <a:ln w="12700">
              <a:miter lim="400000"/>
            </a:ln>
          </p:spPr>
        </p:pic>
      </p:grpSp>
    </p:spTree>
    <p:extLst>
      <p:ext uri="{BB962C8B-B14F-4D97-AF65-F5344CB8AC3E}">
        <p14:creationId xmlns:p14="http://schemas.microsoft.com/office/powerpoint/2010/main" val="169932321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Full Image with left stri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6C536B9F-DF52-C741-9FAC-D4D159B5CBF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77900" y="0"/>
            <a:ext cx="11214100" cy="685800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2" name="Title 7">
            <a:extLst>
              <a:ext uri="{FF2B5EF4-FFF2-40B4-BE49-F238E27FC236}">
                <a16:creationId xmlns:a16="http://schemas.microsoft.com/office/drawing/2014/main" id="{58C4CE62-63AC-7443-93AA-8EE261BDBA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2864" y="2171700"/>
            <a:ext cx="3868736" cy="1421928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/>
              <a:t>Header</a:t>
            </a:r>
            <a:br>
              <a:rPr lang="en-US"/>
            </a:br>
            <a:r>
              <a:rPr lang="en-US"/>
              <a:t>Header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9E5040B8-F8CC-C647-93B3-A8597F9354D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12864" y="3928546"/>
            <a:ext cx="3868736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A00B54-E6C0-7A4F-B07C-C467D86258C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0" name="Image">
            <a:extLst>
              <a:ext uri="{FF2B5EF4-FFF2-40B4-BE49-F238E27FC236}">
                <a16:creationId xmlns:a16="http://schemas.microsoft.com/office/drawing/2014/main" id="{EAF03EE4-87EF-EF4E-AAC5-6B7CCD28DA5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F1B5E31-10AA-0A4C-A13E-630D15124A59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40655798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A89B32DB-CD10-4D4D-8EB5-659E9B3BEAAE}"/>
              </a:ext>
            </a:extLst>
          </p:cNvPr>
          <p:cNvSpPr/>
          <p:nvPr/>
        </p:nvSpPr>
        <p:spPr>
          <a:xfrm>
            <a:off x="5" y="0"/>
            <a:ext cx="12191999" cy="6858000"/>
          </a:xfrm>
          <a:custGeom>
            <a:avLst/>
            <a:gdLst>
              <a:gd name="connsiteX0" fmla="*/ 5208134 w 9143999"/>
              <a:gd name="connsiteY0" fmla="*/ 0 h 5143500"/>
              <a:gd name="connsiteX1" fmla="*/ 5208136 w 9143999"/>
              <a:gd name="connsiteY1" fmla="*/ 0 h 5143500"/>
              <a:gd name="connsiteX2" fmla="*/ 9143999 w 9143999"/>
              <a:gd name="connsiteY2" fmla="*/ 0 h 5143500"/>
              <a:gd name="connsiteX3" fmla="*/ 9143999 w 9143999"/>
              <a:gd name="connsiteY3" fmla="*/ 5143500 h 5143500"/>
              <a:gd name="connsiteX4" fmla="*/ 5208136 w 9143999"/>
              <a:gd name="connsiteY4" fmla="*/ 5143500 h 5143500"/>
              <a:gd name="connsiteX5" fmla="*/ 0 w 9143999"/>
              <a:gd name="connsiteY5" fmla="*/ 5143500 h 5143500"/>
              <a:gd name="connsiteX6" fmla="*/ 5208134 w 9143999"/>
              <a:gd name="connsiteY6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3999" h="5143500">
                <a:moveTo>
                  <a:pt x="5208134" y="0"/>
                </a:moveTo>
                <a:lnTo>
                  <a:pt x="5208136" y="0"/>
                </a:lnTo>
                <a:lnTo>
                  <a:pt x="9143999" y="0"/>
                </a:lnTo>
                <a:lnTo>
                  <a:pt x="9143999" y="5143500"/>
                </a:lnTo>
                <a:lnTo>
                  <a:pt x="5208136" y="5143500"/>
                </a:lnTo>
                <a:lnTo>
                  <a:pt x="0" y="5143500"/>
                </a:lnTo>
                <a:cubicBezTo>
                  <a:pt x="0" y="2302825"/>
                  <a:pt x="2331762" y="0"/>
                  <a:pt x="5208134" y="0"/>
                </a:cubicBezTo>
                <a:close/>
              </a:path>
            </a:pathLst>
          </a:cu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6" name="Image">
            <a:extLst>
              <a:ext uri="{FF2B5EF4-FFF2-40B4-BE49-F238E27FC236}">
                <a16:creationId xmlns:a16="http://schemas.microsoft.com/office/drawing/2014/main" id="{96138296-E9C0-5041-9CD9-74375724FA8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31441" y="325438"/>
            <a:ext cx="652809" cy="43684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186F51E-D67B-0146-8549-6AD1DFD3DF91}"/>
              </a:ext>
            </a:extLst>
          </p:cNvPr>
          <p:cNvSpPr/>
          <p:nvPr/>
        </p:nvSpPr>
        <p:spPr>
          <a:xfrm>
            <a:off x="11273368" y="197581"/>
            <a:ext cx="591283" cy="244659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08B9491-F8AA-6442-AC36-4147DEF920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71800" y="2171700"/>
            <a:ext cx="8239125" cy="1421928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Divider/Section Title</a:t>
            </a:r>
            <a:br>
              <a:rPr lang="en-US"/>
            </a:br>
            <a:r>
              <a:rPr lang="en-US"/>
              <a:t>Divider/Section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75FEA59-AC17-9C4B-8379-C60A178D543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71800" y="3928546"/>
            <a:ext cx="8239125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196727249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13F14B-DE67-3D4D-AA54-7865A4A7202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551725" y="2"/>
            <a:ext cx="640275" cy="6857999"/>
          </a:xfrm>
          <a:prstGeom prst="rect">
            <a:avLst/>
          </a:prstGeom>
        </p:spPr>
      </p:pic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69BC5EAE-44B7-0C40-A69E-912F6343CE5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r="133" b="2174"/>
          <a:stretch/>
        </p:blipFill>
        <p:spPr>
          <a:xfrm>
            <a:off x="2817" y="13"/>
            <a:ext cx="4835883" cy="6857987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F4D1669-380D-0043-A3C6-2AE78C8088AD}"/>
              </a:ext>
            </a:extLst>
          </p:cNvPr>
          <p:cNvSpPr/>
          <p:nvPr/>
        </p:nvSpPr>
        <p:spPr>
          <a:xfrm>
            <a:off x="1" y="0"/>
            <a:ext cx="1351903" cy="1127968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DB2E5CAE-B30D-AE44-9F2E-DC47984E5F0A}"/>
              </a:ext>
            </a:extLst>
          </p:cNvPr>
          <p:cNvSpPr/>
          <p:nvPr/>
        </p:nvSpPr>
        <p:spPr>
          <a:xfrm flipH="1">
            <a:off x="5177238" y="325440"/>
            <a:ext cx="3661961" cy="3327863"/>
          </a:xfrm>
          <a:prstGeom prst="arc">
            <a:avLst/>
          </a:prstGeom>
          <a:ln w="1905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10" name="Image">
            <a:extLst>
              <a:ext uri="{FF2B5EF4-FFF2-40B4-BE49-F238E27FC236}">
                <a16:creationId xmlns:a16="http://schemas.microsoft.com/office/drawing/2014/main" id="{844092D9-6803-1548-8CE6-4A3452D7FBE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29322" y="333952"/>
            <a:ext cx="652809" cy="436841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BA8DD25-E919-A94E-B229-8F880A08E934}"/>
              </a:ext>
            </a:extLst>
          </p:cNvPr>
          <p:cNvCxnSpPr>
            <a:cxnSpLocks/>
          </p:cNvCxnSpPr>
          <p:nvPr/>
        </p:nvCxnSpPr>
        <p:spPr>
          <a:xfrm>
            <a:off x="7342188" y="325790"/>
            <a:ext cx="3211532" cy="0"/>
          </a:xfrm>
          <a:prstGeom prst="line">
            <a:avLst/>
          </a:prstGeom>
          <a:noFill/>
          <a:ln w="19050" cap="flat">
            <a:solidFill>
              <a:schemeClr val="accent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FF67BDF-3255-C04B-A281-F7A50CDF2730}"/>
              </a:ext>
            </a:extLst>
          </p:cNvPr>
          <p:cNvSpPr/>
          <p:nvPr/>
        </p:nvSpPr>
        <p:spPr>
          <a:xfrm>
            <a:off x="10767483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CAAA3AA5-62E3-2B47-A3A1-BFB1EB1F44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7238" y="2515628"/>
            <a:ext cx="6033687" cy="75713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Divider/Section Title</a:t>
            </a:r>
          </a:p>
        </p:txBody>
      </p:sp>
      <p:sp>
        <p:nvSpPr>
          <p:cNvPr id="17" name="Text Placeholder 21">
            <a:extLst>
              <a:ext uri="{FF2B5EF4-FFF2-40B4-BE49-F238E27FC236}">
                <a16:creationId xmlns:a16="http://schemas.microsoft.com/office/drawing/2014/main" id="{9BCBCE3A-4D3B-EA41-A6AA-2B7E2D3E631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77216" y="3599540"/>
            <a:ext cx="6033688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266555574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83F3FDF-53E7-9046-81C0-4A095C8FBFD3}"/>
              </a:ext>
            </a:extLst>
          </p:cNvPr>
          <p:cNvCxnSpPr>
            <a:cxnSpLocks/>
          </p:cNvCxnSpPr>
          <p:nvPr/>
        </p:nvCxnSpPr>
        <p:spPr>
          <a:xfrm>
            <a:off x="1312863" y="325790"/>
            <a:ext cx="9893299" cy="0"/>
          </a:xfrm>
          <a:prstGeom prst="line">
            <a:avLst/>
          </a:prstGeom>
          <a:noFill/>
          <a:ln w="19050" cap="flat">
            <a:solidFill>
              <a:schemeClr val="bg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FE9D9A4-5371-A94E-A8B4-2E90ADE0A77F}"/>
              </a:ext>
            </a:extLst>
          </p:cNvPr>
          <p:cNvSpPr/>
          <p:nvPr/>
        </p:nvSpPr>
        <p:spPr>
          <a:xfrm>
            <a:off x="11419925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89AEFDE8-AB4A-ED42-B3C7-CEF4727AEF8C}"/>
              </a:ext>
            </a:extLst>
          </p:cNvPr>
          <p:cNvSpPr/>
          <p:nvPr/>
        </p:nvSpPr>
        <p:spPr>
          <a:xfrm flipV="1">
            <a:off x="3686513" y="-1484089"/>
            <a:ext cx="8178462" cy="8016287"/>
          </a:xfrm>
          <a:prstGeom prst="arc">
            <a:avLst/>
          </a:prstGeom>
          <a:ln w="1905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2"/>
              </a:solidFill>
            </a:endParaRPr>
          </a:p>
        </p:txBody>
      </p:sp>
      <p:sp>
        <p:nvSpPr>
          <p:cNvPr id="22" name="Title 7">
            <a:extLst>
              <a:ext uri="{FF2B5EF4-FFF2-40B4-BE49-F238E27FC236}">
                <a16:creationId xmlns:a16="http://schemas.microsoft.com/office/drawing/2014/main" id="{58C4CE62-63AC-7443-93AA-8EE261BDBA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2864" y="2171700"/>
            <a:ext cx="9898062" cy="1421928"/>
          </a:xfrm>
        </p:spPr>
        <p:txBody>
          <a:bodyPr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Divider/Section Title</a:t>
            </a:r>
            <a:br>
              <a:rPr lang="en-US"/>
            </a:br>
            <a:r>
              <a:rPr lang="en-US"/>
              <a:t>Divider/Section Title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9E5040B8-F8CC-C647-93B3-A8597F9354D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12864" y="3928546"/>
            <a:ext cx="9898062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A00B54-E6C0-7A4F-B07C-C467D86258C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0" name="Image">
            <a:extLst>
              <a:ext uri="{FF2B5EF4-FFF2-40B4-BE49-F238E27FC236}">
                <a16:creationId xmlns:a16="http://schemas.microsoft.com/office/drawing/2014/main" id="{EAF03EE4-87EF-EF4E-AAC5-6B7CCD28DA5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241021179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anded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>
            <a:extLst>
              <a:ext uri="{FF2B5EF4-FFF2-40B4-BE49-F238E27FC236}">
                <a16:creationId xmlns:a16="http://schemas.microsoft.com/office/drawing/2014/main" id="{E4C04E12-846B-0B48-A27F-D30FCA98320B}"/>
              </a:ext>
            </a:extLst>
          </p:cNvPr>
          <p:cNvSpPr/>
          <p:nvPr/>
        </p:nvSpPr>
        <p:spPr>
          <a:xfrm rot="10800000" flipH="1">
            <a:off x="2" y="-5"/>
            <a:ext cx="12192001" cy="6858001"/>
          </a:xfrm>
          <a:custGeom>
            <a:avLst/>
            <a:gdLst>
              <a:gd name="connsiteX0" fmla="*/ 5208134 w 9143999"/>
              <a:gd name="connsiteY0" fmla="*/ 0 h 5143500"/>
              <a:gd name="connsiteX1" fmla="*/ 5208136 w 9143999"/>
              <a:gd name="connsiteY1" fmla="*/ 0 h 5143500"/>
              <a:gd name="connsiteX2" fmla="*/ 9143999 w 9143999"/>
              <a:gd name="connsiteY2" fmla="*/ 0 h 5143500"/>
              <a:gd name="connsiteX3" fmla="*/ 9143999 w 9143999"/>
              <a:gd name="connsiteY3" fmla="*/ 5143500 h 5143500"/>
              <a:gd name="connsiteX4" fmla="*/ 5208136 w 9143999"/>
              <a:gd name="connsiteY4" fmla="*/ 5143500 h 5143500"/>
              <a:gd name="connsiteX5" fmla="*/ 0 w 9143999"/>
              <a:gd name="connsiteY5" fmla="*/ 5143500 h 5143500"/>
              <a:gd name="connsiteX6" fmla="*/ 5208134 w 9143999"/>
              <a:gd name="connsiteY6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3999" h="5143500">
                <a:moveTo>
                  <a:pt x="5208134" y="0"/>
                </a:moveTo>
                <a:lnTo>
                  <a:pt x="5208136" y="0"/>
                </a:lnTo>
                <a:lnTo>
                  <a:pt x="9143999" y="0"/>
                </a:lnTo>
                <a:lnTo>
                  <a:pt x="9143999" y="5143500"/>
                </a:lnTo>
                <a:lnTo>
                  <a:pt x="5208136" y="5143500"/>
                </a:lnTo>
                <a:lnTo>
                  <a:pt x="0" y="5143500"/>
                </a:lnTo>
                <a:cubicBezTo>
                  <a:pt x="0" y="2302825"/>
                  <a:pt x="2331762" y="0"/>
                  <a:pt x="5208134" y="0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0" name="Graphic 4">
            <a:extLst>
              <a:ext uri="{FF2B5EF4-FFF2-40B4-BE49-F238E27FC236}">
                <a16:creationId xmlns:a16="http://schemas.microsoft.com/office/drawing/2014/main" id="{397E6BA6-7CB4-C741-90BB-A47275A5F917}"/>
              </a:ext>
            </a:extLst>
          </p:cNvPr>
          <p:cNvPicPr>
            <a:picLocks/>
          </p:cNvPicPr>
          <p:nvPr/>
        </p:nvPicPr>
        <p:blipFill>
          <a:blip r:embed="rId2"/>
          <a:srcRect/>
          <a:stretch/>
        </p:blipFill>
        <p:spPr>
          <a:xfrm>
            <a:off x="3581400" y="2506870"/>
            <a:ext cx="6321515" cy="136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32145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FE92F26-34E0-9241-9E61-3C42A32B1452}"/>
              </a:ext>
            </a:extLst>
          </p:cNvPr>
          <p:cNvSpPr/>
          <p:nvPr/>
        </p:nvSpPr>
        <p:spPr>
          <a:xfrm>
            <a:off x="0" y="1"/>
            <a:ext cx="4838700" cy="685799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endParaRPr lang="en-US" sz="320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C66EDE1-037D-FA47-B106-BDE2E2E8D82B}"/>
              </a:ext>
            </a:extLst>
          </p:cNvPr>
          <p:cNvGrpSpPr/>
          <p:nvPr/>
        </p:nvGrpSpPr>
        <p:grpSpPr>
          <a:xfrm>
            <a:off x="328613" y="325437"/>
            <a:ext cx="10882312" cy="6205538"/>
            <a:chOff x="253999" y="256470"/>
            <a:chExt cx="8151131" cy="464810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D850FA9-ECBC-A34A-8002-1F4EB9E172B6}"/>
                </a:ext>
              </a:extLst>
            </p:cNvPr>
            <p:cNvGrpSpPr/>
            <p:nvPr/>
          </p:nvGrpSpPr>
          <p:grpSpPr>
            <a:xfrm flipH="1" flipV="1">
              <a:off x="253999" y="256470"/>
              <a:ext cx="2929039" cy="4648106"/>
              <a:chOff x="701574" y="247747"/>
              <a:chExt cx="2929039" cy="4648106"/>
            </a:xfrm>
          </p:grpSpPr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5D9D416D-0325-F24C-B93D-83B1DD739BE9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33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27C9B0AC-B2FE-504F-BED3-984177D7DD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30613" y="247747"/>
                <a:ext cx="0" cy="3262217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9497F349-3C9F-324B-AF86-67BBA393D7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74AB0CE-EB00-1644-96BA-9C663FAA82AF}"/>
                </a:ext>
              </a:extLst>
            </p:cNvPr>
            <p:cNvCxnSpPr>
              <a:cxnSpLocks/>
            </p:cNvCxnSpPr>
            <p:nvPr/>
          </p:nvCxnSpPr>
          <p:spPr>
            <a:xfrm>
              <a:off x="3183038" y="256470"/>
              <a:ext cx="5222092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3" name="Title 12">
            <a:extLst>
              <a:ext uri="{FF2B5EF4-FFF2-40B4-BE49-F238E27FC236}">
                <a16:creationId xmlns:a16="http://schemas.microsoft.com/office/drawing/2014/main" id="{8818C57D-EEAB-0641-84D5-8C8EE4FCE7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4251" y="1082773"/>
            <a:ext cx="3515127" cy="75713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Agenda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6865FC1-4496-3245-8BF3-9177449F2C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77367" y="393930"/>
            <a:ext cx="6030382" cy="258532"/>
          </a:xfrm>
        </p:spPr>
        <p:txBody>
          <a:bodyPr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87DF7D97-935E-144D-A6E8-E11A48F1268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176837" y="1082772"/>
            <a:ext cx="6030381" cy="54552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EFBD4627-DFB5-7040-B276-82D80E00236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4250" y="2171700"/>
            <a:ext cx="3515111" cy="369332"/>
          </a:xfrm>
        </p:spPr>
        <p:txBody>
          <a:bodyPr>
            <a:sp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24" name="Image">
            <a:extLst>
              <a:ext uri="{FF2B5EF4-FFF2-40B4-BE49-F238E27FC236}">
                <a16:creationId xmlns:a16="http://schemas.microsoft.com/office/drawing/2014/main" id="{178DF3D9-09CA-A74C-8058-3E28411DE74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B1D5278-B268-3D43-889E-2B1543327B6E}"/>
              </a:ext>
            </a:extLst>
          </p:cNvPr>
          <p:cNvSpPr/>
          <p:nvPr/>
        </p:nvSpPr>
        <p:spPr>
          <a:xfrm>
            <a:off x="11419925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2653895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F3655C-C374-C04D-85BC-A9AE82D8B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D579-9351-4FD4-821C-343227506B2C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777482-14E3-AA43-9ADB-43DF53376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D29D12-7C6F-B04C-9282-7CF02F8BB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BEA2-9827-40A2-B010-5CAAEFC35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3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 1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8F585-5101-8C47-BBE7-82D71209AF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838" y="695225"/>
            <a:ext cx="1087797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2347679-7AB8-114A-AB6E-C761C8D41B9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85837" y="1395694"/>
            <a:ext cx="10877549" cy="5135151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606D22-175E-BF40-8DFD-DEA5AE8FA4D8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238CCC-8785-8C45-9A10-C1E3943853A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4653" t="1098"/>
          <a:stretch/>
        </p:blipFill>
        <p:spPr>
          <a:xfrm rot="10800000">
            <a:off x="-2" y="0"/>
            <a:ext cx="152401" cy="685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21726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8F585-5101-8C47-BBE7-82D71209AF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838" y="695225"/>
            <a:ext cx="1087797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2347679-7AB8-114A-AB6E-C761C8D41B9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85837" y="1874564"/>
            <a:ext cx="10877549" cy="4656281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41946BE3-7934-4148-B041-ED9BE26FA35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3" y="327155"/>
            <a:ext cx="1087796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3" name="Text Placeholder 31">
            <a:extLst>
              <a:ext uri="{FF2B5EF4-FFF2-40B4-BE49-F238E27FC236}">
                <a16:creationId xmlns:a16="http://schemas.microsoft.com/office/drawing/2014/main" id="{97D601DB-15C4-CC45-AD1F-1AAB583229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5706" y="1395694"/>
            <a:ext cx="1087797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606D22-175E-BF40-8DFD-DEA5AE8FA4D8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238CCC-8785-8C45-9A10-C1E3943853A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4653" t="1098"/>
          <a:stretch/>
        </p:blipFill>
        <p:spPr>
          <a:xfrm rot="10800000">
            <a:off x="-2" y="0"/>
            <a:ext cx="152401" cy="685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6478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left str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2699ECA7-B3B5-8D4E-B208-AF029105387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31" name="Image">
            <a:extLst>
              <a:ext uri="{FF2B5EF4-FFF2-40B4-BE49-F238E27FC236}">
                <a16:creationId xmlns:a16="http://schemas.microsoft.com/office/drawing/2014/main" id="{9A615E0E-DE69-A645-902E-023559915EE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A6BD6219-57F7-8446-9CFB-54D629232D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677" y="695225"/>
            <a:ext cx="1054213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90243BB2-13CD-484A-B8E3-12B95AC6201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1663" y="1395694"/>
            <a:ext cx="10541723" cy="513651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C23197-CDCD-7B41-A4DF-E6E6F729FF4B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3339004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left strip 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2699ECA7-B3B5-8D4E-B208-AF029105387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31" name="Image">
            <a:extLst>
              <a:ext uri="{FF2B5EF4-FFF2-40B4-BE49-F238E27FC236}">
                <a16:creationId xmlns:a16="http://schemas.microsoft.com/office/drawing/2014/main" id="{9A615E0E-DE69-A645-902E-023559915EE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A6BD6219-57F7-8446-9CFB-54D629232D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677" y="695225"/>
            <a:ext cx="1054213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90243BB2-13CD-484A-B8E3-12B95AC6201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1663" y="1874564"/>
            <a:ext cx="10541723" cy="465764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17E6C8D9-8AA3-4B4E-BFD6-648DDCA1BAF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21282" y="327155"/>
            <a:ext cx="1054212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23" name="Text Placeholder 31">
            <a:extLst>
              <a:ext uri="{FF2B5EF4-FFF2-40B4-BE49-F238E27FC236}">
                <a16:creationId xmlns:a16="http://schemas.microsoft.com/office/drawing/2014/main" id="{F872888C-4E0A-DB41-9C82-85BD369F08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21545" y="1395694"/>
            <a:ext cx="1054213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C23197-CDCD-7B41-A4DF-E6E6F729FF4B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13001422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boxes with left str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892CE2E4-1190-3D41-A038-70523F5D89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677" y="695225"/>
            <a:ext cx="1054213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39561789-3D10-7E4C-8B97-3512A5BC8A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1663" y="1395694"/>
            <a:ext cx="5106641" cy="513651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7030E2FF-6A19-7E41-93B4-9312F8F11B1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755159" y="1395694"/>
            <a:ext cx="5106641" cy="513651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CE2C554-EAB4-FD44-852B-68B4F9CC8E7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20" name="Image">
            <a:extLst>
              <a:ext uri="{FF2B5EF4-FFF2-40B4-BE49-F238E27FC236}">
                <a16:creationId xmlns:a16="http://schemas.microsoft.com/office/drawing/2014/main" id="{8129F967-DDD4-834A-96A5-29BEC8B9DF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172593A-DFBE-724E-93F7-783654C7B9E3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399229139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boxes with left strip 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892CE2E4-1190-3D41-A038-70523F5D89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677" y="695225"/>
            <a:ext cx="1054213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39561789-3D10-7E4C-8B97-3512A5BC8A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1663" y="1874564"/>
            <a:ext cx="5106641" cy="465764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52B52F83-9A5C-8B4A-95B4-2975C6FFD6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21282" y="327155"/>
            <a:ext cx="1054212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6" name="Text Placeholder 31">
            <a:extLst>
              <a:ext uri="{FF2B5EF4-FFF2-40B4-BE49-F238E27FC236}">
                <a16:creationId xmlns:a16="http://schemas.microsoft.com/office/drawing/2014/main" id="{A1CDB61C-80C3-3443-93C9-A592486713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21545" y="1395694"/>
            <a:ext cx="1054213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7030E2FF-6A19-7E41-93B4-9312F8F11B1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755159" y="1874564"/>
            <a:ext cx="5106641" cy="465764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CE2C554-EAB4-FD44-852B-68B4F9CC8E7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20" name="Image">
            <a:extLst>
              <a:ext uri="{FF2B5EF4-FFF2-40B4-BE49-F238E27FC236}">
                <a16:creationId xmlns:a16="http://schemas.microsoft.com/office/drawing/2014/main" id="{8129F967-DDD4-834A-96A5-29BEC8B9DF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172593A-DFBE-724E-93F7-783654C7B9E3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5773626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small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447B4AA6-5104-9744-8E92-70D7A403B52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02597" y="-11"/>
            <a:ext cx="2341103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CA9BD1BC-C5EF-4648-A5CB-AF3CD1174C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3906" y="695225"/>
            <a:ext cx="812990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C407C388-E6B8-E749-BCFB-7E576788EFE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33800" y="1874564"/>
            <a:ext cx="8129586" cy="465764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282544D4-C803-484E-9A85-5C85653E66F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33511" y="327155"/>
            <a:ext cx="812989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30" name="Text Placeholder 31">
            <a:extLst>
              <a:ext uri="{FF2B5EF4-FFF2-40B4-BE49-F238E27FC236}">
                <a16:creationId xmlns:a16="http://schemas.microsoft.com/office/drawing/2014/main" id="{1E9D40B9-0028-DA4B-8E95-DA397F305A1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33774" y="1395694"/>
            <a:ext cx="812990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B879D87-6CB0-9047-81FD-DD35D2509DA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8" name="Image">
            <a:extLst>
              <a:ext uri="{FF2B5EF4-FFF2-40B4-BE49-F238E27FC236}">
                <a16:creationId xmlns:a16="http://schemas.microsoft.com/office/drawing/2014/main" id="{F6C8BD1F-F220-3341-821A-D9F82E670DF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176C418-668A-F445-AE50-B5D32A8B8355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273281000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medium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CF0B041-1592-7A40-91DF-DE8C37719D6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90600" y="-11"/>
            <a:ext cx="4191001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467EB33-ED08-654E-AE8C-27D2D4873D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5151" y="695225"/>
            <a:ext cx="6348655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556016BF-4ADB-0746-9895-E4E327AD35C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14976" y="1874564"/>
            <a:ext cx="6348410" cy="465764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38D4813-1039-4942-940D-15CFA040AF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14755" y="327155"/>
            <a:ext cx="6348655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87D8B10B-1A27-1E40-A964-277CF49DB7A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15019" y="1395694"/>
            <a:ext cx="6348655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824D136-441F-F44B-9766-1FEFC192A8F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9" name="Image">
            <a:extLst>
              <a:ext uri="{FF2B5EF4-FFF2-40B4-BE49-F238E27FC236}">
                <a16:creationId xmlns:a16="http://schemas.microsoft.com/office/drawing/2014/main" id="{93F0BB9D-E93E-D643-A45B-B51F1C4D32C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5ADFA87-621A-0A46-9821-0318F489E9B0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107428055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large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CF0B041-1592-7A40-91DF-DE8C37719D6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77900" y="0"/>
            <a:ext cx="6696073" cy="685800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58FBB93-958F-D34A-A420-116A082A0A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7627" y="695225"/>
            <a:ext cx="3866179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BD4C9327-19F2-2D46-9BB3-4B822562E33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997355" y="1874564"/>
            <a:ext cx="3866030" cy="465764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D31D11FC-86A0-F74B-BDBF-C78F26DD19D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97231" y="327155"/>
            <a:ext cx="386617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8" name="Text Placeholder 31">
            <a:extLst>
              <a:ext uri="{FF2B5EF4-FFF2-40B4-BE49-F238E27FC236}">
                <a16:creationId xmlns:a16="http://schemas.microsoft.com/office/drawing/2014/main" id="{DF531D75-CC58-5E44-BC0D-A13051768C1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97495" y="1395694"/>
            <a:ext cx="3866179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A857455-079E-A745-AA73-D90A3B95D2A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9" name="Image">
            <a:extLst>
              <a:ext uri="{FF2B5EF4-FFF2-40B4-BE49-F238E27FC236}">
                <a16:creationId xmlns:a16="http://schemas.microsoft.com/office/drawing/2014/main" id="{DB341820-7372-484C-885D-86F1C93B53F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B5A385A-BAB9-B042-8917-604DEEE42E03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84576258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small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CF0B041-1592-7A40-91DF-DE8C37719D6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850897" y="-11"/>
            <a:ext cx="2341103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DEF5A3F-CA78-1F42-9D15-B305FF7744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5916" y="695225"/>
            <a:ext cx="8149084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C7CA72B4-0F4E-504F-B330-9D1729DDC24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5810" y="1874564"/>
            <a:ext cx="8148769" cy="465764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84744F0-D62C-5143-917C-799886FE64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75521" y="327155"/>
            <a:ext cx="8149083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A6033F4B-F476-6043-BE5D-983F5FE7C36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75784" y="1395694"/>
            <a:ext cx="8149084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ADEB42F-7E9B-3448-AB25-1C122CFCAD1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3" name="Image">
            <a:extLst>
              <a:ext uri="{FF2B5EF4-FFF2-40B4-BE49-F238E27FC236}">
                <a16:creationId xmlns:a16="http://schemas.microsoft.com/office/drawing/2014/main" id="{559593AB-08F6-AC49-BFC9-9708F6FD65C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2EC2B17-1E57-0441-953D-FDDCE2BAAFDE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940612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006228"/>
          </a:xfrm>
        </p:spPr>
        <p:txBody>
          <a:bodyPr anchor="ctr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76460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EBFE9F-005D-E449-B7B9-6437277F7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D579-9351-4FD4-821C-343227506B2C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F1E1E0-42A8-AE4E-A71B-60E86DE6A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1B2492-BAE0-3348-8032-D20752202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BEA2-9827-40A2-B010-5CAAEFC35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4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medium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CF0B041-1592-7A40-91DF-DE8C37719D6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000999" y="-11"/>
            <a:ext cx="4191001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134BEAE-1964-4A41-B73B-5DE55E90D56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4" name="Image">
            <a:extLst>
              <a:ext uri="{FF2B5EF4-FFF2-40B4-BE49-F238E27FC236}">
                <a16:creationId xmlns:a16="http://schemas.microsoft.com/office/drawing/2014/main" id="{33F24DBE-264E-F94C-8FB3-FE8A3D97705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768705B-9EEA-6449-A887-E27409C55268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D49B707-3B8C-5A47-B177-422D52ECDD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5916" y="695225"/>
            <a:ext cx="6244431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7800F843-E451-D646-80C8-4D5C0E5D38A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5811" y="1874564"/>
            <a:ext cx="6244190" cy="465764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BB6D5116-0889-E147-B422-DA7207EBE2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75521" y="327155"/>
            <a:ext cx="6244431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24" name="Text Placeholder 31">
            <a:extLst>
              <a:ext uri="{FF2B5EF4-FFF2-40B4-BE49-F238E27FC236}">
                <a16:creationId xmlns:a16="http://schemas.microsoft.com/office/drawing/2014/main" id="{DE9F7FBB-6E03-D04B-96A6-17AB2E66636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75784" y="1395694"/>
            <a:ext cx="6244431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136218549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large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CF0B041-1592-7A40-91DF-DE8C37719D6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551232" y="-11"/>
            <a:ext cx="6640768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E19747-583B-F049-9DE6-B7086C0EB5E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3" name="Image">
            <a:extLst>
              <a:ext uri="{FF2B5EF4-FFF2-40B4-BE49-F238E27FC236}">
                <a16:creationId xmlns:a16="http://schemas.microsoft.com/office/drawing/2014/main" id="{B2AE4B2D-A1A6-584D-8806-3A21F434A79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E58551F-15B1-174D-9B95-F7DBE290EDBA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C5C7E12B-E8CB-9A41-92FA-1019F576E8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5916" y="695225"/>
            <a:ext cx="3793235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C57116F0-FAEB-E744-8C06-2DBCF13B0C9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5811" y="1874564"/>
            <a:ext cx="3793089" cy="465764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8D26AF67-EEEB-8D4D-9F26-42321F1054D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75521" y="327155"/>
            <a:ext cx="3793235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25" name="Text Placeholder 31">
            <a:extLst>
              <a:ext uri="{FF2B5EF4-FFF2-40B4-BE49-F238E27FC236}">
                <a16:creationId xmlns:a16="http://schemas.microsoft.com/office/drawing/2014/main" id="{30F0DC5A-7034-2E45-98B5-A664643CBE2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75784" y="1395694"/>
            <a:ext cx="3793235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289870793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rk Green Content 1 box with medium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11512A22-4D06-E346-B502-9177F97B74D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567"/>
          <a:stretch/>
        </p:blipFill>
        <p:spPr>
          <a:xfrm>
            <a:off x="2" y="2"/>
            <a:ext cx="997775" cy="6857998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5258AE5-4320-034C-B0C8-1E6759D3794A}"/>
              </a:ext>
            </a:extLst>
          </p:cNvPr>
          <p:cNvSpPr/>
          <p:nvPr/>
        </p:nvSpPr>
        <p:spPr>
          <a:xfrm>
            <a:off x="996544" y="-11"/>
            <a:ext cx="5177717" cy="6858001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90F3C8-E13B-FB42-BE44-C140A028DEB0}"/>
              </a:ext>
            </a:extLst>
          </p:cNvPr>
          <p:cNvSpPr/>
          <p:nvPr/>
        </p:nvSpPr>
        <p:spPr>
          <a:xfrm>
            <a:off x="6165936" y="-11"/>
            <a:ext cx="328468" cy="6858001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8F18549F-BC91-B74F-B0B0-DECA6A5793B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504107" y="-11"/>
            <a:ext cx="5687893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21C932D6-94B9-9C4B-AA8A-93F4265A9C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7015" y="695215"/>
            <a:ext cx="4516611" cy="590931"/>
          </a:xfrm>
        </p:spPr>
        <p:txBody>
          <a:bodyPr lIns="0" r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F16526BB-4E10-3241-B335-C4A0505E3CB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6744" y="1874554"/>
            <a:ext cx="4516437" cy="4657645"/>
          </a:xfrm>
        </p:spPr>
        <p:txBody>
          <a:bodyPr lIns="0" r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586F9B00-93D6-7446-BE76-CE8A1FA7956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26619" y="327145"/>
            <a:ext cx="4516611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30" name="Text Placeholder 31">
            <a:extLst>
              <a:ext uri="{FF2B5EF4-FFF2-40B4-BE49-F238E27FC236}">
                <a16:creationId xmlns:a16="http://schemas.microsoft.com/office/drawing/2014/main" id="{39CDCD6F-5CAF-1B4B-BEC1-8BC1ECDC14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26883" y="1395684"/>
            <a:ext cx="4516611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0C116B-952F-AC4C-9475-3ECAACADAA4C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33134435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rk Green Content 1 box with medium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30F71-01AE-3B47-A421-55E08E098922}"/>
              </a:ext>
            </a:extLst>
          </p:cNvPr>
          <p:cNvSpPr/>
          <p:nvPr/>
        </p:nvSpPr>
        <p:spPr>
          <a:xfrm>
            <a:off x="7016750" y="-1"/>
            <a:ext cx="5177717" cy="6858001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D26DF4-FA5C-D84D-A8B6-16535A5C0EF5}"/>
              </a:ext>
            </a:extLst>
          </p:cNvPr>
          <p:cNvSpPr/>
          <p:nvPr/>
        </p:nvSpPr>
        <p:spPr>
          <a:xfrm>
            <a:off x="6688282" y="-1"/>
            <a:ext cx="328468" cy="6858001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1512A22-4D06-E346-B502-9177F97B74D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567"/>
          <a:stretch/>
        </p:blipFill>
        <p:spPr>
          <a:xfrm>
            <a:off x="2" y="2"/>
            <a:ext cx="997775" cy="6857998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B38DFCA8-F118-124C-B788-58C1E7B4EBE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97776" y="-11"/>
            <a:ext cx="5687893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2236A33-E2CA-F843-BED1-BC17AB49A6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47221" y="695225"/>
            <a:ext cx="4516611" cy="590931"/>
          </a:xfrm>
        </p:spPr>
        <p:txBody>
          <a:bodyPr lIns="0" r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EC336CC6-83BD-D048-8062-291E35963D7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46950" y="1874564"/>
            <a:ext cx="4516437" cy="4657645"/>
          </a:xfrm>
        </p:spPr>
        <p:txBody>
          <a:bodyPr lIns="0" r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9C40703-70D8-4D45-B830-25CE5FEB93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346825" y="327155"/>
            <a:ext cx="4516611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C28C767E-A76A-9646-BCF1-E61AD25F54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47089" y="1395694"/>
            <a:ext cx="4516611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85490F-0427-D844-A282-63C29905C7B8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423357076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 Green bar Content 1 box with medium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8D26DF4-FA5C-D84D-A8B6-16535A5C0EF5}"/>
              </a:ext>
            </a:extLst>
          </p:cNvPr>
          <p:cNvSpPr/>
          <p:nvPr/>
        </p:nvSpPr>
        <p:spPr>
          <a:xfrm>
            <a:off x="5187335" y="-1"/>
            <a:ext cx="328468" cy="6858001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1512A22-4D06-E346-B502-9177F97B74D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567"/>
          <a:stretch/>
        </p:blipFill>
        <p:spPr>
          <a:xfrm>
            <a:off x="2" y="2"/>
            <a:ext cx="997775" cy="6857998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B38DFCA8-F118-124C-B788-58C1E7B4EBE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97777" y="-11"/>
            <a:ext cx="4177474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2236A33-E2CA-F843-BED1-BC17AB49A6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8763" y="695225"/>
            <a:ext cx="6025069" cy="590931"/>
          </a:xfrm>
        </p:spPr>
        <p:txBody>
          <a:bodyPr lIns="0" r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EC336CC6-83BD-D048-8062-291E35963D7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38551" y="1874564"/>
            <a:ext cx="6024837" cy="4657645"/>
          </a:xfrm>
        </p:spPr>
        <p:txBody>
          <a:bodyPr lIns="0" rIns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9C40703-70D8-4D45-B830-25CE5FEB93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38367" y="327155"/>
            <a:ext cx="602506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C28C767E-A76A-9646-BCF1-E61AD25F54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38631" y="1395694"/>
            <a:ext cx="6025069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F98853-DF03-D049-ABDC-9F4A569E6381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245578335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 Green bar Content 1 box with medium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8D26DF4-FA5C-D84D-A8B6-16535A5C0EF5}"/>
              </a:ext>
            </a:extLst>
          </p:cNvPr>
          <p:cNvSpPr/>
          <p:nvPr/>
        </p:nvSpPr>
        <p:spPr>
          <a:xfrm>
            <a:off x="7683233" y="-1"/>
            <a:ext cx="328468" cy="6858001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1512A22-4D06-E346-B502-9177F97B74D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567"/>
          <a:stretch/>
        </p:blipFill>
        <p:spPr>
          <a:xfrm>
            <a:off x="2" y="2"/>
            <a:ext cx="997775" cy="6857998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B38DFCA8-F118-124C-B788-58C1E7B4EBE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014526" y="-11"/>
            <a:ext cx="4177474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2236A33-E2CA-F843-BED1-BC17AB49A6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031" y="695225"/>
            <a:ext cx="6025069" cy="590931"/>
          </a:xfrm>
        </p:spPr>
        <p:txBody>
          <a:bodyPr lIns="0" r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EC336CC6-83BD-D048-8062-291E35963D7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0819" y="1874564"/>
            <a:ext cx="6024837" cy="4657645"/>
          </a:xfrm>
        </p:spPr>
        <p:txBody>
          <a:bodyPr lIns="0" rIns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9C40703-70D8-4D45-B830-25CE5FEB93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20635" y="327155"/>
            <a:ext cx="602506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C28C767E-A76A-9646-BCF1-E61AD25F54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20899" y="1395694"/>
            <a:ext cx="6025069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B4D76D-A8AC-044E-A337-15900E3D20AE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144322108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duct feature layout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B2D7834-12E4-5840-AF86-22CF03FEFF94}"/>
              </a:ext>
            </a:extLst>
          </p:cNvPr>
          <p:cNvSpPr/>
          <p:nvPr/>
        </p:nvSpPr>
        <p:spPr>
          <a:xfrm>
            <a:off x="993046" y="4022726"/>
            <a:ext cx="11198954" cy="2835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501A12-A5D9-0846-82A2-CE979772085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6A3E4A46-72C4-CB4C-8F81-CDF21CB12CF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4C9E40F-392F-D048-B50A-4BEB18C07A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4204" y="704620"/>
            <a:ext cx="510437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A233752E-0206-9342-B552-B5F45B11D5D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324041" y="1746721"/>
            <a:ext cx="5104173" cy="1948979"/>
          </a:xfrm>
        </p:spPr>
        <p:txBody>
          <a:bodyPr lIns="0" rIns="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ext Placeholder 31">
            <a:extLst>
              <a:ext uri="{FF2B5EF4-FFF2-40B4-BE49-F238E27FC236}">
                <a16:creationId xmlns:a16="http://schemas.microsoft.com/office/drawing/2014/main" id="{97CBF19E-4B15-3C4C-90F6-831FC674277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24072" y="1405089"/>
            <a:ext cx="5104370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Key Features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D29E6010-B2C9-3740-A109-EA3538472B2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20377" y="336550"/>
            <a:ext cx="5104370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26" name="Picture Placeholder 9">
            <a:extLst>
              <a:ext uri="{FF2B5EF4-FFF2-40B4-BE49-F238E27FC236}">
                <a16:creationId xmlns:a16="http://schemas.microsoft.com/office/drawing/2014/main" id="{B17FFFA9-BBD0-6B4B-891B-396550D27EA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759210" y="336550"/>
            <a:ext cx="5100705" cy="335915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90427C61-AAE9-9047-99AC-2C0713D942B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1324041" y="4709274"/>
            <a:ext cx="5104173" cy="1812176"/>
          </a:xfrm>
        </p:spPr>
        <p:txBody>
          <a:bodyPr lIns="0" rIns="0"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8" name="Text Placeholder 31">
            <a:extLst>
              <a:ext uri="{FF2B5EF4-FFF2-40B4-BE49-F238E27FC236}">
                <a16:creationId xmlns:a16="http://schemas.microsoft.com/office/drawing/2014/main" id="{29762B76-3A33-0A4D-A044-81E06D2C578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324072" y="4350177"/>
            <a:ext cx="5104370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Key Applications</a:t>
            </a:r>
          </a:p>
        </p:txBody>
      </p:sp>
      <p:sp>
        <p:nvSpPr>
          <p:cNvPr id="30" name="Content Placeholder 9">
            <a:extLst>
              <a:ext uri="{FF2B5EF4-FFF2-40B4-BE49-F238E27FC236}">
                <a16:creationId xmlns:a16="http://schemas.microsoft.com/office/drawing/2014/main" id="{86F9005F-5AE7-964A-BD93-15A5FCAE1296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757761" y="4709274"/>
            <a:ext cx="5104173" cy="1812176"/>
          </a:xfrm>
        </p:spPr>
        <p:txBody>
          <a:bodyPr lIns="0" rIns="0"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1" name="Text Placeholder 31">
            <a:extLst>
              <a:ext uri="{FF2B5EF4-FFF2-40B4-BE49-F238E27FC236}">
                <a16:creationId xmlns:a16="http://schemas.microsoft.com/office/drawing/2014/main" id="{0517EF6E-4484-7D45-84D9-9F8EDBB0C71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757792" y="4350177"/>
            <a:ext cx="5104370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Other Features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21DC01-B2B2-8F4C-86C5-907C4C50C3B7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287221323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icture Placeholder 9">
            <a:extLst>
              <a:ext uri="{FF2B5EF4-FFF2-40B4-BE49-F238E27FC236}">
                <a16:creationId xmlns:a16="http://schemas.microsoft.com/office/drawing/2014/main" id="{587D4FCA-BEDE-6546-8F8C-D64C79BF660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9804576" y="0"/>
            <a:ext cx="2394050" cy="3992246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37" name="Picture Placeholder 9">
            <a:extLst>
              <a:ext uri="{FF2B5EF4-FFF2-40B4-BE49-F238E27FC236}">
                <a16:creationId xmlns:a16="http://schemas.microsoft.com/office/drawing/2014/main" id="{BFFF965F-3EF2-6B4D-8AD9-386A5DE7EA8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168900" y="2836580"/>
            <a:ext cx="4305168" cy="402142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38" name="Picture Placeholder 9">
            <a:extLst>
              <a:ext uri="{FF2B5EF4-FFF2-40B4-BE49-F238E27FC236}">
                <a16:creationId xmlns:a16="http://schemas.microsoft.com/office/drawing/2014/main" id="{2F361653-C34F-DD42-A0A5-7E7AA652041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804572" y="4364564"/>
            <a:ext cx="2387428" cy="2493435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35" name="Picture Placeholder 9">
            <a:extLst>
              <a:ext uri="{FF2B5EF4-FFF2-40B4-BE49-F238E27FC236}">
                <a16:creationId xmlns:a16="http://schemas.microsoft.com/office/drawing/2014/main" id="{2F66B114-E83F-3E44-B7BB-B1D721467657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162077" y="0"/>
            <a:ext cx="4311992" cy="250893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5D67F3-7E7B-0F45-9661-A4A573664AA0}"/>
              </a:ext>
            </a:extLst>
          </p:cNvPr>
          <p:cNvCxnSpPr>
            <a:cxnSpLocks/>
          </p:cNvCxnSpPr>
          <p:nvPr/>
        </p:nvCxnSpPr>
        <p:spPr>
          <a:xfrm>
            <a:off x="984250" y="325790"/>
            <a:ext cx="3102303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F34622-0D52-234B-9D25-F4180CCA668F}"/>
              </a:ext>
            </a:extLst>
          </p:cNvPr>
          <p:cNvSpPr/>
          <p:nvPr/>
        </p:nvSpPr>
        <p:spPr>
          <a:xfrm>
            <a:off x="4300316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41946BE3-7934-4148-B041-ED9BE26FA35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25438"/>
            <a:ext cx="3101109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A8DEC16-C7BA-DE41-A7BE-B809CE9733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584" y="695225"/>
            <a:ext cx="448457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E88A36F1-50F2-A544-8F53-A46031B366B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478" y="1874564"/>
            <a:ext cx="4484397" cy="465764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F4700E5C-5805-3D40-8638-4EE3170A336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57452" y="1395694"/>
            <a:ext cx="448457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406207051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6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79ADA1DA-FFDB-2448-8F1B-91DBF4312E8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364166" y="3765584"/>
            <a:ext cx="2494692" cy="245756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5" name="Picture Placeholder 9">
            <a:extLst>
              <a:ext uri="{FF2B5EF4-FFF2-40B4-BE49-F238E27FC236}">
                <a16:creationId xmlns:a16="http://schemas.microsoft.com/office/drawing/2014/main" id="{ED694F3E-7D4A-224F-A001-65FD27CA7284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364166" y="961872"/>
            <a:ext cx="2494692" cy="2450143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2" name="Picture Placeholder 9">
            <a:extLst>
              <a:ext uri="{FF2B5EF4-FFF2-40B4-BE49-F238E27FC236}">
                <a16:creationId xmlns:a16="http://schemas.microsoft.com/office/drawing/2014/main" id="{6BE28E73-3235-1D4C-8638-A853FAB90CF8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540993" y="3765584"/>
            <a:ext cx="2494692" cy="245756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3" name="Picture Placeholder 9">
            <a:extLst>
              <a:ext uri="{FF2B5EF4-FFF2-40B4-BE49-F238E27FC236}">
                <a16:creationId xmlns:a16="http://schemas.microsoft.com/office/drawing/2014/main" id="{ABF6C3C8-2A34-E747-8783-83FE64DCB8E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540993" y="961872"/>
            <a:ext cx="2494692" cy="2450143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2AB00DA2-ECDE-234F-8745-008B85E75515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700807" y="3765584"/>
            <a:ext cx="2494692" cy="245756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39069577-B446-E94E-A2AF-ED769BE2162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700807" y="961872"/>
            <a:ext cx="2494692" cy="2450143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5D67F3-7E7B-0F45-9661-A4A573664AA0}"/>
              </a:ext>
            </a:extLst>
          </p:cNvPr>
          <p:cNvCxnSpPr>
            <a:cxnSpLocks/>
          </p:cNvCxnSpPr>
          <p:nvPr/>
        </p:nvCxnSpPr>
        <p:spPr>
          <a:xfrm>
            <a:off x="985838" y="325790"/>
            <a:ext cx="10220324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F34622-0D52-234B-9D25-F4180CCA668F}"/>
              </a:ext>
            </a:extLst>
          </p:cNvPr>
          <p:cNvSpPr/>
          <p:nvPr/>
        </p:nvSpPr>
        <p:spPr>
          <a:xfrm>
            <a:off x="11419925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7AEB9D5C-763E-F841-9C5B-CF1FC37CF2B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25438"/>
            <a:ext cx="10220324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204DC26-7E0E-6847-B6F0-3CD2E58412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584" y="695225"/>
            <a:ext cx="3014874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B4FF226B-3AB8-FE48-ACD5-8288BB33694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479" y="1874564"/>
            <a:ext cx="3014758" cy="465764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8" name="Text Placeholder 31">
            <a:extLst>
              <a:ext uri="{FF2B5EF4-FFF2-40B4-BE49-F238E27FC236}">
                <a16:creationId xmlns:a16="http://schemas.microsoft.com/office/drawing/2014/main" id="{219EC87A-6D4C-C245-91CF-8BC6ABE2B93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7452" y="1395694"/>
            <a:ext cx="3014874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241663716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er Story Slide with 1 Box, 1 Image, and Right-h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5D67F3-7E7B-0F45-9661-A4A573664AA0}"/>
              </a:ext>
            </a:extLst>
          </p:cNvPr>
          <p:cNvCxnSpPr>
            <a:cxnSpLocks/>
          </p:cNvCxnSpPr>
          <p:nvPr/>
        </p:nvCxnSpPr>
        <p:spPr>
          <a:xfrm>
            <a:off x="985444" y="325790"/>
            <a:ext cx="3198077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F34622-0D52-234B-9D25-F4180CCA668F}"/>
              </a:ext>
            </a:extLst>
          </p:cNvPr>
          <p:cNvSpPr/>
          <p:nvPr/>
        </p:nvSpPr>
        <p:spPr>
          <a:xfrm>
            <a:off x="4397284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86F2A26-B7A6-8B4A-855D-9747A39EC3B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"/>
          <a:stretch/>
        </p:blipFill>
        <p:spPr>
          <a:xfrm>
            <a:off x="11539538" y="-1"/>
            <a:ext cx="656167" cy="6858001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F2032F32-95C6-C14B-9972-6642CA4CE3FA}"/>
              </a:ext>
            </a:extLst>
          </p:cNvPr>
          <p:cNvSpPr/>
          <p:nvPr/>
        </p:nvSpPr>
        <p:spPr>
          <a:xfrm>
            <a:off x="9525000" y="-11"/>
            <a:ext cx="2014538" cy="6858011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9" name="Picture Placeholder 9">
            <a:extLst>
              <a:ext uri="{FF2B5EF4-FFF2-40B4-BE49-F238E27FC236}">
                <a16:creationId xmlns:a16="http://schemas.microsoft.com/office/drawing/2014/main" id="{415DF4DB-BAE3-C146-9DDF-2E1A64680F0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167313" y="-11"/>
            <a:ext cx="4357687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2EAF60F-849D-A04C-A59E-87CBFF3DDD1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10625" y="325438"/>
            <a:ext cx="1384301" cy="1846262"/>
          </a:xfrm>
        </p:spPr>
        <p:txBody>
          <a:bodyPr>
            <a:noAutofit/>
          </a:bodyPr>
          <a:lstStyle>
            <a:lvl1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6673AC39-1D72-9449-8521-F9BC004B57A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810625" y="2501507"/>
            <a:ext cx="1384301" cy="1846262"/>
          </a:xfrm>
        </p:spPr>
        <p:txBody>
          <a:bodyPr>
            <a:noAutofit/>
          </a:bodyPr>
          <a:lstStyle>
            <a:lvl1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3107EF82-D50C-D049-911D-6CD56348807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810625" y="4677575"/>
            <a:ext cx="1384301" cy="1846262"/>
          </a:xfrm>
        </p:spPr>
        <p:txBody>
          <a:bodyPr>
            <a:noAutofit/>
          </a:bodyPr>
          <a:lstStyle>
            <a:lvl1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3D4B902D-400B-F34A-968D-D9AFDA9FBD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25438"/>
            <a:ext cx="3198077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D835E7B-4925-5540-AF4B-5F86B3228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584" y="695225"/>
            <a:ext cx="448457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8FCED069-2017-EB41-9FC3-0911F0180CB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478" y="1874564"/>
            <a:ext cx="4484397" cy="465764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0D0C335E-50EE-1F43-92E1-2E3D57D5BD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57452" y="1395694"/>
            <a:ext cx="448457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1589414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117" y="2"/>
            <a:ext cx="3229992" cy="6857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2125" y="1106021"/>
            <a:ext cx="2249975" cy="787908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 algn="l">
              <a:defRPr sz="4800" b="1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08097A-F6BF-584E-9C47-5BC4A6E657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68658" y="1106020"/>
            <a:ext cx="7627127" cy="5428131"/>
          </a:xfrm>
          <a:prstGeom prst="rect">
            <a:avLst/>
          </a:prstGeom>
        </p:spPr>
        <p:txBody>
          <a:bodyPr wrap="square" lIns="0" tIns="0" rIns="0" anchor="t"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2133"/>
            </a:lvl1pPr>
          </a:lstStyle>
          <a:p>
            <a:pPr lvl="0"/>
            <a:r>
              <a:rPr lang="en-US"/>
              <a:t>Content Item 1</a:t>
            </a:r>
          </a:p>
          <a:p>
            <a:pPr lvl="0"/>
            <a:r>
              <a:rPr lang="en-US"/>
              <a:t>Content Item 2</a:t>
            </a:r>
          </a:p>
          <a:p>
            <a:pPr lvl="0"/>
            <a:r>
              <a:rPr lang="en-US"/>
              <a:t>Content Item 3</a:t>
            </a:r>
          </a:p>
          <a:p>
            <a:pPr lvl="0"/>
            <a:r>
              <a:rPr lang="en-US"/>
              <a:t>Content Item 4</a:t>
            </a:r>
          </a:p>
          <a:p>
            <a:pPr lvl="0"/>
            <a:r>
              <a:rPr lang="en-US"/>
              <a:t>Content Item 5 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0A5EDD0-1CB4-2B41-A679-1B853092C72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63619" y="453626"/>
            <a:ext cx="7633549" cy="21058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333" b="0" i="0" kern="1200" spc="0" baseline="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charset="0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70000"/>
              <a:buFont typeface="Arial" panose="020B0604020202020204" pitchFamily="34" charset="0"/>
              <a:buNone/>
              <a:tabLst>
                <a:tab pos="243834" algn="l"/>
              </a:tabLst>
            </a:pPr>
            <a:r>
              <a:rPr lang="en-US"/>
              <a:t>SECTION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B272323-75E3-6844-B442-4F3C1FC4EC6E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CDF8D579-9351-4FD4-821C-343227506B2C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63F860A-E54C-0E40-9915-5756A83867AD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E55AF9F-4077-044A-AAE2-7F4F867C9B8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A6BBEA2-9827-40A2-B010-5CAAEFC35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3003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688">
          <p15:clr>
            <a:srgbClr val="FBAE4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er Story Slide with Quote, 1 Image, and Right-hand Percent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5D67F3-7E7B-0F45-9661-A4A573664AA0}"/>
              </a:ext>
            </a:extLst>
          </p:cNvPr>
          <p:cNvCxnSpPr>
            <a:cxnSpLocks/>
          </p:cNvCxnSpPr>
          <p:nvPr/>
        </p:nvCxnSpPr>
        <p:spPr>
          <a:xfrm>
            <a:off x="985444" y="325790"/>
            <a:ext cx="3198077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F34622-0D52-234B-9D25-F4180CCA668F}"/>
              </a:ext>
            </a:extLst>
          </p:cNvPr>
          <p:cNvSpPr/>
          <p:nvPr/>
        </p:nvSpPr>
        <p:spPr>
          <a:xfrm>
            <a:off x="4397284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86F2A26-B7A6-8B4A-855D-9747A39EC3B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"/>
          <a:stretch/>
        </p:blipFill>
        <p:spPr>
          <a:xfrm>
            <a:off x="11539538" y="-1"/>
            <a:ext cx="656167" cy="6858001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F2032F32-95C6-C14B-9972-6642CA4CE3FA}"/>
              </a:ext>
            </a:extLst>
          </p:cNvPr>
          <p:cNvSpPr/>
          <p:nvPr/>
        </p:nvSpPr>
        <p:spPr>
          <a:xfrm>
            <a:off x="9525000" y="-11"/>
            <a:ext cx="2014538" cy="6858011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9" name="Picture Placeholder 9">
            <a:extLst>
              <a:ext uri="{FF2B5EF4-FFF2-40B4-BE49-F238E27FC236}">
                <a16:creationId xmlns:a16="http://schemas.microsoft.com/office/drawing/2014/main" id="{415DF4DB-BAE3-C146-9DDF-2E1A64680F0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167313" y="-11"/>
            <a:ext cx="4357687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ACF3FAB-6520-FE48-8682-E399C8655A72}"/>
              </a:ext>
            </a:extLst>
          </p:cNvPr>
          <p:cNvGrpSpPr/>
          <p:nvPr/>
        </p:nvGrpSpPr>
        <p:grpSpPr>
          <a:xfrm flipH="1">
            <a:off x="321732" y="2523454"/>
            <a:ext cx="4519010" cy="3780333"/>
            <a:chOff x="143113" y="2095349"/>
            <a:chExt cx="3487500" cy="3054682"/>
          </a:xfrm>
        </p:grpSpPr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BF833D3-1133-284C-B7FF-C85D9E4BF888}"/>
                </a:ext>
              </a:extLst>
            </p:cNvPr>
            <p:cNvSpPr/>
            <p:nvPr/>
          </p:nvSpPr>
          <p:spPr>
            <a:xfrm rot="5400000">
              <a:off x="2245001" y="3764419"/>
              <a:ext cx="1385888" cy="1385335"/>
            </a:xfrm>
            <a:custGeom>
              <a:avLst/>
              <a:gdLst>
                <a:gd name="connsiteX0" fmla="*/ 5285 w 1514204"/>
                <a:gd name="connsiteY0" fmla="*/ 0 h 1513599"/>
                <a:gd name="connsiteX1" fmla="*/ 1514204 w 1514204"/>
                <a:gd name="connsiteY1" fmla="*/ 1509713 h 1513599"/>
                <a:gd name="connsiteX2" fmla="*/ 1514008 w 1514204"/>
                <a:gd name="connsiteY2" fmla="*/ 1513599 h 1513599"/>
                <a:gd name="connsiteX3" fmla="*/ 0 w 1514204"/>
                <a:gd name="connsiteY3" fmla="*/ 1513599 h 1513599"/>
                <a:gd name="connsiteX4" fmla="*/ 0 w 1514204"/>
                <a:gd name="connsiteY4" fmla="*/ 267 h 1513599"/>
                <a:gd name="connsiteX0" fmla="*/ 0 w 1514204"/>
                <a:gd name="connsiteY0" fmla="*/ 267 h 1543322"/>
                <a:gd name="connsiteX1" fmla="*/ 5285 w 1514204"/>
                <a:gd name="connsiteY1" fmla="*/ 0 h 1543322"/>
                <a:gd name="connsiteX2" fmla="*/ 1514204 w 1514204"/>
                <a:gd name="connsiteY2" fmla="*/ 1509713 h 1543322"/>
                <a:gd name="connsiteX3" fmla="*/ 1514008 w 1514204"/>
                <a:gd name="connsiteY3" fmla="*/ 1513599 h 1543322"/>
                <a:gd name="connsiteX4" fmla="*/ 29723 w 1514204"/>
                <a:gd name="connsiteY4" fmla="*/ 1543322 h 1543322"/>
                <a:gd name="connsiteX0" fmla="*/ 0 w 1514204"/>
                <a:gd name="connsiteY0" fmla="*/ 267 h 1513599"/>
                <a:gd name="connsiteX1" fmla="*/ 5285 w 1514204"/>
                <a:gd name="connsiteY1" fmla="*/ 0 h 1513599"/>
                <a:gd name="connsiteX2" fmla="*/ 1514204 w 1514204"/>
                <a:gd name="connsiteY2" fmla="*/ 1509713 h 1513599"/>
                <a:gd name="connsiteX3" fmla="*/ 1514008 w 1514204"/>
                <a:gd name="connsiteY3" fmla="*/ 1513599 h 1513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4204" h="1513599">
                  <a:moveTo>
                    <a:pt x="0" y="267"/>
                  </a:moveTo>
                  <a:lnTo>
                    <a:pt x="5285" y="0"/>
                  </a:lnTo>
                  <a:cubicBezTo>
                    <a:pt x="838638" y="0"/>
                    <a:pt x="1514204" y="675922"/>
                    <a:pt x="1514204" y="1509713"/>
                  </a:cubicBezTo>
                  <a:cubicBezTo>
                    <a:pt x="1514139" y="1511008"/>
                    <a:pt x="1514073" y="1512304"/>
                    <a:pt x="1514008" y="1513599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33" err="1">
                <a:solidFill>
                  <a:schemeClr val="bg1"/>
                </a:solidFill>
              </a:endParaRP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8E8590B-B709-CB45-8693-77268DC05B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30613" y="2095349"/>
              <a:ext cx="0" cy="1668799"/>
            </a:xfrm>
            <a:prstGeom prst="line">
              <a:avLst/>
            </a:prstGeom>
            <a:ln w="190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5632D90-92AF-8940-AB6C-EF55F6112D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3113" y="5150031"/>
              <a:ext cx="2102164" cy="0"/>
            </a:xfrm>
            <a:prstGeom prst="line">
              <a:avLst/>
            </a:prstGeom>
            <a:ln w="190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8D2F768C-C631-5C44-807A-FF634C72AAB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638300" y="5460028"/>
            <a:ext cx="3202442" cy="16619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r"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1" name="Text Placeholder 24">
            <a:extLst>
              <a:ext uri="{FF2B5EF4-FFF2-40B4-BE49-F238E27FC236}">
                <a16:creationId xmlns:a16="http://schemas.microsoft.com/office/drawing/2014/main" id="{8CDCD86C-20E8-F44C-B324-3EFDE0B1F4F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38300" y="5740976"/>
            <a:ext cx="3202442" cy="16619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r">
              <a:buNone/>
              <a:defRPr sz="12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POSITION AND COMPANY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EC433212-49F4-5F41-96BD-7DA1491EEEE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56166" y="2502553"/>
            <a:ext cx="4184577" cy="2636819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marL="0" indent="0">
              <a:buNone/>
              <a:defRPr kumimoji="0" lang="en-US" sz="2133" u="none" strike="noStrike" kern="1000" cap="none" spc="0" normalizeH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j-lt"/>
                <a:sym typeface="Founders Grotesk"/>
              </a:defRPr>
            </a:lvl1pPr>
          </a:lstStyle>
          <a:p>
            <a:pPr lvl="0">
              <a:spcBef>
                <a:spcPct val="0"/>
              </a:spcBef>
              <a:buClrTx/>
              <a:buSzTx/>
              <a:buFontTx/>
              <a:tabLst/>
            </a:pPr>
            <a:r>
              <a:rPr lang="en-US" sz="2400"/>
              <a:t>Place your quote here. Place your quote here. Place your quote here. Place your quote here.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AAE3EAD-AC52-D74B-875A-21E7DE1E8AC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810625" y="2958356"/>
            <a:ext cx="1384301" cy="646331"/>
          </a:xfrm>
        </p:spPr>
        <p:txBody>
          <a:bodyPr>
            <a:sp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1D900F4D-0479-4243-8B14-B4008407E62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810625" y="3604687"/>
            <a:ext cx="1384301" cy="286232"/>
          </a:xfrm>
        </p:spPr>
        <p:txBody>
          <a:bodyPr>
            <a:sp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INCREASE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8902F001-AA3D-5048-87FF-5868A4D40FF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810625" y="329297"/>
            <a:ext cx="1384301" cy="646331"/>
          </a:xfrm>
        </p:spPr>
        <p:txBody>
          <a:bodyPr>
            <a:sp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EA0B23A3-3C32-D64B-9EAB-04429027383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810625" y="975628"/>
            <a:ext cx="1384301" cy="286232"/>
          </a:xfrm>
        </p:spPr>
        <p:txBody>
          <a:bodyPr>
            <a:sp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INCREASE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AAD16678-839E-D54E-AA26-4D2841377FD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810625" y="5596140"/>
            <a:ext cx="1384301" cy="646331"/>
          </a:xfrm>
        </p:spPr>
        <p:txBody>
          <a:bodyPr>
            <a:sp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CEFDDE33-1B3E-6E4F-929B-2901AA2C85A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810625" y="6242471"/>
            <a:ext cx="1384301" cy="286232"/>
          </a:xfrm>
        </p:spPr>
        <p:txBody>
          <a:bodyPr>
            <a:sp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INCREASE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BED079A4-A9DD-2C4F-9AEF-399CB88C54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25438"/>
            <a:ext cx="3198077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AFDED271-4FB0-5B4C-8B21-B30DB199E0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584" y="695225"/>
            <a:ext cx="4484570" cy="1089529"/>
          </a:xfrm>
        </p:spPr>
        <p:txBody>
          <a:bodyPr lIns="0" rIns="0"/>
          <a:lstStyle/>
          <a:p>
            <a:r>
              <a:rPr lang="en-US"/>
              <a:t>Customer Story Heading</a:t>
            </a:r>
          </a:p>
        </p:txBody>
      </p:sp>
    </p:spTree>
    <p:extLst>
      <p:ext uri="{BB962C8B-B14F-4D97-AF65-F5344CB8AC3E}">
        <p14:creationId xmlns:p14="http://schemas.microsoft.com/office/powerpoint/2010/main" val="34664267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er Story with 1 Box and 1 Horizonta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2F032E7-F431-B74F-BA39-9E9DCFD591D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1"/>
            <a:ext cx="12206287" cy="2817444"/>
          </a:xfrm>
          <a:custGeom>
            <a:avLst/>
            <a:gdLst>
              <a:gd name="connsiteX0" fmla="*/ 1302341 w 12206287"/>
              <a:gd name="connsiteY0" fmla="*/ 0 h 2817444"/>
              <a:gd name="connsiteX1" fmla="*/ 12206287 w 12206287"/>
              <a:gd name="connsiteY1" fmla="*/ 0 h 2817444"/>
              <a:gd name="connsiteX2" fmla="*/ 12206287 w 12206287"/>
              <a:gd name="connsiteY2" fmla="*/ 2817444 h 2817444"/>
              <a:gd name="connsiteX3" fmla="*/ 0 w 12206287"/>
              <a:gd name="connsiteY3" fmla="*/ 2817444 h 2817444"/>
              <a:gd name="connsiteX4" fmla="*/ 0 w 12206287"/>
              <a:gd name="connsiteY4" fmla="*/ 1107183 h 2817444"/>
              <a:gd name="connsiteX5" fmla="*/ 1302341 w 12206287"/>
              <a:gd name="connsiteY5" fmla="*/ 1107183 h 2817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06287" h="2817444">
                <a:moveTo>
                  <a:pt x="1302341" y="0"/>
                </a:moveTo>
                <a:lnTo>
                  <a:pt x="12206287" y="0"/>
                </a:lnTo>
                <a:lnTo>
                  <a:pt x="12206287" y="2817444"/>
                </a:lnTo>
                <a:lnTo>
                  <a:pt x="0" y="2817444"/>
                </a:lnTo>
                <a:lnTo>
                  <a:pt x="0" y="1107183"/>
                </a:lnTo>
                <a:lnTo>
                  <a:pt x="1302341" y="110718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8385CF0-D61E-DE47-8C11-425839DA03F9}"/>
              </a:ext>
            </a:extLst>
          </p:cNvPr>
          <p:cNvGrpSpPr/>
          <p:nvPr/>
        </p:nvGrpSpPr>
        <p:grpSpPr>
          <a:xfrm>
            <a:off x="0" y="0"/>
            <a:ext cx="1302341" cy="1107184"/>
            <a:chOff x="0" y="0"/>
            <a:chExt cx="976756" cy="83038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3BC3C90-1ED5-6748-9D2C-6B78E7326AD6}"/>
                </a:ext>
              </a:extLst>
            </p:cNvPr>
            <p:cNvSpPr/>
            <p:nvPr/>
          </p:nvSpPr>
          <p:spPr>
            <a:xfrm>
              <a:off x="0" y="0"/>
              <a:ext cx="976756" cy="830388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33" err="1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10" name="Image">
              <a:extLst>
                <a:ext uri="{FF2B5EF4-FFF2-40B4-BE49-F238E27FC236}">
                  <a16:creationId xmlns:a16="http://schemas.microsoft.com/office/drawing/2014/main" id="{E60F496C-D733-E64A-8C75-A0D7FCD73C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246990" y="250462"/>
              <a:ext cx="489607" cy="327632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3E27C77C-7156-2C4A-9EAC-98423CA044FC}"/>
              </a:ext>
            </a:extLst>
          </p:cNvPr>
          <p:cNvSpPr/>
          <p:nvPr/>
        </p:nvSpPr>
        <p:spPr>
          <a:xfrm rot="16200000" flipH="1">
            <a:off x="380470" y="4955611"/>
            <a:ext cx="1513939" cy="1622941"/>
          </a:xfrm>
          <a:custGeom>
            <a:avLst/>
            <a:gdLst>
              <a:gd name="connsiteX0" fmla="*/ 5285 w 1514204"/>
              <a:gd name="connsiteY0" fmla="*/ 0 h 1513599"/>
              <a:gd name="connsiteX1" fmla="*/ 1514204 w 1514204"/>
              <a:gd name="connsiteY1" fmla="*/ 1509713 h 1513599"/>
              <a:gd name="connsiteX2" fmla="*/ 1514008 w 1514204"/>
              <a:gd name="connsiteY2" fmla="*/ 1513599 h 1513599"/>
              <a:gd name="connsiteX3" fmla="*/ 0 w 1514204"/>
              <a:gd name="connsiteY3" fmla="*/ 1513599 h 1513599"/>
              <a:gd name="connsiteX4" fmla="*/ 0 w 1514204"/>
              <a:gd name="connsiteY4" fmla="*/ 267 h 1513599"/>
              <a:gd name="connsiteX0" fmla="*/ 0 w 1514204"/>
              <a:gd name="connsiteY0" fmla="*/ 267 h 1543322"/>
              <a:gd name="connsiteX1" fmla="*/ 5285 w 1514204"/>
              <a:gd name="connsiteY1" fmla="*/ 0 h 1543322"/>
              <a:gd name="connsiteX2" fmla="*/ 1514204 w 1514204"/>
              <a:gd name="connsiteY2" fmla="*/ 1509713 h 1543322"/>
              <a:gd name="connsiteX3" fmla="*/ 1514008 w 1514204"/>
              <a:gd name="connsiteY3" fmla="*/ 1513599 h 1543322"/>
              <a:gd name="connsiteX4" fmla="*/ 29723 w 1514204"/>
              <a:gd name="connsiteY4" fmla="*/ 1543322 h 1543322"/>
              <a:gd name="connsiteX0" fmla="*/ 0 w 1514204"/>
              <a:gd name="connsiteY0" fmla="*/ 267 h 1513599"/>
              <a:gd name="connsiteX1" fmla="*/ 5285 w 1514204"/>
              <a:gd name="connsiteY1" fmla="*/ 0 h 1513599"/>
              <a:gd name="connsiteX2" fmla="*/ 1514204 w 1514204"/>
              <a:gd name="connsiteY2" fmla="*/ 1509713 h 1513599"/>
              <a:gd name="connsiteX3" fmla="*/ 1514008 w 1514204"/>
              <a:gd name="connsiteY3" fmla="*/ 1513599 h 1513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4204" h="1513599">
                <a:moveTo>
                  <a:pt x="0" y="267"/>
                </a:moveTo>
                <a:lnTo>
                  <a:pt x="5285" y="0"/>
                </a:lnTo>
                <a:cubicBezTo>
                  <a:pt x="838638" y="0"/>
                  <a:pt x="1514204" y="675922"/>
                  <a:pt x="1514204" y="1509713"/>
                </a:cubicBezTo>
                <a:cubicBezTo>
                  <a:pt x="1514139" y="1511008"/>
                  <a:pt x="1514073" y="1512304"/>
                  <a:pt x="1514008" y="1513599"/>
                </a:cubicBezTo>
              </a:path>
            </a:pathLst>
          </a:cu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1"/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8F559A4B-5BE6-9A4D-A68D-D8F0DA5F6D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2129" y="3472480"/>
            <a:ext cx="10228795" cy="639612"/>
          </a:xfrm>
        </p:spPr>
        <p:txBody>
          <a:bodyPr lIns="0" rIns="0"/>
          <a:lstStyle/>
          <a:p>
            <a:r>
              <a:rPr lang="en-US"/>
              <a:t>Customer Story Heading</a:t>
            </a:r>
          </a:p>
        </p:txBody>
      </p:sp>
      <p:sp>
        <p:nvSpPr>
          <p:cNvPr id="25" name="Content Placeholder 9">
            <a:extLst>
              <a:ext uri="{FF2B5EF4-FFF2-40B4-BE49-F238E27FC236}">
                <a16:creationId xmlns:a16="http://schemas.microsoft.com/office/drawing/2014/main" id="{3D538650-8E86-BC4F-BF98-494B6C8FB05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84251" y="4254447"/>
            <a:ext cx="10226674" cy="1947916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28647842-0B44-B14F-A88D-72EA68C69F0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089002"/>
            <a:ext cx="10225481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867F8F-D3E9-0640-B07A-32F7FD14F308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14788972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er Story with 1 Quote and 1 Horizonta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2F032E7-F431-B74F-BA39-9E9DCFD591D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1"/>
            <a:ext cx="12206287" cy="2817444"/>
          </a:xfrm>
          <a:custGeom>
            <a:avLst/>
            <a:gdLst>
              <a:gd name="connsiteX0" fmla="*/ 1302341 w 12206287"/>
              <a:gd name="connsiteY0" fmla="*/ 0 h 2817444"/>
              <a:gd name="connsiteX1" fmla="*/ 12206287 w 12206287"/>
              <a:gd name="connsiteY1" fmla="*/ 0 h 2817444"/>
              <a:gd name="connsiteX2" fmla="*/ 12206287 w 12206287"/>
              <a:gd name="connsiteY2" fmla="*/ 2817444 h 2817444"/>
              <a:gd name="connsiteX3" fmla="*/ 0 w 12206287"/>
              <a:gd name="connsiteY3" fmla="*/ 2817444 h 2817444"/>
              <a:gd name="connsiteX4" fmla="*/ 0 w 12206287"/>
              <a:gd name="connsiteY4" fmla="*/ 1107183 h 2817444"/>
              <a:gd name="connsiteX5" fmla="*/ 1302341 w 12206287"/>
              <a:gd name="connsiteY5" fmla="*/ 1107183 h 2817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06287" h="2817444">
                <a:moveTo>
                  <a:pt x="1302341" y="0"/>
                </a:moveTo>
                <a:lnTo>
                  <a:pt x="12206287" y="0"/>
                </a:lnTo>
                <a:lnTo>
                  <a:pt x="12206287" y="2817444"/>
                </a:lnTo>
                <a:lnTo>
                  <a:pt x="0" y="2817444"/>
                </a:lnTo>
                <a:lnTo>
                  <a:pt x="0" y="1107183"/>
                </a:lnTo>
                <a:lnTo>
                  <a:pt x="1302341" y="110718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8F559A4B-5BE6-9A4D-A68D-D8F0DA5F6D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2129" y="3472480"/>
            <a:ext cx="10557476" cy="639612"/>
          </a:xfrm>
        </p:spPr>
        <p:txBody>
          <a:bodyPr lIns="0" rIns="0"/>
          <a:lstStyle/>
          <a:p>
            <a:r>
              <a:rPr lang="en-US"/>
              <a:t>Customer Story Heading</a:t>
            </a:r>
          </a:p>
        </p:txBody>
      </p:sp>
      <p:sp>
        <p:nvSpPr>
          <p:cNvPr id="25" name="Content Placeholder 9">
            <a:extLst>
              <a:ext uri="{FF2B5EF4-FFF2-40B4-BE49-F238E27FC236}">
                <a16:creationId xmlns:a16="http://schemas.microsoft.com/office/drawing/2014/main" id="{3D538650-8E86-BC4F-BF98-494B6C8FB05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84250" y="4254447"/>
            <a:ext cx="10555287" cy="1636110"/>
          </a:xfrm>
        </p:spPr>
        <p:txBody>
          <a:bodyPr lIns="0" rIns="0"/>
          <a:lstStyle>
            <a:lvl1pPr marL="0" indent="0">
              <a:buNone/>
              <a:defRPr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/>
              <a:t>Place your quote here. Place your quote here.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28647842-0B44-B14F-A88D-72EA68C69F0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089002"/>
            <a:ext cx="10554056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6368B11-30D6-6D45-9739-39DC64B89115}"/>
              </a:ext>
            </a:extLst>
          </p:cNvPr>
          <p:cNvGrpSpPr/>
          <p:nvPr/>
        </p:nvGrpSpPr>
        <p:grpSpPr>
          <a:xfrm flipV="1">
            <a:off x="325969" y="3472480"/>
            <a:ext cx="11213530" cy="3061563"/>
            <a:chOff x="253999" y="256470"/>
            <a:chExt cx="8857064" cy="259333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B7E6C9E-FD56-874F-A66B-F52A5FC619C8}"/>
                </a:ext>
              </a:extLst>
            </p:cNvPr>
            <p:cNvGrpSpPr/>
            <p:nvPr/>
          </p:nvGrpSpPr>
          <p:grpSpPr>
            <a:xfrm flipH="1" flipV="1">
              <a:off x="253999" y="256470"/>
              <a:ext cx="2929039" cy="2593330"/>
              <a:chOff x="701574" y="2302523"/>
              <a:chExt cx="2929039" cy="2593330"/>
            </a:xfrm>
          </p:grpSpPr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0D154BBE-0F39-7241-B448-77AAF181CB53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9050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33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46ABB367-1AA6-7B4D-984F-A12A644138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30613" y="2302523"/>
                <a:ext cx="0" cy="1207449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38F63069-C467-644D-A8AC-D540C42FCC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C49C217-0B8B-5946-A5FF-D511F0859A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3038" y="256470"/>
              <a:ext cx="5928025" cy="0"/>
            </a:xfrm>
            <a:prstGeom prst="line">
              <a:avLst/>
            </a:prstGeom>
            <a:noFill/>
            <a:ln w="190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1" name="Text Placeholder 24">
            <a:extLst>
              <a:ext uri="{FF2B5EF4-FFF2-40B4-BE49-F238E27FC236}">
                <a16:creationId xmlns:a16="http://schemas.microsoft.com/office/drawing/2014/main" id="{3E8180D0-3D4C-4E4F-856F-1304AEE8D39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24316" y="5909657"/>
            <a:ext cx="3115183" cy="1661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r"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2" name="Text Placeholder 24">
            <a:extLst>
              <a:ext uri="{FF2B5EF4-FFF2-40B4-BE49-F238E27FC236}">
                <a16:creationId xmlns:a16="http://schemas.microsoft.com/office/drawing/2014/main" id="{3C5F5CA3-FB6C-714F-B85B-703E19E3052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24316" y="6211119"/>
            <a:ext cx="3115183" cy="1661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r">
              <a:buNone/>
              <a:defRPr sz="1200" b="0" i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POSITION AND COMPANY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6301D5B-5F7A-824D-9A2E-7117CC97FED3}"/>
              </a:ext>
            </a:extLst>
          </p:cNvPr>
          <p:cNvGrpSpPr/>
          <p:nvPr/>
        </p:nvGrpSpPr>
        <p:grpSpPr>
          <a:xfrm>
            <a:off x="0" y="0"/>
            <a:ext cx="1302341" cy="1107184"/>
            <a:chOff x="0" y="0"/>
            <a:chExt cx="976756" cy="83038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845DD6F-B4FD-884E-BC3E-51A1920EEABE}"/>
                </a:ext>
              </a:extLst>
            </p:cNvPr>
            <p:cNvSpPr/>
            <p:nvPr/>
          </p:nvSpPr>
          <p:spPr>
            <a:xfrm>
              <a:off x="0" y="0"/>
              <a:ext cx="976756" cy="830388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33" err="1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28" name="Image">
              <a:extLst>
                <a:ext uri="{FF2B5EF4-FFF2-40B4-BE49-F238E27FC236}">
                  <a16:creationId xmlns:a16="http://schemas.microsoft.com/office/drawing/2014/main" id="{AC54BB23-6EA3-8347-8F02-E7F6CA7DB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246990" y="250462"/>
              <a:ext cx="489607" cy="327632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491F59A4-E2DD-8C43-BA1A-C1589744C15A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327545886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 with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812D5025-B07C-F949-A73A-ACE66FBFE663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804906" y="1364512"/>
            <a:ext cx="3387094" cy="4127499"/>
          </a:xfrm>
          <a:custGeom>
            <a:avLst/>
            <a:gdLst>
              <a:gd name="connsiteX0" fmla="*/ 605226 w 3387094"/>
              <a:gd name="connsiteY0" fmla="*/ 0 h 4127499"/>
              <a:gd name="connsiteX1" fmla="*/ 3387094 w 3387094"/>
              <a:gd name="connsiteY1" fmla="*/ 0 h 4127499"/>
              <a:gd name="connsiteX2" fmla="*/ 3387094 w 3387094"/>
              <a:gd name="connsiteY2" fmla="*/ 4127499 h 4127499"/>
              <a:gd name="connsiteX3" fmla="*/ 0 w 3387094"/>
              <a:gd name="connsiteY3" fmla="*/ 4127499 h 4127499"/>
              <a:gd name="connsiteX4" fmla="*/ 0 w 3387094"/>
              <a:gd name="connsiteY4" fmla="*/ 608547 h 4127499"/>
              <a:gd name="connsiteX5" fmla="*/ 605226 w 3387094"/>
              <a:gd name="connsiteY5" fmla="*/ 608547 h 4127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7094" h="4127499">
                <a:moveTo>
                  <a:pt x="605226" y="0"/>
                </a:moveTo>
                <a:lnTo>
                  <a:pt x="3387094" y="0"/>
                </a:lnTo>
                <a:lnTo>
                  <a:pt x="3387094" y="4127499"/>
                </a:lnTo>
                <a:lnTo>
                  <a:pt x="0" y="4127499"/>
                </a:lnTo>
                <a:lnTo>
                  <a:pt x="0" y="608547"/>
                </a:lnTo>
                <a:lnTo>
                  <a:pt x="605226" y="60854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8E860C6-24C4-C941-93E3-B34CDCD68F3F}"/>
              </a:ext>
            </a:extLst>
          </p:cNvPr>
          <p:cNvGrpSpPr/>
          <p:nvPr/>
        </p:nvGrpSpPr>
        <p:grpSpPr>
          <a:xfrm flipV="1">
            <a:off x="982133" y="0"/>
            <a:ext cx="6460067" cy="6208184"/>
            <a:chOff x="253999" y="256470"/>
            <a:chExt cx="5102517" cy="471840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1F2286E-D5DC-434E-AF5D-D086F942A521}"/>
                </a:ext>
              </a:extLst>
            </p:cNvPr>
            <p:cNvGrpSpPr/>
            <p:nvPr/>
          </p:nvGrpSpPr>
          <p:grpSpPr>
            <a:xfrm flipH="1" flipV="1">
              <a:off x="253999" y="256470"/>
              <a:ext cx="2929039" cy="4718401"/>
              <a:chOff x="701574" y="177452"/>
              <a:chExt cx="2929039" cy="4718401"/>
            </a:xfrm>
          </p:grpSpPr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6FCCBCE4-7D9F-1143-9F99-227C32705A1D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9050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33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5B559CF-4DEF-A742-91D8-8C3C102117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30613" y="177452"/>
                <a:ext cx="0" cy="3332517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41D8E251-BD93-3344-8371-0EA1901920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68A834B-2AB3-6B45-87EA-C13B31648E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3038" y="256470"/>
              <a:ext cx="2173478" cy="0"/>
            </a:xfrm>
            <a:prstGeom prst="line">
              <a:avLst/>
            </a:prstGeom>
            <a:noFill/>
            <a:ln w="190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1" name="Text Placeholder 24">
            <a:extLst>
              <a:ext uri="{FF2B5EF4-FFF2-40B4-BE49-F238E27FC236}">
                <a16:creationId xmlns:a16="http://schemas.microsoft.com/office/drawing/2014/main" id="{853D762C-152D-1141-AFFE-39B89EE9788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45935" y="5211068"/>
            <a:ext cx="3098800" cy="23240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r"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921D79FA-E5CF-FD4A-AE41-D0B58264AD1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45935" y="5492014"/>
            <a:ext cx="3098800" cy="51724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r">
              <a:buNone/>
              <a:defRPr sz="1200" b="0" i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POSITION AND COMPANY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D72B174-5025-2347-9FA3-23419F122D70}"/>
              </a:ext>
            </a:extLst>
          </p:cNvPr>
          <p:cNvGrpSpPr/>
          <p:nvPr/>
        </p:nvGrpSpPr>
        <p:grpSpPr>
          <a:xfrm>
            <a:off x="8806590" y="1365249"/>
            <a:ext cx="1219201" cy="1219200"/>
            <a:chOff x="8806590" y="1365249"/>
            <a:chExt cx="1219201" cy="1219200"/>
          </a:xfrm>
        </p:grpSpPr>
        <p:sp>
          <p:nvSpPr>
            <p:cNvPr id="16" name="Freeform 37">
              <a:extLst>
                <a:ext uri="{FF2B5EF4-FFF2-40B4-BE49-F238E27FC236}">
                  <a16:creationId xmlns:a16="http://schemas.microsoft.com/office/drawing/2014/main" id="{B08286B8-F81F-C84F-BA43-C11CDC05D1C1}"/>
                </a:ext>
              </a:extLst>
            </p:cNvPr>
            <p:cNvSpPr txBox="1">
              <a:spLocks/>
            </p:cNvSpPr>
            <p:nvPr/>
          </p:nvSpPr>
          <p:spPr>
            <a:xfrm>
              <a:off x="8806590" y="1365249"/>
              <a:ext cx="605226" cy="608550"/>
            </a:xfrm>
            <a:custGeom>
              <a:avLst/>
              <a:gdLst>
                <a:gd name="connsiteX0" fmla="*/ 0 w 453919"/>
                <a:gd name="connsiteY0" fmla="*/ 0 h 456412"/>
                <a:gd name="connsiteX1" fmla="*/ 453919 w 453919"/>
                <a:gd name="connsiteY1" fmla="*/ 0 h 456412"/>
                <a:gd name="connsiteX2" fmla="*/ 453919 w 453919"/>
                <a:gd name="connsiteY2" fmla="*/ 456412 h 456412"/>
                <a:gd name="connsiteX3" fmla="*/ 0 w 453919"/>
                <a:gd name="connsiteY3" fmla="*/ 456412 h 456412"/>
                <a:gd name="connsiteX4" fmla="*/ 0 w 453919"/>
                <a:gd name="connsiteY4" fmla="*/ 0 h 456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919" h="456412">
                  <a:moveTo>
                    <a:pt x="0" y="0"/>
                  </a:moveTo>
                  <a:lnTo>
                    <a:pt x="453919" y="0"/>
                  </a:lnTo>
                  <a:lnTo>
                    <a:pt x="453919" y="456412"/>
                  </a:lnTo>
                  <a:lnTo>
                    <a:pt x="0" y="456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</p:spPr>
          <p:txBody>
            <a:bodyPr wrap="square" anchor="ctr">
              <a:noAutofit/>
            </a:bodyPr>
            <a:lstStyle>
              <a:lvl1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bg2">
                    <a:lumMod val="50000"/>
                  </a:schemeClr>
                </a:buClr>
                <a:buSzPct val="70000"/>
                <a:buFont typeface="Wingdings" charset="2"/>
                <a:buNone/>
                <a:tabLst>
                  <a:tab pos="182880" algn="l"/>
                </a:tabLst>
                <a:defRPr lang="en-US" sz="1050" b="0" i="0" kern="1200" baseline="0">
                  <a:solidFill>
                    <a:schemeClr val="tx2"/>
                  </a:solidFill>
                  <a:latin typeface="+mn-lt"/>
                  <a:ea typeface="Arial" charset="0"/>
                  <a:cs typeface="Arial" charset="0"/>
                </a:defRPr>
              </a:lvl1pPr>
              <a:lvl2pPr marL="27432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bg2">
                    <a:lumMod val="50000"/>
                  </a:schemeClr>
                </a:buClr>
                <a:buSzPct val="70000"/>
                <a:buFont typeface="Wingdings" charset="2"/>
                <a:buNone/>
                <a:defRPr lang="en-US" sz="1600" b="0" i="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Univers LT Std 45 Light"/>
                </a:defRPr>
              </a:lvl2pPr>
              <a:lvl3pPr marL="54864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bg2">
                    <a:lumMod val="50000"/>
                  </a:schemeClr>
                </a:buClr>
                <a:buSzPct val="70000"/>
                <a:buFont typeface="Wingdings" charset="2"/>
                <a:buNone/>
                <a:defRPr lang="en-US" sz="1400" b="0" i="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Univers LT Std 45 Light"/>
                </a:defRPr>
              </a:lvl3pPr>
              <a:lvl4pPr marL="73152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bg2">
                    <a:lumMod val="50000"/>
                  </a:schemeClr>
                </a:buClr>
                <a:buSzPct val="70000"/>
                <a:buFont typeface="Wingdings" charset="2"/>
                <a:buNone/>
                <a:defRPr lang="en-US" sz="1200" b="0" i="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Univers LT Std 45 Light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b="0" i="0" kern="1200" baseline="0">
                  <a:solidFill>
                    <a:schemeClr val="bg2">
                      <a:lumMod val="25000"/>
                    </a:schemeClr>
                  </a:solidFill>
                  <a:latin typeface="Helvetica Neue Light" charset="0"/>
                  <a:ea typeface="Helvetica Neue Light" charset="0"/>
                  <a:cs typeface="Helvetica Neue Light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/>
            </a:p>
          </p:txBody>
        </p:sp>
        <p:sp>
          <p:nvSpPr>
            <p:cNvPr id="13" name="Pie 12">
              <a:extLst>
                <a:ext uri="{FF2B5EF4-FFF2-40B4-BE49-F238E27FC236}">
                  <a16:creationId xmlns:a16="http://schemas.microsoft.com/office/drawing/2014/main" id="{AE8963BA-0EA5-FA49-8BB5-A893F8388ED7}"/>
                </a:ext>
              </a:extLst>
            </p:cNvPr>
            <p:cNvSpPr>
              <a:spLocks/>
            </p:cNvSpPr>
            <p:nvPr/>
          </p:nvSpPr>
          <p:spPr>
            <a:xfrm rot="10800000">
              <a:off x="8806591" y="1365249"/>
              <a:ext cx="1219200" cy="1219200"/>
            </a:xfrm>
            <a:prstGeom prst="pie">
              <a:avLst>
                <a:gd name="adj1" fmla="val 6048"/>
                <a:gd name="adj2" fmla="val 5412552"/>
              </a:avLst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33" err="1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pic>
        <p:nvPicPr>
          <p:cNvPr id="14" name="Image">
            <a:extLst>
              <a:ext uri="{FF2B5EF4-FFF2-40B4-BE49-F238E27FC236}">
                <a16:creationId xmlns:a16="http://schemas.microsoft.com/office/drawing/2014/main" id="{74D3EBEF-640D-C644-A7E0-6173546E813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C66D496-5E8F-7448-A37B-25D8A95A6AB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07042" y="1365248"/>
            <a:ext cx="6135147" cy="331152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 sz="36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36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36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36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3600">
                <a:solidFill>
                  <a:schemeClr val="accent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/>
            </a:pPr>
            <a:r>
              <a:rPr lang="en-US"/>
              <a:t>Place your quote here. Place your quote here. Place your quote here. Place your quote here. Place your quote here.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B7CE3E-823D-5D4D-AC84-DE3D54B3F0E9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324787508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671E1BBE-549D-EB40-9587-354C5AE7389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9"/>
          <a:stretch/>
        </p:blipFill>
        <p:spPr>
          <a:xfrm rot="10800000">
            <a:off x="0" y="0"/>
            <a:ext cx="993048" cy="6858000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4" name="Pie 13">
            <a:extLst>
              <a:ext uri="{FF2B5EF4-FFF2-40B4-BE49-F238E27FC236}">
                <a16:creationId xmlns:a16="http://schemas.microsoft.com/office/drawing/2014/main" id="{15C8A0BA-2CF9-E343-AFFB-D389F1CE58D2}"/>
              </a:ext>
            </a:extLst>
          </p:cNvPr>
          <p:cNvSpPr>
            <a:spLocks/>
          </p:cNvSpPr>
          <p:nvPr/>
        </p:nvSpPr>
        <p:spPr>
          <a:xfrm rot="10800000">
            <a:off x="1638505" y="1262368"/>
            <a:ext cx="1390263" cy="1382757"/>
          </a:xfrm>
          <a:prstGeom prst="pie">
            <a:avLst>
              <a:gd name="adj1" fmla="val 6048"/>
              <a:gd name="adj2" fmla="val 5412552"/>
            </a:avLst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5E0E43A-5394-DA4A-8C5D-F871CCB68E67}"/>
              </a:ext>
            </a:extLst>
          </p:cNvPr>
          <p:cNvGrpSpPr/>
          <p:nvPr/>
        </p:nvGrpSpPr>
        <p:grpSpPr>
          <a:xfrm flipV="1">
            <a:off x="1631006" y="4378896"/>
            <a:ext cx="9579919" cy="1823467"/>
            <a:chOff x="254000" y="256470"/>
            <a:chExt cx="7566747" cy="1385888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B593FD3-9E1B-F349-94D5-222419C5834B}"/>
                </a:ext>
              </a:extLst>
            </p:cNvPr>
            <p:cNvGrpSpPr/>
            <p:nvPr/>
          </p:nvGrpSpPr>
          <p:grpSpPr>
            <a:xfrm flipH="1" flipV="1">
              <a:off x="254000" y="256470"/>
              <a:ext cx="2929038" cy="1385888"/>
              <a:chOff x="701574" y="3509965"/>
              <a:chExt cx="2929038" cy="1385888"/>
            </a:xfrm>
          </p:grpSpPr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B0A044B0-E8D5-9D4A-AC82-A85CEFD7EEF3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9050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33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2D6175D9-FBED-2443-9E8D-A61ACAAA1D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12AC657-5D35-324D-929D-C1B4056055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3038" y="256470"/>
              <a:ext cx="4637709" cy="0"/>
            </a:xfrm>
            <a:prstGeom prst="line">
              <a:avLst/>
            </a:prstGeom>
            <a:noFill/>
            <a:ln w="190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4" name="Text Placeholder 24">
            <a:extLst>
              <a:ext uri="{FF2B5EF4-FFF2-40B4-BE49-F238E27FC236}">
                <a16:creationId xmlns:a16="http://schemas.microsoft.com/office/drawing/2014/main" id="{096A1F0A-F20A-D94B-897C-B447A9C28BC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12123" y="5211068"/>
            <a:ext cx="3098800" cy="23240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r"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EE9ADA4-2CC3-BD49-B051-97A41EDE525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12123" y="5492014"/>
            <a:ext cx="3098800" cy="51724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r">
              <a:buNone/>
              <a:defRPr sz="1200" b="0" i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POSITION AND COMPANY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B42648EC-34DF-934F-B8C9-CB9A151237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32769" y="2171701"/>
            <a:ext cx="8878154" cy="250507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 sz="36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36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36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36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3600">
                <a:solidFill>
                  <a:schemeClr val="accent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/>
            </a:pPr>
            <a:r>
              <a:rPr lang="en-US"/>
              <a:t>Place your quote here. Place your quote here. Place your quote here. Place your quote here. Place your quote here.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04A9198-23B8-6B49-9205-7F8AB54BC17F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83082294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 49">
            <a:extLst>
              <a:ext uri="{FF2B5EF4-FFF2-40B4-BE49-F238E27FC236}">
                <a16:creationId xmlns:a16="http://schemas.microsoft.com/office/drawing/2014/main" id="{E344299F-12BC-1547-BDC5-F557A00517A7}"/>
              </a:ext>
            </a:extLst>
          </p:cNvPr>
          <p:cNvSpPr/>
          <p:nvPr/>
        </p:nvSpPr>
        <p:spPr>
          <a:xfrm rot="10800000">
            <a:off x="9529727" y="-2"/>
            <a:ext cx="2667303" cy="2501012"/>
          </a:xfrm>
          <a:custGeom>
            <a:avLst/>
            <a:gdLst>
              <a:gd name="connsiteX0" fmla="*/ 2667303 w 2667303"/>
              <a:gd name="connsiteY0" fmla="*/ 2501012 h 2501012"/>
              <a:gd name="connsiteX1" fmla="*/ 0 w 2667303"/>
              <a:gd name="connsiteY1" fmla="*/ 2501012 h 2501012"/>
              <a:gd name="connsiteX2" fmla="*/ 0 w 2667303"/>
              <a:gd name="connsiteY2" fmla="*/ 0 h 2501012"/>
              <a:gd name="connsiteX3" fmla="*/ 1416797 w 2667303"/>
              <a:gd name="connsiteY3" fmla="*/ 0 h 2501012"/>
              <a:gd name="connsiteX4" fmla="*/ 2667303 w 2667303"/>
              <a:gd name="connsiteY4" fmla="*/ 1250506 h 250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303" h="2501012">
                <a:moveTo>
                  <a:pt x="2667303" y="2501012"/>
                </a:moveTo>
                <a:lnTo>
                  <a:pt x="0" y="2501012"/>
                </a:lnTo>
                <a:lnTo>
                  <a:pt x="0" y="0"/>
                </a:lnTo>
                <a:lnTo>
                  <a:pt x="1416797" y="0"/>
                </a:lnTo>
                <a:cubicBezTo>
                  <a:pt x="2107432" y="0"/>
                  <a:pt x="2667303" y="559871"/>
                  <a:pt x="2667303" y="1250506"/>
                </a:cubicBezTo>
                <a:close/>
              </a:path>
            </a:pathLst>
          </a:cu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483F1CBA-4D3F-7E4C-83C5-71000CB0CE9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815067" y="803448"/>
            <a:ext cx="1376933" cy="1697562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pic>
        <p:nvPicPr>
          <p:cNvPr id="3" name="Image">
            <a:extLst>
              <a:ext uri="{FF2B5EF4-FFF2-40B4-BE49-F238E27FC236}">
                <a16:creationId xmlns:a16="http://schemas.microsoft.com/office/drawing/2014/main" id="{E284B843-1859-6F4F-8EAF-FA806E62AAF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31441" y="325438"/>
            <a:ext cx="652809" cy="436841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ext Placeholder 45">
            <a:extLst>
              <a:ext uri="{FF2B5EF4-FFF2-40B4-BE49-F238E27FC236}">
                <a16:creationId xmlns:a16="http://schemas.microsoft.com/office/drawing/2014/main" id="{6D46207A-DC03-E847-B760-9EB296AF0CC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859721" y="325438"/>
            <a:ext cx="2007316" cy="243416"/>
          </a:xfrm>
          <a:prstGeom prst="rect">
            <a:avLst/>
          </a:prstGeom>
        </p:spPr>
        <p:txBody>
          <a:bodyPr lIns="36576" tIns="36576" rIns="36576" bIns="36576" anchor="ctr">
            <a:spAutoFit/>
          </a:bodyPr>
          <a:lstStyle>
            <a:lvl1pPr marL="0" indent="0" algn="l">
              <a:spcBef>
                <a:spcPts val="0"/>
              </a:spcBef>
              <a:buNone/>
              <a:defRPr sz="1200" b="1" i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1067">
                <a:latin typeface="+mj-lt"/>
              </a:defRPr>
            </a:lvl2pPr>
            <a:lvl3pPr>
              <a:defRPr sz="1067">
                <a:latin typeface="+mj-lt"/>
              </a:defRPr>
            </a:lvl3pPr>
            <a:lvl4pPr>
              <a:defRPr sz="1067">
                <a:latin typeface="+mj-lt"/>
              </a:defRPr>
            </a:lvl4pPr>
            <a:lvl5pPr>
              <a:defRPr sz="1067">
                <a:latin typeface="+mj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" name="Text Placeholder 45">
            <a:extLst>
              <a:ext uri="{FF2B5EF4-FFF2-40B4-BE49-F238E27FC236}">
                <a16:creationId xmlns:a16="http://schemas.microsoft.com/office/drawing/2014/main" id="{D29E2DFD-20EA-2E40-9743-EA82D393FA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853244" y="580963"/>
            <a:ext cx="2007316" cy="212366"/>
          </a:xfrm>
          <a:prstGeom prst="rect">
            <a:avLst/>
          </a:prstGeom>
        </p:spPr>
        <p:txBody>
          <a:bodyPr lIns="36576" tIns="36576" rIns="36576" bIns="36576" anchor="t">
            <a:spAutoFit/>
          </a:bodyPr>
          <a:lstStyle>
            <a:lvl1pPr marL="0" indent="0" algn="l">
              <a:spcBef>
                <a:spcPts val="0"/>
              </a:spcBef>
              <a:buNone/>
              <a:defRPr sz="1000" b="0" i="0" spc="-40" baseline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067">
                <a:latin typeface="+mj-lt"/>
              </a:defRPr>
            </a:lvl2pPr>
            <a:lvl3pPr>
              <a:defRPr sz="1067">
                <a:latin typeface="+mj-lt"/>
              </a:defRPr>
            </a:lvl3pPr>
            <a:lvl4pPr>
              <a:defRPr sz="1067">
                <a:latin typeface="+mj-lt"/>
              </a:defRPr>
            </a:lvl4pPr>
            <a:lvl5pPr>
              <a:defRPr sz="1067">
                <a:latin typeface="+mj-lt"/>
              </a:defRPr>
            </a:lvl5pPr>
          </a:lstStyle>
          <a:p>
            <a:pPr lvl="0"/>
            <a:r>
              <a:rPr lang="en-US"/>
              <a:t>TITLE, DEPARTMENT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0E92EEE-1D6B-6942-A40D-CB52EB3A29EA}"/>
              </a:ext>
            </a:extLst>
          </p:cNvPr>
          <p:cNvGrpSpPr/>
          <p:nvPr/>
        </p:nvGrpSpPr>
        <p:grpSpPr>
          <a:xfrm>
            <a:off x="669612" y="663941"/>
            <a:ext cx="8529951" cy="5867034"/>
            <a:chOff x="253999" y="256470"/>
            <a:chExt cx="6791466" cy="473241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B0D981C-5031-9144-975D-129A14B56DE2}"/>
                </a:ext>
              </a:extLst>
            </p:cNvPr>
            <p:cNvGrpSpPr/>
            <p:nvPr/>
          </p:nvGrpSpPr>
          <p:grpSpPr>
            <a:xfrm flipH="1" flipV="1">
              <a:off x="253999" y="256470"/>
              <a:ext cx="2929039" cy="4732410"/>
              <a:chOff x="701574" y="163443"/>
              <a:chExt cx="2929039" cy="4732410"/>
            </a:xfrm>
          </p:grpSpPr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F392FA1C-15D9-4241-A8EC-54D5917CDE45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33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15FC3511-F4BA-6149-A270-2727EAF522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30613" y="163443"/>
                <a:ext cx="0" cy="3346522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67467E39-85C7-774D-9A19-48CB95D668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7AC0709-49BD-DA45-86B6-90EBE9FF0195}"/>
                </a:ext>
              </a:extLst>
            </p:cNvPr>
            <p:cNvCxnSpPr>
              <a:cxnSpLocks/>
            </p:cNvCxnSpPr>
            <p:nvPr/>
          </p:nvCxnSpPr>
          <p:spPr>
            <a:xfrm>
              <a:off x="3183038" y="256470"/>
              <a:ext cx="3862427" cy="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8897B122-6C05-F946-A097-72528673519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67001" y="762279"/>
            <a:ext cx="6532562" cy="258532"/>
          </a:xfrm>
        </p:spPr>
        <p:txBody>
          <a:bodyPr wrap="square" anchor="t">
            <a:spAutoFit/>
          </a:bodyPr>
          <a:lstStyle>
            <a:lvl1pPr marL="0" indent="0" algn="r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31" name="Picture Placeholder 100">
            <a:extLst>
              <a:ext uri="{FF2B5EF4-FFF2-40B4-BE49-F238E27FC236}">
                <a16:creationId xmlns:a16="http://schemas.microsoft.com/office/drawing/2014/main" id="{FB479F89-5604-FC4A-A37A-195245BD7A6C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7016750" y="1511686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15EA144-630D-1F49-B2D3-D73990125947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>
          <a:xfrm>
            <a:off x="5170251" y="1510811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3" name="Text Placeholder 28">
            <a:extLst>
              <a:ext uri="{FF2B5EF4-FFF2-40B4-BE49-F238E27FC236}">
                <a16:creationId xmlns:a16="http://schemas.microsoft.com/office/drawing/2014/main" id="{DF975D1C-7798-8A46-BF16-8A97DD94F76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5222" y="1507571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34E90685-47F7-7C4B-8D5C-B7C05A6E665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165222" y="1876959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51" name="Picture Placeholder 100">
            <a:extLst>
              <a:ext uri="{FF2B5EF4-FFF2-40B4-BE49-F238E27FC236}">
                <a16:creationId xmlns:a16="http://schemas.microsoft.com/office/drawing/2014/main" id="{D0ABC9F0-3805-B74A-B680-0D40B722EC6B}"/>
              </a:ext>
            </a:extLst>
          </p:cNvPr>
          <p:cNvSpPr>
            <a:spLocks noGrp="1"/>
          </p:cNvSpPr>
          <p:nvPr>
            <p:ph type="pic" sz="quarter" idx="68" hasCustomPrompt="1"/>
          </p:nvPr>
        </p:nvSpPr>
        <p:spPr>
          <a:xfrm>
            <a:off x="7016750" y="3099924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64" name="Text Placeholder 15">
            <a:extLst>
              <a:ext uri="{FF2B5EF4-FFF2-40B4-BE49-F238E27FC236}">
                <a16:creationId xmlns:a16="http://schemas.microsoft.com/office/drawing/2014/main" id="{0222B0D4-5482-FF4C-990B-924EB3334C23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5170251" y="3099049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5" name="Text Placeholder 28">
            <a:extLst>
              <a:ext uri="{FF2B5EF4-FFF2-40B4-BE49-F238E27FC236}">
                <a16:creationId xmlns:a16="http://schemas.microsoft.com/office/drawing/2014/main" id="{24997283-5876-3444-9DCF-875722DD6DE5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5165222" y="3095809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66" name="Text Placeholder 28">
            <a:extLst>
              <a:ext uri="{FF2B5EF4-FFF2-40B4-BE49-F238E27FC236}">
                <a16:creationId xmlns:a16="http://schemas.microsoft.com/office/drawing/2014/main" id="{57749893-6564-4445-AF68-ACDEFE76F687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5165222" y="3465197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67" name="Picture Placeholder 100">
            <a:extLst>
              <a:ext uri="{FF2B5EF4-FFF2-40B4-BE49-F238E27FC236}">
                <a16:creationId xmlns:a16="http://schemas.microsoft.com/office/drawing/2014/main" id="{957D14CF-1ECB-2841-A671-FEE1CD2DDF4F}"/>
              </a:ext>
            </a:extLst>
          </p:cNvPr>
          <p:cNvSpPr>
            <a:spLocks noGrp="1"/>
          </p:cNvSpPr>
          <p:nvPr>
            <p:ph type="pic" sz="quarter" idx="72" hasCustomPrompt="1"/>
          </p:nvPr>
        </p:nvSpPr>
        <p:spPr>
          <a:xfrm>
            <a:off x="7016750" y="4682557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68" name="Text Placeholder 15">
            <a:extLst>
              <a:ext uri="{FF2B5EF4-FFF2-40B4-BE49-F238E27FC236}">
                <a16:creationId xmlns:a16="http://schemas.microsoft.com/office/drawing/2014/main" id="{EAABC2A9-E6FA-444D-A787-52A839B3B9BF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5170251" y="4681682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9" name="Text Placeholder 28">
            <a:extLst>
              <a:ext uri="{FF2B5EF4-FFF2-40B4-BE49-F238E27FC236}">
                <a16:creationId xmlns:a16="http://schemas.microsoft.com/office/drawing/2014/main" id="{66D31BEC-2D00-F445-9EA4-AB9932E17B31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5165222" y="4678442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0" name="Text Placeholder 28">
            <a:extLst>
              <a:ext uri="{FF2B5EF4-FFF2-40B4-BE49-F238E27FC236}">
                <a16:creationId xmlns:a16="http://schemas.microsoft.com/office/drawing/2014/main" id="{3A8939A9-116E-1544-A6CC-5F476D81F893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5165222" y="5047830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71" name="Picture Placeholder 100">
            <a:extLst>
              <a:ext uri="{FF2B5EF4-FFF2-40B4-BE49-F238E27FC236}">
                <a16:creationId xmlns:a16="http://schemas.microsoft.com/office/drawing/2014/main" id="{8E7AC34A-4D67-7F4D-8839-DE24402ADA4E}"/>
              </a:ext>
            </a:extLst>
          </p:cNvPr>
          <p:cNvSpPr>
            <a:spLocks noGrp="1"/>
          </p:cNvSpPr>
          <p:nvPr>
            <p:ph type="pic" sz="quarter" idx="76" hasCustomPrompt="1"/>
          </p:nvPr>
        </p:nvSpPr>
        <p:spPr>
          <a:xfrm>
            <a:off x="10788000" y="3099924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72" name="Text Placeholder 15">
            <a:extLst>
              <a:ext uri="{FF2B5EF4-FFF2-40B4-BE49-F238E27FC236}">
                <a16:creationId xmlns:a16="http://schemas.microsoft.com/office/drawing/2014/main" id="{4E94D316-8B96-4F4B-AEAB-5CA83AB8DDE2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8941501" y="3099049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3" name="Text Placeholder 28">
            <a:extLst>
              <a:ext uri="{FF2B5EF4-FFF2-40B4-BE49-F238E27FC236}">
                <a16:creationId xmlns:a16="http://schemas.microsoft.com/office/drawing/2014/main" id="{B89C62B1-779B-C14B-8C0E-36E313070A41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8936472" y="3095809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4" name="Text Placeholder 28">
            <a:extLst>
              <a:ext uri="{FF2B5EF4-FFF2-40B4-BE49-F238E27FC236}">
                <a16:creationId xmlns:a16="http://schemas.microsoft.com/office/drawing/2014/main" id="{33C79830-74BE-624E-A79B-67D4A8FD7D57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8936472" y="3465197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75" name="Picture Placeholder 100">
            <a:extLst>
              <a:ext uri="{FF2B5EF4-FFF2-40B4-BE49-F238E27FC236}">
                <a16:creationId xmlns:a16="http://schemas.microsoft.com/office/drawing/2014/main" id="{BAB45949-1730-B947-8C36-50C0A7B858A7}"/>
              </a:ext>
            </a:extLst>
          </p:cNvPr>
          <p:cNvSpPr>
            <a:spLocks noGrp="1"/>
          </p:cNvSpPr>
          <p:nvPr>
            <p:ph type="pic" sz="quarter" idx="80" hasCustomPrompt="1"/>
          </p:nvPr>
        </p:nvSpPr>
        <p:spPr>
          <a:xfrm>
            <a:off x="10788000" y="4682557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76" name="Text Placeholder 15">
            <a:extLst>
              <a:ext uri="{FF2B5EF4-FFF2-40B4-BE49-F238E27FC236}">
                <a16:creationId xmlns:a16="http://schemas.microsoft.com/office/drawing/2014/main" id="{157A748C-EC42-544E-B833-4051AA8ECFDA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>
          <a:xfrm>
            <a:off x="8941501" y="4681682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7" name="Text Placeholder 28">
            <a:extLst>
              <a:ext uri="{FF2B5EF4-FFF2-40B4-BE49-F238E27FC236}">
                <a16:creationId xmlns:a16="http://schemas.microsoft.com/office/drawing/2014/main" id="{4D78B54C-A3AB-DA48-BC32-D7272F818360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8936472" y="4678442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8" name="Text Placeholder 28">
            <a:extLst>
              <a:ext uri="{FF2B5EF4-FFF2-40B4-BE49-F238E27FC236}">
                <a16:creationId xmlns:a16="http://schemas.microsoft.com/office/drawing/2014/main" id="{827427D5-4C8D-B949-8C05-295E3983069D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8936472" y="5047830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79" name="Picture Placeholder 100">
            <a:extLst>
              <a:ext uri="{FF2B5EF4-FFF2-40B4-BE49-F238E27FC236}">
                <a16:creationId xmlns:a16="http://schemas.microsoft.com/office/drawing/2014/main" id="{AA1E6A30-2F97-594C-8A5D-61954DC59C4C}"/>
              </a:ext>
            </a:extLst>
          </p:cNvPr>
          <p:cNvSpPr>
            <a:spLocks noGrp="1"/>
          </p:cNvSpPr>
          <p:nvPr>
            <p:ph type="pic" sz="quarter" idx="84" hasCustomPrompt="1"/>
          </p:nvPr>
        </p:nvSpPr>
        <p:spPr>
          <a:xfrm>
            <a:off x="3240470" y="3099924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80" name="Text Placeholder 15">
            <a:extLst>
              <a:ext uri="{FF2B5EF4-FFF2-40B4-BE49-F238E27FC236}">
                <a16:creationId xmlns:a16="http://schemas.microsoft.com/office/drawing/2014/main" id="{4DEEB51A-1693-7F40-A801-199FA1E5CC4C}"/>
              </a:ext>
            </a:extLst>
          </p:cNvPr>
          <p:cNvSpPr>
            <a:spLocks noGrp="1"/>
          </p:cNvSpPr>
          <p:nvPr>
            <p:ph type="body" sz="quarter" idx="85"/>
          </p:nvPr>
        </p:nvSpPr>
        <p:spPr>
          <a:xfrm>
            <a:off x="1393971" y="3099049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1" name="Text Placeholder 28">
            <a:extLst>
              <a:ext uri="{FF2B5EF4-FFF2-40B4-BE49-F238E27FC236}">
                <a16:creationId xmlns:a16="http://schemas.microsoft.com/office/drawing/2014/main" id="{933EDB90-4EED-4F4C-9BD9-1FF20F5B5041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>
            <a:off x="1388942" y="3095809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82" name="Text Placeholder 28">
            <a:extLst>
              <a:ext uri="{FF2B5EF4-FFF2-40B4-BE49-F238E27FC236}">
                <a16:creationId xmlns:a16="http://schemas.microsoft.com/office/drawing/2014/main" id="{1EC636AE-1D0C-FE4A-8071-19BA69C12A05}"/>
              </a:ext>
            </a:extLst>
          </p:cNvPr>
          <p:cNvSpPr>
            <a:spLocks noGrp="1"/>
          </p:cNvSpPr>
          <p:nvPr>
            <p:ph type="body" sz="quarter" idx="87" hasCustomPrompt="1"/>
          </p:nvPr>
        </p:nvSpPr>
        <p:spPr>
          <a:xfrm>
            <a:off x="1388942" y="3465197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83" name="Picture Placeholder 100">
            <a:extLst>
              <a:ext uri="{FF2B5EF4-FFF2-40B4-BE49-F238E27FC236}">
                <a16:creationId xmlns:a16="http://schemas.microsoft.com/office/drawing/2014/main" id="{5B33B293-F3A2-C645-BEEF-2BE34144EF99}"/>
              </a:ext>
            </a:extLst>
          </p:cNvPr>
          <p:cNvSpPr>
            <a:spLocks noGrp="1"/>
          </p:cNvSpPr>
          <p:nvPr>
            <p:ph type="pic" sz="quarter" idx="88" hasCustomPrompt="1"/>
          </p:nvPr>
        </p:nvSpPr>
        <p:spPr>
          <a:xfrm>
            <a:off x="3240470" y="4682557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84" name="Text Placeholder 15">
            <a:extLst>
              <a:ext uri="{FF2B5EF4-FFF2-40B4-BE49-F238E27FC236}">
                <a16:creationId xmlns:a16="http://schemas.microsoft.com/office/drawing/2014/main" id="{57151E7F-575A-404B-BC6C-B5C1DEEE1778}"/>
              </a:ext>
            </a:extLst>
          </p:cNvPr>
          <p:cNvSpPr>
            <a:spLocks noGrp="1"/>
          </p:cNvSpPr>
          <p:nvPr>
            <p:ph type="body" sz="quarter" idx="89"/>
          </p:nvPr>
        </p:nvSpPr>
        <p:spPr>
          <a:xfrm>
            <a:off x="1393971" y="4681682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5" name="Text Placeholder 28">
            <a:extLst>
              <a:ext uri="{FF2B5EF4-FFF2-40B4-BE49-F238E27FC236}">
                <a16:creationId xmlns:a16="http://schemas.microsoft.com/office/drawing/2014/main" id="{23A2F626-A345-0C45-8724-A1B6BB64A9CA}"/>
              </a:ext>
            </a:extLst>
          </p:cNvPr>
          <p:cNvSpPr>
            <a:spLocks noGrp="1"/>
          </p:cNvSpPr>
          <p:nvPr>
            <p:ph type="body" sz="quarter" idx="90" hasCustomPrompt="1"/>
          </p:nvPr>
        </p:nvSpPr>
        <p:spPr>
          <a:xfrm>
            <a:off x="1388942" y="4678442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86" name="Text Placeholder 28">
            <a:extLst>
              <a:ext uri="{FF2B5EF4-FFF2-40B4-BE49-F238E27FC236}">
                <a16:creationId xmlns:a16="http://schemas.microsoft.com/office/drawing/2014/main" id="{CAD110A7-EDBD-0644-9AA7-9EECF65C9264}"/>
              </a:ext>
            </a:extLst>
          </p:cNvPr>
          <p:cNvSpPr>
            <a:spLocks noGrp="1"/>
          </p:cNvSpPr>
          <p:nvPr>
            <p:ph type="body" sz="quarter" idx="91" hasCustomPrompt="1"/>
          </p:nvPr>
        </p:nvSpPr>
        <p:spPr>
          <a:xfrm>
            <a:off x="1388942" y="5047830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87" name="Picture Placeholder 100">
            <a:extLst>
              <a:ext uri="{FF2B5EF4-FFF2-40B4-BE49-F238E27FC236}">
                <a16:creationId xmlns:a16="http://schemas.microsoft.com/office/drawing/2014/main" id="{AC902FFB-80B0-9745-B141-643826C7ACEA}"/>
              </a:ext>
            </a:extLst>
          </p:cNvPr>
          <p:cNvSpPr>
            <a:spLocks noGrp="1"/>
          </p:cNvSpPr>
          <p:nvPr>
            <p:ph type="pic" sz="quarter" idx="92" hasCustomPrompt="1"/>
          </p:nvPr>
        </p:nvSpPr>
        <p:spPr>
          <a:xfrm>
            <a:off x="3240470" y="1513118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88" name="Text Placeholder 15">
            <a:extLst>
              <a:ext uri="{FF2B5EF4-FFF2-40B4-BE49-F238E27FC236}">
                <a16:creationId xmlns:a16="http://schemas.microsoft.com/office/drawing/2014/main" id="{03230E9F-B112-A942-A074-CD8A84B5D20C}"/>
              </a:ext>
            </a:extLst>
          </p:cNvPr>
          <p:cNvSpPr>
            <a:spLocks noGrp="1"/>
          </p:cNvSpPr>
          <p:nvPr>
            <p:ph type="body" sz="quarter" idx="93"/>
          </p:nvPr>
        </p:nvSpPr>
        <p:spPr>
          <a:xfrm>
            <a:off x="1393971" y="1512243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9" name="Text Placeholder 28">
            <a:extLst>
              <a:ext uri="{FF2B5EF4-FFF2-40B4-BE49-F238E27FC236}">
                <a16:creationId xmlns:a16="http://schemas.microsoft.com/office/drawing/2014/main" id="{87207781-3CF8-5C4F-8A3A-45F2A840BE60}"/>
              </a:ext>
            </a:extLst>
          </p:cNvPr>
          <p:cNvSpPr>
            <a:spLocks noGrp="1"/>
          </p:cNvSpPr>
          <p:nvPr>
            <p:ph type="body" sz="quarter" idx="94" hasCustomPrompt="1"/>
          </p:nvPr>
        </p:nvSpPr>
        <p:spPr>
          <a:xfrm>
            <a:off x="1388942" y="1509003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90" name="Text Placeholder 28">
            <a:extLst>
              <a:ext uri="{FF2B5EF4-FFF2-40B4-BE49-F238E27FC236}">
                <a16:creationId xmlns:a16="http://schemas.microsoft.com/office/drawing/2014/main" id="{1A9BF4D9-A6B4-DC42-8D55-D86730121E47}"/>
              </a:ext>
            </a:extLst>
          </p:cNvPr>
          <p:cNvSpPr>
            <a:spLocks noGrp="1"/>
          </p:cNvSpPr>
          <p:nvPr>
            <p:ph type="body" sz="quarter" idx="95" hasCustomPrompt="1"/>
          </p:nvPr>
        </p:nvSpPr>
        <p:spPr>
          <a:xfrm>
            <a:off x="1388942" y="1878391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</p:spTree>
    <p:extLst>
      <p:ext uri="{BB962C8B-B14F-4D97-AF65-F5344CB8AC3E}">
        <p14:creationId xmlns:p14="http://schemas.microsoft.com/office/powerpoint/2010/main" val="328063605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5D67F3-7E7B-0F45-9661-A4A573664AA0}"/>
              </a:ext>
            </a:extLst>
          </p:cNvPr>
          <p:cNvCxnSpPr>
            <a:cxnSpLocks/>
          </p:cNvCxnSpPr>
          <p:nvPr/>
        </p:nvCxnSpPr>
        <p:spPr>
          <a:xfrm>
            <a:off x="985838" y="325790"/>
            <a:ext cx="10220324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F34622-0D52-234B-9D25-F4180CCA668F}"/>
              </a:ext>
            </a:extLst>
          </p:cNvPr>
          <p:cNvSpPr/>
          <p:nvPr/>
        </p:nvSpPr>
        <p:spPr>
          <a:xfrm>
            <a:off x="11419925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167747915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sset Libr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7606D22-175E-BF40-8DFD-DEA5AE8FA4D8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238CCC-8785-8C45-9A10-C1E3943853A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4653" t="1098"/>
          <a:stretch/>
        </p:blipFill>
        <p:spPr>
          <a:xfrm rot="10800000">
            <a:off x="-2" y="0"/>
            <a:ext cx="152401" cy="6857992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13978F2-6E80-6E44-9077-5CAA73D53CE5}"/>
              </a:ext>
            </a:extLst>
          </p:cNvPr>
          <p:cNvSpPr txBox="1">
            <a:spLocks/>
          </p:cNvSpPr>
          <p:nvPr/>
        </p:nvSpPr>
        <p:spPr>
          <a:xfrm>
            <a:off x="985443" y="693508"/>
            <a:ext cx="4048561" cy="590931"/>
          </a:xfrm>
          <a:prstGeom prst="rect">
            <a:avLst/>
          </a:prstGeom>
        </p:spPr>
        <p:txBody>
          <a:bodyPr vert="horz" wrap="square" lIns="0" tIns="45720" rIns="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Asset Library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13B78F-42AA-1446-829A-DBD3A8A6011A}"/>
              </a:ext>
            </a:extLst>
          </p:cNvPr>
          <p:cNvSpPr txBox="1"/>
          <p:nvPr/>
        </p:nvSpPr>
        <p:spPr>
          <a:xfrm>
            <a:off x="985443" y="1380305"/>
            <a:ext cx="7548957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indent="0" algn="l" defTabSz="274320">
              <a:buFont typeface="Arial" panose="020B0604020202020204" pitchFamily="34" charset="0"/>
              <a:buNone/>
            </a:pPr>
            <a:r>
              <a:rPr lang="en-US" sz="2000">
                <a:solidFill>
                  <a:schemeClr val="accent1"/>
                </a:solidFill>
              </a:rPr>
              <a:t>Preview in presentation view to click each asset link.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E9F76B-8801-2D49-8318-7D815537FE0A}"/>
              </a:ext>
            </a:extLst>
          </p:cNvPr>
          <p:cNvSpPr/>
          <p:nvPr/>
        </p:nvSpPr>
        <p:spPr>
          <a:xfrm>
            <a:off x="985443" y="327155"/>
            <a:ext cx="949299" cy="258532"/>
          </a:xfrm>
          <a:prstGeom prst="rect">
            <a:avLst/>
          </a:prstGeom>
        </p:spPr>
        <p:txBody>
          <a:bodyPr vert="horz" wrap="square" lIns="0" tIns="45720" rIns="0" bIns="45720" rtlCol="0" anchor="ctr">
            <a:spAutoFit/>
          </a:bodyPr>
          <a:lstStyle/>
          <a:p>
            <a:pPr lvl="0" indent="0" defTabSz="27432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RESOURCES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FBB908-09A4-8143-8787-3CAE04BDA3CF}"/>
              </a:ext>
            </a:extLst>
          </p:cNvPr>
          <p:cNvSpPr/>
          <p:nvPr/>
        </p:nvSpPr>
        <p:spPr>
          <a:xfrm>
            <a:off x="4226522" y="4092085"/>
            <a:ext cx="4805757" cy="1295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>
                <a:solidFill>
                  <a:schemeClr val="tx1"/>
                </a:solidFill>
              </a:rPr>
              <a:t>	      Iconography       </a:t>
            </a:r>
            <a:r>
              <a:rPr lang="en-US" sz="2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57877E-99FC-A94E-BF86-28A45292AC9B}"/>
              </a:ext>
            </a:extLst>
          </p:cNvPr>
          <p:cNvSpPr/>
          <p:nvPr/>
        </p:nvSpPr>
        <p:spPr>
          <a:xfrm>
            <a:off x="4207937" y="4092085"/>
            <a:ext cx="1300557" cy="129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4FBBBDF-084F-3B4C-A333-E37C61BDDA0C}"/>
              </a:ext>
            </a:extLst>
          </p:cNvPr>
          <p:cNvGrpSpPr/>
          <p:nvPr/>
        </p:nvGrpSpPr>
        <p:grpSpPr>
          <a:xfrm>
            <a:off x="6781009" y="2209800"/>
            <a:ext cx="4805757" cy="1295400"/>
            <a:chOff x="6781009" y="2209800"/>
            <a:chExt cx="4805757" cy="12954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F4A6984-7BDC-8E47-93D4-AE184FF3CC20}"/>
                </a:ext>
              </a:extLst>
            </p:cNvPr>
            <p:cNvSpPr/>
            <p:nvPr/>
          </p:nvSpPr>
          <p:spPr>
            <a:xfrm>
              <a:off x="6781009" y="2209800"/>
              <a:ext cx="4805757" cy="1295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>
                  <a:solidFill>
                    <a:schemeClr val="tx1"/>
                  </a:solidFill>
                </a:rPr>
                <a:t>	      Image Library     </a:t>
              </a:r>
              <a:r>
                <a:rPr lang="en-US" sz="28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F1426AA-4AB2-4846-A571-035774EEA3AE}"/>
                </a:ext>
              </a:extLst>
            </p:cNvPr>
            <p:cNvSpPr/>
            <p:nvPr/>
          </p:nvSpPr>
          <p:spPr>
            <a:xfrm>
              <a:off x="6781009" y="2209800"/>
              <a:ext cx="1300557" cy="1295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Graphic 17">
              <a:extLst>
                <a:ext uri="{FF2B5EF4-FFF2-40B4-BE49-F238E27FC236}">
                  <a16:creationId xmlns:a16="http://schemas.microsoft.com/office/drawing/2014/main" id="{DA71015A-35C7-BA47-90C3-AFD11FFAE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6916332" y="2338599"/>
              <a:ext cx="1029910" cy="1029910"/>
            </a:xfrm>
            <a:prstGeom prst="rect">
              <a:avLst/>
            </a:prstGeom>
          </p:spPr>
        </p:pic>
      </p:grpSp>
      <p:pic>
        <p:nvPicPr>
          <p:cNvPr id="21" name="Graphic 18">
            <a:extLst>
              <a:ext uri="{FF2B5EF4-FFF2-40B4-BE49-F238E27FC236}">
                <a16:creationId xmlns:a16="http://schemas.microsoft.com/office/drawing/2014/main" id="{6C0AC328-8EE7-4C46-AB2A-8051195FCE2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205597" y="4129088"/>
            <a:ext cx="1221394" cy="1221394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50A1EB0D-AB21-E646-890D-6D9F53FA2569}"/>
              </a:ext>
            </a:extLst>
          </p:cNvPr>
          <p:cNvGrpSpPr/>
          <p:nvPr/>
        </p:nvGrpSpPr>
        <p:grpSpPr>
          <a:xfrm>
            <a:off x="1006415" y="2209800"/>
            <a:ext cx="4805757" cy="1295400"/>
            <a:chOff x="1366443" y="2209800"/>
            <a:chExt cx="4805757" cy="12954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C72A598-A31E-644C-833B-DA4FD816DAFF}"/>
                </a:ext>
              </a:extLst>
            </p:cNvPr>
            <p:cNvSpPr/>
            <p:nvPr/>
          </p:nvSpPr>
          <p:spPr>
            <a:xfrm>
              <a:off x="1366443" y="2209800"/>
              <a:ext cx="4805757" cy="1295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>
                  <a:solidFill>
                    <a:schemeClr val="tx1"/>
                  </a:solidFill>
                </a:rPr>
                <a:t>	      Style Guide	     </a:t>
              </a:r>
              <a:r>
                <a:rPr lang="en-US" sz="28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8ADFE81-4313-6D41-9B8F-6A047C963740}"/>
                </a:ext>
              </a:extLst>
            </p:cNvPr>
            <p:cNvSpPr/>
            <p:nvPr/>
          </p:nvSpPr>
          <p:spPr>
            <a:xfrm>
              <a:off x="1366443" y="2209800"/>
              <a:ext cx="1300557" cy="1295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Image">
              <a:extLst>
                <a:ext uri="{FF2B5EF4-FFF2-40B4-BE49-F238E27FC236}">
                  <a16:creationId xmlns:a16="http://schemas.microsoft.com/office/drawing/2014/main" id="{C352132C-358B-CE4A-BEAF-89A72320A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lum bright="10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733179" y="2645212"/>
              <a:ext cx="581396" cy="389052"/>
            </a:xfrm>
            <a:prstGeom prst="rect">
              <a:avLst/>
            </a:prstGeom>
            <a:ln w="12700">
              <a:miter lim="400000"/>
            </a:ln>
            <a:effectLst/>
          </p:spPr>
        </p:pic>
      </p:grpSp>
      <p:sp>
        <p:nvSpPr>
          <p:cNvPr id="26" name="Rectangle 25">
            <a:hlinkClick r:id="rId6"/>
            <a:extLst>
              <a:ext uri="{FF2B5EF4-FFF2-40B4-BE49-F238E27FC236}">
                <a16:creationId xmlns:a16="http://schemas.microsoft.com/office/drawing/2014/main" id="{DF65A14F-E321-2B4B-B865-D539762EF793}"/>
              </a:ext>
            </a:extLst>
          </p:cNvPr>
          <p:cNvSpPr/>
          <p:nvPr/>
        </p:nvSpPr>
        <p:spPr>
          <a:xfrm>
            <a:off x="6629400" y="2053454"/>
            <a:ext cx="5120640" cy="16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hlinkClick r:id="rId7"/>
            <a:extLst>
              <a:ext uri="{FF2B5EF4-FFF2-40B4-BE49-F238E27FC236}">
                <a16:creationId xmlns:a16="http://schemas.microsoft.com/office/drawing/2014/main" id="{1AAC7B84-C3AC-2B45-A9B9-8A0B19F77EEE}"/>
              </a:ext>
            </a:extLst>
          </p:cNvPr>
          <p:cNvSpPr/>
          <p:nvPr/>
        </p:nvSpPr>
        <p:spPr>
          <a:xfrm>
            <a:off x="848973" y="2057400"/>
            <a:ext cx="5120640" cy="16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hlinkClick r:id="rId8"/>
            <a:extLst>
              <a:ext uri="{FF2B5EF4-FFF2-40B4-BE49-F238E27FC236}">
                <a16:creationId xmlns:a16="http://schemas.microsoft.com/office/drawing/2014/main" id="{D4311FC0-AAB1-7C4C-990D-1461CBCFF6FB}"/>
              </a:ext>
            </a:extLst>
          </p:cNvPr>
          <p:cNvSpPr/>
          <p:nvPr/>
        </p:nvSpPr>
        <p:spPr>
          <a:xfrm>
            <a:off x="4069080" y="3940612"/>
            <a:ext cx="5120640" cy="16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95666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_Dark_25YearLogo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53120"/>
            <a:ext cx="9144000" cy="2387600"/>
          </a:xfrm>
        </p:spPr>
        <p:txBody>
          <a:bodyPr anchor="b"/>
          <a:lstStyle>
            <a:lvl1pPr algn="l">
              <a:defRPr sz="6000" b="1">
                <a:solidFill>
                  <a:srgbClr val="F4F5F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21644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F4F5F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50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363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632FF9D-AFF9-2F42-A628-2075658ABEF1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0" y="0"/>
            <a:ext cx="3363913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/>
              <a:t>Click to Choose Picture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08097A-F6BF-584E-9C47-5BC4A6E657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68658" y="1542081"/>
            <a:ext cx="7627127" cy="4992070"/>
          </a:xfrm>
          <a:prstGeom prst="rect">
            <a:avLst/>
          </a:prstGeom>
        </p:spPr>
        <p:txBody>
          <a:bodyPr wrap="square" lIns="0" tIns="0" rIns="0" anchor="t"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2133"/>
            </a:lvl1pPr>
          </a:lstStyle>
          <a:p>
            <a:pPr lvl="0"/>
            <a:r>
              <a:rPr lang="en-US"/>
              <a:t>Body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EEFA69-280F-B248-B8F6-2768F238FF2A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CDF8D579-9351-4FD4-821C-343227506B2C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7742DE-7C15-A048-8271-255865D4B8B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9930C-EFFE-CC46-9097-46DC2A9ECEC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A6BBEA2-9827-40A2-B010-5CAAEFC35EA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8E7D764-9493-014F-A843-33769C2AB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8658" y="136525"/>
            <a:ext cx="10515600" cy="1325563"/>
          </a:xfrm>
        </p:spPr>
        <p:txBody>
          <a:bodyPr/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3565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688">
          <p15:clr>
            <a:srgbClr val="FBAE40"/>
          </p15:clr>
        </p15:guide>
      </p15:sldGuideLst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">
            <a:extLst>
              <a:ext uri="{FF2B5EF4-FFF2-40B4-BE49-F238E27FC236}">
                <a16:creationId xmlns:a16="http://schemas.microsoft.com/office/drawing/2014/main" id="{3FA5E2FE-F552-8E44-8CAA-11AF2ECB65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29321" y="325438"/>
            <a:ext cx="654929" cy="438262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9E0A4BD-6E70-7348-AA5D-2B102D728129}"/>
              </a:ext>
            </a:extLst>
          </p:cNvPr>
          <p:cNvCxnSpPr/>
          <p:nvPr/>
        </p:nvCxnSpPr>
        <p:spPr>
          <a:xfrm flipV="1">
            <a:off x="11539538" y="0"/>
            <a:ext cx="0" cy="68580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C211B0-1939-C14E-871D-470AA6FB6D00}"/>
              </a:ext>
            </a:extLst>
          </p:cNvPr>
          <p:cNvCxnSpPr/>
          <p:nvPr/>
        </p:nvCxnSpPr>
        <p:spPr>
          <a:xfrm flipV="1">
            <a:off x="1307285" y="0"/>
            <a:ext cx="0" cy="68580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1">
            <a:extLst>
              <a:ext uri="{FF2B5EF4-FFF2-40B4-BE49-F238E27FC236}">
                <a16:creationId xmlns:a16="http://schemas.microsoft.com/office/drawing/2014/main" id="{8E5425ED-BA0E-BA45-B359-8F0B1EAF48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39100" y="1493540"/>
            <a:ext cx="9568671" cy="1421928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 Here</a:t>
            </a:r>
            <a:br>
              <a:rPr lang="en-US"/>
            </a:br>
            <a:r>
              <a:rPr lang="en-US"/>
              <a:t>Presentation Title Here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C7FC915-1962-DA49-9050-5A5223A48E2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39079" y="3252724"/>
            <a:ext cx="9568671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1EA0B09-CDD3-0E41-BC40-747E5884DF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30322" y="4686301"/>
            <a:ext cx="4628425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27" name="Text Placeholder 25">
            <a:extLst>
              <a:ext uri="{FF2B5EF4-FFF2-40B4-BE49-F238E27FC236}">
                <a16:creationId xmlns:a16="http://schemas.microsoft.com/office/drawing/2014/main" id="{F85459DA-31C7-824B-9301-287ACA2CDAF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30322" y="5050528"/>
            <a:ext cx="4628425" cy="313932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Title/Occupation</a:t>
            </a:r>
          </a:p>
        </p:txBody>
      </p:sp>
      <p:sp>
        <p:nvSpPr>
          <p:cNvPr id="28" name="Text Placeholder 25">
            <a:extLst>
              <a:ext uri="{FF2B5EF4-FFF2-40B4-BE49-F238E27FC236}">
                <a16:creationId xmlns:a16="http://schemas.microsoft.com/office/drawing/2014/main" id="{08A27863-A97F-7D4A-A6F5-AC0DFD141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88075" y="4686301"/>
            <a:ext cx="4619670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29" name="Text Placeholder 25">
            <a:extLst>
              <a:ext uri="{FF2B5EF4-FFF2-40B4-BE49-F238E27FC236}">
                <a16:creationId xmlns:a16="http://schemas.microsoft.com/office/drawing/2014/main" id="{099DDB18-B4D0-684E-A8EC-C326C4EF29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88075" y="5050528"/>
            <a:ext cx="4619670" cy="313932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Title/Occupation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58650C-B82D-9944-BBF3-D1B081ADEF47}"/>
              </a:ext>
            </a:extLst>
          </p:cNvPr>
          <p:cNvSpPr/>
          <p:nvPr/>
        </p:nvSpPr>
        <p:spPr>
          <a:xfrm>
            <a:off x="10152922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D12EDD-D576-BD44-9893-091645198A71}"/>
              </a:ext>
            </a:extLst>
          </p:cNvPr>
          <p:cNvSpPr/>
          <p:nvPr/>
        </p:nvSpPr>
        <p:spPr>
          <a:xfrm>
            <a:off x="436825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142881618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F31E2F-0054-D243-8CFC-5F006801A2A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0561"/>
          <a:stretch/>
        </p:blipFill>
        <p:spPr>
          <a:xfrm>
            <a:off x="1295402" y="0"/>
            <a:ext cx="2616208" cy="6858000"/>
          </a:xfrm>
          <a:prstGeom prst="rect">
            <a:avLst/>
          </a:prstGeom>
        </p:spPr>
      </p:pic>
      <p:pic>
        <p:nvPicPr>
          <p:cNvPr id="6" name="Image">
            <a:extLst>
              <a:ext uri="{FF2B5EF4-FFF2-40B4-BE49-F238E27FC236}">
                <a16:creationId xmlns:a16="http://schemas.microsoft.com/office/drawing/2014/main" id="{11366D77-CFDE-734F-8486-1371DD10EED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29322" y="325438"/>
            <a:ext cx="652809" cy="43684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1">
            <a:extLst>
              <a:ext uri="{FF2B5EF4-FFF2-40B4-BE49-F238E27FC236}">
                <a16:creationId xmlns:a16="http://schemas.microsoft.com/office/drawing/2014/main" id="{73BB5EDF-441D-2B4A-8A2C-B807270914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38656" y="1493540"/>
            <a:ext cx="7626339" cy="1421928"/>
          </a:xfrm>
        </p:spPr>
        <p:txBody>
          <a:bodyPr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 Here</a:t>
            </a:r>
            <a:br>
              <a:rPr lang="en-US"/>
            </a:br>
            <a:r>
              <a:rPr lang="en-US"/>
              <a:t>Presentation Title Here</a:t>
            </a: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147D771D-D6BE-4041-B115-21739AE1F9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38635" y="3252724"/>
            <a:ext cx="7626339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9" name="Text Placeholder 25">
            <a:extLst>
              <a:ext uri="{FF2B5EF4-FFF2-40B4-BE49-F238E27FC236}">
                <a16:creationId xmlns:a16="http://schemas.microsoft.com/office/drawing/2014/main" id="{DB9A32F9-8135-B240-A024-6C3C443B58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38635" y="4686301"/>
            <a:ext cx="3649656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0" name="Text Placeholder 25">
            <a:extLst>
              <a:ext uri="{FF2B5EF4-FFF2-40B4-BE49-F238E27FC236}">
                <a16:creationId xmlns:a16="http://schemas.microsoft.com/office/drawing/2014/main" id="{B4B2A201-48F5-9C4B-8A36-DAB3EE61EC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38635" y="5050528"/>
            <a:ext cx="3649656" cy="313932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Title/Occupation</a:t>
            </a:r>
          </a:p>
        </p:txBody>
      </p:sp>
      <p:sp>
        <p:nvSpPr>
          <p:cNvPr id="11" name="Text Placeholder 25">
            <a:extLst>
              <a:ext uri="{FF2B5EF4-FFF2-40B4-BE49-F238E27FC236}">
                <a16:creationId xmlns:a16="http://schemas.microsoft.com/office/drawing/2014/main" id="{997BE16F-70AB-364A-A602-D251A5B9B69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15316" y="4686301"/>
            <a:ext cx="3649658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2" name="Text Placeholder 25">
            <a:extLst>
              <a:ext uri="{FF2B5EF4-FFF2-40B4-BE49-F238E27FC236}">
                <a16:creationId xmlns:a16="http://schemas.microsoft.com/office/drawing/2014/main" id="{4EC2EC6F-01E7-A740-9F9D-98A57AAC6F2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15316" y="5050528"/>
            <a:ext cx="3649658" cy="313932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Title/Occupation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EC3914-8F33-944A-8D67-7E83C6B70069}"/>
              </a:ext>
            </a:extLst>
          </p:cNvPr>
          <p:cNvSpPr/>
          <p:nvPr/>
        </p:nvSpPr>
        <p:spPr>
          <a:xfrm>
            <a:off x="10804697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F56653-6846-EE43-A38D-125DCC62F521}"/>
              </a:ext>
            </a:extLst>
          </p:cNvPr>
          <p:cNvSpPr/>
          <p:nvPr/>
        </p:nvSpPr>
        <p:spPr>
          <a:xfrm>
            <a:off x="436825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297891620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B2F4CA9B-731F-CB4E-B613-B2A991BC41F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" y="-11"/>
            <a:ext cx="12192000" cy="6858011"/>
          </a:xfrm>
          <a:custGeom>
            <a:avLst/>
            <a:gdLst>
              <a:gd name="connsiteX0" fmla="*/ 11748976 w 12192000"/>
              <a:gd name="connsiteY0" fmla="*/ 6680211 h 6858011"/>
              <a:gd name="connsiteX1" fmla="*/ 11762946 w 12192000"/>
              <a:gd name="connsiteY1" fmla="*/ 6723391 h 6858011"/>
              <a:gd name="connsiteX2" fmla="*/ 11735006 w 12192000"/>
              <a:gd name="connsiteY2" fmla="*/ 6723391 h 6858011"/>
              <a:gd name="connsiteX3" fmla="*/ 11384486 w 12192000"/>
              <a:gd name="connsiteY3" fmla="*/ 6678941 h 6858011"/>
              <a:gd name="connsiteX4" fmla="*/ 11393376 w 12192000"/>
              <a:gd name="connsiteY4" fmla="*/ 6678941 h 6858011"/>
              <a:gd name="connsiteX5" fmla="*/ 11404806 w 12192000"/>
              <a:gd name="connsiteY5" fmla="*/ 6680211 h 6858011"/>
              <a:gd name="connsiteX6" fmla="*/ 11413696 w 12192000"/>
              <a:gd name="connsiteY6" fmla="*/ 6686561 h 6858011"/>
              <a:gd name="connsiteX7" fmla="*/ 11418776 w 12192000"/>
              <a:gd name="connsiteY7" fmla="*/ 6696721 h 6858011"/>
              <a:gd name="connsiteX8" fmla="*/ 11420046 w 12192000"/>
              <a:gd name="connsiteY8" fmla="*/ 6710691 h 6858011"/>
              <a:gd name="connsiteX9" fmla="*/ 11392106 w 12192000"/>
              <a:gd name="connsiteY9" fmla="*/ 6741171 h 6858011"/>
              <a:gd name="connsiteX10" fmla="*/ 11384486 w 12192000"/>
              <a:gd name="connsiteY10" fmla="*/ 6741171 h 6858011"/>
              <a:gd name="connsiteX11" fmla="*/ 11121596 w 12192000"/>
              <a:gd name="connsiteY11" fmla="*/ 6677670 h 6858011"/>
              <a:gd name="connsiteX12" fmla="*/ 11130486 w 12192000"/>
              <a:gd name="connsiteY12" fmla="*/ 6680210 h 6858011"/>
              <a:gd name="connsiteX13" fmla="*/ 11136836 w 12192000"/>
              <a:gd name="connsiteY13" fmla="*/ 6687830 h 6858011"/>
              <a:gd name="connsiteX14" fmla="*/ 11140646 w 12192000"/>
              <a:gd name="connsiteY14" fmla="*/ 6697990 h 6858011"/>
              <a:gd name="connsiteX15" fmla="*/ 11141916 w 12192000"/>
              <a:gd name="connsiteY15" fmla="*/ 6710690 h 6858011"/>
              <a:gd name="connsiteX16" fmla="*/ 11140646 w 12192000"/>
              <a:gd name="connsiteY16" fmla="*/ 6723390 h 6858011"/>
              <a:gd name="connsiteX17" fmla="*/ 11136836 w 12192000"/>
              <a:gd name="connsiteY17" fmla="*/ 6733550 h 6858011"/>
              <a:gd name="connsiteX18" fmla="*/ 11130486 w 12192000"/>
              <a:gd name="connsiteY18" fmla="*/ 6739900 h 6858011"/>
              <a:gd name="connsiteX19" fmla="*/ 11121596 w 12192000"/>
              <a:gd name="connsiteY19" fmla="*/ 6742440 h 6858011"/>
              <a:gd name="connsiteX20" fmla="*/ 11112706 w 12192000"/>
              <a:gd name="connsiteY20" fmla="*/ 6739900 h 6858011"/>
              <a:gd name="connsiteX21" fmla="*/ 11106356 w 12192000"/>
              <a:gd name="connsiteY21" fmla="*/ 6733550 h 6858011"/>
              <a:gd name="connsiteX22" fmla="*/ 11102546 w 12192000"/>
              <a:gd name="connsiteY22" fmla="*/ 6722120 h 6858011"/>
              <a:gd name="connsiteX23" fmla="*/ 11101276 w 12192000"/>
              <a:gd name="connsiteY23" fmla="*/ 6709420 h 6858011"/>
              <a:gd name="connsiteX24" fmla="*/ 11102546 w 12192000"/>
              <a:gd name="connsiteY24" fmla="*/ 6696720 h 6858011"/>
              <a:gd name="connsiteX25" fmla="*/ 11106356 w 12192000"/>
              <a:gd name="connsiteY25" fmla="*/ 6686560 h 6858011"/>
              <a:gd name="connsiteX26" fmla="*/ 11112706 w 12192000"/>
              <a:gd name="connsiteY26" fmla="*/ 6680210 h 6858011"/>
              <a:gd name="connsiteX27" fmla="*/ 11121596 w 12192000"/>
              <a:gd name="connsiteY27" fmla="*/ 6677670 h 6858011"/>
              <a:gd name="connsiteX28" fmla="*/ 11798506 w 12192000"/>
              <a:gd name="connsiteY28" fmla="*/ 6670051 h 6858011"/>
              <a:gd name="connsiteX29" fmla="*/ 11798506 w 12192000"/>
              <a:gd name="connsiteY29" fmla="*/ 6751331 h 6858011"/>
              <a:gd name="connsiteX30" fmla="*/ 11845496 w 12192000"/>
              <a:gd name="connsiteY30" fmla="*/ 6751331 h 6858011"/>
              <a:gd name="connsiteX31" fmla="*/ 11845496 w 12192000"/>
              <a:gd name="connsiteY31" fmla="*/ 6741171 h 6858011"/>
              <a:gd name="connsiteX32" fmla="*/ 11809936 w 12192000"/>
              <a:gd name="connsiteY32" fmla="*/ 6741171 h 6858011"/>
              <a:gd name="connsiteX33" fmla="*/ 11809936 w 12192000"/>
              <a:gd name="connsiteY33" fmla="*/ 6670051 h 6858011"/>
              <a:gd name="connsiteX34" fmla="*/ 11742626 w 12192000"/>
              <a:gd name="connsiteY34" fmla="*/ 6670051 h 6858011"/>
              <a:gd name="connsiteX35" fmla="*/ 11715956 w 12192000"/>
              <a:gd name="connsiteY35" fmla="*/ 6751331 h 6858011"/>
              <a:gd name="connsiteX36" fmla="*/ 11727386 w 12192000"/>
              <a:gd name="connsiteY36" fmla="*/ 6751331 h 6858011"/>
              <a:gd name="connsiteX37" fmla="*/ 11733736 w 12192000"/>
              <a:gd name="connsiteY37" fmla="*/ 6733551 h 6858011"/>
              <a:gd name="connsiteX38" fmla="*/ 11768026 w 12192000"/>
              <a:gd name="connsiteY38" fmla="*/ 6733551 h 6858011"/>
              <a:gd name="connsiteX39" fmla="*/ 11773106 w 12192000"/>
              <a:gd name="connsiteY39" fmla="*/ 6751331 h 6858011"/>
              <a:gd name="connsiteX40" fmla="*/ 11784536 w 12192000"/>
              <a:gd name="connsiteY40" fmla="*/ 6751331 h 6858011"/>
              <a:gd name="connsiteX41" fmla="*/ 11757866 w 12192000"/>
              <a:gd name="connsiteY41" fmla="*/ 6670051 h 6858011"/>
              <a:gd name="connsiteX42" fmla="*/ 11654997 w 12192000"/>
              <a:gd name="connsiteY42" fmla="*/ 6670051 h 6858011"/>
              <a:gd name="connsiteX43" fmla="*/ 11654997 w 12192000"/>
              <a:gd name="connsiteY43" fmla="*/ 6678941 h 6858011"/>
              <a:gd name="connsiteX44" fmla="*/ 11674047 w 12192000"/>
              <a:gd name="connsiteY44" fmla="*/ 6678941 h 6858011"/>
              <a:gd name="connsiteX45" fmla="*/ 11674047 w 12192000"/>
              <a:gd name="connsiteY45" fmla="*/ 6741171 h 6858011"/>
              <a:gd name="connsiteX46" fmla="*/ 11654997 w 12192000"/>
              <a:gd name="connsiteY46" fmla="*/ 6741171 h 6858011"/>
              <a:gd name="connsiteX47" fmla="*/ 11654997 w 12192000"/>
              <a:gd name="connsiteY47" fmla="*/ 6750061 h 6858011"/>
              <a:gd name="connsiteX48" fmla="*/ 11703257 w 12192000"/>
              <a:gd name="connsiteY48" fmla="*/ 6750061 h 6858011"/>
              <a:gd name="connsiteX49" fmla="*/ 11703257 w 12192000"/>
              <a:gd name="connsiteY49" fmla="*/ 6741171 h 6858011"/>
              <a:gd name="connsiteX50" fmla="*/ 11684207 w 12192000"/>
              <a:gd name="connsiteY50" fmla="*/ 6741171 h 6858011"/>
              <a:gd name="connsiteX51" fmla="*/ 11684207 w 12192000"/>
              <a:gd name="connsiteY51" fmla="*/ 6678941 h 6858011"/>
              <a:gd name="connsiteX52" fmla="*/ 11703257 w 12192000"/>
              <a:gd name="connsiteY52" fmla="*/ 6678941 h 6858011"/>
              <a:gd name="connsiteX53" fmla="*/ 11703257 w 12192000"/>
              <a:gd name="connsiteY53" fmla="*/ 6670051 h 6858011"/>
              <a:gd name="connsiteX54" fmla="*/ 11580067 w 12192000"/>
              <a:gd name="connsiteY54" fmla="*/ 6670051 h 6858011"/>
              <a:gd name="connsiteX55" fmla="*/ 11580067 w 12192000"/>
              <a:gd name="connsiteY55" fmla="*/ 6678941 h 6858011"/>
              <a:gd name="connsiteX56" fmla="*/ 11604197 w 12192000"/>
              <a:gd name="connsiteY56" fmla="*/ 6678941 h 6858011"/>
              <a:gd name="connsiteX57" fmla="*/ 11604197 w 12192000"/>
              <a:gd name="connsiteY57" fmla="*/ 6750061 h 6858011"/>
              <a:gd name="connsiteX58" fmla="*/ 11615627 w 12192000"/>
              <a:gd name="connsiteY58" fmla="*/ 6750061 h 6858011"/>
              <a:gd name="connsiteX59" fmla="*/ 11615627 w 12192000"/>
              <a:gd name="connsiteY59" fmla="*/ 6678941 h 6858011"/>
              <a:gd name="connsiteX60" fmla="*/ 11639757 w 12192000"/>
              <a:gd name="connsiteY60" fmla="*/ 6678941 h 6858011"/>
              <a:gd name="connsiteX61" fmla="*/ 11639757 w 12192000"/>
              <a:gd name="connsiteY61" fmla="*/ 6670051 h 6858011"/>
              <a:gd name="connsiteX62" fmla="*/ 11512756 w 12192000"/>
              <a:gd name="connsiteY62" fmla="*/ 6670051 h 6858011"/>
              <a:gd name="connsiteX63" fmla="*/ 11512756 w 12192000"/>
              <a:gd name="connsiteY63" fmla="*/ 6750061 h 6858011"/>
              <a:gd name="connsiteX64" fmla="*/ 11522916 w 12192000"/>
              <a:gd name="connsiteY64" fmla="*/ 6750061 h 6858011"/>
              <a:gd name="connsiteX65" fmla="*/ 11522916 w 12192000"/>
              <a:gd name="connsiteY65" fmla="*/ 6724661 h 6858011"/>
              <a:gd name="connsiteX66" fmla="*/ 11522916 w 12192000"/>
              <a:gd name="connsiteY66" fmla="*/ 6684021 h 6858011"/>
              <a:gd name="connsiteX67" fmla="*/ 11529266 w 12192000"/>
              <a:gd name="connsiteY67" fmla="*/ 6700531 h 6858011"/>
              <a:gd name="connsiteX68" fmla="*/ 11553396 w 12192000"/>
              <a:gd name="connsiteY68" fmla="*/ 6751331 h 6858011"/>
              <a:gd name="connsiteX69" fmla="*/ 11567366 w 12192000"/>
              <a:gd name="connsiteY69" fmla="*/ 6751331 h 6858011"/>
              <a:gd name="connsiteX70" fmla="*/ 11567366 w 12192000"/>
              <a:gd name="connsiteY70" fmla="*/ 6670051 h 6858011"/>
              <a:gd name="connsiteX71" fmla="*/ 11557206 w 12192000"/>
              <a:gd name="connsiteY71" fmla="*/ 6670051 h 6858011"/>
              <a:gd name="connsiteX72" fmla="*/ 11557206 w 12192000"/>
              <a:gd name="connsiteY72" fmla="*/ 6692911 h 6858011"/>
              <a:gd name="connsiteX73" fmla="*/ 11557206 w 12192000"/>
              <a:gd name="connsiteY73" fmla="*/ 6737361 h 6858011"/>
              <a:gd name="connsiteX74" fmla="*/ 11549586 w 12192000"/>
              <a:gd name="connsiteY74" fmla="*/ 6718311 h 6858011"/>
              <a:gd name="connsiteX75" fmla="*/ 11526726 w 12192000"/>
              <a:gd name="connsiteY75" fmla="*/ 6670051 h 6858011"/>
              <a:gd name="connsiteX76" fmla="*/ 11447987 w 12192000"/>
              <a:gd name="connsiteY76" fmla="*/ 6670051 h 6858011"/>
              <a:gd name="connsiteX77" fmla="*/ 11447987 w 12192000"/>
              <a:gd name="connsiteY77" fmla="*/ 6751331 h 6858011"/>
              <a:gd name="connsiteX78" fmla="*/ 11493707 w 12192000"/>
              <a:gd name="connsiteY78" fmla="*/ 6751331 h 6858011"/>
              <a:gd name="connsiteX79" fmla="*/ 11493707 w 12192000"/>
              <a:gd name="connsiteY79" fmla="*/ 6741171 h 6858011"/>
              <a:gd name="connsiteX80" fmla="*/ 11458147 w 12192000"/>
              <a:gd name="connsiteY80" fmla="*/ 6741171 h 6858011"/>
              <a:gd name="connsiteX81" fmla="*/ 11458147 w 12192000"/>
              <a:gd name="connsiteY81" fmla="*/ 6713231 h 6858011"/>
              <a:gd name="connsiteX82" fmla="*/ 11492437 w 12192000"/>
              <a:gd name="connsiteY82" fmla="*/ 6713231 h 6858011"/>
              <a:gd name="connsiteX83" fmla="*/ 11492437 w 12192000"/>
              <a:gd name="connsiteY83" fmla="*/ 6704341 h 6858011"/>
              <a:gd name="connsiteX84" fmla="*/ 11458147 w 12192000"/>
              <a:gd name="connsiteY84" fmla="*/ 6704341 h 6858011"/>
              <a:gd name="connsiteX85" fmla="*/ 11458147 w 12192000"/>
              <a:gd name="connsiteY85" fmla="*/ 6678941 h 6858011"/>
              <a:gd name="connsiteX86" fmla="*/ 11493707 w 12192000"/>
              <a:gd name="connsiteY86" fmla="*/ 6678941 h 6858011"/>
              <a:gd name="connsiteX87" fmla="*/ 11493707 w 12192000"/>
              <a:gd name="connsiteY87" fmla="*/ 6670051 h 6858011"/>
              <a:gd name="connsiteX88" fmla="*/ 11373056 w 12192000"/>
              <a:gd name="connsiteY88" fmla="*/ 6670051 h 6858011"/>
              <a:gd name="connsiteX89" fmla="*/ 11373056 w 12192000"/>
              <a:gd name="connsiteY89" fmla="*/ 6750061 h 6858011"/>
              <a:gd name="connsiteX90" fmla="*/ 11390836 w 12192000"/>
              <a:gd name="connsiteY90" fmla="*/ 6750061 h 6858011"/>
              <a:gd name="connsiteX91" fmla="*/ 11404806 w 12192000"/>
              <a:gd name="connsiteY91" fmla="*/ 6748791 h 6858011"/>
              <a:gd name="connsiteX92" fmla="*/ 11414966 w 12192000"/>
              <a:gd name="connsiteY92" fmla="*/ 6744981 h 6858011"/>
              <a:gd name="connsiteX93" fmla="*/ 11422586 w 12192000"/>
              <a:gd name="connsiteY93" fmla="*/ 6738631 h 6858011"/>
              <a:gd name="connsiteX94" fmla="*/ 11427666 w 12192000"/>
              <a:gd name="connsiteY94" fmla="*/ 6731011 h 6858011"/>
              <a:gd name="connsiteX95" fmla="*/ 11430206 w 12192000"/>
              <a:gd name="connsiteY95" fmla="*/ 6720851 h 6858011"/>
              <a:gd name="connsiteX96" fmla="*/ 11431476 w 12192000"/>
              <a:gd name="connsiteY96" fmla="*/ 6709421 h 6858011"/>
              <a:gd name="connsiteX97" fmla="*/ 11421316 w 12192000"/>
              <a:gd name="connsiteY97" fmla="*/ 6680211 h 6858011"/>
              <a:gd name="connsiteX98" fmla="*/ 11393376 w 12192000"/>
              <a:gd name="connsiteY98" fmla="*/ 6670051 h 6858011"/>
              <a:gd name="connsiteX99" fmla="*/ 11305746 w 12192000"/>
              <a:gd name="connsiteY99" fmla="*/ 6670051 h 6858011"/>
              <a:gd name="connsiteX100" fmla="*/ 11305746 w 12192000"/>
              <a:gd name="connsiteY100" fmla="*/ 6678941 h 6858011"/>
              <a:gd name="connsiteX101" fmla="*/ 11324796 w 12192000"/>
              <a:gd name="connsiteY101" fmla="*/ 6678941 h 6858011"/>
              <a:gd name="connsiteX102" fmla="*/ 11324796 w 12192000"/>
              <a:gd name="connsiteY102" fmla="*/ 6741171 h 6858011"/>
              <a:gd name="connsiteX103" fmla="*/ 11305746 w 12192000"/>
              <a:gd name="connsiteY103" fmla="*/ 6741171 h 6858011"/>
              <a:gd name="connsiteX104" fmla="*/ 11305746 w 12192000"/>
              <a:gd name="connsiteY104" fmla="*/ 6750061 h 6858011"/>
              <a:gd name="connsiteX105" fmla="*/ 11354006 w 12192000"/>
              <a:gd name="connsiteY105" fmla="*/ 6750061 h 6858011"/>
              <a:gd name="connsiteX106" fmla="*/ 11354006 w 12192000"/>
              <a:gd name="connsiteY106" fmla="*/ 6741171 h 6858011"/>
              <a:gd name="connsiteX107" fmla="*/ 11334956 w 12192000"/>
              <a:gd name="connsiteY107" fmla="*/ 6741171 h 6858011"/>
              <a:gd name="connsiteX108" fmla="*/ 11334956 w 12192000"/>
              <a:gd name="connsiteY108" fmla="*/ 6678941 h 6858011"/>
              <a:gd name="connsiteX109" fmla="*/ 11354006 w 12192000"/>
              <a:gd name="connsiteY109" fmla="*/ 6678941 h 6858011"/>
              <a:gd name="connsiteX110" fmla="*/ 11354006 w 12192000"/>
              <a:gd name="connsiteY110" fmla="*/ 6670051 h 6858011"/>
              <a:gd name="connsiteX111" fmla="*/ 11238437 w 12192000"/>
              <a:gd name="connsiteY111" fmla="*/ 6670051 h 6858011"/>
              <a:gd name="connsiteX112" fmla="*/ 11238437 w 12192000"/>
              <a:gd name="connsiteY112" fmla="*/ 6750061 h 6858011"/>
              <a:gd name="connsiteX113" fmla="*/ 11249867 w 12192000"/>
              <a:gd name="connsiteY113" fmla="*/ 6750061 h 6858011"/>
              <a:gd name="connsiteX114" fmla="*/ 11249867 w 12192000"/>
              <a:gd name="connsiteY114" fmla="*/ 6714501 h 6858011"/>
              <a:gd name="connsiteX115" fmla="*/ 11282887 w 12192000"/>
              <a:gd name="connsiteY115" fmla="*/ 6714501 h 6858011"/>
              <a:gd name="connsiteX116" fmla="*/ 11282887 w 12192000"/>
              <a:gd name="connsiteY116" fmla="*/ 6705611 h 6858011"/>
              <a:gd name="connsiteX117" fmla="*/ 11249867 w 12192000"/>
              <a:gd name="connsiteY117" fmla="*/ 6705611 h 6858011"/>
              <a:gd name="connsiteX118" fmla="*/ 11249867 w 12192000"/>
              <a:gd name="connsiteY118" fmla="*/ 6678941 h 6858011"/>
              <a:gd name="connsiteX119" fmla="*/ 11284157 w 12192000"/>
              <a:gd name="connsiteY119" fmla="*/ 6678941 h 6858011"/>
              <a:gd name="connsiteX120" fmla="*/ 11284157 w 12192000"/>
              <a:gd name="connsiteY120" fmla="*/ 6670051 h 6858011"/>
              <a:gd name="connsiteX121" fmla="*/ 11164777 w 12192000"/>
              <a:gd name="connsiteY121" fmla="*/ 6670051 h 6858011"/>
              <a:gd name="connsiteX122" fmla="*/ 11164777 w 12192000"/>
              <a:gd name="connsiteY122" fmla="*/ 6750061 h 6858011"/>
              <a:gd name="connsiteX123" fmla="*/ 11174937 w 12192000"/>
              <a:gd name="connsiteY123" fmla="*/ 6750061 h 6858011"/>
              <a:gd name="connsiteX124" fmla="*/ 11174937 w 12192000"/>
              <a:gd name="connsiteY124" fmla="*/ 6724661 h 6858011"/>
              <a:gd name="connsiteX125" fmla="*/ 11174937 w 12192000"/>
              <a:gd name="connsiteY125" fmla="*/ 6684021 h 6858011"/>
              <a:gd name="connsiteX126" fmla="*/ 11181287 w 12192000"/>
              <a:gd name="connsiteY126" fmla="*/ 6700531 h 6858011"/>
              <a:gd name="connsiteX127" fmla="*/ 11205417 w 12192000"/>
              <a:gd name="connsiteY127" fmla="*/ 6751331 h 6858011"/>
              <a:gd name="connsiteX128" fmla="*/ 11219387 w 12192000"/>
              <a:gd name="connsiteY128" fmla="*/ 6751331 h 6858011"/>
              <a:gd name="connsiteX129" fmla="*/ 11219387 w 12192000"/>
              <a:gd name="connsiteY129" fmla="*/ 6670051 h 6858011"/>
              <a:gd name="connsiteX130" fmla="*/ 11207957 w 12192000"/>
              <a:gd name="connsiteY130" fmla="*/ 6670051 h 6858011"/>
              <a:gd name="connsiteX131" fmla="*/ 11207957 w 12192000"/>
              <a:gd name="connsiteY131" fmla="*/ 6692911 h 6858011"/>
              <a:gd name="connsiteX132" fmla="*/ 11207957 w 12192000"/>
              <a:gd name="connsiteY132" fmla="*/ 6737361 h 6858011"/>
              <a:gd name="connsiteX133" fmla="*/ 11200337 w 12192000"/>
              <a:gd name="connsiteY133" fmla="*/ 6718311 h 6858011"/>
              <a:gd name="connsiteX134" fmla="*/ 11178747 w 12192000"/>
              <a:gd name="connsiteY134" fmla="*/ 6670051 h 6858011"/>
              <a:gd name="connsiteX135" fmla="*/ 10887916 w 12192000"/>
              <a:gd name="connsiteY135" fmla="*/ 6670051 h 6858011"/>
              <a:gd name="connsiteX136" fmla="*/ 10887916 w 12192000"/>
              <a:gd name="connsiteY136" fmla="*/ 6678941 h 6858011"/>
              <a:gd name="connsiteX137" fmla="*/ 10905696 w 12192000"/>
              <a:gd name="connsiteY137" fmla="*/ 6678941 h 6858011"/>
              <a:gd name="connsiteX138" fmla="*/ 10906966 w 12192000"/>
              <a:gd name="connsiteY138" fmla="*/ 6678941 h 6858011"/>
              <a:gd name="connsiteX139" fmla="*/ 10906966 w 12192000"/>
              <a:gd name="connsiteY139" fmla="*/ 6741171 h 6858011"/>
              <a:gd name="connsiteX140" fmla="*/ 10887916 w 12192000"/>
              <a:gd name="connsiteY140" fmla="*/ 6741171 h 6858011"/>
              <a:gd name="connsiteX141" fmla="*/ 10887916 w 12192000"/>
              <a:gd name="connsiteY141" fmla="*/ 6750061 h 6858011"/>
              <a:gd name="connsiteX142" fmla="*/ 10936176 w 12192000"/>
              <a:gd name="connsiteY142" fmla="*/ 6750061 h 6858011"/>
              <a:gd name="connsiteX143" fmla="*/ 10936176 w 12192000"/>
              <a:gd name="connsiteY143" fmla="*/ 6741171 h 6858011"/>
              <a:gd name="connsiteX144" fmla="*/ 10917126 w 12192000"/>
              <a:gd name="connsiteY144" fmla="*/ 6741171 h 6858011"/>
              <a:gd name="connsiteX145" fmla="*/ 10917126 w 12192000"/>
              <a:gd name="connsiteY145" fmla="*/ 6678941 h 6858011"/>
              <a:gd name="connsiteX146" fmla="*/ 10936176 w 12192000"/>
              <a:gd name="connsiteY146" fmla="*/ 6678941 h 6858011"/>
              <a:gd name="connsiteX147" fmla="*/ 10936176 w 12192000"/>
              <a:gd name="connsiteY147" fmla="*/ 6670051 h 6858011"/>
              <a:gd name="connsiteX148" fmla="*/ 10814256 w 12192000"/>
              <a:gd name="connsiteY148" fmla="*/ 6670051 h 6858011"/>
              <a:gd name="connsiteX149" fmla="*/ 10814256 w 12192000"/>
              <a:gd name="connsiteY149" fmla="*/ 6750061 h 6858011"/>
              <a:gd name="connsiteX150" fmla="*/ 10824416 w 12192000"/>
              <a:gd name="connsiteY150" fmla="*/ 6750061 h 6858011"/>
              <a:gd name="connsiteX151" fmla="*/ 10824416 w 12192000"/>
              <a:gd name="connsiteY151" fmla="*/ 6724661 h 6858011"/>
              <a:gd name="connsiteX152" fmla="*/ 10824416 w 12192000"/>
              <a:gd name="connsiteY152" fmla="*/ 6684021 h 6858011"/>
              <a:gd name="connsiteX153" fmla="*/ 10830766 w 12192000"/>
              <a:gd name="connsiteY153" fmla="*/ 6700531 h 6858011"/>
              <a:gd name="connsiteX154" fmla="*/ 10854896 w 12192000"/>
              <a:gd name="connsiteY154" fmla="*/ 6751331 h 6858011"/>
              <a:gd name="connsiteX155" fmla="*/ 10868866 w 12192000"/>
              <a:gd name="connsiteY155" fmla="*/ 6751331 h 6858011"/>
              <a:gd name="connsiteX156" fmla="*/ 10868866 w 12192000"/>
              <a:gd name="connsiteY156" fmla="*/ 6670051 h 6858011"/>
              <a:gd name="connsiteX157" fmla="*/ 10858706 w 12192000"/>
              <a:gd name="connsiteY157" fmla="*/ 6670051 h 6858011"/>
              <a:gd name="connsiteX158" fmla="*/ 10858706 w 12192000"/>
              <a:gd name="connsiteY158" fmla="*/ 6692911 h 6858011"/>
              <a:gd name="connsiteX159" fmla="*/ 10858706 w 12192000"/>
              <a:gd name="connsiteY159" fmla="*/ 6737361 h 6858011"/>
              <a:gd name="connsiteX160" fmla="*/ 10851086 w 12192000"/>
              <a:gd name="connsiteY160" fmla="*/ 6718311 h 6858011"/>
              <a:gd name="connsiteX161" fmla="*/ 10828226 w 12192000"/>
              <a:gd name="connsiteY161" fmla="*/ 6670051 h 6858011"/>
              <a:gd name="connsiteX162" fmla="*/ 11122866 w 12192000"/>
              <a:gd name="connsiteY162" fmla="*/ 6668780 h 6858011"/>
              <a:gd name="connsiteX163" fmla="*/ 11110166 w 12192000"/>
              <a:gd name="connsiteY163" fmla="*/ 6671320 h 6858011"/>
              <a:gd name="connsiteX164" fmla="*/ 11100006 w 12192000"/>
              <a:gd name="connsiteY164" fmla="*/ 6678940 h 6858011"/>
              <a:gd name="connsiteX165" fmla="*/ 11093656 w 12192000"/>
              <a:gd name="connsiteY165" fmla="*/ 6691640 h 6858011"/>
              <a:gd name="connsiteX166" fmla="*/ 11091116 w 12192000"/>
              <a:gd name="connsiteY166" fmla="*/ 6710690 h 6858011"/>
              <a:gd name="connsiteX167" fmla="*/ 11092386 w 12192000"/>
              <a:gd name="connsiteY167" fmla="*/ 6728470 h 6858011"/>
              <a:gd name="connsiteX168" fmla="*/ 11097466 w 12192000"/>
              <a:gd name="connsiteY168" fmla="*/ 6741170 h 6858011"/>
              <a:gd name="connsiteX169" fmla="*/ 11107626 w 12192000"/>
              <a:gd name="connsiteY169" fmla="*/ 6748790 h 6858011"/>
              <a:gd name="connsiteX170" fmla="*/ 11121596 w 12192000"/>
              <a:gd name="connsiteY170" fmla="*/ 6751330 h 6858011"/>
              <a:gd name="connsiteX171" fmla="*/ 11134296 w 12192000"/>
              <a:gd name="connsiteY171" fmla="*/ 6748790 h 6858011"/>
              <a:gd name="connsiteX172" fmla="*/ 11144456 w 12192000"/>
              <a:gd name="connsiteY172" fmla="*/ 6741170 h 6858011"/>
              <a:gd name="connsiteX173" fmla="*/ 11150806 w 12192000"/>
              <a:gd name="connsiteY173" fmla="*/ 6728470 h 6858011"/>
              <a:gd name="connsiteX174" fmla="*/ 11153346 w 12192000"/>
              <a:gd name="connsiteY174" fmla="*/ 6709420 h 6858011"/>
              <a:gd name="connsiteX175" fmla="*/ 11152076 w 12192000"/>
              <a:gd name="connsiteY175" fmla="*/ 6692910 h 6858011"/>
              <a:gd name="connsiteX176" fmla="*/ 11145726 w 12192000"/>
              <a:gd name="connsiteY176" fmla="*/ 6680210 h 6858011"/>
              <a:gd name="connsiteX177" fmla="*/ 11136836 w 12192000"/>
              <a:gd name="connsiteY177" fmla="*/ 6671320 h 6858011"/>
              <a:gd name="connsiteX178" fmla="*/ 11122866 w 12192000"/>
              <a:gd name="connsiteY178" fmla="*/ 6668780 h 6858011"/>
              <a:gd name="connsiteX179" fmla="*/ 11059367 w 12192000"/>
              <a:gd name="connsiteY179" fmla="*/ 6668780 h 6858011"/>
              <a:gd name="connsiteX180" fmla="*/ 11044127 w 12192000"/>
              <a:gd name="connsiteY180" fmla="*/ 6671320 h 6858011"/>
              <a:gd name="connsiteX181" fmla="*/ 11032697 w 12192000"/>
              <a:gd name="connsiteY181" fmla="*/ 6680210 h 6858011"/>
              <a:gd name="connsiteX182" fmla="*/ 11025077 w 12192000"/>
              <a:gd name="connsiteY182" fmla="*/ 6692910 h 6858011"/>
              <a:gd name="connsiteX183" fmla="*/ 11022537 w 12192000"/>
              <a:gd name="connsiteY183" fmla="*/ 6710690 h 6858011"/>
              <a:gd name="connsiteX184" fmla="*/ 11031427 w 12192000"/>
              <a:gd name="connsiteY184" fmla="*/ 6741170 h 6858011"/>
              <a:gd name="connsiteX185" fmla="*/ 11058097 w 12192000"/>
              <a:gd name="connsiteY185" fmla="*/ 6751330 h 6858011"/>
              <a:gd name="connsiteX186" fmla="*/ 11078417 w 12192000"/>
              <a:gd name="connsiteY186" fmla="*/ 6747520 h 6858011"/>
              <a:gd name="connsiteX187" fmla="*/ 11078417 w 12192000"/>
              <a:gd name="connsiteY187" fmla="*/ 6737360 h 6858011"/>
              <a:gd name="connsiteX188" fmla="*/ 11069527 w 12192000"/>
              <a:gd name="connsiteY188" fmla="*/ 6741170 h 6858011"/>
              <a:gd name="connsiteX189" fmla="*/ 11059367 w 12192000"/>
              <a:gd name="connsiteY189" fmla="*/ 6742440 h 6858011"/>
              <a:gd name="connsiteX190" fmla="*/ 11040317 w 12192000"/>
              <a:gd name="connsiteY190" fmla="*/ 6734820 h 6858011"/>
              <a:gd name="connsiteX191" fmla="*/ 11033967 w 12192000"/>
              <a:gd name="connsiteY191" fmla="*/ 6710690 h 6858011"/>
              <a:gd name="connsiteX192" fmla="*/ 11035237 w 12192000"/>
              <a:gd name="connsiteY192" fmla="*/ 6696720 h 6858011"/>
              <a:gd name="connsiteX193" fmla="*/ 11041587 w 12192000"/>
              <a:gd name="connsiteY193" fmla="*/ 6687830 h 6858011"/>
              <a:gd name="connsiteX194" fmla="*/ 11049207 w 12192000"/>
              <a:gd name="connsiteY194" fmla="*/ 6681480 h 6858011"/>
              <a:gd name="connsiteX195" fmla="*/ 11059367 w 12192000"/>
              <a:gd name="connsiteY195" fmla="*/ 6678940 h 6858011"/>
              <a:gd name="connsiteX196" fmla="*/ 11069527 w 12192000"/>
              <a:gd name="connsiteY196" fmla="*/ 6680210 h 6858011"/>
              <a:gd name="connsiteX197" fmla="*/ 11078417 w 12192000"/>
              <a:gd name="connsiteY197" fmla="*/ 6684020 h 6858011"/>
              <a:gd name="connsiteX198" fmla="*/ 11078417 w 12192000"/>
              <a:gd name="connsiteY198" fmla="*/ 6672590 h 6858011"/>
              <a:gd name="connsiteX199" fmla="*/ 11069527 w 12192000"/>
              <a:gd name="connsiteY199" fmla="*/ 6670050 h 6858011"/>
              <a:gd name="connsiteX200" fmla="*/ 11059367 w 12192000"/>
              <a:gd name="connsiteY200" fmla="*/ 6668780 h 6858011"/>
              <a:gd name="connsiteX201" fmla="*/ 563750 w 12192000"/>
              <a:gd name="connsiteY201" fmla="*/ 6503751 h 6858011"/>
              <a:gd name="connsiteX202" fmla="*/ 563750 w 12192000"/>
              <a:gd name="connsiteY202" fmla="*/ 6518959 h 6858011"/>
              <a:gd name="connsiteX203" fmla="*/ 578547 w 12192000"/>
              <a:gd name="connsiteY203" fmla="*/ 6518959 h 6858011"/>
              <a:gd name="connsiteX204" fmla="*/ 578547 w 12192000"/>
              <a:gd name="connsiteY204" fmla="*/ 6503751 h 6858011"/>
              <a:gd name="connsiteX205" fmla="*/ 698264 w 12192000"/>
              <a:gd name="connsiteY205" fmla="*/ 6448451 h 6858011"/>
              <a:gd name="connsiteX206" fmla="*/ 714406 w 12192000"/>
              <a:gd name="connsiteY206" fmla="*/ 6455363 h 6858011"/>
              <a:gd name="connsiteX207" fmla="*/ 721131 w 12192000"/>
              <a:gd name="connsiteY207" fmla="*/ 6477483 h 6858011"/>
              <a:gd name="connsiteX208" fmla="*/ 714406 w 12192000"/>
              <a:gd name="connsiteY208" fmla="*/ 6500986 h 6858011"/>
              <a:gd name="connsiteX209" fmla="*/ 698264 w 12192000"/>
              <a:gd name="connsiteY209" fmla="*/ 6507898 h 6858011"/>
              <a:gd name="connsiteX210" fmla="*/ 682122 w 12192000"/>
              <a:gd name="connsiteY210" fmla="*/ 6500986 h 6858011"/>
              <a:gd name="connsiteX211" fmla="*/ 675396 w 12192000"/>
              <a:gd name="connsiteY211" fmla="*/ 6478866 h 6858011"/>
              <a:gd name="connsiteX212" fmla="*/ 682122 w 12192000"/>
              <a:gd name="connsiteY212" fmla="*/ 6455363 h 6858011"/>
              <a:gd name="connsiteX213" fmla="*/ 698264 w 12192000"/>
              <a:gd name="connsiteY213" fmla="*/ 6448451 h 6858011"/>
              <a:gd name="connsiteX214" fmla="*/ 530121 w 12192000"/>
              <a:gd name="connsiteY214" fmla="*/ 6440155 h 6858011"/>
              <a:gd name="connsiteX215" fmla="*/ 530121 w 12192000"/>
              <a:gd name="connsiteY215" fmla="*/ 6518958 h 6858011"/>
              <a:gd name="connsiteX216" fmla="*/ 543572 w 12192000"/>
              <a:gd name="connsiteY216" fmla="*/ 6518958 h 6858011"/>
              <a:gd name="connsiteX217" fmla="*/ 543572 w 12192000"/>
              <a:gd name="connsiteY217" fmla="*/ 6440155 h 6858011"/>
              <a:gd name="connsiteX218" fmla="*/ 698264 w 12192000"/>
              <a:gd name="connsiteY218" fmla="*/ 6438773 h 6858011"/>
              <a:gd name="connsiteX219" fmla="*/ 674051 w 12192000"/>
              <a:gd name="connsiteY219" fmla="*/ 6447068 h 6858011"/>
              <a:gd name="connsiteX220" fmla="*/ 661945 w 12192000"/>
              <a:gd name="connsiteY220" fmla="*/ 6478866 h 6858011"/>
              <a:gd name="connsiteX221" fmla="*/ 672706 w 12192000"/>
              <a:gd name="connsiteY221" fmla="*/ 6507898 h 6858011"/>
              <a:gd name="connsiteX222" fmla="*/ 698264 w 12192000"/>
              <a:gd name="connsiteY222" fmla="*/ 6518958 h 6858011"/>
              <a:gd name="connsiteX223" fmla="*/ 717096 w 12192000"/>
              <a:gd name="connsiteY223" fmla="*/ 6514811 h 6858011"/>
              <a:gd name="connsiteX224" fmla="*/ 730547 w 12192000"/>
              <a:gd name="connsiteY224" fmla="*/ 6500986 h 6858011"/>
              <a:gd name="connsiteX225" fmla="*/ 734583 w 12192000"/>
              <a:gd name="connsiteY225" fmla="*/ 6477483 h 6858011"/>
              <a:gd name="connsiteX226" fmla="*/ 723822 w 12192000"/>
              <a:gd name="connsiteY226" fmla="*/ 6449833 h 6858011"/>
              <a:gd name="connsiteX227" fmla="*/ 698264 w 12192000"/>
              <a:gd name="connsiteY227" fmla="*/ 6438773 h 6858011"/>
              <a:gd name="connsiteX228" fmla="*/ 628317 w 12192000"/>
              <a:gd name="connsiteY228" fmla="*/ 6438773 h 6858011"/>
              <a:gd name="connsiteX229" fmla="*/ 609485 w 12192000"/>
              <a:gd name="connsiteY229" fmla="*/ 6442921 h 6858011"/>
              <a:gd name="connsiteX230" fmla="*/ 597378 w 12192000"/>
              <a:gd name="connsiteY230" fmla="*/ 6456746 h 6858011"/>
              <a:gd name="connsiteX231" fmla="*/ 593343 w 12192000"/>
              <a:gd name="connsiteY231" fmla="*/ 6478866 h 6858011"/>
              <a:gd name="connsiteX232" fmla="*/ 602759 w 12192000"/>
              <a:gd name="connsiteY232" fmla="*/ 6509281 h 6858011"/>
              <a:gd name="connsiteX233" fmla="*/ 628317 w 12192000"/>
              <a:gd name="connsiteY233" fmla="*/ 6520341 h 6858011"/>
              <a:gd name="connsiteX234" fmla="*/ 649839 w 12192000"/>
              <a:gd name="connsiteY234" fmla="*/ 6512046 h 6858011"/>
              <a:gd name="connsiteX235" fmla="*/ 660600 w 12192000"/>
              <a:gd name="connsiteY235" fmla="*/ 6491308 h 6858011"/>
              <a:gd name="connsiteX236" fmla="*/ 647149 w 12192000"/>
              <a:gd name="connsiteY236" fmla="*/ 6489926 h 6858011"/>
              <a:gd name="connsiteX237" fmla="*/ 641768 w 12192000"/>
              <a:gd name="connsiteY237" fmla="*/ 6505133 h 6858011"/>
              <a:gd name="connsiteX238" fmla="*/ 628317 w 12192000"/>
              <a:gd name="connsiteY238" fmla="*/ 6509281 h 6858011"/>
              <a:gd name="connsiteX239" fmla="*/ 612175 w 12192000"/>
              <a:gd name="connsiteY239" fmla="*/ 6502368 h 6858011"/>
              <a:gd name="connsiteX240" fmla="*/ 606794 w 12192000"/>
              <a:gd name="connsiteY240" fmla="*/ 6478866 h 6858011"/>
              <a:gd name="connsiteX241" fmla="*/ 613520 w 12192000"/>
              <a:gd name="connsiteY241" fmla="*/ 6455363 h 6858011"/>
              <a:gd name="connsiteX242" fmla="*/ 629662 w 12192000"/>
              <a:gd name="connsiteY242" fmla="*/ 6448451 h 6858011"/>
              <a:gd name="connsiteX243" fmla="*/ 640423 w 12192000"/>
              <a:gd name="connsiteY243" fmla="*/ 6452598 h 6858011"/>
              <a:gd name="connsiteX244" fmla="*/ 647149 w 12192000"/>
              <a:gd name="connsiteY244" fmla="*/ 6465041 h 6858011"/>
              <a:gd name="connsiteX245" fmla="*/ 659255 w 12192000"/>
              <a:gd name="connsiteY245" fmla="*/ 6463658 h 6858011"/>
              <a:gd name="connsiteX246" fmla="*/ 648494 w 12192000"/>
              <a:gd name="connsiteY246" fmla="*/ 6445686 h 6858011"/>
              <a:gd name="connsiteX247" fmla="*/ 628317 w 12192000"/>
              <a:gd name="connsiteY247" fmla="*/ 6438773 h 6858011"/>
              <a:gd name="connsiteX248" fmla="*/ 780318 w 12192000"/>
              <a:gd name="connsiteY248" fmla="*/ 6437390 h 6858011"/>
              <a:gd name="connsiteX249" fmla="*/ 766866 w 12192000"/>
              <a:gd name="connsiteY249" fmla="*/ 6441538 h 6858011"/>
              <a:gd name="connsiteX250" fmla="*/ 757450 w 12192000"/>
              <a:gd name="connsiteY250" fmla="*/ 6451215 h 6858011"/>
              <a:gd name="connsiteX251" fmla="*/ 757450 w 12192000"/>
              <a:gd name="connsiteY251" fmla="*/ 6440155 h 6858011"/>
              <a:gd name="connsiteX252" fmla="*/ 745344 w 12192000"/>
              <a:gd name="connsiteY252" fmla="*/ 6440155 h 6858011"/>
              <a:gd name="connsiteX253" fmla="*/ 745344 w 12192000"/>
              <a:gd name="connsiteY253" fmla="*/ 6518958 h 6858011"/>
              <a:gd name="connsiteX254" fmla="*/ 757450 w 12192000"/>
              <a:gd name="connsiteY254" fmla="*/ 6518958 h 6858011"/>
              <a:gd name="connsiteX255" fmla="*/ 757450 w 12192000"/>
              <a:gd name="connsiteY255" fmla="*/ 6477483 h 6858011"/>
              <a:gd name="connsiteX256" fmla="*/ 760141 w 12192000"/>
              <a:gd name="connsiteY256" fmla="*/ 6460893 h 6858011"/>
              <a:gd name="connsiteX257" fmla="*/ 766866 w 12192000"/>
              <a:gd name="connsiteY257" fmla="*/ 6452598 h 6858011"/>
              <a:gd name="connsiteX258" fmla="*/ 777627 w 12192000"/>
              <a:gd name="connsiteY258" fmla="*/ 6449833 h 6858011"/>
              <a:gd name="connsiteX259" fmla="*/ 788389 w 12192000"/>
              <a:gd name="connsiteY259" fmla="*/ 6453980 h 6858011"/>
              <a:gd name="connsiteX260" fmla="*/ 791079 w 12192000"/>
              <a:gd name="connsiteY260" fmla="*/ 6467805 h 6858011"/>
              <a:gd name="connsiteX261" fmla="*/ 791079 w 12192000"/>
              <a:gd name="connsiteY261" fmla="*/ 6518958 h 6858011"/>
              <a:gd name="connsiteX262" fmla="*/ 804530 w 12192000"/>
              <a:gd name="connsiteY262" fmla="*/ 6518958 h 6858011"/>
              <a:gd name="connsiteX263" fmla="*/ 804530 w 12192000"/>
              <a:gd name="connsiteY263" fmla="*/ 6473335 h 6858011"/>
              <a:gd name="connsiteX264" fmla="*/ 809911 w 12192000"/>
              <a:gd name="connsiteY264" fmla="*/ 6455363 h 6858011"/>
              <a:gd name="connsiteX265" fmla="*/ 823362 w 12192000"/>
              <a:gd name="connsiteY265" fmla="*/ 6449833 h 6858011"/>
              <a:gd name="connsiteX266" fmla="*/ 831433 w 12192000"/>
              <a:gd name="connsiteY266" fmla="*/ 6452598 h 6858011"/>
              <a:gd name="connsiteX267" fmla="*/ 835469 w 12192000"/>
              <a:gd name="connsiteY267" fmla="*/ 6458128 h 6858011"/>
              <a:gd name="connsiteX268" fmla="*/ 836814 w 12192000"/>
              <a:gd name="connsiteY268" fmla="*/ 6469188 h 6858011"/>
              <a:gd name="connsiteX269" fmla="*/ 836814 w 12192000"/>
              <a:gd name="connsiteY269" fmla="*/ 6517575 h 6858011"/>
              <a:gd name="connsiteX270" fmla="*/ 850265 w 12192000"/>
              <a:gd name="connsiteY270" fmla="*/ 6517575 h 6858011"/>
              <a:gd name="connsiteX271" fmla="*/ 850265 w 12192000"/>
              <a:gd name="connsiteY271" fmla="*/ 6463658 h 6858011"/>
              <a:gd name="connsiteX272" fmla="*/ 843539 w 12192000"/>
              <a:gd name="connsiteY272" fmla="*/ 6444303 h 6858011"/>
              <a:gd name="connsiteX273" fmla="*/ 826053 w 12192000"/>
              <a:gd name="connsiteY273" fmla="*/ 6437390 h 6858011"/>
              <a:gd name="connsiteX274" fmla="*/ 801840 w 12192000"/>
              <a:gd name="connsiteY274" fmla="*/ 6451215 h 6858011"/>
              <a:gd name="connsiteX275" fmla="*/ 793769 w 12192000"/>
              <a:gd name="connsiteY275" fmla="*/ 6441538 h 6858011"/>
              <a:gd name="connsiteX276" fmla="*/ 780318 w 12192000"/>
              <a:gd name="connsiteY276" fmla="*/ 6437390 h 6858011"/>
              <a:gd name="connsiteX277" fmla="*/ 488422 w 12192000"/>
              <a:gd name="connsiteY277" fmla="*/ 6437390 h 6858011"/>
              <a:gd name="connsiteX278" fmla="*/ 464209 w 12192000"/>
              <a:gd name="connsiteY278" fmla="*/ 6451215 h 6858011"/>
              <a:gd name="connsiteX279" fmla="*/ 464209 w 12192000"/>
              <a:gd name="connsiteY279" fmla="*/ 6440155 h 6858011"/>
              <a:gd name="connsiteX280" fmla="*/ 452103 w 12192000"/>
              <a:gd name="connsiteY280" fmla="*/ 6440155 h 6858011"/>
              <a:gd name="connsiteX281" fmla="*/ 452103 w 12192000"/>
              <a:gd name="connsiteY281" fmla="*/ 6517575 h 6858011"/>
              <a:gd name="connsiteX282" fmla="*/ 464209 w 12192000"/>
              <a:gd name="connsiteY282" fmla="*/ 6517575 h 6858011"/>
              <a:gd name="connsiteX283" fmla="*/ 464209 w 12192000"/>
              <a:gd name="connsiteY283" fmla="*/ 6474718 h 6858011"/>
              <a:gd name="connsiteX284" fmla="*/ 470935 w 12192000"/>
              <a:gd name="connsiteY284" fmla="*/ 6455363 h 6858011"/>
              <a:gd name="connsiteX285" fmla="*/ 484386 w 12192000"/>
              <a:gd name="connsiteY285" fmla="*/ 6449833 h 6858011"/>
              <a:gd name="connsiteX286" fmla="*/ 493802 w 12192000"/>
              <a:gd name="connsiteY286" fmla="*/ 6451215 h 6858011"/>
              <a:gd name="connsiteX287" fmla="*/ 499183 w 12192000"/>
              <a:gd name="connsiteY287" fmla="*/ 6458128 h 6858011"/>
              <a:gd name="connsiteX288" fmla="*/ 500528 w 12192000"/>
              <a:gd name="connsiteY288" fmla="*/ 6470570 h 6858011"/>
              <a:gd name="connsiteX289" fmla="*/ 500528 w 12192000"/>
              <a:gd name="connsiteY289" fmla="*/ 6517575 h 6858011"/>
              <a:gd name="connsiteX290" fmla="*/ 513980 w 12192000"/>
              <a:gd name="connsiteY290" fmla="*/ 6517575 h 6858011"/>
              <a:gd name="connsiteX291" fmla="*/ 513980 w 12192000"/>
              <a:gd name="connsiteY291" fmla="*/ 6469188 h 6858011"/>
              <a:gd name="connsiteX292" fmla="*/ 512634 w 12192000"/>
              <a:gd name="connsiteY292" fmla="*/ 6456745 h 6858011"/>
              <a:gd name="connsiteX293" fmla="*/ 508599 w 12192000"/>
              <a:gd name="connsiteY293" fmla="*/ 6447068 h 6858011"/>
              <a:gd name="connsiteX294" fmla="*/ 500528 w 12192000"/>
              <a:gd name="connsiteY294" fmla="*/ 6440155 h 6858011"/>
              <a:gd name="connsiteX295" fmla="*/ 488422 w 12192000"/>
              <a:gd name="connsiteY295" fmla="*/ 6437390 h 6858011"/>
              <a:gd name="connsiteX296" fmla="*/ 530121 w 12192000"/>
              <a:gd name="connsiteY296" fmla="*/ 6409740 h 6858011"/>
              <a:gd name="connsiteX297" fmla="*/ 530121 w 12192000"/>
              <a:gd name="connsiteY297" fmla="*/ 6424948 h 6858011"/>
              <a:gd name="connsiteX298" fmla="*/ 543572 w 12192000"/>
              <a:gd name="connsiteY298" fmla="*/ 6424948 h 6858011"/>
              <a:gd name="connsiteX299" fmla="*/ 543572 w 12192000"/>
              <a:gd name="connsiteY299" fmla="*/ 6409740 h 6858011"/>
              <a:gd name="connsiteX300" fmla="*/ 1302340 w 12192000"/>
              <a:gd name="connsiteY300" fmla="*/ 0 h 6858011"/>
              <a:gd name="connsiteX301" fmla="*/ 12192000 w 12192000"/>
              <a:gd name="connsiteY301" fmla="*/ 0 h 6858011"/>
              <a:gd name="connsiteX302" fmla="*/ 12192000 w 12192000"/>
              <a:gd name="connsiteY302" fmla="*/ 6858011 h 6858011"/>
              <a:gd name="connsiteX303" fmla="*/ 0 w 12192000"/>
              <a:gd name="connsiteY303" fmla="*/ 6858011 h 6858011"/>
              <a:gd name="connsiteX304" fmla="*/ 0 w 12192000"/>
              <a:gd name="connsiteY304" fmla="*/ 1105973 h 6858011"/>
              <a:gd name="connsiteX305" fmla="*/ 1302340 w 12192000"/>
              <a:gd name="connsiteY305" fmla="*/ 1105973 h 6858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</a:cxnLst>
            <a:rect l="l" t="t" r="r" b="b"/>
            <a:pathLst>
              <a:path w="12192000" h="6858011">
                <a:moveTo>
                  <a:pt x="11748976" y="6680211"/>
                </a:moveTo>
                <a:lnTo>
                  <a:pt x="11762946" y="6723391"/>
                </a:lnTo>
                <a:lnTo>
                  <a:pt x="11735006" y="6723391"/>
                </a:lnTo>
                <a:close/>
                <a:moveTo>
                  <a:pt x="11384486" y="6678941"/>
                </a:moveTo>
                <a:lnTo>
                  <a:pt x="11393376" y="6678941"/>
                </a:lnTo>
                <a:cubicBezTo>
                  <a:pt x="11397186" y="6678941"/>
                  <a:pt x="11400996" y="6678941"/>
                  <a:pt x="11404806" y="6680211"/>
                </a:cubicBezTo>
                <a:cubicBezTo>
                  <a:pt x="11408616" y="6681481"/>
                  <a:pt x="11411156" y="6684021"/>
                  <a:pt x="11413696" y="6686561"/>
                </a:cubicBezTo>
                <a:cubicBezTo>
                  <a:pt x="11416236" y="6689101"/>
                  <a:pt x="11417506" y="6692911"/>
                  <a:pt x="11418776" y="6696721"/>
                </a:cubicBezTo>
                <a:cubicBezTo>
                  <a:pt x="11420046" y="6700531"/>
                  <a:pt x="11420046" y="6704341"/>
                  <a:pt x="11420046" y="6710691"/>
                </a:cubicBezTo>
                <a:cubicBezTo>
                  <a:pt x="11420046" y="6731011"/>
                  <a:pt x="11409886" y="6741171"/>
                  <a:pt x="11392106" y="6741171"/>
                </a:cubicBezTo>
                <a:lnTo>
                  <a:pt x="11384486" y="6741171"/>
                </a:lnTo>
                <a:close/>
                <a:moveTo>
                  <a:pt x="11121596" y="6677670"/>
                </a:moveTo>
                <a:cubicBezTo>
                  <a:pt x="11125406" y="6677670"/>
                  <a:pt x="11127946" y="6678940"/>
                  <a:pt x="11130486" y="6680210"/>
                </a:cubicBezTo>
                <a:cubicBezTo>
                  <a:pt x="11133026" y="6682750"/>
                  <a:pt x="11134296" y="6685290"/>
                  <a:pt x="11136836" y="6687830"/>
                </a:cubicBezTo>
                <a:cubicBezTo>
                  <a:pt x="11139376" y="6690370"/>
                  <a:pt x="11139376" y="6694180"/>
                  <a:pt x="11140646" y="6697990"/>
                </a:cubicBezTo>
                <a:cubicBezTo>
                  <a:pt x="11141916" y="6701800"/>
                  <a:pt x="11141916" y="6705610"/>
                  <a:pt x="11141916" y="6710690"/>
                </a:cubicBezTo>
                <a:cubicBezTo>
                  <a:pt x="11141916" y="6714500"/>
                  <a:pt x="11141916" y="6719580"/>
                  <a:pt x="11140646" y="6723390"/>
                </a:cubicBezTo>
                <a:cubicBezTo>
                  <a:pt x="11139376" y="6727200"/>
                  <a:pt x="11138106" y="6731010"/>
                  <a:pt x="11136836" y="6733550"/>
                </a:cubicBezTo>
                <a:cubicBezTo>
                  <a:pt x="11135566" y="6736090"/>
                  <a:pt x="11133026" y="6738630"/>
                  <a:pt x="11130486" y="6739900"/>
                </a:cubicBezTo>
                <a:cubicBezTo>
                  <a:pt x="11127946" y="6741170"/>
                  <a:pt x="11125406" y="6742440"/>
                  <a:pt x="11121596" y="6742440"/>
                </a:cubicBezTo>
                <a:cubicBezTo>
                  <a:pt x="11117786" y="6742440"/>
                  <a:pt x="11115246" y="6741170"/>
                  <a:pt x="11112706" y="6739900"/>
                </a:cubicBezTo>
                <a:cubicBezTo>
                  <a:pt x="11110166" y="6738630"/>
                  <a:pt x="11107626" y="6736090"/>
                  <a:pt x="11106356" y="6733550"/>
                </a:cubicBezTo>
                <a:cubicBezTo>
                  <a:pt x="11105086" y="6731010"/>
                  <a:pt x="11103816" y="6725930"/>
                  <a:pt x="11102546" y="6722120"/>
                </a:cubicBezTo>
                <a:cubicBezTo>
                  <a:pt x="11101276" y="6718310"/>
                  <a:pt x="11101276" y="6714500"/>
                  <a:pt x="11101276" y="6709420"/>
                </a:cubicBezTo>
                <a:cubicBezTo>
                  <a:pt x="11101276" y="6704340"/>
                  <a:pt x="11101276" y="6700530"/>
                  <a:pt x="11102546" y="6696720"/>
                </a:cubicBezTo>
                <a:cubicBezTo>
                  <a:pt x="11103816" y="6692910"/>
                  <a:pt x="11105086" y="6689100"/>
                  <a:pt x="11106356" y="6686560"/>
                </a:cubicBezTo>
                <a:cubicBezTo>
                  <a:pt x="11107626" y="6684020"/>
                  <a:pt x="11110166" y="6681480"/>
                  <a:pt x="11112706" y="6680210"/>
                </a:cubicBezTo>
                <a:cubicBezTo>
                  <a:pt x="11115246" y="6678940"/>
                  <a:pt x="11117786" y="6677670"/>
                  <a:pt x="11121596" y="6677670"/>
                </a:cubicBezTo>
                <a:close/>
                <a:moveTo>
                  <a:pt x="11798506" y="6670051"/>
                </a:moveTo>
                <a:lnTo>
                  <a:pt x="11798506" y="6751331"/>
                </a:lnTo>
                <a:lnTo>
                  <a:pt x="11845496" y="6751331"/>
                </a:lnTo>
                <a:lnTo>
                  <a:pt x="11845496" y="6741171"/>
                </a:lnTo>
                <a:lnTo>
                  <a:pt x="11809936" y="6741171"/>
                </a:lnTo>
                <a:lnTo>
                  <a:pt x="11809936" y="6670051"/>
                </a:lnTo>
                <a:close/>
                <a:moveTo>
                  <a:pt x="11742626" y="6670051"/>
                </a:moveTo>
                <a:lnTo>
                  <a:pt x="11715956" y="6751331"/>
                </a:lnTo>
                <a:lnTo>
                  <a:pt x="11727386" y="6751331"/>
                </a:lnTo>
                <a:lnTo>
                  <a:pt x="11733736" y="6733551"/>
                </a:lnTo>
                <a:lnTo>
                  <a:pt x="11768026" y="6733551"/>
                </a:lnTo>
                <a:lnTo>
                  <a:pt x="11773106" y="6751331"/>
                </a:lnTo>
                <a:lnTo>
                  <a:pt x="11784536" y="6751331"/>
                </a:lnTo>
                <a:lnTo>
                  <a:pt x="11757866" y="6670051"/>
                </a:lnTo>
                <a:close/>
                <a:moveTo>
                  <a:pt x="11654997" y="6670051"/>
                </a:moveTo>
                <a:lnTo>
                  <a:pt x="11654997" y="6678941"/>
                </a:lnTo>
                <a:lnTo>
                  <a:pt x="11674047" y="6678941"/>
                </a:lnTo>
                <a:lnTo>
                  <a:pt x="11674047" y="6741171"/>
                </a:lnTo>
                <a:lnTo>
                  <a:pt x="11654997" y="6741171"/>
                </a:lnTo>
                <a:lnTo>
                  <a:pt x="11654997" y="6750061"/>
                </a:lnTo>
                <a:lnTo>
                  <a:pt x="11703257" y="6750061"/>
                </a:lnTo>
                <a:lnTo>
                  <a:pt x="11703257" y="6741171"/>
                </a:lnTo>
                <a:lnTo>
                  <a:pt x="11684207" y="6741171"/>
                </a:lnTo>
                <a:lnTo>
                  <a:pt x="11684207" y="6678941"/>
                </a:lnTo>
                <a:lnTo>
                  <a:pt x="11703257" y="6678941"/>
                </a:lnTo>
                <a:lnTo>
                  <a:pt x="11703257" y="6670051"/>
                </a:lnTo>
                <a:close/>
                <a:moveTo>
                  <a:pt x="11580067" y="6670051"/>
                </a:moveTo>
                <a:lnTo>
                  <a:pt x="11580067" y="6678941"/>
                </a:lnTo>
                <a:lnTo>
                  <a:pt x="11604197" y="6678941"/>
                </a:lnTo>
                <a:lnTo>
                  <a:pt x="11604197" y="6750061"/>
                </a:lnTo>
                <a:lnTo>
                  <a:pt x="11615627" y="6750061"/>
                </a:lnTo>
                <a:lnTo>
                  <a:pt x="11615627" y="6678941"/>
                </a:lnTo>
                <a:lnTo>
                  <a:pt x="11639757" y="6678941"/>
                </a:lnTo>
                <a:lnTo>
                  <a:pt x="11639757" y="6670051"/>
                </a:lnTo>
                <a:close/>
                <a:moveTo>
                  <a:pt x="11512756" y="6670051"/>
                </a:moveTo>
                <a:lnTo>
                  <a:pt x="11512756" y="6750061"/>
                </a:lnTo>
                <a:lnTo>
                  <a:pt x="11522916" y="6750061"/>
                </a:lnTo>
                <a:lnTo>
                  <a:pt x="11522916" y="6724661"/>
                </a:lnTo>
                <a:lnTo>
                  <a:pt x="11522916" y="6684021"/>
                </a:lnTo>
                <a:lnTo>
                  <a:pt x="11529266" y="6700531"/>
                </a:lnTo>
                <a:lnTo>
                  <a:pt x="11553396" y="6751331"/>
                </a:lnTo>
                <a:lnTo>
                  <a:pt x="11567366" y="6751331"/>
                </a:lnTo>
                <a:lnTo>
                  <a:pt x="11567366" y="6670051"/>
                </a:lnTo>
                <a:lnTo>
                  <a:pt x="11557206" y="6670051"/>
                </a:lnTo>
                <a:lnTo>
                  <a:pt x="11557206" y="6692911"/>
                </a:lnTo>
                <a:lnTo>
                  <a:pt x="11557206" y="6737361"/>
                </a:lnTo>
                <a:lnTo>
                  <a:pt x="11549586" y="6718311"/>
                </a:lnTo>
                <a:lnTo>
                  <a:pt x="11526726" y="6670051"/>
                </a:lnTo>
                <a:close/>
                <a:moveTo>
                  <a:pt x="11447987" y="6670051"/>
                </a:moveTo>
                <a:lnTo>
                  <a:pt x="11447987" y="6751331"/>
                </a:lnTo>
                <a:lnTo>
                  <a:pt x="11493707" y="6751331"/>
                </a:lnTo>
                <a:lnTo>
                  <a:pt x="11493707" y="6741171"/>
                </a:lnTo>
                <a:lnTo>
                  <a:pt x="11458147" y="6741171"/>
                </a:lnTo>
                <a:lnTo>
                  <a:pt x="11458147" y="6713231"/>
                </a:lnTo>
                <a:lnTo>
                  <a:pt x="11492437" y="6713231"/>
                </a:lnTo>
                <a:lnTo>
                  <a:pt x="11492437" y="6704341"/>
                </a:lnTo>
                <a:lnTo>
                  <a:pt x="11458147" y="6704341"/>
                </a:lnTo>
                <a:lnTo>
                  <a:pt x="11458147" y="6678941"/>
                </a:lnTo>
                <a:lnTo>
                  <a:pt x="11493707" y="6678941"/>
                </a:lnTo>
                <a:lnTo>
                  <a:pt x="11493707" y="6670051"/>
                </a:lnTo>
                <a:close/>
                <a:moveTo>
                  <a:pt x="11373056" y="6670051"/>
                </a:moveTo>
                <a:lnTo>
                  <a:pt x="11373056" y="6750061"/>
                </a:lnTo>
                <a:lnTo>
                  <a:pt x="11390836" y="6750061"/>
                </a:lnTo>
                <a:cubicBezTo>
                  <a:pt x="11395916" y="6750061"/>
                  <a:pt x="11400996" y="6750061"/>
                  <a:pt x="11404806" y="6748791"/>
                </a:cubicBezTo>
                <a:cubicBezTo>
                  <a:pt x="11408616" y="6747521"/>
                  <a:pt x="11412426" y="6746251"/>
                  <a:pt x="11414966" y="6744981"/>
                </a:cubicBezTo>
                <a:cubicBezTo>
                  <a:pt x="11417506" y="6743711"/>
                  <a:pt x="11421316" y="6741171"/>
                  <a:pt x="11422586" y="6738631"/>
                </a:cubicBezTo>
                <a:cubicBezTo>
                  <a:pt x="11423856" y="6736091"/>
                  <a:pt x="11426396" y="6734821"/>
                  <a:pt x="11427666" y="6731011"/>
                </a:cubicBezTo>
                <a:cubicBezTo>
                  <a:pt x="11428936" y="6727201"/>
                  <a:pt x="11430206" y="6724661"/>
                  <a:pt x="11430206" y="6720851"/>
                </a:cubicBezTo>
                <a:cubicBezTo>
                  <a:pt x="11431476" y="6717041"/>
                  <a:pt x="11431476" y="6713231"/>
                  <a:pt x="11431476" y="6709421"/>
                </a:cubicBezTo>
                <a:cubicBezTo>
                  <a:pt x="11431476" y="6695451"/>
                  <a:pt x="11427666" y="6686561"/>
                  <a:pt x="11421316" y="6680211"/>
                </a:cubicBezTo>
                <a:cubicBezTo>
                  <a:pt x="11414966" y="6673861"/>
                  <a:pt x="11406076" y="6670051"/>
                  <a:pt x="11393376" y="6670051"/>
                </a:cubicBezTo>
                <a:close/>
                <a:moveTo>
                  <a:pt x="11305746" y="6670051"/>
                </a:moveTo>
                <a:lnTo>
                  <a:pt x="11305746" y="6678941"/>
                </a:lnTo>
                <a:lnTo>
                  <a:pt x="11324796" y="6678941"/>
                </a:lnTo>
                <a:lnTo>
                  <a:pt x="11324796" y="6741171"/>
                </a:lnTo>
                <a:lnTo>
                  <a:pt x="11305746" y="6741171"/>
                </a:lnTo>
                <a:lnTo>
                  <a:pt x="11305746" y="6750061"/>
                </a:lnTo>
                <a:lnTo>
                  <a:pt x="11354006" y="6750061"/>
                </a:lnTo>
                <a:lnTo>
                  <a:pt x="11354006" y="6741171"/>
                </a:lnTo>
                <a:lnTo>
                  <a:pt x="11334956" y="6741171"/>
                </a:lnTo>
                <a:lnTo>
                  <a:pt x="11334956" y="6678941"/>
                </a:lnTo>
                <a:lnTo>
                  <a:pt x="11354006" y="6678941"/>
                </a:lnTo>
                <a:lnTo>
                  <a:pt x="11354006" y="6670051"/>
                </a:lnTo>
                <a:close/>
                <a:moveTo>
                  <a:pt x="11238437" y="6670051"/>
                </a:moveTo>
                <a:lnTo>
                  <a:pt x="11238437" y="6750061"/>
                </a:lnTo>
                <a:lnTo>
                  <a:pt x="11249867" y="6750061"/>
                </a:lnTo>
                <a:lnTo>
                  <a:pt x="11249867" y="6714501"/>
                </a:lnTo>
                <a:lnTo>
                  <a:pt x="11282887" y="6714501"/>
                </a:lnTo>
                <a:lnTo>
                  <a:pt x="11282887" y="6705611"/>
                </a:lnTo>
                <a:lnTo>
                  <a:pt x="11249867" y="6705611"/>
                </a:lnTo>
                <a:lnTo>
                  <a:pt x="11249867" y="6678941"/>
                </a:lnTo>
                <a:lnTo>
                  <a:pt x="11284157" y="6678941"/>
                </a:lnTo>
                <a:lnTo>
                  <a:pt x="11284157" y="6670051"/>
                </a:lnTo>
                <a:close/>
                <a:moveTo>
                  <a:pt x="11164777" y="6670051"/>
                </a:moveTo>
                <a:lnTo>
                  <a:pt x="11164777" y="6750061"/>
                </a:lnTo>
                <a:lnTo>
                  <a:pt x="11174937" y="6750061"/>
                </a:lnTo>
                <a:lnTo>
                  <a:pt x="11174937" y="6724661"/>
                </a:lnTo>
                <a:lnTo>
                  <a:pt x="11174937" y="6684021"/>
                </a:lnTo>
                <a:lnTo>
                  <a:pt x="11181287" y="6700531"/>
                </a:lnTo>
                <a:lnTo>
                  <a:pt x="11205417" y="6751331"/>
                </a:lnTo>
                <a:lnTo>
                  <a:pt x="11219387" y="6751331"/>
                </a:lnTo>
                <a:lnTo>
                  <a:pt x="11219387" y="6670051"/>
                </a:lnTo>
                <a:lnTo>
                  <a:pt x="11207957" y="6670051"/>
                </a:lnTo>
                <a:lnTo>
                  <a:pt x="11207957" y="6692911"/>
                </a:lnTo>
                <a:lnTo>
                  <a:pt x="11207957" y="6737361"/>
                </a:lnTo>
                <a:lnTo>
                  <a:pt x="11200337" y="6718311"/>
                </a:lnTo>
                <a:lnTo>
                  <a:pt x="11178747" y="6670051"/>
                </a:lnTo>
                <a:close/>
                <a:moveTo>
                  <a:pt x="10887916" y="6670051"/>
                </a:moveTo>
                <a:lnTo>
                  <a:pt x="10887916" y="6678941"/>
                </a:lnTo>
                <a:lnTo>
                  <a:pt x="10905696" y="6678941"/>
                </a:lnTo>
                <a:lnTo>
                  <a:pt x="10906966" y="6678941"/>
                </a:lnTo>
                <a:lnTo>
                  <a:pt x="10906966" y="6741171"/>
                </a:lnTo>
                <a:lnTo>
                  <a:pt x="10887916" y="6741171"/>
                </a:lnTo>
                <a:lnTo>
                  <a:pt x="10887916" y="6750061"/>
                </a:lnTo>
                <a:lnTo>
                  <a:pt x="10936176" y="6750061"/>
                </a:lnTo>
                <a:lnTo>
                  <a:pt x="10936176" y="6741171"/>
                </a:lnTo>
                <a:lnTo>
                  <a:pt x="10917126" y="6741171"/>
                </a:lnTo>
                <a:lnTo>
                  <a:pt x="10917126" y="6678941"/>
                </a:lnTo>
                <a:lnTo>
                  <a:pt x="10936176" y="6678941"/>
                </a:lnTo>
                <a:lnTo>
                  <a:pt x="10936176" y="6670051"/>
                </a:lnTo>
                <a:close/>
                <a:moveTo>
                  <a:pt x="10814256" y="6670051"/>
                </a:moveTo>
                <a:lnTo>
                  <a:pt x="10814256" y="6750061"/>
                </a:lnTo>
                <a:lnTo>
                  <a:pt x="10824416" y="6750061"/>
                </a:lnTo>
                <a:lnTo>
                  <a:pt x="10824416" y="6724661"/>
                </a:lnTo>
                <a:lnTo>
                  <a:pt x="10824416" y="6684021"/>
                </a:lnTo>
                <a:lnTo>
                  <a:pt x="10830766" y="6700531"/>
                </a:lnTo>
                <a:lnTo>
                  <a:pt x="10854896" y="6751331"/>
                </a:lnTo>
                <a:lnTo>
                  <a:pt x="10868866" y="6751331"/>
                </a:lnTo>
                <a:lnTo>
                  <a:pt x="10868866" y="6670051"/>
                </a:lnTo>
                <a:lnTo>
                  <a:pt x="10858706" y="6670051"/>
                </a:lnTo>
                <a:lnTo>
                  <a:pt x="10858706" y="6692911"/>
                </a:lnTo>
                <a:lnTo>
                  <a:pt x="10858706" y="6737361"/>
                </a:lnTo>
                <a:lnTo>
                  <a:pt x="10851086" y="6718311"/>
                </a:lnTo>
                <a:lnTo>
                  <a:pt x="10828226" y="6670051"/>
                </a:lnTo>
                <a:close/>
                <a:moveTo>
                  <a:pt x="11122866" y="6668780"/>
                </a:moveTo>
                <a:cubicBezTo>
                  <a:pt x="11117786" y="6668780"/>
                  <a:pt x="11113976" y="6670050"/>
                  <a:pt x="11110166" y="6671320"/>
                </a:cubicBezTo>
                <a:cubicBezTo>
                  <a:pt x="11106356" y="6672590"/>
                  <a:pt x="11102546" y="6675130"/>
                  <a:pt x="11100006" y="6678940"/>
                </a:cubicBezTo>
                <a:cubicBezTo>
                  <a:pt x="11097466" y="6681480"/>
                  <a:pt x="11094926" y="6686560"/>
                  <a:pt x="11093656" y="6691640"/>
                </a:cubicBezTo>
                <a:cubicBezTo>
                  <a:pt x="11092386" y="6696720"/>
                  <a:pt x="11091116" y="6703070"/>
                  <a:pt x="11091116" y="6710690"/>
                </a:cubicBezTo>
                <a:cubicBezTo>
                  <a:pt x="11091116" y="6717040"/>
                  <a:pt x="11091116" y="6723390"/>
                  <a:pt x="11092386" y="6728470"/>
                </a:cubicBezTo>
                <a:cubicBezTo>
                  <a:pt x="11093656" y="6733550"/>
                  <a:pt x="11094926" y="6737360"/>
                  <a:pt x="11097466" y="6741170"/>
                </a:cubicBezTo>
                <a:cubicBezTo>
                  <a:pt x="11100006" y="6743710"/>
                  <a:pt x="11103816" y="6747520"/>
                  <a:pt x="11107626" y="6748790"/>
                </a:cubicBezTo>
                <a:cubicBezTo>
                  <a:pt x="11111436" y="6750060"/>
                  <a:pt x="11116516" y="6751330"/>
                  <a:pt x="11121596" y="6751330"/>
                </a:cubicBezTo>
                <a:cubicBezTo>
                  <a:pt x="11126676" y="6751330"/>
                  <a:pt x="11130486" y="6750060"/>
                  <a:pt x="11134296" y="6748790"/>
                </a:cubicBezTo>
                <a:cubicBezTo>
                  <a:pt x="11138106" y="6747520"/>
                  <a:pt x="11141916" y="6744980"/>
                  <a:pt x="11144456" y="6741170"/>
                </a:cubicBezTo>
                <a:cubicBezTo>
                  <a:pt x="11146996" y="6738630"/>
                  <a:pt x="11149536" y="6733550"/>
                  <a:pt x="11150806" y="6728470"/>
                </a:cubicBezTo>
                <a:cubicBezTo>
                  <a:pt x="11152076" y="6723390"/>
                  <a:pt x="11153346" y="6717040"/>
                  <a:pt x="11153346" y="6709420"/>
                </a:cubicBezTo>
                <a:cubicBezTo>
                  <a:pt x="11153346" y="6703070"/>
                  <a:pt x="11152076" y="6697990"/>
                  <a:pt x="11152076" y="6692910"/>
                </a:cubicBezTo>
                <a:cubicBezTo>
                  <a:pt x="11150806" y="6687830"/>
                  <a:pt x="11148266" y="6684020"/>
                  <a:pt x="11145726" y="6680210"/>
                </a:cubicBezTo>
                <a:cubicBezTo>
                  <a:pt x="11143186" y="6676400"/>
                  <a:pt x="11139376" y="6673860"/>
                  <a:pt x="11136836" y="6671320"/>
                </a:cubicBezTo>
                <a:cubicBezTo>
                  <a:pt x="11133026" y="6670050"/>
                  <a:pt x="11127946" y="6668780"/>
                  <a:pt x="11122866" y="6668780"/>
                </a:cubicBezTo>
                <a:close/>
                <a:moveTo>
                  <a:pt x="11059367" y="6668780"/>
                </a:moveTo>
                <a:cubicBezTo>
                  <a:pt x="11053017" y="6668780"/>
                  <a:pt x="11049207" y="6668780"/>
                  <a:pt x="11044127" y="6671320"/>
                </a:cubicBezTo>
                <a:cubicBezTo>
                  <a:pt x="11039047" y="6673860"/>
                  <a:pt x="11036507" y="6676400"/>
                  <a:pt x="11032697" y="6680210"/>
                </a:cubicBezTo>
                <a:cubicBezTo>
                  <a:pt x="11028887" y="6684020"/>
                  <a:pt x="11026347" y="6687830"/>
                  <a:pt x="11025077" y="6692910"/>
                </a:cubicBezTo>
                <a:cubicBezTo>
                  <a:pt x="11023807" y="6697990"/>
                  <a:pt x="11022537" y="6704340"/>
                  <a:pt x="11022537" y="6710690"/>
                </a:cubicBezTo>
                <a:cubicBezTo>
                  <a:pt x="11022537" y="6724660"/>
                  <a:pt x="11025077" y="6734820"/>
                  <a:pt x="11031427" y="6741170"/>
                </a:cubicBezTo>
                <a:cubicBezTo>
                  <a:pt x="11037777" y="6747520"/>
                  <a:pt x="11046667" y="6751330"/>
                  <a:pt x="11058097" y="6751330"/>
                </a:cubicBezTo>
                <a:cubicBezTo>
                  <a:pt x="11065717" y="6751330"/>
                  <a:pt x="11072067" y="6750060"/>
                  <a:pt x="11078417" y="6747520"/>
                </a:cubicBezTo>
                <a:lnTo>
                  <a:pt x="11078417" y="6737360"/>
                </a:lnTo>
                <a:cubicBezTo>
                  <a:pt x="11075877" y="6738630"/>
                  <a:pt x="11073337" y="6739900"/>
                  <a:pt x="11069527" y="6741170"/>
                </a:cubicBezTo>
                <a:cubicBezTo>
                  <a:pt x="11065717" y="6742440"/>
                  <a:pt x="11063177" y="6742440"/>
                  <a:pt x="11059367" y="6742440"/>
                </a:cubicBezTo>
                <a:cubicBezTo>
                  <a:pt x="11050477" y="6742440"/>
                  <a:pt x="11044127" y="6739900"/>
                  <a:pt x="11040317" y="6734820"/>
                </a:cubicBezTo>
                <a:cubicBezTo>
                  <a:pt x="11036507" y="6729740"/>
                  <a:pt x="11033967" y="6720850"/>
                  <a:pt x="11033967" y="6710690"/>
                </a:cubicBezTo>
                <a:cubicBezTo>
                  <a:pt x="11033967" y="6705610"/>
                  <a:pt x="11033967" y="6700530"/>
                  <a:pt x="11035237" y="6696720"/>
                </a:cubicBezTo>
                <a:cubicBezTo>
                  <a:pt x="11036507" y="6692910"/>
                  <a:pt x="11039047" y="6690370"/>
                  <a:pt x="11041587" y="6687830"/>
                </a:cubicBezTo>
                <a:cubicBezTo>
                  <a:pt x="11044127" y="6685290"/>
                  <a:pt x="11046667" y="6682750"/>
                  <a:pt x="11049207" y="6681480"/>
                </a:cubicBezTo>
                <a:cubicBezTo>
                  <a:pt x="11051747" y="6680210"/>
                  <a:pt x="11055557" y="6678940"/>
                  <a:pt x="11059367" y="6678940"/>
                </a:cubicBezTo>
                <a:cubicBezTo>
                  <a:pt x="11063177" y="6678940"/>
                  <a:pt x="11066987" y="6680210"/>
                  <a:pt x="11069527" y="6680210"/>
                </a:cubicBezTo>
                <a:cubicBezTo>
                  <a:pt x="11072067" y="6680210"/>
                  <a:pt x="11075877" y="6681480"/>
                  <a:pt x="11078417" y="6684020"/>
                </a:cubicBezTo>
                <a:lnTo>
                  <a:pt x="11078417" y="6672590"/>
                </a:lnTo>
                <a:cubicBezTo>
                  <a:pt x="11075877" y="6671320"/>
                  <a:pt x="11072067" y="6671320"/>
                  <a:pt x="11069527" y="6670050"/>
                </a:cubicBezTo>
                <a:cubicBezTo>
                  <a:pt x="11066987" y="6668780"/>
                  <a:pt x="11063177" y="6668780"/>
                  <a:pt x="11059367" y="6668780"/>
                </a:cubicBezTo>
                <a:close/>
                <a:moveTo>
                  <a:pt x="563750" y="6503751"/>
                </a:moveTo>
                <a:lnTo>
                  <a:pt x="563750" y="6518959"/>
                </a:lnTo>
                <a:lnTo>
                  <a:pt x="578547" y="6518959"/>
                </a:lnTo>
                <a:lnTo>
                  <a:pt x="578547" y="6503751"/>
                </a:lnTo>
                <a:close/>
                <a:moveTo>
                  <a:pt x="698264" y="6448451"/>
                </a:moveTo>
                <a:cubicBezTo>
                  <a:pt x="704990" y="6448451"/>
                  <a:pt x="710370" y="6449833"/>
                  <a:pt x="714406" y="6455363"/>
                </a:cubicBezTo>
                <a:cubicBezTo>
                  <a:pt x="718441" y="6460893"/>
                  <a:pt x="721131" y="6467806"/>
                  <a:pt x="721131" y="6477483"/>
                </a:cubicBezTo>
                <a:cubicBezTo>
                  <a:pt x="721131" y="6488543"/>
                  <a:pt x="718441" y="6495456"/>
                  <a:pt x="714406" y="6500986"/>
                </a:cubicBezTo>
                <a:cubicBezTo>
                  <a:pt x="710370" y="6505133"/>
                  <a:pt x="704990" y="6507898"/>
                  <a:pt x="698264" y="6507898"/>
                </a:cubicBezTo>
                <a:cubicBezTo>
                  <a:pt x="691538" y="6507898"/>
                  <a:pt x="686158" y="6505133"/>
                  <a:pt x="682122" y="6500986"/>
                </a:cubicBezTo>
                <a:cubicBezTo>
                  <a:pt x="678087" y="6496838"/>
                  <a:pt x="675396" y="6488543"/>
                  <a:pt x="675396" y="6478866"/>
                </a:cubicBezTo>
                <a:cubicBezTo>
                  <a:pt x="675396" y="6469188"/>
                  <a:pt x="678087" y="6460893"/>
                  <a:pt x="682122" y="6455363"/>
                </a:cubicBezTo>
                <a:cubicBezTo>
                  <a:pt x="686158" y="6451216"/>
                  <a:pt x="691538" y="6448451"/>
                  <a:pt x="698264" y="6448451"/>
                </a:cubicBezTo>
                <a:close/>
                <a:moveTo>
                  <a:pt x="530121" y="6440155"/>
                </a:moveTo>
                <a:lnTo>
                  <a:pt x="530121" y="6518958"/>
                </a:lnTo>
                <a:lnTo>
                  <a:pt x="543572" y="6518958"/>
                </a:lnTo>
                <a:lnTo>
                  <a:pt x="543572" y="6440155"/>
                </a:lnTo>
                <a:close/>
                <a:moveTo>
                  <a:pt x="698264" y="6438773"/>
                </a:moveTo>
                <a:cubicBezTo>
                  <a:pt x="688848" y="6438773"/>
                  <a:pt x="680777" y="6441538"/>
                  <a:pt x="674051" y="6447068"/>
                </a:cubicBezTo>
                <a:cubicBezTo>
                  <a:pt x="665980" y="6453981"/>
                  <a:pt x="661945" y="6463658"/>
                  <a:pt x="661945" y="6478866"/>
                </a:cubicBezTo>
                <a:cubicBezTo>
                  <a:pt x="661945" y="6492691"/>
                  <a:pt x="665980" y="6500986"/>
                  <a:pt x="672706" y="6507898"/>
                </a:cubicBezTo>
                <a:cubicBezTo>
                  <a:pt x="679432" y="6514811"/>
                  <a:pt x="687503" y="6518958"/>
                  <a:pt x="698264" y="6518958"/>
                </a:cubicBezTo>
                <a:cubicBezTo>
                  <a:pt x="704990" y="6518958"/>
                  <a:pt x="710370" y="6518958"/>
                  <a:pt x="717096" y="6514811"/>
                </a:cubicBezTo>
                <a:cubicBezTo>
                  <a:pt x="723822" y="6510663"/>
                  <a:pt x="727857" y="6506516"/>
                  <a:pt x="730547" y="6500986"/>
                </a:cubicBezTo>
                <a:cubicBezTo>
                  <a:pt x="733238" y="6495456"/>
                  <a:pt x="734583" y="6487161"/>
                  <a:pt x="734583" y="6477483"/>
                </a:cubicBezTo>
                <a:cubicBezTo>
                  <a:pt x="734583" y="6465041"/>
                  <a:pt x="730547" y="6455363"/>
                  <a:pt x="723822" y="6449833"/>
                </a:cubicBezTo>
                <a:cubicBezTo>
                  <a:pt x="717096" y="6442921"/>
                  <a:pt x="709025" y="6438773"/>
                  <a:pt x="698264" y="6438773"/>
                </a:cubicBezTo>
                <a:close/>
                <a:moveTo>
                  <a:pt x="628317" y="6438773"/>
                </a:moveTo>
                <a:cubicBezTo>
                  <a:pt x="621591" y="6438773"/>
                  <a:pt x="614865" y="6440156"/>
                  <a:pt x="609485" y="6442921"/>
                </a:cubicBezTo>
                <a:cubicBezTo>
                  <a:pt x="604104" y="6445686"/>
                  <a:pt x="600069" y="6449833"/>
                  <a:pt x="597378" y="6456746"/>
                </a:cubicBezTo>
                <a:cubicBezTo>
                  <a:pt x="594688" y="6462276"/>
                  <a:pt x="593343" y="6470571"/>
                  <a:pt x="593343" y="6478866"/>
                </a:cubicBezTo>
                <a:cubicBezTo>
                  <a:pt x="593343" y="6492691"/>
                  <a:pt x="596033" y="6502368"/>
                  <a:pt x="602759" y="6509281"/>
                </a:cubicBezTo>
                <a:cubicBezTo>
                  <a:pt x="609485" y="6516193"/>
                  <a:pt x="617556" y="6520341"/>
                  <a:pt x="628317" y="6520341"/>
                </a:cubicBezTo>
                <a:cubicBezTo>
                  <a:pt x="636388" y="6520341"/>
                  <a:pt x="644458" y="6517576"/>
                  <a:pt x="649839" y="6512046"/>
                </a:cubicBezTo>
                <a:cubicBezTo>
                  <a:pt x="655220" y="6507898"/>
                  <a:pt x="659255" y="6500986"/>
                  <a:pt x="660600" y="6491308"/>
                </a:cubicBezTo>
                <a:lnTo>
                  <a:pt x="647149" y="6489926"/>
                </a:lnTo>
                <a:cubicBezTo>
                  <a:pt x="645804" y="6496838"/>
                  <a:pt x="645804" y="6502368"/>
                  <a:pt x="641768" y="6505133"/>
                </a:cubicBezTo>
                <a:cubicBezTo>
                  <a:pt x="637733" y="6507898"/>
                  <a:pt x="633697" y="6509281"/>
                  <a:pt x="628317" y="6509281"/>
                </a:cubicBezTo>
                <a:cubicBezTo>
                  <a:pt x="621591" y="6509281"/>
                  <a:pt x="616210" y="6506516"/>
                  <a:pt x="612175" y="6502368"/>
                </a:cubicBezTo>
                <a:cubicBezTo>
                  <a:pt x="608140" y="6496838"/>
                  <a:pt x="606794" y="6489926"/>
                  <a:pt x="606794" y="6478866"/>
                </a:cubicBezTo>
                <a:cubicBezTo>
                  <a:pt x="606794" y="6469188"/>
                  <a:pt x="609485" y="6459511"/>
                  <a:pt x="613520" y="6455363"/>
                </a:cubicBezTo>
                <a:cubicBezTo>
                  <a:pt x="617556" y="6451216"/>
                  <a:pt x="622936" y="6448451"/>
                  <a:pt x="629662" y="6448451"/>
                </a:cubicBezTo>
                <a:cubicBezTo>
                  <a:pt x="633697" y="6448451"/>
                  <a:pt x="636388" y="6449833"/>
                  <a:pt x="640423" y="6452598"/>
                </a:cubicBezTo>
                <a:cubicBezTo>
                  <a:pt x="644458" y="6455363"/>
                  <a:pt x="645804" y="6459511"/>
                  <a:pt x="647149" y="6465041"/>
                </a:cubicBezTo>
                <a:lnTo>
                  <a:pt x="659255" y="6463658"/>
                </a:lnTo>
                <a:cubicBezTo>
                  <a:pt x="656565" y="6456746"/>
                  <a:pt x="653874" y="6449833"/>
                  <a:pt x="648494" y="6445686"/>
                </a:cubicBezTo>
                <a:cubicBezTo>
                  <a:pt x="643113" y="6441538"/>
                  <a:pt x="636388" y="6438773"/>
                  <a:pt x="628317" y="6438773"/>
                </a:cubicBezTo>
                <a:close/>
                <a:moveTo>
                  <a:pt x="780318" y="6437390"/>
                </a:moveTo>
                <a:cubicBezTo>
                  <a:pt x="774937" y="6437390"/>
                  <a:pt x="770902" y="6438773"/>
                  <a:pt x="766866" y="6441538"/>
                </a:cubicBezTo>
                <a:cubicBezTo>
                  <a:pt x="762831" y="6444303"/>
                  <a:pt x="760141" y="6447068"/>
                  <a:pt x="757450" y="6451215"/>
                </a:cubicBezTo>
                <a:lnTo>
                  <a:pt x="757450" y="6440155"/>
                </a:lnTo>
                <a:lnTo>
                  <a:pt x="745344" y="6440155"/>
                </a:lnTo>
                <a:lnTo>
                  <a:pt x="745344" y="6518958"/>
                </a:lnTo>
                <a:lnTo>
                  <a:pt x="757450" y="6518958"/>
                </a:lnTo>
                <a:lnTo>
                  <a:pt x="757450" y="6477483"/>
                </a:lnTo>
                <a:cubicBezTo>
                  <a:pt x="757450" y="6470570"/>
                  <a:pt x="758795" y="6463658"/>
                  <a:pt x="760141" y="6460893"/>
                </a:cubicBezTo>
                <a:cubicBezTo>
                  <a:pt x="761486" y="6458128"/>
                  <a:pt x="764176" y="6453980"/>
                  <a:pt x="766866" y="6452598"/>
                </a:cubicBezTo>
                <a:cubicBezTo>
                  <a:pt x="770902" y="6451215"/>
                  <a:pt x="773592" y="6449833"/>
                  <a:pt x="777627" y="6449833"/>
                </a:cubicBezTo>
                <a:cubicBezTo>
                  <a:pt x="783008" y="6449833"/>
                  <a:pt x="787043" y="6451215"/>
                  <a:pt x="788389" y="6453980"/>
                </a:cubicBezTo>
                <a:cubicBezTo>
                  <a:pt x="789734" y="6456745"/>
                  <a:pt x="791079" y="6462275"/>
                  <a:pt x="791079" y="6467805"/>
                </a:cubicBezTo>
                <a:lnTo>
                  <a:pt x="791079" y="6518958"/>
                </a:lnTo>
                <a:lnTo>
                  <a:pt x="804530" y="6518958"/>
                </a:lnTo>
                <a:lnTo>
                  <a:pt x="804530" y="6473335"/>
                </a:lnTo>
                <a:cubicBezTo>
                  <a:pt x="804530" y="6465040"/>
                  <a:pt x="805875" y="6459510"/>
                  <a:pt x="809911" y="6455363"/>
                </a:cubicBezTo>
                <a:cubicBezTo>
                  <a:pt x="813946" y="6451215"/>
                  <a:pt x="817982" y="6449833"/>
                  <a:pt x="823362" y="6449833"/>
                </a:cubicBezTo>
                <a:cubicBezTo>
                  <a:pt x="826053" y="6449833"/>
                  <a:pt x="830088" y="6451215"/>
                  <a:pt x="831433" y="6452598"/>
                </a:cubicBezTo>
                <a:cubicBezTo>
                  <a:pt x="832778" y="6453980"/>
                  <a:pt x="834123" y="6456745"/>
                  <a:pt x="835469" y="6458128"/>
                </a:cubicBezTo>
                <a:cubicBezTo>
                  <a:pt x="836814" y="6459510"/>
                  <a:pt x="836814" y="6463658"/>
                  <a:pt x="836814" y="6469188"/>
                </a:cubicBezTo>
                <a:lnTo>
                  <a:pt x="836814" y="6517575"/>
                </a:lnTo>
                <a:lnTo>
                  <a:pt x="850265" y="6517575"/>
                </a:lnTo>
                <a:lnTo>
                  <a:pt x="850265" y="6463658"/>
                </a:lnTo>
                <a:cubicBezTo>
                  <a:pt x="850265" y="6455363"/>
                  <a:pt x="847575" y="6448450"/>
                  <a:pt x="843539" y="6444303"/>
                </a:cubicBezTo>
                <a:cubicBezTo>
                  <a:pt x="839504" y="6440155"/>
                  <a:pt x="834123" y="6437390"/>
                  <a:pt x="826053" y="6437390"/>
                </a:cubicBezTo>
                <a:cubicBezTo>
                  <a:pt x="815291" y="6437390"/>
                  <a:pt x="808566" y="6441538"/>
                  <a:pt x="801840" y="6451215"/>
                </a:cubicBezTo>
                <a:cubicBezTo>
                  <a:pt x="800495" y="6447068"/>
                  <a:pt x="796459" y="6444303"/>
                  <a:pt x="793769" y="6441538"/>
                </a:cubicBezTo>
                <a:cubicBezTo>
                  <a:pt x="791079" y="6438773"/>
                  <a:pt x="785698" y="6437390"/>
                  <a:pt x="780318" y="6437390"/>
                </a:cubicBezTo>
                <a:close/>
                <a:moveTo>
                  <a:pt x="488422" y="6437390"/>
                </a:moveTo>
                <a:cubicBezTo>
                  <a:pt x="477661" y="6437390"/>
                  <a:pt x="469590" y="6441538"/>
                  <a:pt x="464209" y="6451215"/>
                </a:cubicBezTo>
                <a:lnTo>
                  <a:pt x="464209" y="6440155"/>
                </a:lnTo>
                <a:lnTo>
                  <a:pt x="452103" y="6440155"/>
                </a:lnTo>
                <a:lnTo>
                  <a:pt x="452103" y="6517575"/>
                </a:lnTo>
                <a:lnTo>
                  <a:pt x="464209" y="6517575"/>
                </a:lnTo>
                <a:lnTo>
                  <a:pt x="464209" y="6474718"/>
                </a:lnTo>
                <a:cubicBezTo>
                  <a:pt x="464209" y="6465040"/>
                  <a:pt x="466900" y="6458128"/>
                  <a:pt x="470935" y="6455363"/>
                </a:cubicBezTo>
                <a:cubicBezTo>
                  <a:pt x="474970" y="6451215"/>
                  <a:pt x="479006" y="6449833"/>
                  <a:pt x="484386" y="6449833"/>
                </a:cubicBezTo>
                <a:cubicBezTo>
                  <a:pt x="488422" y="6449833"/>
                  <a:pt x="491112" y="6449833"/>
                  <a:pt x="493802" y="6451215"/>
                </a:cubicBezTo>
                <a:cubicBezTo>
                  <a:pt x="496493" y="6453980"/>
                  <a:pt x="497838" y="6455363"/>
                  <a:pt x="499183" y="6458128"/>
                </a:cubicBezTo>
                <a:cubicBezTo>
                  <a:pt x="500528" y="6460893"/>
                  <a:pt x="500528" y="6465040"/>
                  <a:pt x="500528" y="6470570"/>
                </a:cubicBezTo>
                <a:lnTo>
                  <a:pt x="500528" y="6517575"/>
                </a:lnTo>
                <a:lnTo>
                  <a:pt x="513980" y="6517575"/>
                </a:lnTo>
                <a:lnTo>
                  <a:pt x="513980" y="6469188"/>
                </a:lnTo>
                <a:cubicBezTo>
                  <a:pt x="513980" y="6463658"/>
                  <a:pt x="512634" y="6459510"/>
                  <a:pt x="512634" y="6456745"/>
                </a:cubicBezTo>
                <a:cubicBezTo>
                  <a:pt x="511289" y="6452598"/>
                  <a:pt x="509944" y="6449833"/>
                  <a:pt x="508599" y="6447068"/>
                </a:cubicBezTo>
                <a:cubicBezTo>
                  <a:pt x="507254" y="6444303"/>
                  <a:pt x="504564" y="6441538"/>
                  <a:pt x="500528" y="6440155"/>
                </a:cubicBezTo>
                <a:cubicBezTo>
                  <a:pt x="497838" y="6438773"/>
                  <a:pt x="492457" y="6437390"/>
                  <a:pt x="488422" y="6437390"/>
                </a:cubicBezTo>
                <a:close/>
                <a:moveTo>
                  <a:pt x="530121" y="6409740"/>
                </a:moveTo>
                <a:lnTo>
                  <a:pt x="530121" y="6424948"/>
                </a:lnTo>
                <a:lnTo>
                  <a:pt x="543572" y="6424948"/>
                </a:lnTo>
                <a:lnTo>
                  <a:pt x="543572" y="6409740"/>
                </a:lnTo>
                <a:close/>
                <a:moveTo>
                  <a:pt x="1302340" y="0"/>
                </a:moveTo>
                <a:lnTo>
                  <a:pt x="12192000" y="0"/>
                </a:lnTo>
                <a:lnTo>
                  <a:pt x="12192000" y="6858011"/>
                </a:lnTo>
                <a:lnTo>
                  <a:pt x="0" y="6858011"/>
                </a:lnTo>
                <a:lnTo>
                  <a:pt x="0" y="1105973"/>
                </a:lnTo>
                <a:lnTo>
                  <a:pt x="1302340" y="110597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7ED220F-E534-2D40-B8B1-55032463DB0E}"/>
              </a:ext>
            </a:extLst>
          </p:cNvPr>
          <p:cNvGrpSpPr/>
          <p:nvPr/>
        </p:nvGrpSpPr>
        <p:grpSpPr>
          <a:xfrm>
            <a:off x="0" y="0"/>
            <a:ext cx="1302341" cy="1107184"/>
            <a:chOff x="0" y="0"/>
            <a:chExt cx="976756" cy="83038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207C5F0-D584-1C41-9F11-5A1F911A47D5}"/>
                </a:ext>
              </a:extLst>
            </p:cNvPr>
            <p:cNvSpPr/>
            <p:nvPr/>
          </p:nvSpPr>
          <p:spPr>
            <a:xfrm>
              <a:off x="0" y="0"/>
              <a:ext cx="976756" cy="830388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33" err="1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7" name="Image">
              <a:extLst>
                <a:ext uri="{FF2B5EF4-FFF2-40B4-BE49-F238E27FC236}">
                  <a16:creationId xmlns:a16="http://schemas.microsoft.com/office/drawing/2014/main" id="{DDD89547-95BA-3D42-87A0-CC9011073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246990" y="250462"/>
              <a:ext cx="489607" cy="327632"/>
            </a:xfrm>
            <a:prstGeom prst="rect">
              <a:avLst/>
            </a:prstGeom>
            <a:ln w="12700">
              <a:miter lim="400000"/>
            </a:ln>
          </p:spPr>
        </p:pic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3017DE20-D0AC-F049-97B2-E59311C5D8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94263" y="7315200"/>
            <a:ext cx="497703" cy="16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69786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Full Image with left stri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98B4C7B9-C9B7-F844-A704-8521F764A00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77900" y="0"/>
            <a:ext cx="11214100" cy="6858000"/>
          </a:xfrm>
          <a:custGeom>
            <a:avLst/>
            <a:gdLst>
              <a:gd name="connsiteX0" fmla="*/ 10776965 w 11214100"/>
              <a:gd name="connsiteY0" fmla="*/ 6681688 h 6858000"/>
              <a:gd name="connsiteX1" fmla="*/ 10790935 w 11214100"/>
              <a:gd name="connsiteY1" fmla="*/ 6724868 h 6858000"/>
              <a:gd name="connsiteX2" fmla="*/ 10762995 w 11214100"/>
              <a:gd name="connsiteY2" fmla="*/ 6724868 h 6858000"/>
              <a:gd name="connsiteX3" fmla="*/ 10412475 w 11214100"/>
              <a:gd name="connsiteY3" fmla="*/ 6680418 h 6858000"/>
              <a:gd name="connsiteX4" fmla="*/ 10421365 w 11214100"/>
              <a:gd name="connsiteY4" fmla="*/ 6680418 h 6858000"/>
              <a:gd name="connsiteX5" fmla="*/ 10432795 w 11214100"/>
              <a:gd name="connsiteY5" fmla="*/ 6681688 h 6858000"/>
              <a:gd name="connsiteX6" fmla="*/ 10441685 w 11214100"/>
              <a:gd name="connsiteY6" fmla="*/ 6688038 h 6858000"/>
              <a:gd name="connsiteX7" fmla="*/ 10446765 w 11214100"/>
              <a:gd name="connsiteY7" fmla="*/ 6698198 h 6858000"/>
              <a:gd name="connsiteX8" fmla="*/ 10448035 w 11214100"/>
              <a:gd name="connsiteY8" fmla="*/ 6712168 h 6858000"/>
              <a:gd name="connsiteX9" fmla="*/ 10420095 w 11214100"/>
              <a:gd name="connsiteY9" fmla="*/ 6742648 h 6858000"/>
              <a:gd name="connsiteX10" fmla="*/ 10412475 w 11214100"/>
              <a:gd name="connsiteY10" fmla="*/ 6742648 h 6858000"/>
              <a:gd name="connsiteX11" fmla="*/ 10149585 w 11214100"/>
              <a:gd name="connsiteY11" fmla="*/ 6679147 h 6858000"/>
              <a:gd name="connsiteX12" fmla="*/ 10158475 w 11214100"/>
              <a:gd name="connsiteY12" fmla="*/ 6681687 h 6858000"/>
              <a:gd name="connsiteX13" fmla="*/ 10164825 w 11214100"/>
              <a:gd name="connsiteY13" fmla="*/ 6689307 h 6858000"/>
              <a:gd name="connsiteX14" fmla="*/ 10168635 w 11214100"/>
              <a:gd name="connsiteY14" fmla="*/ 6699467 h 6858000"/>
              <a:gd name="connsiteX15" fmla="*/ 10169905 w 11214100"/>
              <a:gd name="connsiteY15" fmla="*/ 6712167 h 6858000"/>
              <a:gd name="connsiteX16" fmla="*/ 10168635 w 11214100"/>
              <a:gd name="connsiteY16" fmla="*/ 6724867 h 6858000"/>
              <a:gd name="connsiteX17" fmla="*/ 10164825 w 11214100"/>
              <a:gd name="connsiteY17" fmla="*/ 6735027 h 6858000"/>
              <a:gd name="connsiteX18" fmla="*/ 10158475 w 11214100"/>
              <a:gd name="connsiteY18" fmla="*/ 6741377 h 6858000"/>
              <a:gd name="connsiteX19" fmla="*/ 10149585 w 11214100"/>
              <a:gd name="connsiteY19" fmla="*/ 6743917 h 6858000"/>
              <a:gd name="connsiteX20" fmla="*/ 10140695 w 11214100"/>
              <a:gd name="connsiteY20" fmla="*/ 6741377 h 6858000"/>
              <a:gd name="connsiteX21" fmla="*/ 10134345 w 11214100"/>
              <a:gd name="connsiteY21" fmla="*/ 6735027 h 6858000"/>
              <a:gd name="connsiteX22" fmla="*/ 10130535 w 11214100"/>
              <a:gd name="connsiteY22" fmla="*/ 6723597 h 6858000"/>
              <a:gd name="connsiteX23" fmla="*/ 10129265 w 11214100"/>
              <a:gd name="connsiteY23" fmla="*/ 6710897 h 6858000"/>
              <a:gd name="connsiteX24" fmla="*/ 10130535 w 11214100"/>
              <a:gd name="connsiteY24" fmla="*/ 6698197 h 6858000"/>
              <a:gd name="connsiteX25" fmla="*/ 10134345 w 11214100"/>
              <a:gd name="connsiteY25" fmla="*/ 6688037 h 6858000"/>
              <a:gd name="connsiteX26" fmla="*/ 10140695 w 11214100"/>
              <a:gd name="connsiteY26" fmla="*/ 6681687 h 6858000"/>
              <a:gd name="connsiteX27" fmla="*/ 10149585 w 11214100"/>
              <a:gd name="connsiteY27" fmla="*/ 6679147 h 6858000"/>
              <a:gd name="connsiteX28" fmla="*/ 10826495 w 11214100"/>
              <a:gd name="connsiteY28" fmla="*/ 6671528 h 6858000"/>
              <a:gd name="connsiteX29" fmla="*/ 10826495 w 11214100"/>
              <a:gd name="connsiteY29" fmla="*/ 6752808 h 6858000"/>
              <a:gd name="connsiteX30" fmla="*/ 10873485 w 11214100"/>
              <a:gd name="connsiteY30" fmla="*/ 6752808 h 6858000"/>
              <a:gd name="connsiteX31" fmla="*/ 10873485 w 11214100"/>
              <a:gd name="connsiteY31" fmla="*/ 6742648 h 6858000"/>
              <a:gd name="connsiteX32" fmla="*/ 10837925 w 11214100"/>
              <a:gd name="connsiteY32" fmla="*/ 6742648 h 6858000"/>
              <a:gd name="connsiteX33" fmla="*/ 10837925 w 11214100"/>
              <a:gd name="connsiteY33" fmla="*/ 6671528 h 6858000"/>
              <a:gd name="connsiteX34" fmla="*/ 10770615 w 11214100"/>
              <a:gd name="connsiteY34" fmla="*/ 6671528 h 6858000"/>
              <a:gd name="connsiteX35" fmla="*/ 10743945 w 11214100"/>
              <a:gd name="connsiteY35" fmla="*/ 6752808 h 6858000"/>
              <a:gd name="connsiteX36" fmla="*/ 10755375 w 11214100"/>
              <a:gd name="connsiteY36" fmla="*/ 6752808 h 6858000"/>
              <a:gd name="connsiteX37" fmla="*/ 10761725 w 11214100"/>
              <a:gd name="connsiteY37" fmla="*/ 6735028 h 6858000"/>
              <a:gd name="connsiteX38" fmla="*/ 10796015 w 11214100"/>
              <a:gd name="connsiteY38" fmla="*/ 6735028 h 6858000"/>
              <a:gd name="connsiteX39" fmla="*/ 10801095 w 11214100"/>
              <a:gd name="connsiteY39" fmla="*/ 6752808 h 6858000"/>
              <a:gd name="connsiteX40" fmla="*/ 10812525 w 11214100"/>
              <a:gd name="connsiteY40" fmla="*/ 6752808 h 6858000"/>
              <a:gd name="connsiteX41" fmla="*/ 10785855 w 11214100"/>
              <a:gd name="connsiteY41" fmla="*/ 6671528 h 6858000"/>
              <a:gd name="connsiteX42" fmla="*/ 10682986 w 11214100"/>
              <a:gd name="connsiteY42" fmla="*/ 6671528 h 6858000"/>
              <a:gd name="connsiteX43" fmla="*/ 10682986 w 11214100"/>
              <a:gd name="connsiteY43" fmla="*/ 6680418 h 6858000"/>
              <a:gd name="connsiteX44" fmla="*/ 10702036 w 11214100"/>
              <a:gd name="connsiteY44" fmla="*/ 6680418 h 6858000"/>
              <a:gd name="connsiteX45" fmla="*/ 10702036 w 11214100"/>
              <a:gd name="connsiteY45" fmla="*/ 6742648 h 6858000"/>
              <a:gd name="connsiteX46" fmla="*/ 10682986 w 11214100"/>
              <a:gd name="connsiteY46" fmla="*/ 6742648 h 6858000"/>
              <a:gd name="connsiteX47" fmla="*/ 10682986 w 11214100"/>
              <a:gd name="connsiteY47" fmla="*/ 6751538 h 6858000"/>
              <a:gd name="connsiteX48" fmla="*/ 10731246 w 11214100"/>
              <a:gd name="connsiteY48" fmla="*/ 6751538 h 6858000"/>
              <a:gd name="connsiteX49" fmla="*/ 10731246 w 11214100"/>
              <a:gd name="connsiteY49" fmla="*/ 6742648 h 6858000"/>
              <a:gd name="connsiteX50" fmla="*/ 10712196 w 11214100"/>
              <a:gd name="connsiteY50" fmla="*/ 6742648 h 6858000"/>
              <a:gd name="connsiteX51" fmla="*/ 10712196 w 11214100"/>
              <a:gd name="connsiteY51" fmla="*/ 6680418 h 6858000"/>
              <a:gd name="connsiteX52" fmla="*/ 10731246 w 11214100"/>
              <a:gd name="connsiteY52" fmla="*/ 6680418 h 6858000"/>
              <a:gd name="connsiteX53" fmla="*/ 10731246 w 11214100"/>
              <a:gd name="connsiteY53" fmla="*/ 6671528 h 6858000"/>
              <a:gd name="connsiteX54" fmla="*/ 10608056 w 11214100"/>
              <a:gd name="connsiteY54" fmla="*/ 6671528 h 6858000"/>
              <a:gd name="connsiteX55" fmla="*/ 10608056 w 11214100"/>
              <a:gd name="connsiteY55" fmla="*/ 6680418 h 6858000"/>
              <a:gd name="connsiteX56" fmla="*/ 10632186 w 11214100"/>
              <a:gd name="connsiteY56" fmla="*/ 6680418 h 6858000"/>
              <a:gd name="connsiteX57" fmla="*/ 10632186 w 11214100"/>
              <a:gd name="connsiteY57" fmla="*/ 6751538 h 6858000"/>
              <a:gd name="connsiteX58" fmla="*/ 10643616 w 11214100"/>
              <a:gd name="connsiteY58" fmla="*/ 6751538 h 6858000"/>
              <a:gd name="connsiteX59" fmla="*/ 10643616 w 11214100"/>
              <a:gd name="connsiteY59" fmla="*/ 6680418 h 6858000"/>
              <a:gd name="connsiteX60" fmla="*/ 10667746 w 11214100"/>
              <a:gd name="connsiteY60" fmla="*/ 6680418 h 6858000"/>
              <a:gd name="connsiteX61" fmla="*/ 10667746 w 11214100"/>
              <a:gd name="connsiteY61" fmla="*/ 6671528 h 6858000"/>
              <a:gd name="connsiteX62" fmla="*/ 10540745 w 11214100"/>
              <a:gd name="connsiteY62" fmla="*/ 6671528 h 6858000"/>
              <a:gd name="connsiteX63" fmla="*/ 10540745 w 11214100"/>
              <a:gd name="connsiteY63" fmla="*/ 6751538 h 6858000"/>
              <a:gd name="connsiteX64" fmla="*/ 10550905 w 11214100"/>
              <a:gd name="connsiteY64" fmla="*/ 6751538 h 6858000"/>
              <a:gd name="connsiteX65" fmla="*/ 10550905 w 11214100"/>
              <a:gd name="connsiteY65" fmla="*/ 6726138 h 6858000"/>
              <a:gd name="connsiteX66" fmla="*/ 10550905 w 11214100"/>
              <a:gd name="connsiteY66" fmla="*/ 6685498 h 6858000"/>
              <a:gd name="connsiteX67" fmla="*/ 10557255 w 11214100"/>
              <a:gd name="connsiteY67" fmla="*/ 6702008 h 6858000"/>
              <a:gd name="connsiteX68" fmla="*/ 10581385 w 11214100"/>
              <a:gd name="connsiteY68" fmla="*/ 6752808 h 6858000"/>
              <a:gd name="connsiteX69" fmla="*/ 10595355 w 11214100"/>
              <a:gd name="connsiteY69" fmla="*/ 6752808 h 6858000"/>
              <a:gd name="connsiteX70" fmla="*/ 10595355 w 11214100"/>
              <a:gd name="connsiteY70" fmla="*/ 6671528 h 6858000"/>
              <a:gd name="connsiteX71" fmla="*/ 10585195 w 11214100"/>
              <a:gd name="connsiteY71" fmla="*/ 6671528 h 6858000"/>
              <a:gd name="connsiteX72" fmla="*/ 10585195 w 11214100"/>
              <a:gd name="connsiteY72" fmla="*/ 6694388 h 6858000"/>
              <a:gd name="connsiteX73" fmla="*/ 10585195 w 11214100"/>
              <a:gd name="connsiteY73" fmla="*/ 6738838 h 6858000"/>
              <a:gd name="connsiteX74" fmla="*/ 10577575 w 11214100"/>
              <a:gd name="connsiteY74" fmla="*/ 6719788 h 6858000"/>
              <a:gd name="connsiteX75" fmla="*/ 10554715 w 11214100"/>
              <a:gd name="connsiteY75" fmla="*/ 6671528 h 6858000"/>
              <a:gd name="connsiteX76" fmla="*/ 10475976 w 11214100"/>
              <a:gd name="connsiteY76" fmla="*/ 6671528 h 6858000"/>
              <a:gd name="connsiteX77" fmla="*/ 10475976 w 11214100"/>
              <a:gd name="connsiteY77" fmla="*/ 6752808 h 6858000"/>
              <a:gd name="connsiteX78" fmla="*/ 10521696 w 11214100"/>
              <a:gd name="connsiteY78" fmla="*/ 6752808 h 6858000"/>
              <a:gd name="connsiteX79" fmla="*/ 10521696 w 11214100"/>
              <a:gd name="connsiteY79" fmla="*/ 6742648 h 6858000"/>
              <a:gd name="connsiteX80" fmla="*/ 10486136 w 11214100"/>
              <a:gd name="connsiteY80" fmla="*/ 6742648 h 6858000"/>
              <a:gd name="connsiteX81" fmla="*/ 10486136 w 11214100"/>
              <a:gd name="connsiteY81" fmla="*/ 6714708 h 6858000"/>
              <a:gd name="connsiteX82" fmla="*/ 10520426 w 11214100"/>
              <a:gd name="connsiteY82" fmla="*/ 6714708 h 6858000"/>
              <a:gd name="connsiteX83" fmla="*/ 10520426 w 11214100"/>
              <a:gd name="connsiteY83" fmla="*/ 6705818 h 6858000"/>
              <a:gd name="connsiteX84" fmla="*/ 10486136 w 11214100"/>
              <a:gd name="connsiteY84" fmla="*/ 6705818 h 6858000"/>
              <a:gd name="connsiteX85" fmla="*/ 10486136 w 11214100"/>
              <a:gd name="connsiteY85" fmla="*/ 6680418 h 6858000"/>
              <a:gd name="connsiteX86" fmla="*/ 10521696 w 11214100"/>
              <a:gd name="connsiteY86" fmla="*/ 6680418 h 6858000"/>
              <a:gd name="connsiteX87" fmla="*/ 10521696 w 11214100"/>
              <a:gd name="connsiteY87" fmla="*/ 6671528 h 6858000"/>
              <a:gd name="connsiteX88" fmla="*/ 10401045 w 11214100"/>
              <a:gd name="connsiteY88" fmla="*/ 6671528 h 6858000"/>
              <a:gd name="connsiteX89" fmla="*/ 10401045 w 11214100"/>
              <a:gd name="connsiteY89" fmla="*/ 6751538 h 6858000"/>
              <a:gd name="connsiteX90" fmla="*/ 10418825 w 11214100"/>
              <a:gd name="connsiteY90" fmla="*/ 6751538 h 6858000"/>
              <a:gd name="connsiteX91" fmla="*/ 10432795 w 11214100"/>
              <a:gd name="connsiteY91" fmla="*/ 6750268 h 6858000"/>
              <a:gd name="connsiteX92" fmla="*/ 10442955 w 11214100"/>
              <a:gd name="connsiteY92" fmla="*/ 6746458 h 6858000"/>
              <a:gd name="connsiteX93" fmla="*/ 10450575 w 11214100"/>
              <a:gd name="connsiteY93" fmla="*/ 6740108 h 6858000"/>
              <a:gd name="connsiteX94" fmla="*/ 10455655 w 11214100"/>
              <a:gd name="connsiteY94" fmla="*/ 6732488 h 6858000"/>
              <a:gd name="connsiteX95" fmla="*/ 10458195 w 11214100"/>
              <a:gd name="connsiteY95" fmla="*/ 6722328 h 6858000"/>
              <a:gd name="connsiteX96" fmla="*/ 10459465 w 11214100"/>
              <a:gd name="connsiteY96" fmla="*/ 6710898 h 6858000"/>
              <a:gd name="connsiteX97" fmla="*/ 10449305 w 11214100"/>
              <a:gd name="connsiteY97" fmla="*/ 6681688 h 6858000"/>
              <a:gd name="connsiteX98" fmla="*/ 10421365 w 11214100"/>
              <a:gd name="connsiteY98" fmla="*/ 6671528 h 6858000"/>
              <a:gd name="connsiteX99" fmla="*/ 10333735 w 11214100"/>
              <a:gd name="connsiteY99" fmla="*/ 6671528 h 6858000"/>
              <a:gd name="connsiteX100" fmla="*/ 10333735 w 11214100"/>
              <a:gd name="connsiteY100" fmla="*/ 6680418 h 6858000"/>
              <a:gd name="connsiteX101" fmla="*/ 10352785 w 11214100"/>
              <a:gd name="connsiteY101" fmla="*/ 6680418 h 6858000"/>
              <a:gd name="connsiteX102" fmla="*/ 10352785 w 11214100"/>
              <a:gd name="connsiteY102" fmla="*/ 6742648 h 6858000"/>
              <a:gd name="connsiteX103" fmla="*/ 10333735 w 11214100"/>
              <a:gd name="connsiteY103" fmla="*/ 6742648 h 6858000"/>
              <a:gd name="connsiteX104" fmla="*/ 10333735 w 11214100"/>
              <a:gd name="connsiteY104" fmla="*/ 6751538 h 6858000"/>
              <a:gd name="connsiteX105" fmla="*/ 10381995 w 11214100"/>
              <a:gd name="connsiteY105" fmla="*/ 6751538 h 6858000"/>
              <a:gd name="connsiteX106" fmla="*/ 10381995 w 11214100"/>
              <a:gd name="connsiteY106" fmla="*/ 6742648 h 6858000"/>
              <a:gd name="connsiteX107" fmla="*/ 10362945 w 11214100"/>
              <a:gd name="connsiteY107" fmla="*/ 6742648 h 6858000"/>
              <a:gd name="connsiteX108" fmla="*/ 10362945 w 11214100"/>
              <a:gd name="connsiteY108" fmla="*/ 6680418 h 6858000"/>
              <a:gd name="connsiteX109" fmla="*/ 10381995 w 11214100"/>
              <a:gd name="connsiteY109" fmla="*/ 6680418 h 6858000"/>
              <a:gd name="connsiteX110" fmla="*/ 10381995 w 11214100"/>
              <a:gd name="connsiteY110" fmla="*/ 6671528 h 6858000"/>
              <a:gd name="connsiteX111" fmla="*/ 10266426 w 11214100"/>
              <a:gd name="connsiteY111" fmla="*/ 6671528 h 6858000"/>
              <a:gd name="connsiteX112" fmla="*/ 10266426 w 11214100"/>
              <a:gd name="connsiteY112" fmla="*/ 6751538 h 6858000"/>
              <a:gd name="connsiteX113" fmla="*/ 10277856 w 11214100"/>
              <a:gd name="connsiteY113" fmla="*/ 6751538 h 6858000"/>
              <a:gd name="connsiteX114" fmla="*/ 10277856 w 11214100"/>
              <a:gd name="connsiteY114" fmla="*/ 6715978 h 6858000"/>
              <a:gd name="connsiteX115" fmla="*/ 10310876 w 11214100"/>
              <a:gd name="connsiteY115" fmla="*/ 6715978 h 6858000"/>
              <a:gd name="connsiteX116" fmla="*/ 10310876 w 11214100"/>
              <a:gd name="connsiteY116" fmla="*/ 6707088 h 6858000"/>
              <a:gd name="connsiteX117" fmla="*/ 10277856 w 11214100"/>
              <a:gd name="connsiteY117" fmla="*/ 6707088 h 6858000"/>
              <a:gd name="connsiteX118" fmla="*/ 10277856 w 11214100"/>
              <a:gd name="connsiteY118" fmla="*/ 6680418 h 6858000"/>
              <a:gd name="connsiteX119" fmla="*/ 10312146 w 11214100"/>
              <a:gd name="connsiteY119" fmla="*/ 6680418 h 6858000"/>
              <a:gd name="connsiteX120" fmla="*/ 10312146 w 11214100"/>
              <a:gd name="connsiteY120" fmla="*/ 6671528 h 6858000"/>
              <a:gd name="connsiteX121" fmla="*/ 10192766 w 11214100"/>
              <a:gd name="connsiteY121" fmla="*/ 6671528 h 6858000"/>
              <a:gd name="connsiteX122" fmla="*/ 10192766 w 11214100"/>
              <a:gd name="connsiteY122" fmla="*/ 6751538 h 6858000"/>
              <a:gd name="connsiteX123" fmla="*/ 10202926 w 11214100"/>
              <a:gd name="connsiteY123" fmla="*/ 6751538 h 6858000"/>
              <a:gd name="connsiteX124" fmla="*/ 10202926 w 11214100"/>
              <a:gd name="connsiteY124" fmla="*/ 6726138 h 6858000"/>
              <a:gd name="connsiteX125" fmla="*/ 10202926 w 11214100"/>
              <a:gd name="connsiteY125" fmla="*/ 6685498 h 6858000"/>
              <a:gd name="connsiteX126" fmla="*/ 10209276 w 11214100"/>
              <a:gd name="connsiteY126" fmla="*/ 6702008 h 6858000"/>
              <a:gd name="connsiteX127" fmla="*/ 10233406 w 11214100"/>
              <a:gd name="connsiteY127" fmla="*/ 6752808 h 6858000"/>
              <a:gd name="connsiteX128" fmla="*/ 10247376 w 11214100"/>
              <a:gd name="connsiteY128" fmla="*/ 6752808 h 6858000"/>
              <a:gd name="connsiteX129" fmla="*/ 10247376 w 11214100"/>
              <a:gd name="connsiteY129" fmla="*/ 6671528 h 6858000"/>
              <a:gd name="connsiteX130" fmla="*/ 10235946 w 11214100"/>
              <a:gd name="connsiteY130" fmla="*/ 6671528 h 6858000"/>
              <a:gd name="connsiteX131" fmla="*/ 10235946 w 11214100"/>
              <a:gd name="connsiteY131" fmla="*/ 6694388 h 6858000"/>
              <a:gd name="connsiteX132" fmla="*/ 10235946 w 11214100"/>
              <a:gd name="connsiteY132" fmla="*/ 6738838 h 6858000"/>
              <a:gd name="connsiteX133" fmla="*/ 10228326 w 11214100"/>
              <a:gd name="connsiteY133" fmla="*/ 6719788 h 6858000"/>
              <a:gd name="connsiteX134" fmla="*/ 10206736 w 11214100"/>
              <a:gd name="connsiteY134" fmla="*/ 6671528 h 6858000"/>
              <a:gd name="connsiteX135" fmla="*/ 9915905 w 11214100"/>
              <a:gd name="connsiteY135" fmla="*/ 6671528 h 6858000"/>
              <a:gd name="connsiteX136" fmla="*/ 9915905 w 11214100"/>
              <a:gd name="connsiteY136" fmla="*/ 6680418 h 6858000"/>
              <a:gd name="connsiteX137" fmla="*/ 9933685 w 11214100"/>
              <a:gd name="connsiteY137" fmla="*/ 6680418 h 6858000"/>
              <a:gd name="connsiteX138" fmla="*/ 9934955 w 11214100"/>
              <a:gd name="connsiteY138" fmla="*/ 6680418 h 6858000"/>
              <a:gd name="connsiteX139" fmla="*/ 9934955 w 11214100"/>
              <a:gd name="connsiteY139" fmla="*/ 6742648 h 6858000"/>
              <a:gd name="connsiteX140" fmla="*/ 9915905 w 11214100"/>
              <a:gd name="connsiteY140" fmla="*/ 6742648 h 6858000"/>
              <a:gd name="connsiteX141" fmla="*/ 9915905 w 11214100"/>
              <a:gd name="connsiteY141" fmla="*/ 6751538 h 6858000"/>
              <a:gd name="connsiteX142" fmla="*/ 9964165 w 11214100"/>
              <a:gd name="connsiteY142" fmla="*/ 6751538 h 6858000"/>
              <a:gd name="connsiteX143" fmla="*/ 9964165 w 11214100"/>
              <a:gd name="connsiteY143" fmla="*/ 6742648 h 6858000"/>
              <a:gd name="connsiteX144" fmla="*/ 9945115 w 11214100"/>
              <a:gd name="connsiteY144" fmla="*/ 6742648 h 6858000"/>
              <a:gd name="connsiteX145" fmla="*/ 9945115 w 11214100"/>
              <a:gd name="connsiteY145" fmla="*/ 6680418 h 6858000"/>
              <a:gd name="connsiteX146" fmla="*/ 9964165 w 11214100"/>
              <a:gd name="connsiteY146" fmla="*/ 6680418 h 6858000"/>
              <a:gd name="connsiteX147" fmla="*/ 9964165 w 11214100"/>
              <a:gd name="connsiteY147" fmla="*/ 6671528 h 6858000"/>
              <a:gd name="connsiteX148" fmla="*/ 9842245 w 11214100"/>
              <a:gd name="connsiteY148" fmla="*/ 6671528 h 6858000"/>
              <a:gd name="connsiteX149" fmla="*/ 9842245 w 11214100"/>
              <a:gd name="connsiteY149" fmla="*/ 6751538 h 6858000"/>
              <a:gd name="connsiteX150" fmla="*/ 9852405 w 11214100"/>
              <a:gd name="connsiteY150" fmla="*/ 6751538 h 6858000"/>
              <a:gd name="connsiteX151" fmla="*/ 9852405 w 11214100"/>
              <a:gd name="connsiteY151" fmla="*/ 6726138 h 6858000"/>
              <a:gd name="connsiteX152" fmla="*/ 9852405 w 11214100"/>
              <a:gd name="connsiteY152" fmla="*/ 6685498 h 6858000"/>
              <a:gd name="connsiteX153" fmla="*/ 9858755 w 11214100"/>
              <a:gd name="connsiteY153" fmla="*/ 6702008 h 6858000"/>
              <a:gd name="connsiteX154" fmla="*/ 9882885 w 11214100"/>
              <a:gd name="connsiteY154" fmla="*/ 6752808 h 6858000"/>
              <a:gd name="connsiteX155" fmla="*/ 9896855 w 11214100"/>
              <a:gd name="connsiteY155" fmla="*/ 6752808 h 6858000"/>
              <a:gd name="connsiteX156" fmla="*/ 9896855 w 11214100"/>
              <a:gd name="connsiteY156" fmla="*/ 6671528 h 6858000"/>
              <a:gd name="connsiteX157" fmla="*/ 9886695 w 11214100"/>
              <a:gd name="connsiteY157" fmla="*/ 6671528 h 6858000"/>
              <a:gd name="connsiteX158" fmla="*/ 9886695 w 11214100"/>
              <a:gd name="connsiteY158" fmla="*/ 6694388 h 6858000"/>
              <a:gd name="connsiteX159" fmla="*/ 9886695 w 11214100"/>
              <a:gd name="connsiteY159" fmla="*/ 6738838 h 6858000"/>
              <a:gd name="connsiteX160" fmla="*/ 9879075 w 11214100"/>
              <a:gd name="connsiteY160" fmla="*/ 6719788 h 6858000"/>
              <a:gd name="connsiteX161" fmla="*/ 9856215 w 11214100"/>
              <a:gd name="connsiteY161" fmla="*/ 6671528 h 6858000"/>
              <a:gd name="connsiteX162" fmla="*/ 10150855 w 11214100"/>
              <a:gd name="connsiteY162" fmla="*/ 6670257 h 6858000"/>
              <a:gd name="connsiteX163" fmla="*/ 10138155 w 11214100"/>
              <a:gd name="connsiteY163" fmla="*/ 6672797 h 6858000"/>
              <a:gd name="connsiteX164" fmla="*/ 10127995 w 11214100"/>
              <a:gd name="connsiteY164" fmla="*/ 6680417 h 6858000"/>
              <a:gd name="connsiteX165" fmla="*/ 10121645 w 11214100"/>
              <a:gd name="connsiteY165" fmla="*/ 6693117 h 6858000"/>
              <a:gd name="connsiteX166" fmla="*/ 10119105 w 11214100"/>
              <a:gd name="connsiteY166" fmla="*/ 6712167 h 6858000"/>
              <a:gd name="connsiteX167" fmla="*/ 10120375 w 11214100"/>
              <a:gd name="connsiteY167" fmla="*/ 6729947 h 6858000"/>
              <a:gd name="connsiteX168" fmla="*/ 10125455 w 11214100"/>
              <a:gd name="connsiteY168" fmla="*/ 6742647 h 6858000"/>
              <a:gd name="connsiteX169" fmla="*/ 10135615 w 11214100"/>
              <a:gd name="connsiteY169" fmla="*/ 6750267 h 6858000"/>
              <a:gd name="connsiteX170" fmla="*/ 10149585 w 11214100"/>
              <a:gd name="connsiteY170" fmla="*/ 6752807 h 6858000"/>
              <a:gd name="connsiteX171" fmla="*/ 10162285 w 11214100"/>
              <a:gd name="connsiteY171" fmla="*/ 6750267 h 6858000"/>
              <a:gd name="connsiteX172" fmla="*/ 10172445 w 11214100"/>
              <a:gd name="connsiteY172" fmla="*/ 6742647 h 6858000"/>
              <a:gd name="connsiteX173" fmla="*/ 10178795 w 11214100"/>
              <a:gd name="connsiteY173" fmla="*/ 6729947 h 6858000"/>
              <a:gd name="connsiteX174" fmla="*/ 10181335 w 11214100"/>
              <a:gd name="connsiteY174" fmla="*/ 6710897 h 6858000"/>
              <a:gd name="connsiteX175" fmla="*/ 10180065 w 11214100"/>
              <a:gd name="connsiteY175" fmla="*/ 6694387 h 6858000"/>
              <a:gd name="connsiteX176" fmla="*/ 10173715 w 11214100"/>
              <a:gd name="connsiteY176" fmla="*/ 6681687 h 6858000"/>
              <a:gd name="connsiteX177" fmla="*/ 10164825 w 11214100"/>
              <a:gd name="connsiteY177" fmla="*/ 6672797 h 6858000"/>
              <a:gd name="connsiteX178" fmla="*/ 10150855 w 11214100"/>
              <a:gd name="connsiteY178" fmla="*/ 6670257 h 6858000"/>
              <a:gd name="connsiteX179" fmla="*/ 10087356 w 11214100"/>
              <a:gd name="connsiteY179" fmla="*/ 6670257 h 6858000"/>
              <a:gd name="connsiteX180" fmla="*/ 10072116 w 11214100"/>
              <a:gd name="connsiteY180" fmla="*/ 6672797 h 6858000"/>
              <a:gd name="connsiteX181" fmla="*/ 10060686 w 11214100"/>
              <a:gd name="connsiteY181" fmla="*/ 6681687 h 6858000"/>
              <a:gd name="connsiteX182" fmla="*/ 10053066 w 11214100"/>
              <a:gd name="connsiteY182" fmla="*/ 6694387 h 6858000"/>
              <a:gd name="connsiteX183" fmla="*/ 10050526 w 11214100"/>
              <a:gd name="connsiteY183" fmla="*/ 6712167 h 6858000"/>
              <a:gd name="connsiteX184" fmla="*/ 10059416 w 11214100"/>
              <a:gd name="connsiteY184" fmla="*/ 6742647 h 6858000"/>
              <a:gd name="connsiteX185" fmla="*/ 10086086 w 11214100"/>
              <a:gd name="connsiteY185" fmla="*/ 6752807 h 6858000"/>
              <a:gd name="connsiteX186" fmla="*/ 10106406 w 11214100"/>
              <a:gd name="connsiteY186" fmla="*/ 6748997 h 6858000"/>
              <a:gd name="connsiteX187" fmla="*/ 10106406 w 11214100"/>
              <a:gd name="connsiteY187" fmla="*/ 6738837 h 6858000"/>
              <a:gd name="connsiteX188" fmla="*/ 10097516 w 11214100"/>
              <a:gd name="connsiteY188" fmla="*/ 6742647 h 6858000"/>
              <a:gd name="connsiteX189" fmla="*/ 10087356 w 11214100"/>
              <a:gd name="connsiteY189" fmla="*/ 6743917 h 6858000"/>
              <a:gd name="connsiteX190" fmla="*/ 10068306 w 11214100"/>
              <a:gd name="connsiteY190" fmla="*/ 6736297 h 6858000"/>
              <a:gd name="connsiteX191" fmla="*/ 10061956 w 11214100"/>
              <a:gd name="connsiteY191" fmla="*/ 6712167 h 6858000"/>
              <a:gd name="connsiteX192" fmla="*/ 10063226 w 11214100"/>
              <a:gd name="connsiteY192" fmla="*/ 6698197 h 6858000"/>
              <a:gd name="connsiteX193" fmla="*/ 10069576 w 11214100"/>
              <a:gd name="connsiteY193" fmla="*/ 6689307 h 6858000"/>
              <a:gd name="connsiteX194" fmla="*/ 10077196 w 11214100"/>
              <a:gd name="connsiteY194" fmla="*/ 6682957 h 6858000"/>
              <a:gd name="connsiteX195" fmla="*/ 10087356 w 11214100"/>
              <a:gd name="connsiteY195" fmla="*/ 6680417 h 6858000"/>
              <a:gd name="connsiteX196" fmla="*/ 10097516 w 11214100"/>
              <a:gd name="connsiteY196" fmla="*/ 6681687 h 6858000"/>
              <a:gd name="connsiteX197" fmla="*/ 10106406 w 11214100"/>
              <a:gd name="connsiteY197" fmla="*/ 6685497 h 6858000"/>
              <a:gd name="connsiteX198" fmla="*/ 10106406 w 11214100"/>
              <a:gd name="connsiteY198" fmla="*/ 6674067 h 6858000"/>
              <a:gd name="connsiteX199" fmla="*/ 10097516 w 11214100"/>
              <a:gd name="connsiteY199" fmla="*/ 6671527 h 6858000"/>
              <a:gd name="connsiteX200" fmla="*/ 10087356 w 11214100"/>
              <a:gd name="connsiteY200" fmla="*/ 6670257 h 6858000"/>
              <a:gd name="connsiteX201" fmla="*/ 0 w 11214100"/>
              <a:gd name="connsiteY201" fmla="*/ 0 h 6858000"/>
              <a:gd name="connsiteX202" fmla="*/ 11214100 w 11214100"/>
              <a:gd name="connsiteY202" fmla="*/ 0 h 6858000"/>
              <a:gd name="connsiteX203" fmla="*/ 11214100 w 11214100"/>
              <a:gd name="connsiteY203" fmla="*/ 6858000 h 6858000"/>
              <a:gd name="connsiteX204" fmla="*/ 0 w 11214100"/>
              <a:gd name="connsiteY20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</a:cxnLst>
            <a:rect l="l" t="t" r="r" b="b"/>
            <a:pathLst>
              <a:path w="11214100" h="6858000">
                <a:moveTo>
                  <a:pt x="10776965" y="6681688"/>
                </a:moveTo>
                <a:lnTo>
                  <a:pt x="10790935" y="6724868"/>
                </a:lnTo>
                <a:lnTo>
                  <a:pt x="10762995" y="6724868"/>
                </a:lnTo>
                <a:close/>
                <a:moveTo>
                  <a:pt x="10412475" y="6680418"/>
                </a:moveTo>
                <a:lnTo>
                  <a:pt x="10421365" y="6680418"/>
                </a:lnTo>
                <a:cubicBezTo>
                  <a:pt x="10425175" y="6680418"/>
                  <a:pt x="10428985" y="6680418"/>
                  <a:pt x="10432795" y="6681688"/>
                </a:cubicBezTo>
                <a:cubicBezTo>
                  <a:pt x="10436605" y="6682958"/>
                  <a:pt x="10439145" y="6685498"/>
                  <a:pt x="10441685" y="6688038"/>
                </a:cubicBezTo>
                <a:cubicBezTo>
                  <a:pt x="10444225" y="6690578"/>
                  <a:pt x="10445495" y="6694388"/>
                  <a:pt x="10446765" y="6698198"/>
                </a:cubicBezTo>
                <a:cubicBezTo>
                  <a:pt x="10448035" y="6702008"/>
                  <a:pt x="10448035" y="6705818"/>
                  <a:pt x="10448035" y="6712168"/>
                </a:cubicBezTo>
                <a:cubicBezTo>
                  <a:pt x="10448035" y="6732488"/>
                  <a:pt x="10437875" y="6742648"/>
                  <a:pt x="10420095" y="6742648"/>
                </a:cubicBezTo>
                <a:lnTo>
                  <a:pt x="10412475" y="6742648"/>
                </a:lnTo>
                <a:close/>
                <a:moveTo>
                  <a:pt x="10149585" y="6679147"/>
                </a:moveTo>
                <a:cubicBezTo>
                  <a:pt x="10153395" y="6679147"/>
                  <a:pt x="10155935" y="6680417"/>
                  <a:pt x="10158475" y="6681687"/>
                </a:cubicBezTo>
                <a:cubicBezTo>
                  <a:pt x="10161015" y="6684227"/>
                  <a:pt x="10162285" y="6686767"/>
                  <a:pt x="10164825" y="6689307"/>
                </a:cubicBezTo>
                <a:cubicBezTo>
                  <a:pt x="10167365" y="6691847"/>
                  <a:pt x="10167365" y="6695657"/>
                  <a:pt x="10168635" y="6699467"/>
                </a:cubicBezTo>
                <a:cubicBezTo>
                  <a:pt x="10169905" y="6703277"/>
                  <a:pt x="10169905" y="6707087"/>
                  <a:pt x="10169905" y="6712167"/>
                </a:cubicBezTo>
                <a:cubicBezTo>
                  <a:pt x="10169905" y="6715977"/>
                  <a:pt x="10169905" y="6721057"/>
                  <a:pt x="10168635" y="6724867"/>
                </a:cubicBezTo>
                <a:cubicBezTo>
                  <a:pt x="10167365" y="6728677"/>
                  <a:pt x="10166095" y="6732487"/>
                  <a:pt x="10164825" y="6735027"/>
                </a:cubicBezTo>
                <a:cubicBezTo>
                  <a:pt x="10163555" y="6737567"/>
                  <a:pt x="10161015" y="6740107"/>
                  <a:pt x="10158475" y="6741377"/>
                </a:cubicBezTo>
                <a:cubicBezTo>
                  <a:pt x="10155935" y="6742647"/>
                  <a:pt x="10153395" y="6743917"/>
                  <a:pt x="10149585" y="6743917"/>
                </a:cubicBezTo>
                <a:cubicBezTo>
                  <a:pt x="10145775" y="6743917"/>
                  <a:pt x="10143235" y="6742647"/>
                  <a:pt x="10140695" y="6741377"/>
                </a:cubicBezTo>
                <a:cubicBezTo>
                  <a:pt x="10138155" y="6740107"/>
                  <a:pt x="10135615" y="6737567"/>
                  <a:pt x="10134345" y="6735027"/>
                </a:cubicBezTo>
                <a:cubicBezTo>
                  <a:pt x="10133075" y="6732487"/>
                  <a:pt x="10131805" y="6727407"/>
                  <a:pt x="10130535" y="6723597"/>
                </a:cubicBezTo>
                <a:cubicBezTo>
                  <a:pt x="10129265" y="6719787"/>
                  <a:pt x="10129265" y="6715977"/>
                  <a:pt x="10129265" y="6710897"/>
                </a:cubicBezTo>
                <a:cubicBezTo>
                  <a:pt x="10129265" y="6705817"/>
                  <a:pt x="10129265" y="6702007"/>
                  <a:pt x="10130535" y="6698197"/>
                </a:cubicBezTo>
                <a:cubicBezTo>
                  <a:pt x="10131805" y="6694387"/>
                  <a:pt x="10133075" y="6690577"/>
                  <a:pt x="10134345" y="6688037"/>
                </a:cubicBezTo>
                <a:cubicBezTo>
                  <a:pt x="10135615" y="6685497"/>
                  <a:pt x="10138155" y="6682957"/>
                  <a:pt x="10140695" y="6681687"/>
                </a:cubicBezTo>
                <a:cubicBezTo>
                  <a:pt x="10143235" y="6680417"/>
                  <a:pt x="10145775" y="6679147"/>
                  <a:pt x="10149585" y="6679147"/>
                </a:cubicBezTo>
                <a:close/>
                <a:moveTo>
                  <a:pt x="10826495" y="6671528"/>
                </a:moveTo>
                <a:lnTo>
                  <a:pt x="10826495" y="6752808"/>
                </a:lnTo>
                <a:lnTo>
                  <a:pt x="10873485" y="6752808"/>
                </a:lnTo>
                <a:lnTo>
                  <a:pt x="10873485" y="6742648"/>
                </a:lnTo>
                <a:lnTo>
                  <a:pt x="10837925" y="6742648"/>
                </a:lnTo>
                <a:lnTo>
                  <a:pt x="10837925" y="6671528"/>
                </a:lnTo>
                <a:close/>
                <a:moveTo>
                  <a:pt x="10770615" y="6671528"/>
                </a:moveTo>
                <a:lnTo>
                  <a:pt x="10743945" y="6752808"/>
                </a:lnTo>
                <a:lnTo>
                  <a:pt x="10755375" y="6752808"/>
                </a:lnTo>
                <a:lnTo>
                  <a:pt x="10761725" y="6735028"/>
                </a:lnTo>
                <a:lnTo>
                  <a:pt x="10796015" y="6735028"/>
                </a:lnTo>
                <a:lnTo>
                  <a:pt x="10801095" y="6752808"/>
                </a:lnTo>
                <a:lnTo>
                  <a:pt x="10812525" y="6752808"/>
                </a:lnTo>
                <a:lnTo>
                  <a:pt x="10785855" y="6671528"/>
                </a:lnTo>
                <a:close/>
                <a:moveTo>
                  <a:pt x="10682986" y="6671528"/>
                </a:moveTo>
                <a:lnTo>
                  <a:pt x="10682986" y="6680418"/>
                </a:lnTo>
                <a:lnTo>
                  <a:pt x="10702036" y="6680418"/>
                </a:lnTo>
                <a:lnTo>
                  <a:pt x="10702036" y="6742648"/>
                </a:lnTo>
                <a:lnTo>
                  <a:pt x="10682986" y="6742648"/>
                </a:lnTo>
                <a:lnTo>
                  <a:pt x="10682986" y="6751538"/>
                </a:lnTo>
                <a:lnTo>
                  <a:pt x="10731246" y="6751538"/>
                </a:lnTo>
                <a:lnTo>
                  <a:pt x="10731246" y="6742648"/>
                </a:lnTo>
                <a:lnTo>
                  <a:pt x="10712196" y="6742648"/>
                </a:lnTo>
                <a:lnTo>
                  <a:pt x="10712196" y="6680418"/>
                </a:lnTo>
                <a:lnTo>
                  <a:pt x="10731246" y="6680418"/>
                </a:lnTo>
                <a:lnTo>
                  <a:pt x="10731246" y="6671528"/>
                </a:lnTo>
                <a:close/>
                <a:moveTo>
                  <a:pt x="10608056" y="6671528"/>
                </a:moveTo>
                <a:lnTo>
                  <a:pt x="10608056" y="6680418"/>
                </a:lnTo>
                <a:lnTo>
                  <a:pt x="10632186" y="6680418"/>
                </a:lnTo>
                <a:lnTo>
                  <a:pt x="10632186" y="6751538"/>
                </a:lnTo>
                <a:lnTo>
                  <a:pt x="10643616" y="6751538"/>
                </a:lnTo>
                <a:lnTo>
                  <a:pt x="10643616" y="6680418"/>
                </a:lnTo>
                <a:lnTo>
                  <a:pt x="10667746" y="6680418"/>
                </a:lnTo>
                <a:lnTo>
                  <a:pt x="10667746" y="6671528"/>
                </a:lnTo>
                <a:close/>
                <a:moveTo>
                  <a:pt x="10540745" y="6671528"/>
                </a:moveTo>
                <a:lnTo>
                  <a:pt x="10540745" y="6751538"/>
                </a:lnTo>
                <a:lnTo>
                  <a:pt x="10550905" y="6751538"/>
                </a:lnTo>
                <a:lnTo>
                  <a:pt x="10550905" y="6726138"/>
                </a:lnTo>
                <a:lnTo>
                  <a:pt x="10550905" y="6685498"/>
                </a:lnTo>
                <a:lnTo>
                  <a:pt x="10557255" y="6702008"/>
                </a:lnTo>
                <a:lnTo>
                  <a:pt x="10581385" y="6752808"/>
                </a:lnTo>
                <a:lnTo>
                  <a:pt x="10595355" y="6752808"/>
                </a:lnTo>
                <a:lnTo>
                  <a:pt x="10595355" y="6671528"/>
                </a:lnTo>
                <a:lnTo>
                  <a:pt x="10585195" y="6671528"/>
                </a:lnTo>
                <a:lnTo>
                  <a:pt x="10585195" y="6694388"/>
                </a:lnTo>
                <a:lnTo>
                  <a:pt x="10585195" y="6738838"/>
                </a:lnTo>
                <a:lnTo>
                  <a:pt x="10577575" y="6719788"/>
                </a:lnTo>
                <a:lnTo>
                  <a:pt x="10554715" y="6671528"/>
                </a:lnTo>
                <a:close/>
                <a:moveTo>
                  <a:pt x="10475976" y="6671528"/>
                </a:moveTo>
                <a:lnTo>
                  <a:pt x="10475976" y="6752808"/>
                </a:lnTo>
                <a:lnTo>
                  <a:pt x="10521696" y="6752808"/>
                </a:lnTo>
                <a:lnTo>
                  <a:pt x="10521696" y="6742648"/>
                </a:lnTo>
                <a:lnTo>
                  <a:pt x="10486136" y="6742648"/>
                </a:lnTo>
                <a:lnTo>
                  <a:pt x="10486136" y="6714708"/>
                </a:lnTo>
                <a:lnTo>
                  <a:pt x="10520426" y="6714708"/>
                </a:lnTo>
                <a:lnTo>
                  <a:pt x="10520426" y="6705818"/>
                </a:lnTo>
                <a:lnTo>
                  <a:pt x="10486136" y="6705818"/>
                </a:lnTo>
                <a:lnTo>
                  <a:pt x="10486136" y="6680418"/>
                </a:lnTo>
                <a:lnTo>
                  <a:pt x="10521696" y="6680418"/>
                </a:lnTo>
                <a:lnTo>
                  <a:pt x="10521696" y="6671528"/>
                </a:lnTo>
                <a:close/>
                <a:moveTo>
                  <a:pt x="10401045" y="6671528"/>
                </a:moveTo>
                <a:lnTo>
                  <a:pt x="10401045" y="6751538"/>
                </a:lnTo>
                <a:lnTo>
                  <a:pt x="10418825" y="6751538"/>
                </a:lnTo>
                <a:cubicBezTo>
                  <a:pt x="10423905" y="6751538"/>
                  <a:pt x="10428985" y="6751538"/>
                  <a:pt x="10432795" y="6750268"/>
                </a:cubicBezTo>
                <a:cubicBezTo>
                  <a:pt x="10436605" y="6748998"/>
                  <a:pt x="10440415" y="6747728"/>
                  <a:pt x="10442955" y="6746458"/>
                </a:cubicBezTo>
                <a:cubicBezTo>
                  <a:pt x="10445495" y="6745188"/>
                  <a:pt x="10449305" y="6742648"/>
                  <a:pt x="10450575" y="6740108"/>
                </a:cubicBezTo>
                <a:cubicBezTo>
                  <a:pt x="10451845" y="6737568"/>
                  <a:pt x="10454385" y="6736298"/>
                  <a:pt x="10455655" y="6732488"/>
                </a:cubicBezTo>
                <a:cubicBezTo>
                  <a:pt x="10456925" y="6728678"/>
                  <a:pt x="10458195" y="6726138"/>
                  <a:pt x="10458195" y="6722328"/>
                </a:cubicBezTo>
                <a:cubicBezTo>
                  <a:pt x="10459465" y="6718518"/>
                  <a:pt x="10459465" y="6714708"/>
                  <a:pt x="10459465" y="6710898"/>
                </a:cubicBezTo>
                <a:cubicBezTo>
                  <a:pt x="10459465" y="6696928"/>
                  <a:pt x="10455655" y="6688038"/>
                  <a:pt x="10449305" y="6681688"/>
                </a:cubicBezTo>
                <a:cubicBezTo>
                  <a:pt x="10442955" y="6675338"/>
                  <a:pt x="10434065" y="6671528"/>
                  <a:pt x="10421365" y="6671528"/>
                </a:cubicBezTo>
                <a:close/>
                <a:moveTo>
                  <a:pt x="10333735" y="6671528"/>
                </a:moveTo>
                <a:lnTo>
                  <a:pt x="10333735" y="6680418"/>
                </a:lnTo>
                <a:lnTo>
                  <a:pt x="10352785" y="6680418"/>
                </a:lnTo>
                <a:lnTo>
                  <a:pt x="10352785" y="6742648"/>
                </a:lnTo>
                <a:lnTo>
                  <a:pt x="10333735" y="6742648"/>
                </a:lnTo>
                <a:lnTo>
                  <a:pt x="10333735" y="6751538"/>
                </a:lnTo>
                <a:lnTo>
                  <a:pt x="10381995" y="6751538"/>
                </a:lnTo>
                <a:lnTo>
                  <a:pt x="10381995" y="6742648"/>
                </a:lnTo>
                <a:lnTo>
                  <a:pt x="10362945" y="6742648"/>
                </a:lnTo>
                <a:lnTo>
                  <a:pt x="10362945" y="6680418"/>
                </a:lnTo>
                <a:lnTo>
                  <a:pt x="10381995" y="6680418"/>
                </a:lnTo>
                <a:lnTo>
                  <a:pt x="10381995" y="6671528"/>
                </a:lnTo>
                <a:close/>
                <a:moveTo>
                  <a:pt x="10266426" y="6671528"/>
                </a:moveTo>
                <a:lnTo>
                  <a:pt x="10266426" y="6751538"/>
                </a:lnTo>
                <a:lnTo>
                  <a:pt x="10277856" y="6751538"/>
                </a:lnTo>
                <a:lnTo>
                  <a:pt x="10277856" y="6715978"/>
                </a:lnTo>
                <a:lnTo>
                  <a:pt x="10310876" y="6715978"/>
                </a:lnTo>
                <a:lnTo>
                  <a:pt x="10310876" y="6707088"/>
                </a:lnTo>
                <a:lnTo>
                  <a:pt x="10277856" y="6707088"/>
                </a:lnTo>
                <a:lnTo>
                  <a:pt x="10277856" y="6680418"/>
                </a:lnTo>
                <a:lnTo>
                  <a:pt x="10312146" y="6680418"/>
                </a:lnTo>
                <a:lnTo>
                  <a:pt x="10312146" y="6671528"/>
                </a:lnTo>
                <a:close/>
                <a:moveTo>
                  <a:pt x="10192766" y="6671528"/>
                </a:moveTo>
                <a:lnTo>
                  <a:pt x="10192766" y="6751538"/>
                </a:lnTo>
                <a:lnTo>
                  <a:pt x="10202926" y="6751538"/>
                </a:lnTo>
                <a:lnTo>
                  <a:pt x="10202926" y="6726138"/>
                </a:lnTo>
                <a:lnTo>
                  <a:pt x="10202926" y="6685498"/>
                </a:lnTo>
                <a:lnTo>
                  <a:pt x="10209276" y="6702008"/>
                </a:lnTo>
                <a:lnTo>
                  <a:pt x="10233406" y="6752808"/>
                </a:lnTo>
                <a:lnTo>
                  <a:pt x="10247376" y="6752808"/>
                </a:lnTo>
                <a:lnTo>
                  <a:pt x="10247376" y="6671528"/>
                </a:lnTo>
                <a:lnTo>
                  <a:pt x="10235946" y="6671528"/>
                </a:lnTo>
                <a:lnTo>
                  <a:pt x="10235946" y="6694388"/>
                </a:lnTo>
                <a:lnTo>
                  <a:pt x="10235946" y="6738838"/>
                </a:lnTo>
                <a:lnTo>
                  <a:pt x="10228326" y="6719788"/>
                </a:lnTo>
                <a:lnTo>
                  <a:pt x="10206736" y="6671528"/>
                </a:lnTo>
                <a:close/>
                <a:moveTo>
                  <a:pt x="9915905" y="6671528"/>
                </a:moveTo>
                <a:lnTo>
                  <a:pt x="9915905" y="6680418"/>
                </a:lnTo>
                <a:lnTo>
                  <a:pt x="9933685" y="6680418"/>
                </a:lnTo>
                <a:lnTo>
                  <a:pt x="9934955" y="6680418"/>
                </a:lnTo>
                <a:lnTo>
                  <a:pt x="9934955" y="6742648"/>
                </a:lnTo>
                <a:lnTo>
                  <a:pt x="9915905" y="6742648"/>
                </a:lnTo>
                <a:lnTo>
                  <a:pt x="9915905" y="6751538"/>
                </a:lnTo>
                <a:lnTo>
                  <a:pt x="9964165" y="6751538"/>
                </a:lnTo>
                <a:lnTo>
                  <a:pt x="9964165" y="6742648"/>
                </a:lnTo>
                <a:lnTo>
                  <a:pt x="9945115" y="6742648"/>
                </a:lnTo>
                <a:lnTo>
                  <a:pt x="9945115" y="6680418"/>
                </a:lnTo>
                <a:lnTo>
                  <a:pt x="9964165" y="6680418"/>
                </a:lnTo>
                <a:lnTo>
                  <a:pt x="9964165" y="6671528"/>
                </a:lnTo>
                <a:close/>
                <a:moveTo>
                  <a:pt x="9842245" y="6671528"/>
                </a:moveTo>
                <a:lnTo>
                  <a:pt x="9842245" y="6751538"/>
                </a:lnTo>
                <a:lnTo>
                  <a:pt x="9852405" y="6751538"/>
                </a:lnTo>
                <a:lnTo>
                  <a:pt x="9852405" y="6726138"/>
                </a:lnTo>
                <a:lnTo>
                  <a:pt x="9852405" y="6685498"/>
                </a:lnTo>
                <a:lnTo>
                  <a:pt x="9858755" y="6702008"/>
                </a:lnTo>
                <a:lnTo>
                  <a:pt x="9882885" y="6752808"/>
                </a:lnTo>
                <a:lnTo>
                  <a:pt x="9896855" y="6752808"/>
                </a:lnTo>
                <a:lnTo>
                  <a:pt x="9896855" y="6671528"/>
                </a:lnTo>
                <a:lnTo>
                  <a:pt x="9886695" y="6671528"/>
                </a:lnTo>
                <a:lnTo>
                  <a:pt x="9886695" y="6694388"/>
                </a:lnTo>
                <a:lnTo>
                  <a:pt x="9886695" y="6738838"/>
                </a:lnTo>
                <a:lnTo>
                  <a:pt x="9879075" y="6719788"/>
                </a:lnTo>
                <a:lnTo>
                  <a:pt x="9856215" y="6671528"/>
                </a:lnTo>
                <a:close/>
                <a:moveTo>
                  <a:pt x="10150855" y="6670257"/>
                </a:moveTo>
                <a:cubicBezTo>
                  <a:pt x="10145775" y="6670257"/>
                  <a:pt x="10141965" y="6671527"/>
                  <a:pt x="10138155" y="6672797"/>
                </a:cubicBezTo>
                <a:cubicBezTo>
                  <a:pt x="10134345" y="6674067"/>
                  <a:pt x="10130535" y="6676607"/>
                  <a:pt x="10127995" y="6680417"/>
                </a:cubicBezTo>
                <a:cubicBezTo>
                  <a:pt x="10125455" y="6682957"/>
                  <a:pt x="10122915" y="6688037"/>
                  <a:pt x="10121645" y="6693117"/>
                </a:cubicBezTo>
                <a:cubicBezTo>
                  <a:pt x="10120375" y="6698197"/>
                  <a:pt x="10119105" y="6704547"/>
                  <a:pt x="10119105" y="6712167"/>
                </a:cubicBezTo>
                <a:cubicBezTo>
                  <a:pt x="10119105" y="6718517"/>
                  <a:pt x="10119105" y="6724867"/>
                  <a:pt x="10120375" y="6729947"/>
                </a:cubicBezTo>
                <a:cubicBezTo>
                  <a:pt x="10121645" y="6735027"/>
                  <a:pt x="10122915" y="6738837"/>
                  <a:pt x="10125455" y="6742647"/>
                </a:cubicBezTo>
                <a:cubicBezTo>
                  <a:pt x="10127995" y="6745187"/>
                  <a:pt x="10131805" y="6748997"/>
                  <a:pt x="10135615" y="6750267"/>
                </a:cubicBezTo>
                <a:cubicBezTo>
                  <a:pt x="10139425" y="6751537"/>
                  <a:pt x="10144505" y="6752807"/>
                  <a:pt x="10149585" y="6752807"/>
                </a:cubicBezTo>
                <a:cubicBezTo>
                  <a:pt x="10154665" y="6752807"/>
                  <a:pt x="10158475" y="6751537"/>
                  <a:pt x="10162285" y="6750267"/>
                </a:cubicBezTo>
                <a:cubicBezTo>
                  <a:pt x="10166095" y="6748997"/>
                  <a:pt x="10169905" y="6746457"/>
                  <a:pt x="10172445" y="6742647"/>
                </a:cubicBezTo>
                <a:cubicBezTo>
                  <a:pt x="10174985" y="6740107"/>
                  <a:pt x="10177525" y="6735027"/>
                  <a:pt x="10178795" y="6729947"/>
                </a:cubicBezTo>
                <a:cubicBezTo>
                  <a:pt x="10180065" y="6724867"/>
                  <a:pt x="10181335" y="6718517"/>
                  <a:pt x="10181335" y="6710897"/>
                </a:cubicBezTo>
                <a:cubicBezTo>
                  <a:pt x="10181335" y="6704547"/>
                  <a:pt x="10180065" y="6699467"/>
                  <a:pt x="10180065" y="6694387"/>
                </a:cubicBezTo>
                <a:cubicBezTo>
                  <a:pt x="10178795" y="6689307"/>
                  <a:pt x="10176255" y="6685497"/>
                  <a:pt x="10173715" y="6681687"/>
                </a:cubicBezTo>
                <a:cubicBezTo>
                  <a:pt x="10171175" y="6677877"/>
                  <a:pt x="10167365" y="6675337"/>
                  <a:pt x="10164825" y="6672797"/>
                </a:cubicBezTo>
                <a:cubicBezTo>
                  <a:pt x="10161015" y="6671527"/>
                  <a:pt x="10155935" y="6670257"/>
                  <a:pt x="10150855" y="6670257"/>
                </a:cubicBezTo>
                <a:close/>
                <a:moveTo>
                  <a:pt x="10087356" y="6670257"/>
                </a:moveTo>
                <a:cubicBezTo>
                  <a:pt x="10081006" y="6670257"/>
                  <a:pt x="10077196" y="6670257"/>
                  <a:pt x="10072116" y="6672797"/>
                </a:cubicBezTo>
                <a:cubicBezTo>
                  <a:pt x="10067036" y="6675337"/>
                  <a:pt x="10064496" y="6677877"/>
                  <a:pt x="10060686" y="6681687"/>
                </a:cubicBezTo>
                <a:cubicBezTo>
                  <a:pt x="10056876" y="6685497"/>
                  <a:pt x="10054336" y="6689307"/>
                  <a:pt x="10053066" y="6694387"/>
                </a:cubicBezTo>
                <a:cubicBezTo>
                  <a:pt x="10051796" y="6699467"/>
                  <a:pt x="10050526" y="6705817"/>
                  <a:pt x="10050526" y="6712167"/>
                </a:cubicBezTo>
                <a:cubicBezTo>
                  <a:pt x="10050526" y="6726137"/>
                  <a:pt x="10053066" y="6736297"/>
                  <a:pt x="10059416" y="6742647"/>
                </a:cubicBezTo>
                <a:cubicBezTo>
                  <a:pt x="10065766" y="6748997"/>
                  <a:pt x="10074656" y="6752807"/>
                  <a:pt x="10086086" y="6752807"/>
                </a:cubicBezTo>
                <a:cubicBezTo>
                  <a:pt x="10093706" y="6752807"/>
                  <a:pt x="10100056" y="6751537"/>
                  <a:pt x="10106406" y="6748997"/>
                </a:cubicBezTo>
                <a:lnTo>
                  <a:pt x="10106406" y="6738837"/>
                </a:lnTo>
                <a:cubicBezTo>
                  <a:pt x="10103866" y="6740107"/>
                  <a:pt x="10101326" y="6741377"/>
                  <a:pt x="10097516" y="6742647"/>
                </a:cubicBezTo>
                <a:cubicBezTo>
                  <a:pt x="10093706" y="6743917"/>
                  <a:pt x="10091166" y="6743917"/>
                  <a:pt x="10087356" y="6743917"/>
                </a:cubicBezTo>
                <a:cubicBezTo>
                  <a:pt x="10078466" y="6743917"/>
                  <a:pt x="10072116" y="6741377"/>
                  <a:pt x="10068306" y="6736297"/>
                </a:cubicBezTo>
                <a:cubicBezTo>
                  <a:pt x="10064496" y="6731217"/>
                  <a:pt x="10061956" y="6722327"/>
                  <a:pt x="10061956" y="6712167"/>
                </a:cubicBezTo>
                <a:cubicBezTo>
                  <a:pt x="10061956" y="6707087"/>
                  <a:pt x="10061956" y="6702007"/>
                  <a:pt x="10063226" y="6698197"/>
                </a:cubicBezTo>
                <a:cubicBezTo>
                  <a:pt x="10064496" y="6694387"/>
                  <a:pt x="10067036" y="6691847"/>
                  <a:pt x="10069576" y="6689307"/>
                </a:cubicBezTo>
                <a:cubicBezTo>
                  <a:pt x="10072116" y="6686767"/>
                  <a:pt x="10074656" y="6684227"/>
                  <a:pt x="10077196" y="6682957"/>
                </a:cubicBezTo>
                <a:cubicBezTo>
                  <a:pt x="10079736" y="6681687"/>
                  <a:pt x="10083546" y="6680417"/>
                  <a:pt x="10087356" y="6680417"/>
                </a:cubicBezTo>
                <a:cubicBezTo>
                  <a:pt x="10091166" y="6680417"/>
                  <a:pt x="10094976" y="6681687"/>
                  <a:pt x="10097516" y="6681687"/>
                </a:cubicBezTo>
                <a:cubicBezTo>
                  <a:pt x="10100056" y="6681687"/>
                  <a:pt x="10103866" y="6682957"/>
                  <a:pt x="10106406" y="6685497"/>
                </a:cubicBezTo>
                <a:lnTo>
                  <a:pt x="10106406" y="6674067"/>
                </a:lnTo>
                <a:cubicBezTo>
                  <a:pt x="10103866" y="6672797"/>
                  <a:pt x="10100056" y="6672797"/>
                  <a:pt x="10097516" y="6671527"/>
                </a:cubicBezTo>
                <a:cubicBezTo>
                  <a:pt x="10094976" y="6670257"/>
                  <a:pt x="10091166" y="6670257"/>
                  <a:pt x="10087356" y="6670257"/>
                </a:cubicBezTo>
                <a:close/>
                <a:moveTo>
                  <a:pt x="0" y="0"/>
                </a:moveTo>
                <a:lnTo>
                  <a:pt x="11214100" y="0"/>
                </a:lnTo>
                <a:lnTo>
                  <a:pt x="112141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2" name="Title 7">
            <a:extLst>
              <a:ext uri="{FF2B5EF4-FFF2-40B4-BE49-F238E27FC236}">
                <a16:creationId xmlns:a16="http://schemas.microsoft.com/office/drawing/2014/main" id="{58C4CE62-63AC-7443-93AA-8EE261BDBA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2864" y="2171700"/>
            <a:ext cx="3868736" cy="1421928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/>
              <a:t>Header</a:t>
            </a:r>
            <a:br>
              <a:rPr lang="en-US"/>
            </a:br>
            <a:r>
              <a:rPr lang="en-US"/>
              <a:t>Header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9E5040B8-F8CC-C647-93B3-A8597F9354D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12864" y="3928546"/>
            <a:ext cx="3868736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A00B54-E6C0-7A4F-B07C-C467D86258C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0" name="Image">
            <a:extLst>
              <a:ext uri="{FF2B5EF4-FFF2-40B4-BE49-F238E27FC236}">
                <a16:creationId xmlns:a16="http://schemas.microsoft.com/office/drawing/2014/main" id="{EAF03EE4-87EF-EF4E-AAC5-6B7CCD28DA5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F1B5E31-10AA-0A4C-A13E-630D15124A59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183722620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A89B32DB-CD10-4D4D-8EB5-659E9B3BEAAE}"/>
              </a:ext>
            </a:extLst>
          </p:cNvPr>
          <p:cNvSpPr/>
          <p:nvPr/>
        </p:nvSpPr>
        <p:spPr>
          <a:xfrm>
            <a:off x="5" y="0"/>
            <a:ext cx="12191999" cy="6858000"/>
          </a:xfrm>
          <a:custGeom>
            <a:avLst/>
            <a:gdLst>
              <a:gd name="connsiteX0" fmla="*/ 5208134 w 9143999"/>
              <a:gd name="connsiteY0" fmla="*/ 0 h 5143500"/>
              <a:gd name="connsiteX1" fmla="*/ 5208136 w 9143999"/>
              <a:gd name="connsiteY1" fmla="*/ 0 h 5143500"/>
              <a:gd name="connsiteX2" fmla="*/ 9143999 w 9143999"/>
              <a:gd name="connsiteY2" fmla="*/ 0 h 5143500"/>
              <a:gd name="connsiteX3" fmla="*/ 9143999 w 9143999"/>
              <a:gd name="connsiteY3" fmla="*/ 5143500 h 5143500"/>
              <a:gd name="connsiteX4" fmla="*/ 5208136 w 9143999"/>
              <a:gd name="connsiteY4" fmla="*/ 5143500 h 5143500"/>
              <a:gd name="connsiteX5" fmla="*/ 0 w 9143999"/>
              <a:gd name="connsiteY5" fmla="*/ 5143500 h 5143500"/>
              <a:gd name="connsiteX6" fmla="*/ 5208134 w 9143999"/>
              <a:gd name="connsiteY6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3999" h="5143500">
                <a:moveTo>
                  <a:pt x="5208134" y="0"/>
                </a:moveTo>
                <a:lnTo>
                  <a:pt x="5208136" y="0"/>
                </a:lnTo>
                <a:lnTo>
                  <a:pt x="9143999" y="0"/>
                </a:lnTo>
                <a:lnTo>
                  <a:pt x="9143999" y="5143500"/>
                </a:lnTo>
                <a:lnTo>
                  <a:pt x="5208136" y="5143500"/>
                </a:lnTo>
                <a:lnTo>
                  <a:pt x="0" y="5143500"/>
                </a:lnTo>
                <a:cubicBezTo>
                  <a:pt x="0" y="2302825"/>
                  <a:pt x="2331762" y="0"/>
                  <a:pt x="5208134" y="0"/>
                </a:cubicBezTo>
                <a:close/>
              </a:path>
            </a:pathLst>
          </a:cu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6" name="Image">
            <a:extLst>
              <a:ext uri="{FF2B5EF4-FFF2-40B4-BE49-F238E27FC236}">
                <a16:creationId xmlns:a16="http://schemas.microsoft.com/office/drawing/2014/main" id="{96138296-E9C0-5041-9CD9-74375724FA8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31441" y="325438"/>
            <a:ext cx="652809" cy="43684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186F51E-D67B-0146-8549-6AD1DFD3DF91}"/>
              </a:ext>
            </a:extLst>
          </p:cNvPr>
          <p:cNvSpPr/>
          <p:nvPr/>
        </p:nvSpPr>
        <p:spPr>
          <a:xfrm>
            <a:off x="11273368" y="197581"/>
            <a:ext cx="591283" cy="244659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08B9491-F8AA-6442-AC36-4147DEF920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71800" y="2171700"/>
            <a:ext cx="8239125" cy="1421928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Divider/Section Title</a:t>
            </a:r>
            <a:br>
              <a:rPr lang="en-US"/>
            </a:br>
            <a:r>
              <a:rPr lang="en-US"/>
              <a:t>Divider/Section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75FEA59-AC17-9C4B-8379-C60A178D543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71800" y="3928546"/>
            <a:ext cx="8239125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F48D24-0BC0-B449-A05B-2FBE38040DAC}"/>
              </a:ext>
            </a:extLst>
          </p:cNvPr>
          <p:cNvSpPr/>
          <p:nvPr/>
        </p:nvSpPr>
        <p:spPr>
          <a:xfrm>
            <a:off x="10804697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3179145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13F14B-DE67-3D4D-AA54-7865A4A7202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551725" y="2"/>
            <a:ext cx="640275" cy="6857999"/>
          </a:xfrm>
          <a:prstGeom prst="rect">
            <a:avLst/>
          </a:prstGeom>
        </p:spPr>
      </p:pic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69BC5EAE-44B7-0C40-A69E-912F6343CE5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r="133" b="2174"/>
          <a:stretch/>
        </p:blipFill>
        <p:spPr>
          <a:xfrm>
            <a:off x="2817" y="13"/>
            <a:ext cx="4835883" cy="6857987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F4D1669-380D-0043-A3C6-2AE78C8088AD}"/>
              </a:ext>
            </a:extLst>
          </p:cNvPr>
          <p:cNvSpPr/>
          <p:nvPr/>
        </p:nvSpPr>
        <p:spPr>
          <a:xfrm>
            <a:off x="1" y="0"/>
            <a:ext cx="1351903" cy="1127968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DB2E5CAE-B30D-AE44-9F2E-DC47984E5F0A}"/>
              </a:ext>
            </a:extLst>
          </p:cNvPr>
          <p:cNvSpPr/>
          <p:nvPr/>
        </p:nvSpPr>
        <p:spPr>
          <a:xfrm flipH="1">
            <a:off x="5177238" y="325440"/>
            <a:ext cx="3661961" cy="3327863"/>
          </a:xfrm>
          <a:prstGeom prst="arc">
            <a:avLst/>
          </a:prstGeom>
          <a:ln w="1905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10" name="Image">
            <a:extLst>
              <a:ext uri="{FF2B5EF4-FFF2-40B4-BE49-F238E27FC236}">
                <a16:creationId xmlns:a16="http://schemas.microsoft.com/office/drawing/2014/main" id="{844092D9-6803-1548-8CE6-4A3452D7FBE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29322" y="333952"/>
            <a:ext cx="652809" cy="436841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BA8DD25-E919-A94E-B229-8F880A08E934}"/>
              </a:ext>
            </a:extLst>
          </p:cNvPr>
          <p:cNvCxnSpPr>
            <a:cxnSpLocks/>
          </p:cNvCxnSpPr>
          <p:nvPr/>
        </p:nvCxnSpPr>
        <p:spPr>
          <a:xfrm>
            <a:off x="7342188" y="325790"/>
            <a:ext cx="3211532" cy="0"/>
          </a:xfrm>
          <a:prstGeom prst="line">
            <a:avLst/>
          </a:prstGeom>
          <a:noFill/>
          <a:ln w="19050" cap="flat">
            <a:solidFill>
              <a:schemeClr val="accent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FF67BDF-3255-C04B-A281-F7A50CDF2730}"/>
              </a:ext>
            </a:extLst>
          </p:cNvPr>
          <p:cNvSpPr/>
          <p:nvPr/>
        </p:nvSpPr>
        <p:spPr>
          <a:xfrm>
            <a:off x="10767483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CAAA3AA5-62E3-2B47-A3A1-BFB1EB1F44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7238" y="2515628"/>
            <a:ext cx="6033687" cy="75713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Divider/Section Title</a:t>
            </a:r>
          </a:p>
        </p:txBody>
      </p:sp>
      <p:sp>
        <p:nvSpPr>
          <p:cNvPr id="17" name="Text Placeholder 21">
            <a:extLst>
              <a:ext uri="{FF2B5EF4-FFF2-40B4-BE49-F238E27FC236}">
                <a16:creationId xmlns:a16="http://schemas.microsoft.com/office/drawing/2014/main" id="{9BCBCE3A-4D3B-EA41-A6AA-2B7E2D3E631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77216" y="3599540"/>
            <a:ext cx="6033688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9D79E3-3DD4-7740-8AF4-3F7F4AB62B58}"/>
              </a:ext>
            </a:extLst>
          </p:cNvPr>
          <p:cNvSpPr/>
          <p:nvPr/>
        </p:nvSpPr>
        <p:spPr>
          <a:xfrm>
            <a:off x="10152922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360143990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83F3FDF-53E7-9046-81C0-4A095C8FBFD3}"/>
              </a:ext>
            </a:extLst>
          </p:cNvPr>
          <p:cNvCxnSpPr>
            <a:cxnSpLocks/>
          </p:cNvCxnSpPr>
          <p:nvPr/>
        </p:nvCxnSpPr>
        <p:spPr>
          <a:xfrm>
            <a:off x="1312863" y="325790"/>
            <a:ext cx="9893299" cy="0"/>
          </a:xfrm>
          <a:prstGeom prst="line">
            <a:avLst/>
          </a:prstGeom>
          <a:noFill/>
          <a:ln w="19050" cap="flat">
            <a:solidFill>
              <a:schemeClr val="bg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FE9D9A4-5371-A94E-A8B4-2E90ADE0A77F}"/>
              </a:ext>
            </a:extLst>
          </p:cNvPr>
          <p:cNvSpPr/>
          <p:nvPr/>
        </p:nvSpPr>
        <p:spPr>
          <a:xfrm>
            <a:off x="11419925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89AEFDE8-AB4A-ED42-B3C7-CEF4727AEF8C}"/>
              </a:ext>
            </a:extLst>
          </p:cNvPr>
          <p:cNvSpPr/>
          <p:nvPr/>
        </p:nvSpPr>
        <p:spPr>
          <a:xfrm flipV="1">
            <a:off x="3686513" y="-1484089"/>
            <a:ext cx="8178462" cy="8016287"/>
          </a:xfrm>
          <a:prstGeom prst="arc">
            <a:avLst/>
          </a:prstGeom>
          <a:ln w="1905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2"/>
              </a:solidFill>
            </a:endParaRPr>
          </a:p>
        </p:txBody>
      </p:sp>
      <p:sp>
        <p:nvSpPr>
          <p:cNvPr id="22" name="Title 7">
            <a:extLst>
              <a:ext uri="{FF2B5EF4-FFF2-40B4-BE49-F238E27FC236}">
                <a16:creationId xmlns:a16="http://schemas.microsoft.com/office/drawing/2014/main" id="{58C4CE62-63AC-7443-93AA-8EE261BDBA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2864" y="2171700"/>
            <a:ext cx="9898062" cy="1421928"/>
          </a:xfrm>
        </p:spPr>
        <p:txBody>
          <a:bodyPr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Divider/Section Title</a:t>
            </a:r>
            <a:br>
              <a:rPr lang="en-US"/>
            </a:br>
            <a:r>
              <a:rPr lang="en-US"/>
              <a:t>Divider/Section Title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9E5040B8-F8CC-C647-93B3-A8597F9354D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12864" y="3928546"/>
            <a:ext cx="9898062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A00B54-E6C0-7A4F-B07C-C467D86258C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0" name="Image">
            <a:extLst>
              <a:ext uri="{FF2B5EF4-FFF2-40B4-BE49-F238E27FC236}">
                <a16:creationId xmlns:a16="http://schemas.microsoft.com/office/drawing/2014/main" id="{EAF03EE4-87EF-EF4E-AAC5-6B7CCD28DA5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0773ADD-BAE1-DB4B-9CB5-A63FA71593D7}"/>
              </a:ext>
            </a:extLst>
          </p:cNvPr>
          <p:cNvSpPr/>
          <p:nvPr/>
        </p:nvSpPr>
        <p:spPr>
          <a:xfrm>
            <a:off x="10813516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62789260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anded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>
            <a:extLst>
              <a:ext uri="{FF2B5EF4-FFF2-40B4-BE49-F238E27FC236}">
                <a16:creationId xmlns:a16="http://schemas.microsoft.com/office/drawing/2014/main" id="{E4C04E12-846B-0B48-A27F-D30FCA98320B}"/>
              </a:ext>
            </a:extLst>
          </p:cNvPr>
          <p:cNvSpPr/>
          <p:nvPr/>
        </p:nvSpPr>
        <p:spPr>
          <a:xfrm rot="10800000" flipH="1">
            <a:off x="2" y="-5"/>
            <a:ext cx="12192001" cy="6858001"/>
          </a:xfrm>
          <a:custGeom>
            <a:avLst/>
            <a:gdLst>
              <a:gd name="connsiteX0" fmla="*/ 5208134 w 9143999"/>
              <a:gd name="connsiteY0" fmla="*/ 0 h 5143500"/>
              <a:gd name="connsiteX1" fmla="*/ 5208136 w 9143999"/>
              <a:gd name="connsiteY1" fmla="*/ 0 h 5143500"/>
              <a:gd name="connsiteX2" fmla="*/ 9143999 w 9143999"/>
              <a:gd name="connsiteY2" fmla="*/ 0 h 5143500"/>
              <a:gd name="connsiteX3" fmla="*/ 9143999 w 9143999"/>
              <a:gd name="connsiteY3" fmla="*/ 5143500 h 5143500"/>
              <a:gd name="connsiteX4" fmla="*/ 5208136 w 9143999"/>
              <a:gd name="connsiteY4" fmla="*/ 5143500 h 5143500"/>
              <a:gd name="connsiteX5" fmla="*/ 0 w 9143999"/>
              <a:gd name="connsiteY5" fmla="*/ 5143500 h 5143500"/>
              <a:gd name="connsiteX6" fmla="*/ 5208134 w 9143999"/>
              <a:gd name="connsiteY6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3999" h="5143500">
                <a:moveTo>
                  <a:pt x="5208134" y="0"/>
                </a:moveTo>
                <a:lnTo>
                  <a:pt x="5208136" y="0"/>
                </a:lnTo>
                <a:lnTo>
                  <a:pt x="9143999" y="0"/>
                </a:lnTo>
                <a:lnTo>
                  <a:pt x="9143999" y="5143500"/>
                </a:lnTo>
                <a:lnTo>
                  <a:pt x="5208136" y="5143500"/>
                </a:lnTo>
                <a:lnTo>
                  <a:pt x="0" y="5143500"/>
                </a:lnTo>
                <a:cubicBezTo>
                  <a:pt x="0" y="2302825"/>
                  <a:pt x="2331762" y="0"/>
                  <a:pt x="5208134" y="0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0" name="Graphic 4">
            <a:extLst>
              <a:ext uri="{FF2B5EF4-FFF2-40B4-BE49-F238E27FC236}">
                <a16:creationId xmlns:a16="http://schemas.microsoft.com/office/drawing/2014/main" id="{397E6BA6-7CB4-C741-90BB-A47275A5F917}"/>
              </a:ext>
            </a:extLst>
          </p:cNvPr>
          <p:cNvPicPr>
            <a:picLocks/>
          </p:cNvPicPr>
          <p:nvPr/>
        </p:nvPicPr>
        <p:blipFill>
          <a:blip r:embed="rId2"/>
          <a:srcRect/>
          <a:stretch/>
        </p:blipFill>
        <p:spPr>
          <a:xfrm>
            <a:off x="3581400" y="2506870"/>
            <a:ext cx="6321515" cy="136278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AA38412-CF97-2C4A-823D-D4FAB8C6C9DF}"/>
              </a:ext>
            </a:extLst>
          </p:cNvPr>
          <p:cNvSpPr/>
          <p:nvPr/>
        </p:nvSpPr>
        <p:spPr>
          <a:xfrm>
            <a:off x="328613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44468323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FE92F26-34E0-9241-9E61-3C42A32B1452}"/>
              </a:ext>
            </a:extLst>
          </p:cNvPr>
          <p:cNvSpPr/>
          <p:nvPr/>
        </p:nvSpPr>
        <p:spPr>
          <a:xfrm>
            <a:off x="0" y="1"/>
            <a:ext cx="4838700" cy="685799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endParaRPr lang="en-US" sz="320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C66EDE1-037D-FA47-B106-BDE2E2E8D82B}"/>
              </a:ext>
            </a:extLst>
          </p:cNvPr>
          <p:cNvGrpSpPr/>
          <p:nvPr/>
        </p:nvGrpSpPr>
        <p:grpSpPr>
          <a:xfrm>
            <a:off x="328613" y="325437"/>
            <a:ext cx="10882312" cy="6205538"/>
            <a:chOff x="253999" y="256470"/>
            <a:chExt cx="8151131" cy="464810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D850FA9-ECBC-A34A-8002-1F4EB9E172B6}"/>
                </a:ext>
              </a:extLst>
            </p:cNvPr>
            <p:cNvGrpSpPr/>
            <p:nvPr/>
          </p:nvGrpSpPr>
          <p:grpSpPr>
            <a:xfrm flipH="1" flipV="1">
              <a:off x="253999" y="256470"/>
              <a:ext cx="2929039" cy="4648106"/>
              <a:chOff x="701574" y="247747"/>
              <a:chExt cx="2929039" cy="4648106"/>
            </a:xfrm>
          </p:grpSpPr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5D9D416D-0325-F24C-B93D-83B1DD739BE9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33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27C9B0AC-B2FE-504F-BED3-984177D7DD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30613" y="247747"/>
                <a:ext cx="0" cy="3262217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9497F349-3C9F-324B-AF86-67BBA393D7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74AB0CE-EB00-1644-96BA-9C663FAA82AF}"/>
                </a:ext>
              </a:extLst>
            </p:cNvPr>
            <p:cNvCxnSpPr>
              <a:cxnSpLocks/>
            </p:cNvCxnSpPr>
            <p:nvPr/>
          </p:nvCxnSpPr>
          <p:spPr>
            <a:xfrm>
              <a:off x="3183038" y="256470"/>
              <a:ext cx="5222092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3" name="Title 12">
            <a:extLst>
              <a:ext uri="{FF2B5EF4-FFF2-40B4-BE49-F238E27FC236}">
                <a16:creationId xmlns:a16="http://schemas.microsoft.com/office/drawing/2014/main" id="{8818C57D-EEAB-0641-84D5-8C8EE4FCE7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4251" y="1082773"/>
            <a:ext cx="3515127" cy="75713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Agenda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6865FC1-4496-3245-8BF3-9177449F2C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77367" y="393930"/>
            <a:ext cx="6030382" cy="258532"/>
          </a:xfrm>
        </p:spPr>
        <p:txBody>
          <a:bodyPr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87DF7D97-935E-144D-A6E8-E11A48F1268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176837" y="1082773"/>
            <a:ext cx="6030381" cy="511959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EFBD4627-DFB5-7040-B276-82D80E00236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4250" y="2171700"/>
            <a:ext cx="3515111" cy="369332"/>
          </a:xfrm>
        </p:spPr>
        <p:txBody>
          <a:bodyPr>
            <a:sp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24" name="Image">
            <a:extLst>
              <a:ext uri="{FF2B5EF4-FFF2-40B4-BE49-F238E27FC236}">
                <a16:creationId xmlns:a16="http://schemas.microsoft.com/office/drawing/2014/main" id="{178DF3D9-09CA-A74C-8058-3E28411DE74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B1D5278-B268-3D43-889E-2B1543327B6E}"/>
              </a:ext>
            </a:extLst>
          </p:cNvPr>
          <p:cNvSpPr/>
          <p:nvPr/>
        </p:nvSpPr>
        <p:spPr>
          <a:xfrm>
            <a:off x="11419925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185ACC-DBE7-C340-943D-3BBD89F18909}"/>
              </a:ext>
            </a:extLst>
          </p:cNvPr>
          <p:cNvSpPr/>
          <p:nvPr/>
        </p:nvSpPr>
        <p:spPr>
          <a:xfrm>
            <a:off x="10803742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8190441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8F585-5101-8C47-BBE7-82D71209AF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838" y="695225"/>
            <a:ext cx="1087797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2347679-7AB8-114A-AB6E-C761C8D41B9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85837" y="1395694"/>
            <a:ext cx="10877549" cy="5135151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606D22-175E-BF40-8DFD-DEA5AE8FA4D8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238CCC-8785-8C45-9A10-C1E3943853A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4653" t="1098"/>
          <a:stretch/>
        </p:blipFill>
        <p:spPr>
          <a:xfrm rot="10800000">
            <a:off x="-2" y="0"/>
            <a:ext cx="152401" cy="685799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BEA986D-374F-FF48-A428-0AC3912CC921}"/>
              </a:ext>
            </a:extLst>
          </p:cNvPr>
          <p:cNvSpPr/>
          <p:nvPr/>
        </p:nvSpPr>
        <p:spPr>
          <a:xfrm>
            <a:off x="1080381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57933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nd Content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632FF9D-AFF9-2F42-A628-2075658ABEF1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-1" y="0"/>
            <a:ext cx="5238427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/>
              <a:t>Click to Choose Picture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08097A-F6BF-584E-9C47-5BC4A6E657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61409" y="1542081"/>
            <a:ext cx="5734375" cy="4992070"/>
          </a:xfrm>
          <a:prstGeom prst="rect">
            <a:avLst/>
          </a:prstGeom>
        </p:spPr>
        <p:txBody>
          <a:bodyPr wrap="square" lIns="0" tIns="0" rIns="0" anchor="t"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2133"/>
            </a:lvl1pPr>
          </a:lstStyle>
          <a:p>
            <a:pPr lvl="0"/>
            <a:r>
              <a:rPr lang="en-US"/>
              <a:t>Body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EEFA69-280F-B248-B8F6-2768F238FF2A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CDF8D579-9351-4FD4-821C-343227506B2C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7742DE-7C15-A048-8271-255865D4B8B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9930C-EFFE-CC46-9097-46DC2A9ECEC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A6BBEA2-9827-40A2-B010-5CAAEFC35EA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8E7D764-9493-014F-A843-33769C2AB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1409" y="136525"/>
            <a:ext cx="5734375" cy="1325563"/>
          </a:xfrm>
        </p:spPr>
        <p:txBody>
          <a:bodyPr/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921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688">
          <p15:clr>
            <a:srgbClr val="FBAE40"/>
          </p15:clr>
        </p15:guide>
      </p15:sldGuideLst>
    </p:ext>
  </p:extLs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8F585-5101-8C47-BBE7-82D71209AF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838" y="695225"/>
            <a:ext cx="1087797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2347679-7AB8-114A-AB6E-C761C8D41B9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85837" y="1874564"/>
            <a:ext cx="10877549" cy="4656281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41946BE3-7934-4148-B041-ED9BE26FA35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3" y="327155"/>
            <a:ext cx="1087796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3" name="Text Placeholder 31">
            <a:extLst>
              <a:ext uri="{FF2B5EF4-FFF2-40B4-BE49-F238E27FC236}">
                <a16:creationId xmlns:a16="http://schemas.microsoft.com/office/drawing/2014/main" id="{97D601DB-15C4-CC45-AD1F-1AAB583229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5706" y="1395694"/>
            <a:ext cx="1087797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606D22-175E-BF40-8DFD-DEA5AE8FA4D8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238CCC-8785-8C45-9A10-C1E3943853A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4653" t="1098"/>
          <a:stretch/>
        </p:blipFill>
        <p:spPr>
          <a:xfrm rot="10800000">
            <a:off x="-2" y="0"/>
            <a:ext cx="152401" cy="685799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8734F34-F6A5-0940-A359-E8705BD37077}"/>
              </a:ext>
            </a:extLst>
          </p:cNvPr>
          <p:cNvSpPr/>
          <p:nvPr/>
        </p:nvSpPr>
        <p:spPr>
          <a:xfrm>
            <a:off x="1080381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84209432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left str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2699ECA7-B3B5-8D4E-B208-AF029105387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31" name="Image">
            <a:extLst>
              <a:ext uri="{FF2B5EF4-FFF2-40B4-BE49-F238E27FC236}">
                <a16:creationId xmlns:a16="http://schemas.microsoft.com/office/drawing/2014/main" id="{9A615E0E-DE69-A645-902E-023559915EE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A6BD6219-57F7-8446-9CFB-54D629232D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677" y="695225"/>
            <a:ext cx="1054213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90243BB2-13CD-484A-B8E3-12B95AC6201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1663" y="1395694"/>
            <a:ext cx="10541723" cy="513651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C23197-CDCD-7B41-A4DF-E6E6F729FF4B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8F58BD-A91E-334F-B14D-C7E4A48E1A3C}"/>
              </a:ext>
            </a:extLst>
          </p:cNvPr>
          <p:cNvSpPr/>
          <p:nvPr/>
        </p:nvSpPr>
        <p:spPr>
          <a:xfrm>
            <a:off x="1080381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32663142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left strip 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2699ECA7-B3B5-8D4E-B208-AF029105387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31" name="Image">
            <a:extLst>
              <a:ext uri="{FF2B5EF4-FFF2-40B4-BE49-F238E27FC236}">
                <a16:creationId xmlns:a16="http://schemas.microsoft.com/office/drawing/2014/main" id="{9A615E0E-DE69-A645-902E-023559915EE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A6BD6219-57F7-8446-9CFB-54D629232D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677" y="695225"/>
            <a:ext cx="1054213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90243BB2-13CD-484A-B8E3-12B95AC6201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1663" y="1874564"/>
            <a:ext cx="10541723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17E6C8D9-8AA3-4B4E-BFD6-648DDCA1BAF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21282" y="327155"/>
            <a:ext cx="1054212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23" name="Text Placeholder 31">
            <a:extLst>
              <a:ext uri="{FF2B5EF4-FFF2-40B4-BE49-F238E27FC236}">
                <a16:creationId xmlns:a16="http://schemas.microsoft.com/office/drawing/2014/main" id="{F872888C-4E0A-DB41-9C82-85BD369F08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21545" y="1395694"/>
            <a:ext cx="1054213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C23197-CDCD-7B41-A4DF-E6E6F729FF4B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2A2EDB-D07A-094E-9202-845DAA776699}"/>
              </a:ext>
            </a:extLst>
          </p:cNvPr>
          <p:cNvSpPr/>
          <p:nvPr/>
        </p:nvSpPr>
        <p:spPr>
          <a:xfrm>
            <a:off x="1080381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92508049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boxes with left str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892CE2E4-1190-3D41-A038-70523F5D89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677" y="695225"/>
            <a:ext cx="1054213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39561789-3D10-7E4C-8B97-3512A5BC8A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1663" y="1395694"/>
            <a:ext cx="5106641" cy="513651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7030E2FF-6A19-7E41-93B4-9312F8F11B1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755159" y="1395694"/>
            <a:ext cx="5106641" cy="513651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CE2C554-EAB4-FD44-852B-68B4F9CC8E7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20" name="Image">
            <a:extLst>
              <a:ext uri="{FF2B5EF4-FFF2-40B4-BE49-F238E27FC236}">
                <a16:creationId xmlns:a16="http://schemas.microsoft.com/office/drawing/2014/main" id="{8129F967-DDD4-834A-96A5-29BEC8B9DF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172593A-DFBE-724E-93F7-783654C7B9E3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FE94D7-0D80-1A46-8CEC-9FD168F61264}"/>
              </a:ext>
            </a:extLst>
          </p:cNvPr>
          <p:cNvSpPr/>
          <p:nvPr/>
        </p:nvSpPr>
        <p:spPr>
          <a:xfrm>
            <a:off x="1080381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2693943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boxes with left strip 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892CE2E4-1190-3D41-A038-70523F5D89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677" y="695225"/>
            <a:ext cx="1054213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39561789-3D10-7E4C-8B97-3512A5BC8A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1663" y="1874564"/>
            <a:ext cx="5106641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52B52F83-9A5C-8B4A-95B4-2975C6FFD6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21282" y="327155"/>
            <a:ext cx="1054212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6" name="Text Placeholder 31">
            <a:extLst>
              <a:ext uri="{FF2B5EF4-FFF2-40B4-BE49-F238E27FC236}">
                <a16:creationId xmlns:a16="http://schemas.microsoft.com/office/drawing/2014/main" id="{A1CDB61C-80C3-3443-93C9-A592486713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21545" y="1395694"/>
            <a:ext cx="1054213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7030E2FF-6A19-7E41-93B4-9312F8F11B1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755159" y="1874564"/>
            <a:ext cx="5106641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CE2C554-EAB4-FD44-852B-68B4F9CC8E7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20" name="Image">
            <a:extLst>
              <a:ext uri="{FF2B5EF4-FFF2-40B4-BE49-F238E27FC236}">
                <a16:creationId xmlns:a16="http://schemas.microsoft.com/office/drawing/2014/main" id="{8129F967-DDD4-834A-96A5-29BEC8B9DF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172593A-DFBE-724E-93F7-783654C7B9E3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1CAA9B-328A-0940-B1EF-6E71D3C9D3A7}"/>
              </a:ext>
            </a:extLst>
          </p:cNvPr>
          <p:cNvSpPr/>
          <p:nvPr/>
        </p:nvSpPr>
        <p:spPr>
          <a:xfrm>
            <a:off x="1080381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3312243057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small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447B4AA6-5104-9744-8E92-70D7A403B52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02597" y="-11"/>
            <a:ext cx="2341103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CA9BD1BC-C5EF-4648-A5CB-AF3CD1174C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3906" y="695225"/>
            <a:ext cx="812990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C407C388-E6B8-E749-BCFB-7E576788EFE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33800" y="1874564"/>
            <a:ext cx="8129586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282544D4-C803-484E-9A85-5C85653E66F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33511" y="327155"/>
            <a:ext cx="812989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30" name="Text Placeholder 31">
            <a:extLst>
              <a:ext uri="{FF2B5EF4-FFF2-40B4-BE49-F238E27FC236}">
                <a16:creationId xmlns:a16="http://schemas.microsoft.com/office/drawing/2014/main" id="{1E9D40B9-0028-DA4B-8E95-DA397F305A1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33774" y="1395694"/>
            <a:ext cx="812990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B879D87-6CB0-9047-81FD-DD35D2509DA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8" name="Image">
            <a:extLst>
              <a:ext uri="{FF2B5EF4-FFF2-40B4-BE49-F238E27FC236}">
                <a16:creationId xmlns:a16="http://schemas.microsoft.com/office/drawing/2014/main" id="{F6C8BD1F-F220-3341-821A-D9F82E670DF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176C418-668A-F445-AE50-B5D32A8B8355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1702EC-D965-9241-8601-EBC52B7A3570}"/>
              </a:ext>
            </a:extLst>
          </p:cNvPr>
          <p:cNvSpPr/>
          <p:nvPr/>
        </p:nvSpPr>
        <p:spPr>
          <a:xfrm>
            <a:off x="1080381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624678581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medium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CF0B041-1592-7A40-91DF-DE8C37719D6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90600" y="-11"/>
            <a:ext cx="4191001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467EB33-ED08-654E-AE8C-27D2D4873D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5151" y="695225"/>
            <a:ext cx="6348655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556016BF-4ADB-0746-9895-E4E327AD35C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14976" y="1874564"/>
            <a:ext cx="6348410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38D4813-1039-4942-940D-15CFA040AF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14755" y="327155"/>
            <a:ext cx="6348655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87D8B10B-1A27-1E40-A964-277CF49DB7A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15019" y="1395694"/>
            <a:ext cx="6348655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824D136-441F-F44B-9766-1FEFC192A8F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9" name="Image">
            <a:extLst>
              <a:ext uri="{FF2B5EF4-FFF2-40B4-BE49-F238E27FC236}">
                <a16:creationId xmlns:a16="http://schemas.microsoft.com/office/drawing/2014/main" id="{93F0BB9D-E93E-D643-A45B-B51F1C4D32C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5ADFA87-621A-0A46-9821-0318F489E9B0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86F4BA-9A0E-4E4C-8359-73A73FBC6F87}"/>
              </a:ext>
            </a:extLst>
          </p:cNvPr>
          <p:cNvSpPr/>
          <p:nvPr/>
        </p:nvSpPr>
        <p:spPr>
          <a:xfrm>
            <a:off x="1080381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4372686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large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CF0B041-1592-7A40-91DF-DE8C37719D6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77900" y="0"/>
            <a:ext cx="6696073" cy="685800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58FBB93-958F-D34A-A420-116A082A0A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7627" y="695225"/>
            <a:ext cx="3866179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BD4C9327-19F2-2D46-9BB3-4B822562E33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997355" y="1874564"/>
            <a:ext cx="3866030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D31D11FC-86A0-F74B-BDBF-C78F26DD19D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97231" y="327155"/>
            <a:ext cx="386617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8" name="Text Placeholder 31">
            <a:extLst>
              <a:ext uri="{FF2B5EF4-FFF2-40B4-BE49-F238E27FC236}">
                <a16:creationId xmlns:a16="http://schemas.microsoft.com/office/drawing/2014/main" id="{DF531D75-CC58-5E44-BC0D-A13051768C1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97495" y="1395694"/>
            <a:ext cx="3866179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A857455-079E-A745-AA73-D90A3B95D2A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9" name="Image">
            <a:extLst>
              <a:ext uri="{FF2B5EF4-FFF2-40B4-BE49-F238E27FC236}">
                <a16:creationId xmlns:a16="http://schemas.microsoft.com/office/drawing/2014/main" id="{DB341820-7372-484C-885D-86F1C93B53F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B5A385A-BAB9-B042-8917-604DEEE42E03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F83EAA-9468-CC43-BACB-0FDCDEF3E7F2}"/>
              </a:ext>
            </a:extLst>
          </p:cNvPr>
          <p:cNvSpPr/>
          <p:nvPr/>
        </p:nvSpPr>
        <p:spPr>
          <a:xfrm>
            <a:off x="1080381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4238270024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small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CF0B041-1592-7A40-91DF-DE8C37719D6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850897" y="-11"/>
            <a:ext cx="2341103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DEF5A3F-CA78-1F42-9D15-B305FF7744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5916" y="695225"/>
            <a:ext cx="8149084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C7CA72B4-0F4E-504F-B330-9D1729DDC24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5810" y="1874564"/>
            <a:ext cx="8148769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84744F0-D62C-5143-917C-799886FE64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75521" y="327155"/>
            <a:ext cx="8149083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A6033F4B-F476-6043-BE5D-983F5FE7C36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75784" y="1395694"/>
            <a:ext cx="8149084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ADEB42F-7E9B-3448-AB25-1C122CFCAD1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3" name="Image">
            <a:extLst>
              <a:ext uri="{FF2B5EF4-FFF2-40B4-BE49-F238E27FC236}">
                <a16:creationId xmlns:a16="http://schemas.microsoft.com/office/drawing/2014/main" id="{559593AB-08F6-AC49-BFC9-9708F6FD65C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2EC2B17-1E57-0441-953D-FDDCE2BAAFDE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032088-D8A3-3546-8094-7C46029D39D1}"/>
              </a:ext>
            </a:extLst>
          </p:cNvPr>
          <p:cNvSpPr/>
          <p:nvPr/>
        </p:nvSpPr>
        <p:spPr>
          <a:xfrm>
            <a:off x="8463843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4111830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medium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CF0B041-1592-7A40-91DF-DE8C37719D6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000999" y="-11"/>
            <a:ext cx="4191001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134BEAE-1964-4A41-B73B-5DE55E90D56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4" name="Image">
            <a:extLst>
              <a:ext uri="{FF2B5EF4-FFF2-40B4-BE49-F238E27FC236}">
                <a16:creationId xmlns:a16="http://schemas.microsoft.com/office/drawing/2014/main" id="{33F24DBE-264E-F94C-8FB3-FE8A3D97705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768705B-9EEA-6449-A887-E27409C55268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D49B707-3B8C-5A47-B177-422D52ECDD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5916" y="695225"/>
            <a:ext cx="6244431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7800F843-E451-D646-80C8-4D5C0E5D38A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5811" y="1874564"/>
            <a:ext cx="6244190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BB6D5116-0889-E147-B422-DA7207EBE2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75521" y="327155"/>
            <a:ext cx="6244431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24" name="Text Placeholder 31">
            <a:extLst>
              <a:ext uri="{FF2B5EF4-FFF2-40B4-BE49-F238E27FC236}">
                <a16:creationId xmlns:a16="http://schemas.microsoft.com/office/drawing/2014/main" id="{DE9F7FBB-6E03-D04B-96A6-17AB2E66636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75784" y="1395694"/>
            <a:ext cx="6244431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B62D99-D87F-AB4B-A0A4-8557906DFB25}"/>
              </a:ext>
            </a:extLst>
          </p:cNvPr>
          <p:cNvSpPr/>
          <p:nvPr/>
        </p:nvSpPr>
        <p:spPr>
          <a:xfrm>
            <a:off x="6614404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35777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2.xml"/><Relationship Id="rId3" Type="http://schemas.openxmlformats.org/officeDocument/2006/relationships/slideLayout" Target="../slideLayouts/slideLayout277.xml"/><Relationship Id="rId7" Type="http://schemas.openxmlformats.org/officeDocument/2006/relationships/slideLayout" Target="../slideLayouts/slideLayout281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276.xml"/><Relationship Id="rId1" Type="http://schemas.openxmlformats.org/officeDocument/2006/relationships/slideLayout" Target="../slideLayouts/slideLayout275.xml"/><Relationship Id="rId6" Type="http://schemas.openxmlformats.org/officeDocument/2006/relationships/slideLayout" Target="../slideLayouts/slideLayout280.xml"/><Relationship Id="rId11" Type="http://schemas.openxmlformats.org/officeDocument/2006/relationships/slideLayout" Target="../slideLayouts/slideLayout285.xml"/><Relationship Id="rId5" Type="http://schemas.openxmlformats.org/officeDocument/2006/relationships/slideLayout" Target="../slideLayouts/slideLayout279.xml"/><Relationship Id="rId10" Type="http://schemas.openxmlformats.org/officeDocument/2006/relationships/slideLayout" Target="../slideLayouts/slideLayout284.xml"/><Relationship Id="rId4" Type="http://schemas.openxmlformats.org/officeDocument/2006/relationships/slideLayout" Target="../slideLayouts/slideLayout278.xml"/><Relationship Id="rId9" Type="http://schemas.openxmlformats.org/officeDocument/2006/relationships/slideLayout" Target="../slideLayouts/slideLayout283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3.xml"/><Relationship Id="rId3" Type="http://schemas.openxmlformats.org/officeDocument/2006/relationships/slideLayout" Target="../slideLayouts/slideLayout288.xml"/><Relationship Id="rId7" Type="http://schemas.openxmlformats.org/officeDocument/2006/relationships/slideLayout" Target="../slideLayouts/slideLayout292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287.xml"/><Relationship Id="rId1" Type="http://schemas.openxmlformats.org/officeDocument/2006/relationships/slideLayout" Target="../slideLayouts/slideLayout286.xml"/><Relationship Id="rId6" Type="http://schemas.openxmlformats.org/officeDocument/2006/relationships/slideLayout" Target="../slideLayouts/slideLayout291.xml"/><Relationship Id="rId11" Type="http://schemas.openxmlformats.org/officeDocument/2006/relationships/slideLayout" Target="../slideLayouts/slideLayout296.xml"/><Relationship Id="rId5" Type="http://schemas.openxmlformats.org/officeDocument/2006/relationships/slideLayout" Target="../slideLayouts/slideLayout290.xml"/><Relationship Id="rId10" Type="http://schemas.openxmlformats.org/officeDocument/2006/relationships/slideLayout" Target="../slideLayouts/slideLayout295.xml"/><Relationship Id="rId4" Type="http://schemas.openxmlformats.org/officeDocument/2006/relationships/slideLayout" Target="../slideLayouts/slideLayout289.xml"/><Relationship Id="rId9" Type="http://schemas.openxmlformats.org/officeDocument/2006/relationships/slideLayout" Target="../slideLayouts/slideLayout29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53.xml"/><Relationship Id="rId18" Type="http://schemas.openxmlformats.org/officeDocument/2006/relationships/slideLayout" Target="../slideLayouts/slideLayout58.xml"/><Relationship Id="rId26" Type="http://schemas.openxmlformats.org/officeDocument/2006/relationships/slideLayout" Target="../slideLayouts/slideLayout66.xml"/><Relationship Id="rId39" Type="http://schemas.openxmlformats.org/officeDocument/2006/relationships/slideLayout" Target="../slideLayouts/slideLayout79.xml"/><Relationship Id="rId3" Type="http://schemas.openxmlformats.org/officeDocument/2006/relationships/slideLayout" Target="../slideLayouts/slideLayout43.xml"/><Relationship Id="rId21" Type="http://schemas.openxmlformats.org/officeDocument/2006/relationships/slideLayout" Target="../slideLayouts/slideLayout61.xml"/><Relationship Id="rId34" Type="http://schemas.openxmlformats.org/officeDocument/2006/relationships/slideLayout" Target="../slideLayouts/slideLayout74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17" Type="http://schemas.openxmlformats.org/officeDocument/2006/relationships/slideLayout" Target="../slideLayouts/slideLayout57.xml"/><Relationship Id="rId25" Type="http://schemas.openxmlformats.org/officeDocument/2006/relationships/slideLayout" Target="../slideLayouts/slideLayout65.xml"/><Relationship Id="rId33" Type="http://schemas.openxmlformats.org/officeDocument/2006/relationships/slideLayout" Target="../slideLayouts/slideLayout73.xml"/><Relationship Id="rId38" Type="http://schemas.openxmlformats.org/officeDocument/2006/relationships/slideLayout" Target="../slideLayouts/slideLayout78.xml"/><Relationship Id="rId2" Type="http://schemas.openxmlformats.org/officeDocument/2006/relationships/slideLayout" Target="../slideLayouts/slideLayout42.xml"/><Relationship Id="rId16" Type="http://schemas.openxmlformats.org/officeDocument/2006/relationships/slideLayout" Target="../slideLayouts/slideLayout56.xml"/><Relationship Id="rId20" Type="http://schemas.openxmlformats.org/officeDocument/2006/relationships/slideLayout" Target="../slideLayouts/slideLayout60.xml"/><Relationship Id="rId29" Type="http://schemas.openxmlformats.org/officeDocument/2006/relationships/slideLayout" Target="../slideLayouts/slideLayout69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24" Type="http://schemas.openxmlformats.org/officeDocument/2006/relationships/slideLayout" Target="../slideLayouts/slideLayout64.xml"/><Relationship Id="rId32" Type="http://schemas.openxmlformats.org/officeDocument/2006/relationships/slideLayout" Target="../slideLayouts/slideLayout72.xml"/><Relationship Id="rId37" Type="http://schemas.openxmlformats.org/officeDocument/2006/relationships/slideLayout" Target="../slideLayouts/slideLayout77.xml"/><Relationship Id="rId40" Type="http://schemas.openxmlformats.org/officeDocument/2006/relationships/theme" Target="../theme/theme4.xml"/><Relationship Id="rId5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55.xml"/><Relationship Id="rId23" Type="http://schemas.openxmlformats.org/officeDocument/2006/relationships/slideLayout" Target="../slideLayouts/slideLayout63.xml"/><Relationship Id="rId28" Type="http://schemas.openxmlformats.org/officeDocument/2006/relationships/slideLayout" Target="../slideLayouts/slideLayout68.xml"/><Relationship Id="rId36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50.xml"/><Relationship Id="rId19" Type="http://schemas.openxmlformats.org/officeDocument/2006/relationships/slideLayout" Target="../slideLayouts/slideLayout59.xml"/><Relationship Id="rId31" Type="http://schemas.openxmlformats.org/officeDocument/2006/relationships/slideLayout" Target="../slideLayouts/slideLayout71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54.xml"/><Relationship Id="rId22" Type="http://schemas.openxmlformats.org/officeDocument/2006/relationships/slideLayout" Target="../slideLayouts/slideLayout62.xml"/><Relationship Id="rId27" Type="http://schemas.openxmlformats.org/officeDocument/2006/relationships/slideLayout" Target="../slideLayouts/slideLayout67.xml"/><Relationship Id="rId30" Type="http://schemas.openxmlformats.org/officeDocument/2006/relationships/slideLayout" Target="../slideLayouts/slideLayout70.xml"/><Relationship Id="rId35" Type="http://schemas.openxmlformats.org/officeDocument/2006/relationships/slideLayout" Target="../slideLayouts/slideLayout7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/><Relationship Id="rId13" Type="http://schemas.openxmlformats.org/officeDocument/2006/relationships/slideLayout" Target="../slideLayouts/slideLayout92.xml"/><Relationship Id="rId18" Type="http://schemas.openxmlformats.org/officeDocument/2006/relationships/slideLayout" Target="../slideLayouts/slideLayout97.xml"/><Relationship Id="rId26" Type="http://schemas.openxmlformats.org/officeDocument/2006/relationships/slideLayout" Target="../slideLayouts/slideLayout105.xml"/><Relationship Id="rId39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82.xml"/><Relationship Id="rId21" Type="http://schemas.openxmlformats.org/officeDocument/2006/relationships/slideLayout" Target="../slideLayouts/slideLayout100.xml"/><Relationship Id="rId34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86.xml"/><Relationship Id="rId12" Type="http://schemas.openxmlformats.org/officeDocument/2006/relationships/slideLayout" Target="../slideLayouts/slideLayout91.xml"/><Relationship Id="rId17" Type="http://schemas.openxmlformats.org/officeDocument/2006/relationships/slideLayout" Target="../slideLayouts/slideLayout96.xml"/><Relationship Id="rId25" Type="http://schemas.openxmlformats.org/officeDocument/2006/relationships/slideLayout" Target="../slideLayouts/slideLayout104.xml"/><Relationship Id="rId33" Type="http://schemas.openxmlformats.org/officeDocument/2006/relationships/slideLayout" Target="../slideLayouts/slideLayout112.xml"/><Relationship Id="rId38" Type="http://schemas.openxmlformats.org/officeDocument/2006/relationships/slideLayout" Target="../slideLayouts/slideLayout117.xml"/><Relationship Id="rId2" Type="http://schemas.openxmlformats.org/officeDocument/2006/relationships/slideLayout" Target="../slideLayouts/slideLayout81.xml"/><Relationship Id="rId16" Type="http://schemas.openxmlformats.org/officeDocument/2006/relationships/slideLayout" Target="../slideLayouts/slideLayout95.xml"/><Relationship Id="rId20" Type="http://schemas.openxmlformats.org/officeDocument/2006/relationships/slideLayout" Target="../slideLayouts/slideLayout99.xml"/><Relationship Id="rId29" Type="http://schemas.openxmlformats.org/officeDocument/2006/relationships/slideLayout" Target="../slideLayouts/slideLayout108.xml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90.xml"/><Relationship Id="rId24" Type="http://schemas.openxmlformats.org/officeDocument/2006/relationships/slideLayout" Target="../slideLayouts/slideLayout103.xml"/><Relationship Id="rId32" Type="http://schemas.openxmlformats.org/officeDocument/2006/relationships/slideLayout" Target="../slideLayouts/slideLayout111.xml"/><Relationship Id="rId37" Type="http://schemas.openxmlformats.org/officeDocument/2006/relationships/slideLayout" Target="../slideLayouts/slideLayout116.xml"/><Relationship Id="rId40" Type="http://schemas.openxmlformats.org/officeDocument/2006/relationships/theme" Target="../theme/theme5.xml"/><Relationship Id="rId5" Type="http://schemas.openxmlformats.org/officeDocument/2006/relationships/slideLayout" Target="../slideLayouts/slideLayout84.xml"/><Relationship Id="rId15" Type="http://schemas.openxmlformats.org/officeDocument/2006/relationships/slideLayout" Target="../slideLayouts/slideLayout94.xml"/><Relationship Id="rId23" Type="http://schemas.openxmlformats.org/officeDocument/2006/relationships/slideLayout" Target="../slideLayouts/slideLayout102.xml"/><Relationship Id="rId28" Type="http://schemas.openxmlformats.org/officeDocument/2006/relationships/slideLayout" Target="../slideLayouts/slideLayout107.xml"/><Relationship Id="rId36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89.xml"/><Relationship Id="rId19" Type="http://schemas.openxmlformats.org/officeDocument/2006/relationships/slideLayout" Target="../slideLayouts/slideLayout98.xml"/><Relationship Id="rId31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8.xml"/><Relationship Id="rId14" Type="http://schemas.openxmlformats.org/officeDocument/2006/relationships/slideLayout" Target="../slideLayouts/slideLayout93.xml"/><Relationship Id="rId22" Type="http://schemas.openxmlformats.org/officeDocument/2006/relationships/slideLayout" Target="../slideLayouts/slideLayout101.xml"/><Relationship Id="rId27" Type="http://schemas.openxmlformats.org/officeDocument/2006/relationships/slideLayout" Target="../slideLayouts/slideLayout106.xml"/><Relationship Id="rId30" Type="http://schemas.openxmlformats.org/officeDocument/2006/relationships/slideLayout" Target="../slideLayouts/slideLayout109.xml"/><Relationship Id="rId35" Type="http://schemas.openxmlformats.org/officeDocument/2006/relationships/slideLayout" Target="../slideLayouts/slideLayout11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6.xml"/><Relationship Id="rId13" Type="http://schemas.openxmlformats.org/officeDocument/2006/relationships/slideLayout" Target="../slideLayouts/slideLayout131.xml"/><Relationship Id="rId18" Type="http://schemas.openxmlformats.org/officeDocument/2006/relationships/slideLayout" Target="../slideLayouts/slideLayout136.xml"/><Relationship Id="rId26" Type="http://schemas.openxmlformats.org/officeDocument/2006/relationships/slideLayout" Target="../slideLayouts/slideLayout144.xml"/><Relationship Id="rId39" Type="http://schemas.openxmlformats.org/officeDocument/2006/relationships/slideLayout" Target="../slideLayouts/slideLayout157.xml"/><Relationship Id="rId3" Type="http://schemas.openxmlformats.org/officeDocument/2006/relationships/slideLayout" Target="../slideLayouts/slideLayout121.xml"/><Relationship Id="rId21" Type="http://schemas.openxmlformats.org/officeDocument/2006/relationships/slideLayout" Target="../slideLayouts/slideLayout139.xml"/><Relationship Id="rId34" Type="http://schemas.openxmlformats.org/officeDocument/2006/relationships/slideLayout" Target="../slideLayouts/slideLayout152.xml"/><Relationship Id="rId7" Type="http://schemas.openxmlformats.org/officeDocument/2006/relationships/slideLayout" Target="../slideLayouts/slideLayout125.xml"/><Relationship Id="rId12" Type="http://schemas.openxmlformats.org/officeDocument/2006/relationships/slideLayout" Target="../slideLayouts/slideLayout130.xml"/><Relationship Id="rId17" Type="http://schemas.openxmlformats.org/officeDocument/2006/relationships/slideLayout" Target="../slideLayouts/slideLayout135.xml"/><Relationship Id="rId25" Type="http://schemas.openxmlformats.org/officeDocument/2006/relationships/slideLayout" Target="../slideLayouts/slideLayout143.xml"/><Relationship Id="rId33" Type="http://schemas.openxmlformats.org/officeDocument/2006/relationships/slideLayout" Target="../slideLayouts/slideLayout151.xml"/><Relationship Id="rId38" Type="http://schemas.openxmlformats.org/officeDocument/2006/relationships/slideLayout" Target="../slideLayouts/slideLayout156.xml"/><Relationship Id="rId2" Type="http://schemas.openxmlformats.org/officeDocument/2006/relationships/slideLayout" Target="../slideLayouts/slideLayout120.xml"/><Relationship Id="rId16" Type="http://schemas.openxmlformats.org/officeDocument/2006/relationships/slideLayout" Target="../slideLayouts/slideLayout134.xml"/><Relationship Id="rId20" Type="http://schemas.openxmlformats.org/officeDocument/2006/relationships/slideLayout" Target="../slideLayouts/slideLayout138.xml"/><Relationship Id="rId29" Type="http://schemas.openxmlformats.org/officeDocument/2006/relationships/slideLayout" Target="../slideLayouts/slideLayout147.xml"/><Relationship Id="rId1" Type="http://schemas.openxmlformats.org/officeDocument/2006/relationships/slideLayout" Target="../slideLayouts/slideLayout119.xml"/><Relationship Id="rId6" Type="http://schemas.openxmlformats.org/officeDocument/2006/relationships/slideLayout" Target="../slideLayouts/slideLayout124.xml"/><Relationship Id="rId11" Type="http://schemas.openxmlformats.org/officeDocument/2006/relationships/slideLayout" Target="../slideLayouts/slideLayout129.xml"/><Relationship Id="rId24" Type="http://schemas.openxmlformats.org/officeDocument/2006/relationships/slideLayout" Target="../slideLayouts/slideLayout142.xml"/><Relationship Id="rId32" Type="http://schemas.openxmlformats.org/officeDocument/2006/relationships/slideLayout" Target="../slideLayouts/slideLayout150.xml"/><Relationship Id="rId37" Type="http://schemas.openxmlformats.org/officeDocument/2006/relationships/slideLayout" Target="../slideLayouts/slideLayout155.xml"/><Relationship Id="rId40" Type="http://schemas.openxmlformats.org/officeDocument/2006/relationships/theme" Target="../theme/theme6.xml"/><Relationship Id="rId5" Type="http://schemas.openxmlformats.org/officeDocument/2006/relationships/slideLayout" Target="../slideLayouts/slideLayout123.xml"/><Relationship Id="rId15" Type="http://schemas.openxmlformats.org/officeDocument/2006/relationships/slideLayout" Target="../slideLayouts/slideLayout133.xml"/><Relationship Id="rId23" Type="http://schemas.openxmlformats.org/officeDocument/2006/relationships/slideLayout" Target="../slideLayouts/slideLayout141.xml"/><Relationship Id="rId28" Type="http://schemas.openxmlformats.org/officeDocument/2006/relationships/slideLayout" Target="../slideLayouts/slideLayout146.xml"/><Relationship Id="rId36" Type="http://schemas.openxmlformats.org/officeDocument/2006/relationships/slideLayout" Target="../slideLayouts/slideLayout154.xml"/><Relationship Id="rId10" Type="http://schemas.openxmlformats.org/officeDocument/2006/relationships/slideLayout" Target="../slideLayouts/slideLayout128.xml"/><Relationship Id="rId19" Type="http://schemas.openxmlformats.org/officeDocument/2006/relationships/slideLayout" Target="../slideLayouts/slideLayout137.xml"/><Relationship Id="rId31" Type="http://schemas.openxmlformats.org/officeDocument/2006/relationships/slideLayout" Target="../slideLayouts/slideLayout149.xml"/><Relationship Id="rId4" Type="http://schemas.openxmlformats.org/officeDocument/2006/relationships/slideLayout" Target="../slideLayouts/slideLayout122.xml"/><Relationship Id="rId9" Type="http://schemas.openxmlformats.org/officeDocument/2006/relationships/slideLayout" Target="../slideLayouts/slideLayout127.xml"/><Relationship Id="rId14" Type="http://schemas.openxmlformats.org/officeDocument/2006/relationships/slideLayout" Target="../slideLayouts/slideLayout132.xml"/><Relationship Id="rId22" Type="http://schemas.openxmlformats.org/officeDocument/2006/relationships/slideLayout" Target="../slideLayouts/slideLayout140.xml"/><Relationship Id="rId27" Type="http://schemas.openxmlformats.org/officeDocument/2006/relationships/slideLayout" Target="../slideLayouts/slideLayout145.xml"/><Relationship Id="rId30" Type="http://schemas.openxmlformats.org/officeDocument/2006/relationships/slideLayout" Target="../slideLayouts/slideLayout148.xml"/><Relationship Id="rId35" Type="http://schemas.openxmlformats.org/officeDocument/2006/relationships/slideLayout" Target="../slideLayouts/slideLayout153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5.xml"/><Relationship Id="rId13" Type="http://schemas.openxmlformats.org/officeDocument/2006/relationships/slideLayout" Target="../slideLayouts/slideLayout170.xml"/><Relationship Id="rId18" Type="http://schemas.openxmlformats.org/officeDocument/2006/relationships/slideLayout" Target="../slideLayouts/slideLayout175.xml"/><Relationship Id="rId26" Type="http://schemas.openxmlformats.org/officeDocument/2006/relationships/slideLayout" Target="../slideLayouts/slideLayout183.xml"/><Relationship Id="rId39" Type="http://schemas.openxmlformats.org/officeDocument/2006/relationships/slideLayout" Target="../slideLayouts/slideLayout196.xml"/><Relationship Id="rId3" Type="http://schemas.openxmlformats.org/officeDocument/2006/relationships/slideLayout" Target="../slideLayouts/slideLayout160.xml"/><Relationship Id="rId21" Type="http://schemas.openxmlformats.org/officeDocument/2006/relationships/slideLayout" Target="../slideLayouts/slideLayout178.xml"/><Relationship Id="rId34" Type="http://schemas.openxmlformats.org/officeDocument/2006/relationships/slideLayout" Target="../slideLayouts/slideLayout191.xml"/><Relationship Id="rId7" Type="http://schemas.openxmlformats.org/officeDocument/2006/relationships/slideLayout" Target="../slideLayouts/slideLayout164.xml"/><Relationship Id="rId12" Type="http://schemas.openxmlformats.org/officeDocument/2006/relationships/slideLayout" Target="../slideLayouts/slideLayout169.xml"/><Relationship Id="rId17" Type="http://schemas.openxmlformats.org/officeDocument/2006/relationships/slideLayout" Target="../slideLayouts/slideLayout174.xml"/><Relationship Id="rId25" Type="http://schemas.openxmlformats.org/officeDocument/2006/relationships/slideLayout" Target="../slideLayouts/slideLayout182.xml"/><Relationship Id="rId33" Type="http://schemas.openxmlformats.org/officeDocument/2006/relationships/slideLayout" Target="../slideLayouts/slideLayout190.xml"/><Relationship Id="rId38" Type="http://schemas.openxmlformats.org/officeDocument/2006/relationships/slideLayout" Target="../slideLayouts/slideLayout195.xml"/><Relationship Id="rId2" Type="http://schemas.openxmlformats.org/officeDocument/2006/relationships/slideLayout" Target="../slideLayouts/slideLayout159.xml"/><Relationship Id="rId16" Type="http://schemas.openxmlformats.org/officeDocument/2006/relationships/slideLayout" Target="../slideLayouts/slideLayout173.xml"/><Relationship Id="rId20" Type="http://schemas.openxmlformats.org/officeDocument/2006/relationships/slideLayout" Target="../slideLayouts/slideLayout177.xml"/><Relationship Id="rId29" Type="http://schemas.openxmlformats.org/officeDocument/2006/relationships/slideLayout" Target="../slideLayouts/slideLayout186.xml"/><Relationship Id="rId1" Type="http://schemas.openxmlformats.org/officeDocument/2006/relationships/slideLayout" Target="../slideLayouts/slideLayout158.xml"/><Relationship Id="rId6" Type="http://schemas.openxmlformats.org/officeDocument/2006/relationships/slideLayout" Target="../slideLayouts/slideLayout163.xml"/><Relationship Id="rId11" Type="http://schemas.openxmlformats.org/officeDocument/2006/relationships/slideLayout" Target="../slideLayouts/slideLayout168.xml"/><Relationship Id="rId24" Type="http://schemas.openxmlformats.org/officeDocument/2006/relationships/slideLayout" Target="../slideLayouts/slideLayout181.xml"/><Relationship Id="rId32" Type="http://schemas.openxmlformats.org/officeDocument/2006/relationships/slideLayout" Target="../slideLayouts/slideLayout189.xml"/><Relationship Id="rId37" Type="http://schemas.openxmlformats.org/officeDocument/2006/relationships/slideLayout" Target="../slideLayouts/slideLayout194.xml"/><Relationship Id="rId40" Type="http://schemas.openxmlformats.org/officeDocument/2006/relationships/theme" Target="../theme/theme7.xml"/><Relationship Id="rId5" Type="http://schemas.openxmlformats.org/officeDocument/2006/relationships/slideLayout" Target="../slideLayouts/slideLayout162.xml"/><Relationship Id="rId15" Type="http://schemas.openxmlformats.org/officeDocument/2006/relationships/slideLayout" Target="../slideLayouts/slideLayout172.xml"/><Relationship Id="rId23" Type="http://schemas.openxmlformats.org/officeDocument/2006/relationships/slideLayout" Target="../slideLayouts/slideLayout180.xml"/><Relationship Id="rId28" Type="http://schemas.openxmlformats.org/officeDocument/2006/relationships/slideLayout" Target="../slideLayouts/slideLayout185.xml"/><Relationship Id="rId36" Type="http://schemas.openxmlformats.org/officeDocument/2006/relationships/slideLayout" Target="../slideLayouts/slideLayout193.xml"/><Relationship Id="rId10" Type="http://schemas.openxmlformats.org/officeDocument/2006/relationships/slideLayout" Target="../slideLayouts/slideLayout167.xml"/><Relationship Id="rId19" Type="http://schemas.openxmlformats.org/officeDocument/2006/relationships/slideLayout" Target="../slideLayouts/slideLayout176.xml"/><Relationship Id="rId31" Type="http://schemas.openxmlformats.org/officeDocument/2006/relationships/slideLayout" Target="../slideLayouts/slideLayout188.xml"/><Relationship Id="rId4" Type="http://schemas.openxmlformats.org/officeDocument/2006/relationships/slideLayout" Target="../slideLayouts/slideLayout161.xml"/><Relationship Id="rId9" Type="http://schemas.openxmlformats.org/officeDocument/2006/relationships/slideLayout" Target="../slideLayouts/slideLayout166.xml"/><Relationship Id="rId14" Type="http://schemas.openxmlformats.org/officeDocument/2006/relationships/slideLayout" Target="../slideLayouts/slideLayout171.xml"/><Relationship Id="rId22" Type="http://schemas.openxmlformats.org/officeDocument/2006/relationships/slideLayout" Target="../slideLayouts/slideLayout179.xml"/><Relationship Id="rId27" Type="http://schemas.openxmlformats.org/officeDocument/2006/relationships/slideLayout" Target="../slideLayouts/slideLayout184.xml"/><Relationship Id="rId30" Type="http://schemas.openxmlformats.org/officeDocument/2006/relationships/slideLayout" Target="../slideLayouts/slideLayout187.xml"/><Relationship Id="rId35" Type="http://schemas.openxmlformats.org/officeDocument/2006/relationships/slideLayout" Target="../slideLayouts/slideLayout192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4.xml"/><Relationship Id="rId13" Type="http://schemas.openxmlformats.org/officeDocument/2006/relationships/slideLayout" Target="../slideLayouts/slideLayout209.xml"/><Relationship Id="rId18" Type="http://schemas.openxmlformats.org/officeDocument/2006/relationships/slideLayout" Target="../slideLayouts/slideLayout214.xml"/><Relationship Id="rId26" Type="http://schemas.openxmlformats.org/officeDocument/2006/relationships/slideLayout" Target="../slideLayouts/slideLayout222.xml"/><Relationship Id="rId39" Type="http://schemas.openxmlformats.org/officeDocument/2006/relationships/slideLayout" Target="../slideLayouts/slideLayout235.xml"/><Relationship Id="rId3" Type="http://schemas.openxmlformats.org/officeDocument/2006/relationships/slideLayout" Target="../slideLayouts/slideLayout199.xml"/><Relationship Id="rId21" Type="http://schemas.openxmlformats.org/officeDocument/2006/relationships/slideLayout" Target="../slideLayouts/slideLayout217.xml"/><Relationship Id="rId34" Type="http://schemas.openxmlformats.org/officeDocument/2006/relationships/slideLayout" Target="../slideLayouts/slideLayout230.xml"/><Relationship Id="rId7" Type="http://schemas.openxmlformats.org/officeDocument/2006/relationships/slideLayout" Target="../slideLayouts/slideLayout203.xml"/><Relationship Id="rId12" Type="http://schemas.openxmlformats.org/officeDocument/2006/relationships/slideLayout" Target="../slideLayouts/slideLayout208.xml"/><Relationship Id="rId17" Type="http://schemas.openxmlformats.org/officeDocument/2006/relationships/slideLayout" Target="../slideLayouts/slideLayout213.xml"/><Relationship Id="rId25" Type="http://schemas.openxmlformats.org/officeDocument/2006/relationships/slideLayout" Target="../slideLayouts/slideLayout221.xml"/><Relationship Id="rId33" Type="http://schemas.openxmlformats.org/officeDocument/2006/relationships/slideLayout" Target="../slideLayouts/slideLayout229.xml"/><Relationship Id="rId38" Type="http://schemas.openxmlformats.org/officeDocument/2006/relationships/slideLayout" Target="../slideLayouts/slideLayout234.xml"/><Relationship Id="rId2" Type="http://schemas.openxmlformats.org/officeDocument/2006/relationships/slideLayout" Target="../slideLayouts/slideLayout198.xml"/><Relationship Id="rId16" Type="http://schemas.openxmlformats.org/officeDocument/2006/relationships/slideLayout" Target="../slideLayouts/slideLayout212.xml"/><Relationship Id="rId20" Type="http://schemas.openxmlformats.org/officeDocument/2006/relationships/slideLayout" Target="../slideLayouts/slideLayout216.xml"/><Relationship Id="rId29" Type="http://schemas.openxmlformats.org/officeDocument/2006/relationships/slideLayout" Target="../slideLayouts/slideLayout225.xml"/><Relationship Id="rId1" Type="http://schemas.openxmlformats.org/officeDocument/2006/relationships/slideLayout" Target="../slideLayouts/slideLayout197.xml"/><Relationship Id="rId6" Type="http://schemas.openxmlformats.org/officeDocument/2006/relationships/slideLayout" Target="../slideLayouts/slideLayout202.xml"/><Relationship Id="rId11" Type="http://schemas.openxmlformats.org/officeDocument/2006/relationships/slideLayout" Target="../slideLayouts/slideLayout207.xml"/><Relationship Id="rId24" Type="http://schemas.openxmlformats.org/officeDocument/2006/relationships/slideLayout" Target="../slideLayouts/slideLayout220.xml"/><Relationship Id="rId32" Type="http://schemas.openxmlformats.org/officeDocument/2006/relationships/slideLayout" Target="../slideLayouts/slideLayout228.xml"/><Relationship Id="rId37" Type="http://schemas.openxmlformats.org/officeDocument/2006/relationships/slideLayout" Target="../slideLayouts/slideLayout233.xml"/><Relationship Id="rId40" Type="http://schemas.openxmlformats.org/officeDocument/2006/relationships/theme" Target="../theme/theme8.xml"/><Relationship Id="rId5" Type="http://schemas.openxmlformats.org/officeDocument/2006/relationships/slideLayout" Target="../slideLayouts/slideLayout201.xml"/><Relationship Id="rId15" Type="http://schemas.openxmlformats.org/officeDocument/2006/relationships/slideLayout" Target="../slideLayouts/slideLayout211.xml"/><Relationship Id="rId23" Type="http://schemas.openxmlformats.org/officeDocument/2006/relationships/slideLayout" Target="../slideLayouts/slideLayout219.xml"/><Relationship Id="rId28" Type="http://schemas.openxmlformats.org/officeDocument/2006/relationships/slideLayout" Target="../slideLayouts/slideLayout224.xml"/><Relationship Id="rId36" Type="http://schemas.openxmlformats.org/officeDocument/2006/relationships/slideLayout" Target="../slideLayouts/slideLayout232.xml"/><Relationship Id="rId10" Type="http://schemas.openxmlformats.org/officeDocument/2006/relationships/slideLayout" Target="../slideLayouts/slideLayout206.xml"/><Relationship Id="rId19" Type="http://schemas.openxmlformats.org/officeDocument/2006/relationships/slideLayout" Target="../slideLayouts/slideLayout215.xml"/><Relationship Id="rId31" Type="http://schemas.openxmlformats.org/officeDocument/2006/relationships/slideLayout" Target="../slideLayouts/slideLayout227.xml"/><Relationship Id="rId4" Type="http://schemas.openxmlformats.org/officeDocument/2006/relationships/slideLayout" Target="../slideLayouts/slideLayout200.xml"/><Relationship Id="rId9" Type="http://schemas.openxmlformats.org/officeDocument/2006/relationships/slideLayout" Target="../slideLayouts/slideLayout205.xml"/><Relationship Id="rId14" Type="http://schemas.openxmlformats.org/officeDocument/2006/relationships/slideLayout" Target="../slideLayouts/slideLayout210.xml"/><Relationship Id="rId22" Type="http://schemas.openxmlformats.org/officeDocument/2006/relationships/slideLayout" Target="../slideLayouts/slideLayout218.xml"/><Relationship Id="rId27" Type="http://schemas.openxmlformats.org/officeDocument/2006/relationships/slideLayout" Target="../slideLayouts/slideLayout223.xml"/><Relationship Id="rId30" Type="http://schemas.openxmlformats.org/officeDocument/2006/relationships/slideLayout" Target="../slideLayouts/slideLayout226.xml"/><Relationship Id="rId35" Type="http://schemas.openxmlformats.org/officeDocument/2006/relationships/slideLayout" Target="../slideLayouts/slideLayout231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3.xml"/><Relationship Id="rId13" Type="http://schemas.openxmlformats.org/officeDocument/2006/relationships/slideLayout" Target="../slideLayouts/slideLayout248.xml"/><Relationship Id="rId18" Type="http://schemas.openxmlformats.org/officeDocument/2006/relationships/slideLayout" Target="../slideLayouts/slideLayout253.xml"/><Relationship Id="rId26" Type="http://schemas.openxmlformats.org/officeDocument/2006/relationships/slideLayout" Target="../slideLayouts/slideLayout261.xml"/><Relationship Id="rId39" Type="http://schemas.openxmlformats.org/officeDocument/2006/relationships/slideLayout" Target="../slideLayouts/slideLayout274.xml"/><Relationship Id="rId3" Type="http://schemas.openxmlformats.org/officeDocument/2006/relationships/slideLayout" Target="../slideLayouts/slideLayout238.xml"/><Relationship Id="rId21" Type="http://schemas.openxmlformats.org/officeDocument/2006/relationships/slideLayout" Target="../slideLayouts/slideLayout256.xml"/><Relationship Id="rId34" Type="http://schemas.openxmlformats.org/officeDocument/2006/relationships/slideLayout" Target="../slideLayouts/slideLayout269.xml"/><Relationship Id="rId7" Type="http://schemas.openxmlformats.org/officeDocument/2006/relationships/slideLayout" Target="../slideLayouts/slideLayout242.xml"/><Relationship Id="rId12" Type="http://schemas.openxmlformats.org/officeDocument/2006/relationships/slideLayout" Target="../slideLayouts/slideLayout247.xml"/><Relationship Id="rId17" Type="http://schemas.openxmlformats.org/officeDocument/2006/relationships/slideLayout" Target="../slideLayouts/slideLayout252.xml"/><Relationship Id="rId25" Type="http://schemas.openxmlformats.org/officeDocument/2006/relationships/slideLayout" Target="../slideLayouts/slideLayout260.xml"/><Relationship Id="rId33" Type="http://schemas.openxmlformats.org/officeDocument/2006/relationships/slideLayout" Target="../slideLayouts/slideLayout268.xml"/><Relationship Id="rId38" Type="http://schemas.openxmlformats.org/officeDocument/2006/relationships/slideLayout" Target="../slideLayouts/slideLayout273.xml"/><Relationship Id="rId2" Type="http://schemas.openxmlformats.org/officeDocument/2006/relationships/slideLayout" Target="../slideLayouts/slideLayout237.xml"/><Relationship Id="rId16" Type="http://schemas.openxmlformats.org/officeDocument/2006/relationships/slideLayout" Target="../slideLayouts/slideLayout251.xml"/><Relationship Id="rId20" Type="http://schemas.openxmlformats.org/officeDocument/2006/relationships/slideLayout" Target="../slideLayouts/slideLayout255.xml"/><Relationship Id="rId29" Type="http://schemas.openxmlformats.org/officeDocument/2006/relationships/slideLayout" Target="../slideLayouts/slideLayout264.xml"/><Relationship Id="rId1" Type="http://schemas.openxmlformats.org/officeDocument/2006/relationships/slideLayout" Target="../slideLayouts/slideLayout236.xml"/><Relationship Id="rId6" Type="http://schemas.openxmlformats.org/officeDocument/2006/relationships/slideLayout" Target="../slideLayouts/slideLayout241.xml"/><Relationship Id="rId11" Type="http://schemas.openxmlformats.org/officeDocument/2006/relationships/slideLayout" Target="../slideLayouts/slideLayout246.xml"/><Relationship Id="rId24" Type="http://schemas.openxmlformats.org/officeDocument/2006/relationships/slideLayout" Target="../slideLayouts/slideLayout259.xml"/><Relationship Id="rId32" Type="http://schemas.openxmlformats.org/officeDocument/2006/relationships/slideLayout" Target="../slideLayouts/slideLayout267.xml"/><Relationship Id="rId37" Type="http://schemas.openxmlformats.org/officeDocument/2006/relationships/slideLayout" Target="../slideLayouts/slideLayout272.xml"/><Relationship Id="rId40" Type="http://schemas.openxmlformats.org/officeDocument/2006/relationships/theme" Target="../theme/theme9.xml"/><Relationship Id="rId5" Type="http://schemas.openxmlformats.org/officeDocument/2006/relationships/slideLayout" Target="../slideLayouts/slideLayout240.xml"/><Relationship Id="rId15" Type="http://schemas.openxmlformats.org/officeDocument/2006/relationships/slideLayout" Target="../slideLayouts/slideLayout250.xml"/><Relationship Id="rId23" Type="http://schemas.openxmlformats.org/officeDocument/2006/relationships/slideLayout" Target="../slideLayouts/slideLayout258.xml"/><Relationship Id="rId28" Type="http://schemas.openxmlformats.org/officeDocument/2006/relationships/slideLayout" Target="../slideLayouts/slideLayout263.xml"/><Relationship Id="rId36" Type="http://schemas.openxmlformats.org/officeDocument/2006/relationships/slideLayout" Target="../slideLayouts/slideLayout271.xml"/><Relationship Id="rId10" Type="http://schemas.openxmlformats.org/officeDocument/2006/relationships/slideLayout" Target="../slideLayouts/slideLayout245.xml"/><Relationship Id="rId19" Type="http://schemas.openxmlformats.org/officeDocument/2006/relationships/slideLayout" Target="../slideLayouts/slideLayout254.xml"/><Relationship Id="rId31" Type="http://schemas.openxmlformats.org/officeDocument/2006/relationships/slideLayout" Target="../slideLayouts/slideLayout266.xml"/><Relationship Id="rId4" Type="http://schemas.openxmlformats.org/officeDocument/2006/relationships/slideLayout" Target="../slideLayouts/slideLayout239.xml"/><Relationship Id="rId9" Type="http://schemas.openxmlformats.org/officeDocument/2006/relationships/slideLayout" Target="../slideLayouts/slideLayout244.xml"/><Relationship Id="rId14" Type="http://schemas.openxmlformats.org/officeDocument/2006/relationships/slideLayout" Target="../slideLayouts/slideLayout249.xml"/><Relationship Id="rId22" Type="http://schemas.openxmlformats.org/officeDocument/2006/relationships/slideLayout" Target="../slideLayouts/slideLayout257.xml"/><Relationship Id="rId27" Type="http://schemas.openxmlformats.org/officeDocument/2006/relationships/slideLayout" Target="../slideLayouts/slideLayout262.xml"/><Relationship Id="rId30" Type="http://schemas.openxmlformats.org/officeDocument/2006/relationships/slideLayout" Target="../slideLayouts/slideLayout265.xml"/><Relationship Id="rId35" Type="http://schemas.openxmlformats.org/officeDocument/2006/relationships/slideLayout" Target="../slideLayouts/slideLayout27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59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94847"/>
            <a:ext cx="10515600" cy="4782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588941"/>
            <a:ext cx="2743200" cy="250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8D579-9351-4FD4-821C-343227506B2C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588941"/>
            <a:ext cx="4114800" cy="250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88941"/>
            <a:ext cx="2743200" cy="250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BBEA2-9827-40A2-B010-5CAAEFC35EA8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203FAC6C-6BAE-6F44-8E87-EED34DA259E2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926778" y="235433"/>
            <a:ext cx="1013791" cy="35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391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702" r:id="rId18"/>
  </p:sldLayoutIdLst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522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459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35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53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2FF2CF-A52E-6242-972B-E973C59C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839" y="658884"/>
            <a:ext cx="10226675" cy="590931"/>
          </a:xfrm>
          <a:prstGeom prst="rect">
            <a:avLst/>
          </a:prstGeom>
        </p:spPr>
        <p:txBody>
          <a:bodyPr vert="horz" wrap="square" lIns="0" tIns="45720" rIns="0" bIns="4572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185B4-0728-7442-AB1C-1D677E758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5839" y="1580153"/>
            <a:ext cx="10225086" cy="462221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445D29-C98B-C984-C48E-0163EC59A9C0}"/>
              </a:ext>
            </a:extLst>
          </p:cNvPr>
          <p:cNvSpPr txBox="1"/>
          <p:nvPr>
            <p:extLst>
              <p:ext uri="{1162E1C5-73C7-4A58-AE30-91384D911F3F}">
                <p184:classification xmlns="" xmlns:p184="http://schemas.microsoft.com/office/powerpoint/2018/4/main" val="ftr"/>
              </p:ext>
            </p:extLst>
          </p:nvPr>
        </p:nvSpPr>
        <p:spPr>
          <a:xfrm>
            <a:off x="63500" y="6642100"/>
            <a:ext cx="15509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 - 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48231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  <p:sldLayoutId id="2147483720" r:id="rId17"/>
    <p:sldLayoutId id="2147483721" r:id="rId18"/>
    <p:sldLayoutId id="2147483722" r:id="rId19"/>
    <p:sldLayoutId id="2147483723" r:id="rId20"/>
    <p:sldLayoutId id="2147483724" r:id="rId21"/>
    <p:sldLayoutId id="2147483725" r:id="rId22"/>
    <p:sldLayoutId id="2147483726" r:id="rId23"/>
    <p:sldLayoutId id="2147483727" r:id="rId24"/>
    <p:sldLayoutId id="2147483728" r:id="rId25"/>
    <p:sldLayoutId id="2147483729" r:id="rId26"/>
    <p:sldLayoutId id="2147483730" r:id="rId27"/>
    <p:sldLayoutId id="2147483731" r:id="rId28"/>
    <p:sldLayoutId id="2147483732" r:id="rId29"/>
    <p:sldLayoutId id="2147483733" r:id="rId30"/>
    <p:sldLayoutId id="2147483734" r:id="rId31"/>
    <p:sldLayoutId id="2147483735" r:id="rId32"/>
    <p:sldLayoutId id="2147483736" r:id="rId33"/>
    <p:sldLayoutId id="2147483737" r:id="rId34"/>
    <p:sldLayoutId id="2147483738" r:id="rId35"/>
    <p:sldLayoutId id="2147483739" r:id="rId36"/>
    <p:sldLayoutId id="2147483740" r:id="rId37"/>
    <p:sldLayoutId id="2147483741" r:id="rId38"/>
    <p:sldLayoutId id="2147483742" r:id="rId39"/>
  </p:sldLayoutIdLst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27432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0" algn="l" defTabSz="2743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indent="0" algn="l" defTabSz="2743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25880" indent="0" algn="l" defTabSz="2743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783080" indent="0" algn="l" defTabSz="2743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1368">
          <p15:clr>
            <a:srgbClr val="FBAE40"/>
          </p15:clr>
        </p15:guide>
        <p15:guide id="7" orient="horz" pos="206">
          <p15:clr>
            <a:srgbClr val="5ACBF0"/>
          </p15:clr>
        </p15:guide>
        <p15:guide id="8" orient="horz" pos="1576">
          <p15:clr>
            <a:srgbClr val="FBAE40"/>
          </p15:clr>
        </p15:guide>
        <p15:guide id="9" orient="horz" pos="2740">
          <p15:clr>
            <a:srgbClr val="FBAE40"/>
          </p15:clr>
        </p15:guide>
        <p15:guide id="10" orient="horz" pos="2948">
          <p15:clr>
            <a:srgbClr val="FBAE40"/>
          </p15:clr>
        </p15:guide>
        <p15:guide id="11" orient="horz" pos="4112">
          <p15:clr>
            <a:srgbClr val="5ACBF0"/>
          </p15:clr>
        </p15:guide>
        <p15:guide id="13" pos="205">
          <p15:clr>
            <a:srgbClr val="5ACBF0"/>
          </p15:clr>
        </p15:guide>
        <p15:guide id="14" pos="7472">
          <p15:clr>
            <a:srgbClr val="5ACBF0"/>
          </p15:clr>
        </p15:guide>
        <p15:guide id="16" pos="1680">
          <p15:clr>
            <a:srgbClr val="FBAE40"/>
          </p15:clr>
        </p15:guide>
        <p15:guide id="18" pos="5998">
          <p15:clr>
            <a:srgbClr val="FBAE40"/>
          </p15:clr>
        </p15:guide>
        <p15:guide id="19" orient="horz" pos="411">
          <p15:clr>
            <a:srgbClr val="5ACBF0"/>
          </p15:clr>
        </p15:guide>
        <p15:guide id="20" orient="horz" pos="3907">
          <p15:clr>
            <a:srgbClr val="5ACBF0"/>
          </p15:clr>
        </p15:guide>
        <p15:guide id="21" pos="410">
          <p15:clr>
            <a:srgbClr val="5ACBF0"/>
          </p15:clr>
        </p15:guide>
        <p15:guide id="22" pos="616">
          <p15:clr>
            <a:srgbClr val="9FCC3B"/>
          </p15:clr>
        </p15:guide>
        <p15:guide id="23" pos="1886">
          <p15:clr>
            <a:srgbClr val="FBAE40"/>
          </p15:clr>
        </p15:guide>
        <p15:guide id="24" pos="3050">
          <p15:clr>
            <a:srgbClr val="FBAE40"/>
          </p15:clr>
        </p15:guide>
        <p15:guide id="25" pos="3256">
          <p15:clr>
            <a:srgbClr val="FBAE40"/>
          </p15:clr>
        </p15:guide>
        <p15:guide id="26" pos="4420">
          <p15:clr>
            <a:srgbClr val="FBAE40"/>
          </p15:clr>
        </p15:guide>
        <p15:guide id="27" pos="4628">
          <p15:clr>
            <a:srgbClr val="FBAE40"/>
          </p15:clr>
        </p15:guide>
        <p15:guide id="28" pos="5792">
          <p15:clr>
            <a:srgbClr val="FBAE40"/>
          </p15:clr>
        </p15:guide>
        <p15:guide id="29" pos="7266">
          <p15:clr>
            <a:srgbClr val="5ACBF0"/>
          </p15:clr>
        </p15:guide>
        <p15:guide id="30" pos="7060">
          <p15:clr>
            <a:srgbClr val="9FCC3B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2FF2CF-A52E-6242-972B-E973C59C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839" y="658884"/>
            <a:ext cx="10226675" cy="590931"/>
          </a:xfrm>
          <a:prstGeom prst="rect">
            <a:avLst/>
          </a:prstGeom>
        </p:spPr>
        <p:txBody>
          <a:bodyPr vert="horz" wrap="square" lIns="0" tIns="45720" rIns="0" bIns="4572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185B4-0728-7442-AB1C-1D677E758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5839" y="1580153"/>
            <a:ext cx="10225086" cy="462221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23D782-4ACD-E4EB-D55C-DAAA07B895FC}"/>
              </a:ext>
            </a:extLst>
          </p:cNvPr>
          <p:cNvSpPr txBox="1"/>
          <p:nvPr>
            <p:extLst>
              <p:ext uri="{1162E1C5-73C7-4A58-AE30-91384D911F3F}">
                <p184:classification xmlns="" xmlns:p184="http://schemas.microsoft.com/office/powerpoint/2018/4/main" val="ftr"/>
              </p:ext>
            </p:extLst>
          </p:nvPr>
        </p:nvSpPr>
        <p:spPr>
          <a:xfrm>
            <a:off x="63500" y="6642100"/>
            <a:ext cx="15509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 - 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204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  <p:sldLayoutId id="2147483761" r:id="rId18"/>
    <p:sldLayoutId id="2147483762" r:id="rId19"/>
    <p:sldLayoutId id="2147483763" r:id="rId20"/>
    <p:sldLayoutId id="2147483764" r:id="rId21"/>
    <p:sldLayoutId id="2147483765" r:id="rId22"/>
    <p:sldLayoutId id="2147483766" r:id="rId23"/>
    <p:sldLayoutId id="2147483767" r:id="rId24"/>
    <p:sldLayoutId id="2147483768" r:id="rId25"/>
    <p:sldLayoutId id="2147483769" r:id="rId26"/>
    <p:sldLayoutId id="2147483770" r:id="rId27"/>
    <p:sldLayoutId id="2147483771" r:id="rId28"/>
    <p:sldLayoutId id="2147483772" r:id="rId29"/>
    <p:sldLayoutId id="2147483773" r:id="rId30"/>
    <p:sldLayoutId id="2147483774" r:id="rId31"/>
    <p:sldLayoutId id="2147483775" r:id="rId32"/>
    <p:sldLayoutId id="2147483776" r:id="rId33"/>
    <p:sldLayoutId id="2147483777" r:id="rId34"/>
    <p:sldLayoutId id="2147483778" r:id="rId35"/>
    <p:sldLayoutId id="2147483779" r:id="rId36"/>
    <p:sldLayoutId id="2147483780" r:id="rId37"/>
    <p:sldLayoutId id="2147483958" r:id="rId38"/>
    <p:sldLayoutId id="2147483959" r:id="rId3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27432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0" algn="l" defTabSz="2743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indent="0" algn="l" defTabSz="2743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25880" indent="0" algn="l" defTabSz="2743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783080" indent="0" algn="l" defTabSz="2743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1368">
          <p15:clr>
            <a:srgbClr val="FBAE40"/>
          </p15:clr>
        </p15:guide>
        <p15:guide id="7" orient="horz" pos="206">
          <p15:clr>
            <a:srgbClr val="5ACBF0"/>
          </p15:clr>
        </p15:guide>
        <p15:guide id="8" orient="horz" pos="1576">
          <p15:clr>
            <a:srgbClr val="FBAE40"/>
          </p15:clr>
        </p15:guide>
        <p15:guide id="9" orient="horz" pos="2740">
          <p15:clr>
            <a:srgbClr val="FBAE40"/>
          </p15:clr>
        </p15:guide>
        <p15:guide id="10" orient="horz" pos="2948">
          <p15:clr>
            <a:srgbClr val="FBAE40"/>
          </p15:clr>
        </p15:guide>
        <p15:guide id="11" orient="horz" pos="4112">
          <p15:clr>
            <a:srgbClr val="5ACBF0"/>
          </p15:clr>
        </p15:guide>
        <p15:guide id="13" pos="205">
          <p15:clr>
            <a:srgbClr val="5ACBF0"/>
          </p15:clr>
        </p15:guide>
        <p15:guide id="14" pos="7472">
          <p15:clr>
            <a:srgbClr val="5ACBF0"/>
          </p15:clr>
        </p15:guide>
        <p15:guide id="16" pos="1680">
          <p15:clr>
            <a:srgbClr val="FBAE40"/>
          </p15:clr>
        </p15:guide>
        <p15:guide id="18" pos="5998">
          <p15:clr>
            <a:srgbClr val="FBAE40"/>
          </p15:clr>
        </p15:guide>
        <p15:guide id="19" orient="horz" pos="411">
          <p15:clr>
            <a:srgbClr val="5ACBF0"/>
          </p15:clr>
        </p15:guide>
        <p15:guide id="20" orient="horz" pos="3907">
          <p15:clr>
            <a:srgbClr val="5ACBF0"/>
          </p15:clr>
        </p15:guide>
        <p15:guide id="21" pos="410">
          <p15:clr>
            <a:srgbClr val="5ACBF0"/>
          </p15:clr>
        </p15:guide>
        <p15:guide id="22" pos="616">
          <p15:clr>
            <a:srgbClr val="9FCC3B"/>
          </p15:clr>
        </p15:guide>
        <p15:guide id="23" pos="1886">
          <p15:clr>
            <a:srgbClr val="FBAE40"/>
          </p15:clr>
        </p15:guide>
        <p15:guide id="24" pos="3050">
          <p15:clr>
            <a:srgbClr val="FBAE40"/>
          </p15:clr>
        </p15:guide>
        <p15:guide id="25" pos="3256">
          <p15:clr>
            <a:srgbClr val="FBAE40"/>
          </p15:clr>
        </p15:guide>
        <p15:guide id="26" pos="4420">
          <p15:clr>
            <a:srgbClr val="FBAE40"/>
          </p15:clr>
        </p15:guide>
        <p15:guide id="27" pos="4628">
          <p15:clr>
            <a:srgbClr val="FBAE40"/>
          </p15:clr>
        </p15:guide>
        <p15:guide id="28" pos="5792">
          <p15:clr>
            <a:srgbClr val="FBAE40"/>
          </p15:clr>
        </p15:guide>
        <p15:guide id="29" pos="7266">
          <p15:clr>
            <a:srgbClr val="5ACBF0"/>
          </p15:clr>
        </p15:guide>
        <p15:guide id="30" pos="7060">
          <p15:clr>
            <a:srgbClr val="9FCC3B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2FF2CF-A52E-6242-972B-E973C59C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839" y="658884"/>
            <a:ext cx="10226675" cy="590931"/>
          </a:xfrm>
          <a:prstGeom prst="rect">
            <a:avLst/>
          </a:prstGeom>
        </p:spPr>
        <p:txBody>
          <a:bodyPr vert="horz" wrap="square" lIns="0" tIns="45720" rIns="0" bIns="4572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185B4-0728-7442-AB1C-1D677E758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5839" y="1580153"/>
            <a:ext cx="10225086" cy="462221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00977B-B3F8-7254-FC7D-6DBE85CEA6FB}"/>
              </a:ext>
            </a:extLst>
          </p:cNvPr>
          <p:cNvSpPr txBox="1"/>
          <p:nvPr>
            <p:extLst>
              <p:ext uri="{1162E1C5-73C7-4A58-AE30-91384D911F3F}">
                <p184:classification xmlns="" xmlns:p184="http://schemas.microsoft.com/office/powerpoint/2018/4/main" val="ftr"/>
              </p:ext>
            </p:extLst>
          </p:nvPr>
        </p:nvSpPr>
        <p:spPr>
          <a:xfrm>
            <a:off x="63500" y="6642100"/>
            <a:ext cx="15509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 - 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8800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796" r:id="rId15"/>
    <p:sldLayoutId id="2147483797" r:id="rId16"/>
    <p:sldLayoutId id="2147483798" r:id="rId17"/>
    <p:sldLayoutId id="2147483799" r:id="rId18"/>
    <p:sldLayoutId id="2147483800" r:id="rId19"/>
    <p:sldLayoutId id="2147483801" r:id="rId20"/>
    <p:sldLayoutId id="2147483802" r:id="rId21"/>
    <p:sldLayoutId id="2147483803" r:id="rId22"/>
    <p:sldLayoutId id="2147483804" r:id="rId23"/>
    <p:sldLayoutId id="2147483805" r:id="rId24"/>
    <p:sldLayoutId id="2147483806" r:id="rId25"/>
    <p:sldLayoutId id="2147483807" r:id="rId26"/>
    <p:sldLayoutId id="2147483808" r:id="rId27"/>
    <p:sldLayoutId id="2147483809" r:id="rId28"/>
    <p:sldLayoutId id="2147483810" r:id="rId29"/>
    <p:sldLayoutId id="2147483811" r:id="rId30"/>
    <p:sldLayoutId id="2147483812" r:id="rId31"/>
    <p:sldLayoutId id="2147483813" r:id="rId32"/>
    <p:sldLayoutId id="2147483814" r:id="rId33"/>
    <p:sldLayoutId id="2147483815" r:id="rId34"/>
    <p:sldLayoutId id="2147483816" r:id="rId35"/>
    <p:sldLayoutId id="2147483817" r:id="rId36"/>
    <p:sldLayoutId id="2147483818" r:id="rId37"/>
    <p:sldLayoutId id="2147483956" r:id="rId38"/>
    <p:sldLayoutId id="2147483957" r:id="rId3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27432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0" algn="l" defTabSz="2743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indent="0" algn="l" defTabSz="2743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25880" indent="0" algn="l" defTabSz="2743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783080" indent="0" algn="l" defTabSz="2743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1368">
          <p15:clr>
            <a:srgbClr val="FBAE40"/>
          </p15:clr>
        </p15:guide>
        <p15:guide id="7" orient="horz" pos="206">
          <p15:clr>
            <a:srgbClr val="5ACBF0"/>
          </p15:clr>
        </p15:guide>
        <p15:guide id="8" orient="horz" pos="1576">
          <p15:clr>
            <a:srgbClr val="FBAE40"/>
          </p15:clr>
        </p15:guide>
        <p15:guide id="9" orient="horz" pos="2740">
          <p15:clr>
            <a:srgbClr val="FBAE40"/>
          </p15:clr>
        </p15:guide>
        <p15:guide id="10" orient="horz" pos="2948">
          <p15:clr>
            <a:srgbClr val="FBAE40"/>
          </p15:clr>
        </p15:guide>
        <p15:guide id="11" orient="horz" pos="4112">
          <p15:clr>
            <a:srgbClr val="5ACBF0"/>
          </p15:clr>
        </p15:guide>
        <p15:guide id="13" pos="205">
          <p15:clr>
            <a:srgbClr val="5ACBF0"/>
          </p15:clr>
        </p15:guide>
        <p15:guide id="14" pos="7472">
          <p15:clr>
            <a:srgbClr val="5ACBF0"/>
          </p15:clr>
        </p15:guide>
        <p15:guide id="16" pos="1680">
          <p15:clr>
            <a:srgbClr val="FBAE40"/>
          </p15:clr>
        </p15:guide>
        <p15:guide id="18" pos="5998">
          <p15:clr>
            <a:srgbClr val="FBAE40"/>
          </p15:clr>
        </p15:guide>
        <p15:guide id="19" orient="horz" pos="411">
          <p15:clr>
            <a:srgbClr val="5ACBF0"/>
          </p15:clr>
        </p15:guide>
        <p15:guide id="20" orient="horz" pos="3907">
          <p15:clr>
            <a:srgbClr val="5ACBF0"/>
          </p15:clr>
        </p15:guide>
        <p15:guide id="21" pos="410">
          <p15:clr>
            <a:srgbClr val="5ACBF0"/>
          </p15:clr>
        </p15:guide>
        <p15:guide id="22" pos="616">
          <p15:clr>
            <a:srgbClr val="9FCC3B"/>
          </p15:clr>
        </p15:guide>
        <p15:guide id="23" pos="1886">
          <p15:clr>
            <a:srgbClr val="FBAE40"/>
          </p15:clr>
        </p15:guide>
        <p15:guide id="24" pos="3050">
          <p15:clr>
            <a:srgbClr val="FBAE40"/>
          </p15:clr>
        </p15:guide>
        <p15:guide id="25" pos="3256">
          <p15:clr>
            <a:srgbClr val="FBAE40"/>
          </p15:clr>
        </p15:guide>
        <p15:guide id="26" pos="4420">
          <p15:clr>
            <a:srgbClr val="FBAE40"/>
          </p15:clr>
        </p15:guide>
        <p15:guide id="27" pos="4628">
          <p15:clr>
            <a:srgbClr val="FBAE40"/>
          </p15:clr>
        </p15:guide>
        <p15:guide id="28" pos="5792">
          <p15:clr>
            <a:srgbClr val="FBAE40"/>
          </p15:clr>
        </p15:guide>
        <p15:guide id="29" pos="7266">
          <p15:clr>
            <a:srgbClr val="5ACBF0"/>
          </p15:clr>
        </p15:guide>
        <p15:guide id="30" pos="7060">
          <p15:clr>
            <a:srgbClr val="9FCC3B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2FF2CF-A52E-6242-972B-E973C59C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839" y="658884"/>
            <a:ext cx="10226675" cy="590931"/>
          </a:xfrm>
          <a:prstGeom prst="rect">
            <a:avLst/>
          </a:prstGeom>
        </p:spPr>
        <p:txBody>
          <a:bodyPr vert="horz" wrap="square" lIns="0" tIns="45720" rIns="0" bIns="4572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185B4-0728-7442-AB1C-1D677E758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5839" y="1580153"/>
            <a:ext cx="10225086" cy="462221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445D29-C98B-C984-C48E-0163EC59A9C0}"/>
              </a:ext>
            </a:extLst>
          </p:cNvPr>
          <p:cNvSpPr txBox="1"/>
          <p:nvPr>
            <p:extLst>
              <p:ext uri="{1162E1C5-73C7-4A58-AE30-91384D911F3F}">
                <p184:classification xmlns="" xmlns:p184="http://schemas.microsoft.com/office/powerpoint/2018/4/main" val="ftr"/>
              </p:ext>
            </p:extLst>
          </p:nvPr>
        </p:nvSpPr>
        <p:spPr>
          <a:xfrm>
            <a:off x="63500" y="6642100"/>
            <a:ext cx="15509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 - 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76233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  <p:sldLayoutId id="2147483848" r:id="rId12"/>
    <p:sldLayoutId id="2147483849" r:id="rId13"/>
    <p:sldLayoutId id="2147483850" r:id="rId14"/>
    <p:sldLayoutId id="2147483851" r:id="rId15"/>
    <p:sldLayoutId id="2147483852" r:id="rId16"/>
    <p:sldLayoutId id="2147483853" r:id="rId17"/>
    <p:sldLayoutId id="2147483854" r:id="rId18"/>
    <p:sldLayoutId id="2147483855" r:id="rId19"/>
    <p:sldLayoutId id="2147483856" r:id="rId20"/>
    <p:sldLayoutId id="2147483857" r:id="rId21"/>
    <p:sldLayoutId id="2147483858" r:id="rId22"/>
    <p:sldLayoutId id="2147483859" r:id="rId23"/>
    <p:sldLayoutId id="2147483860" r:id="rId24"/>
    <p:sldLayoutId id="2147483861" r:id="rId25"/>
    <p:sldLayoutId id="2147483862" r:id="rId26"/>
    <p:sldLayoutId id="2147483863" r:id="rId27"/>
    <p:sldLayoutId id="2147483864" r:id="rId28"/>
    <p:sldLayoutId id="2147483865" r:id="rId29"/>
    <p:sldLayoutId id="2147483866" r:id="rId30"/>
    <p:sldLayoutId id="2147483867" r:id="rId31"/>
    <p:sldLayoutId id="2147483868" r:id="rId32"/>
    <p:sldLayoutId id="2147483869" r:id="rId33"/>
    <p:sldLayoutId id="2147483870" r:id="rId34"/>
    <p:sldLayoutId id="2147483871" r:id="rId35"/>
    <p:sldLayoutId id="2147483872" r:id="rId36"/>
    <p:sldLayoutId id="2147483873" r:id="rId37"/>
    <p:sldLayoutId id="2147483874" r:id="rId38"/>
    <p:sldLayoutId id="2147483875" r:id="rId39"/>
  </p:sldLayoutIdLst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27432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0" algn="l" defTabSz="2743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indent="0" algn="l" defTabSz="2743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25880" indent="0" algn="l" defTabSz="2743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783080" indent="0" algn="l" defTabSz="2743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1368">
          <p15:clr>
            <a:srgbClr val="FBAE40"/>
          </p15:clr>
        </p15:guide>
        <p15:guide id="7" orient="horz" pos="206">
          <p15:clr>
            <a:srgbClr val="5ACBF0"/>
          </p15:clr>
        </p15:guide>
        <p15:guide id="8" orient="horz" pos="1576">
          <p15:clr>
            <a:srgbClr val="FBAE40"/>
          </p15:clr>
        </p15:guide>
        <p15:guide id="9" orient="horz" pos="2740">
          <p15:clr>
            <a:srgbClr val="FBAE40"/>
          </p15:clr>
        </p15:guide>
        <p15:guide id="10" orient="horz" pos="2948">
          <p15:clr>
            <a:srgbClr val="FBAE40"/>
          </p15:clr>
        </p15:guide>
        <p15:guide id="11" orient="horz" pos="4112">
          <p15:clr>
            <a:srgbClr val="5ACBF0"/>
          </p15:clr>
        </p15:guide>
        <p15:guide id="13" pos="205">
          <p15:clr>
            <a:srgbClr val="5ACBF0"/>
          </p15:clr>
        </p15:guide>
        <p15:guide id="14" pos="7472">
          <p15:clr>
            <a:srgbClr val="5ACBF0"/>
          </p15:clr>
        </p15:guide>
        <p15:guide id="16" pos="1680">
          <p15:clr>
            <a:srgbClr val="FBAE40"/>
          </p15:clr>
        </p15:guide>
        <p15:guide id="18" pos="5998">
          <p15:clr>
            <a:srgbClr val="FBAE40"/>
          </p15:clr>
        </p15:guide>
        <p15:guide id="19" orient="horz" pos="411">
          <p15:clr>
            <a:srgbClr val="5ACBF0"/>
          </p15:clr>
        </p15:guide>
        <p15:guide id="20" orient="horz" pos="3907">
          <p15:clr>
            <a:srgbClr val="5ACBF0"/>
          </p15:clr>
        </p15:guide>
        <p15:guide id="21" pos="410">
          <p15:clr>
            <a:srgbClr val="5ACBF0"/>
          </p15:clr>
        </p15:guide>
        <p15:guide id="22" pos="616">
          <p15:clr>
            <a:srgbClr val="9FCC3B"/>
          </p15:clr>
        </p15:guide>
        <p15:guide id="23" pos="1886">
          <p15:clr>
            <a:srgbClr val="FBAE40"/>
          </p15:clr>
        </p15:guide>
        <p15:guide id="24" pos="3050">
          <p15:clr>
            <a:srgbClr val="FBAE40"/>
          </p15:clr>
        </p15:guide>
        <p15:guide id="25" pos="3256">
          <p15:clr>
            <a:srgbClr val="FBAE40"/>
          </p15:clr>
        </p15:guide>
        <p15:guide id="26" pos="4420">
          <p15:clr>
            <a:srgbClr val="FBAE40"/>
          </p15:clr>
        </p15:guide>
        <p15:guide id="27" pos="4628">
          <p15:clr>
            <a:srgbClr val="FBAE40"/>
          </p15:clr>
        </p15:guide>
        <p15:guide id="28" pos="5792">
          <p15:clr>
            <a:srgbClr val="FBAE40"/>
          </p15:clr>
        </p15:guide>
        <p15:guide id="29" pos="7266">
          <p15:clr>
            <a:srgbClr val="5ACBF0"/>
          </p15:clr>
        </p15:guide>
        <p15:guide id="30" pos="7060">
          <p15:clr>
            <a:srgbClr val="9FCC3B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2FF2CF-A52E-6242-972B-E973C59C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839" y="658884"/>
            <a:ext cx="10226675" cy="590931"/>
          </a:xfrm>
          <a:prstGeom prst="rect">
            <a:avLst/>
          </a:prstGeom>
        </p:spPr>
        <p:txBody>
          <a:bodyPr vert="horz" wrap="square" lIns="0" tIns="45720" rIns="0" bIns="4572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185B4-0728-7442-AB1C-1D677E758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5839" y="1580153"/>
            <a:ext cx="10225086" cy="462221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23D782-4ACD-E4EB-D55C-DAAA07B895FC}"/>
              </a:ext>
            </a:extLst>
          </p:cNvPr>
          <p:cNvSpPr txBox="1"/>
          <p:nvPr>
            <p:extLst>
              <p:ext uri="{1162E1C5-73C7-4A58-AE30-91384D911F3F}">
                <p184:classification xmlns="" xmlns:p184="http://schemas.microsoft.com/office/powerpoint/2018/4/main" val="ftr"/>
              </p:ext>
            </p:extLst>
          </p:nvPr>
        </p:nvSpPr>
        <p:spPr>
          <a:xfrm>
            <a:off x="63500" y="6642100"/>
            <a:ext cx="15509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 - 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45931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  <p:sldLayoutId id="2147483894" r:id="rId18"/>
    <p:sldLayoutId id="2147483895" r:id="rId19"/>
    <p:sldLayoutId id="2147483896" r:id="rId20"/>
    <p:sldLayoutId id="2147483897" r:id="rId21"/>
    <p:sldLayoutId id="2147483898" r:id="rId22"/>
    <p:sldLayoutId id="2147483899" r:id="rId23"/>
    <p:sldLayoutId id="2147483900" r:id="rId24"/>
    <p:sldLayoutId id="2147483901" r:id="rId25"/>
    <p:sldLayoutId id="2147483902" r:id="rId26"/>
    <p:sldLayoutId id="2147483903" r:id="rId27"/>
    <p:sldLayoutId id="2147483904" r:id="rId28"/>
    <p:sldLayoutId id="2147483905" r:id="rId29"/>
    <p:sldLayoutId id="2147483906" r:id="rId30"/>
    <p:sldLayoutId id="2147483907" r:id="rId31"/>
    <p:sldLayoutId id="2147483908" r:id="rId32"/>
    <p:sldLayoutId id="2147483909" r:id="rId33"/>
    <p:sldLayoutId id="2147483910" r:id="rId34"/>
    <p:sldLayoutId id="2147483911" r:id="rId35"/>
    <p:sldLayoutId id="2147483912" r:id="rId36"/>
    <p:sldLayoutId id="2147483913" r:id="rId37"/>
    <p:sldLayoutId id="2147483954" r:id="rId38"/>
    <p:sldLayoutId id="2147483955" r:id="rId3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27432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0" algn="l" defTabSz="2743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indent="0" algn="l" defTabSz="2743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25880" indent="0" algn="l" defTabSz="2743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783080" indent="0" algn="l" defTabSz="2743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1368">
          <p15:clr>
            <a:srgbClr val="FBAE40"/>
          </p15:clr>
        </p15:guide>
        <p15:guide id="7" orient="horz" pos="206">
          <p15:clr>
            <a:srgbClr val="5ACBF0"/>
          </p15:clr>
        </p15:guide>
        <p15:guide id="8" orient="horz" pos="1576">
          <p15:clr>
            <a:srgbClr val="FBAE40"/>
          </p15:clr>
        </p15:guide>
        <p15:guide id="9" orient="horz" pos="2740">
          <p15:clr>
            <a:srgbClr val="FBAE40"/>
          </p15:clr>
        </p15:guide>
        <p15:guide id="10" orient="horz" pos="2948">
          <p15:clr>
            <a:srgbClr val="FBAE40"/>
          </p15:clr>
        </p15:guide>
        <p15:guide id="11" orient="horz" pos="4112">
          <p15:clr>
            <a:srgbClr val="5ACBF0"/>
          </p15:clr>
        </p15:guide>
        <p15:guide id="13" pos="205">
          <p15:clr>
            <a:srgbClr val="5ACBF0"/>
          </p15:clr>
        </p15:guide>
        <p15:guide id="14" pos="7472">
          <p15:clr>
            <a:srgbClr val="5ACBF0"/>
          </p15:clr>
        </p15:guide>
        <p15:guide id="16" pos="1680">
          <p15:clr>
            <a:srgbClr val="FBAE40"/>
          </p15:clr>
        </p15:guide>
        <p15:guide id="18" pos="5998">
          <p15:clr>
            <a:srgbClr val="FBAE40"/>
          </p15:clr>
        </p15:guide>
        <p15:guide id="19" orient="horz" pos="411">
          <p15:clr>
            <a:srgbClr val="5ACBF0"/>
          </p15:clr>
        </p15:guide>
        <p15:guide id="20" orient="horz" pos="3907">
          <p15:clr>
            <a:srgbClr val="5ACBF0"/>
          </p15:clr>
        </p15:guide>
        <p15:guide id="21" pos="410">
          <p15:clr>
            <a:srgbClr val="5ACBF0"/>
          </p15:clr>
        </p15:guide>
        <p15:guide id="22" pos="616">
          <p15:clr>
            <a:srgbClr val="9FCC3B"/>
          </p15:clr>
        </p15:guide>
        <p15:guide id="23" pos="1886">
          <p15:clr>
            <a:srgbClr val="FBAE40"/>
          </p15:clr>
        </p15:guide>
        <p15:guide id="24" pos="3050">
          <p15:clr>
            <a:srgbClr val="FBAE40"/>
          </p15:clr>
        </p15:guide>
        <p15:guide id="25" pos="3256">
          <p15:clr>
            <a:srgbClr val="FBAE40"/>
          </p15:clr>
        </p15:guide>
        <p15:guide id="26" pos="4420">
          <p15:clr>
            <a:srgbClr val="FBAE40"/>
          </p15:clr>
        </p15:guide>
        <p15:guide id="27" pos="4628">
          <p15:clr>
            <a:srgbClr val="FBAE40"/>
          </p15:clr>
        </p15:guide>
        <p15:guide id="28" pos="5792">
          <p15:clr>
            <a:srgbClr val="FBAE40"/>
          </p15:clr>
        </p15:guide>
        <p15:guide id="29" pos="7266">
          <p15:clr>
            <a:srgbClr val="5ACBF0"/>
          </p15:clr>
        </p15:guide>
        <p15:guide id="30" pos="7060">
          <p15:clr>
            <a:srgbClr val="9FCC3B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2FF2CF-A52E-6242-972B-E973C59C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839" y="658884"/>
            <a:ext cx="10226675" cy="590931"/>
          </a:xfrm>
          <a:prstGeom prst="rect">
            <a:avLst/>
          </a:prstGeom>
        </p:spPr>
        <p:txBody>
          <a:bodyPr vert="horz" wrap="square" lIns="0" tIns="45720" rIns="0" bIns="4572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185B4-0728-7442-AB1C-1D677E758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5839" y="1580153"/>
            <a:ext cx="10225086" cy="462221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00977B-B3F8-7254-FC7D-6DBE85CEA6FB}"/>
              </a:ext>
            </a:extLst>
          </p:cNvPr>
          <p:cNvSpPr txBox="1"/>
          <p:nvPr>
            <p:extLst>
              <p:ext uri="{1162E1C5-73C7-4A58-AE30-91384D911F3F}">
                <p184:classification xmlns="" xmlns:p184="http://schemas.microsoft.com/office/powerpoint/2018/4/main" val="ftr"/>
              </p:ext>
            </p:extLst>
          </p:nvPr>
        </p:nvSpPr>
        <p:spPr>
          <a:xfrm>
            <a:off x="63500" y="6642100"/>
            <a:ext cx="15509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 - 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32445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  <p:sldLayoutId id="2147483922" r:id="rId8"/>
    <p:sldLayoutId id="2147483923" r:id="rId9"/>
    <p:sldLayoutId id="2147483924" r:id="rId10"/>
    <p:sldLayoutId id="2147483925" r:id="rId11"/>
    <p:sldLayoutId id="2147483926" r:id="rId12"/>
    <p:sldLayoutId id="2147483927" r:id="rId13"/>
    <p:sldLayoutId id="2147483928" r:id="rId14"/>
    <p:sldLayoutId id="2147483929" r:id="rId15"/>
    <p:sldLayoutId id="2147483930" r:id="rId16"/>
    <p:sldLayoutId id="2147483931" r:id="rId17"/>
    <p:sldLayoutId id="2147483932" r:id="rId18"/>
    <p:sldLayoutId id="2147483933" r:id="rId19"/>
    <p:sldLayoutId id="2147483934" r:id="rId20"/>
    <p:sldLayoutId id="2147483935" r:id="rId21"/>
    <p:sldLayoutId id="2147483936" r:id="rId22"/>
    <p:sldLayoutId id="2147483937" r:id="rId23"/>
    <p:sldLayoutId id="2147483938" r:id="rId24"/>
    <p:sldLayoutId id="2147483939" r:id="rId25"/>
    <p:sldLayoutId id="2147483940" r:id="rId26"/>
    <p:sldLayoutId id="2147483941" r:id="rId27"/>
    <p:sldLayoutId id="2147483942" r:id="rId28"/>
    <p:sldLayoutId id="2147483943" r:id="rId29"/>
    <p:sldLayoutId id="2147483944" r:id="rId30"/>
    <p:sldLayoutId id="2147483945" r:id="rId31"/>
    <p:sldLayoutId id="2147483946" r:id="rId32"/>
    <p:sldLayoutId id="2147483947" r:id="rId33"/>
    <p:sldLayoutId id="2147483948" r:id="rId34"/>
    <p:sldLayoutId id="2147483949" r:id="rId35"/>
    <p:sldLayoutId id="2147483950" r:id="rId36"/>
    <p:sldLayoutId id="2147483951" r:id="rId37"/>
    <p:sldLayoutId id="2147483952" r:id="rId38"/>
    <p:sldLayoutId id="2147483953" r:id="rId3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27432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0" algn="l" defTabSz="2743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indent="0" algn="l" defTabSz="2743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25880" indent="0" algn="l" defTabSz="2743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783080" indent="0" algn="l" defTabSz="2743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1368">
          <p15:clr>
            <a:srgbClr val="FBAE40"/>
          </p15:clr>
        </p15:guide>
        <p15:guide id="7" orient="horz" pos="206">
          <p15:clr>
            <a:srgbClr val="5ACBF0"/>
          </p15:clr>
        </p15:guide>
        <p15:guide id="8" orient="horz" pos="1576">
          <p15:clr>
            <a:srgbClr val="FBAE40"/>
          </p15:clr>
        </p15:guide>
        <p15:guide id="9" orient="horz" pos="2740">
          <p15:clr>
            <a:srgbClr val="FBAE40"/>
          </p15:clr>
        </p15:guide>
        <p15:guide id="10" orient="horz" pos="2948">
          <p15:clr>
            <a:srgbClr val="FBAE40"/>
          </p15:clr>
        </p15:guide>
        <p15:guide id="11" orient="horz" pos="4112">
          <p15:clr>
            <a:srgbClr val="5ACBF0"/>
          </p15:clr>
        </p15:guide>
        <p15:guide id="13" pos="205">
          <p15:clr>
            <a:srgbClr val="5ACBF0"/>
          </p15:clr>
        </p15:guide>
        <p15:guide id="14" pos="7472">
          <p15:clr>
            <a:srgbClr val="5ACBF0"/>
          </p15:clr>
        </p15:guide>
        <p15:guide id="16" pos="1680">
          <p15:clr>
            <a:srgbClr val="FBAE40"/>
          </p15:clr>
        </p15:guide>
        <p15:guide id="18" pos="5998">
          <p15:clr>
            <a:srgbClr val="FBAE40"/>
          </p15:clr>
        </p15:guide>
        <p15:guide id="19" orient="horz" pos="411">
          <p15:clr>
            <a:srgbClr val="5ACBF0"/>
          </p15:clr>
        </p15:guide>
        <p15:guide id="20" orient="horz" pos="3907">
          <p15:clr>
            <a:srgbClr val="5ACBF0"/>
          </p15:clr>
        </p15:guide>
        <p15:guide id="21" pos="410">
          <p15:clr>
            <a:srgbClr val="5ACBF0"/>
          </p15:clr>
        </p15:guide>
        <p15:guide id="22" pos="616">
          <p15:clr>
            <a:srgbClr val="9FCC3B"/>
          </p15:clr>
        </p15:guide>
        <p15:guide id="23" pos="1886">
          <p15:clr>
            <a:srgbClr val="FBAE40"/>
          </p15:clr>
        </p15:guide>
        <p15:guide id="24" pos="3050">
          <p15:clr>
            <a:srgbClr val="FBAE40"/>
          </p15:clr>
        </p15:guide>
        <p15:guide id="25" pos="3256">
          <p15:clr>
            <a:srgbClr val="FBAE40"/>
          </p15:clr>
        </p15:guide>
        <p15:guide id="26" pos="4420">
          <p15:clr>
            <a:srgbClr val="FBAE40"/>
          </p15:clr>
        </p15:guide>
        <p15:guide id="27" pos="4628">
          <p15:clr>
            <a:srgbClr val="FBAE40"/>
          </p15:clr>
        </p15:guide>
        <p15:guide id="28" pos="5792">
          <p15:clr>
            <a:srgbClr val="FBAE40"/>
          </p15:clr>
        </p15:guide>
        <p15:guide id="29" pos="7266">
          <p15:clr>
            <a:srgbClr val="5ACBF0"/>
          </p15:clr>
        </p15:guide>
        <p15:guide id="30" pos="7060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3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35.xml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Image Transfer in </a:t>
            </a:r>
            <a:r>
              <a:rPr lang="en-US" dirty="0" err="1" smtClean="0"/>
              <a:t>MeasurementLink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009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21" y="365126"/>
            <a:ext cx="10989579" cy="835994"/>
          </a:xfrm>
        </p:spPr>
        <p:txBody>
          <a:bodyPr/>
          <a:lstStyle/>
          <a:p>
            <a:r>
              <a:rPr lang="en-US" dirty="0"/>
              <a:t>POC on Image transfer to InstrumentStudio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5193759" y="1769000"/>
            <a:ext cx="1050160" cy="6447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042638" y="1671608"/>
            <a:ext cx="2470638" cy="3534508"/>
            <a:chOff x="4484077" y="1925515"/>
            <a:chExt cx="2470638" cy="3534508"/>
          </a:xfrm>
        </p:grpSpPr>
        <p:sp>
          <p:nvSpPr>
            <p:cNvPr id="16" name="Rectangle 15"/>
            <p:cNvSpPr/>
            <p:nvPr/>
          </p:nvSpPr>
          <p:spPr>
            <a:xfrm>
              <a:off x="4484077" y="1925515"/>
              <a:ext cx="2470638" cy="353450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773490" y="2265486"/>
              <a:ext cx="1872761" cy="64183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Unpack Configuration</a:t>
              </a:r>
              <a:endParaRPr lang="en-US" sz="1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773490" y="2971801"/>
              <a:ext cx="1872761" cy="64183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Load Image from disk</a:t>
              </a:r>
              <a:endParaRPr lang="en-US" sz="1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773489" y="3678116"/>
              <a:ext cx="1872761" cy="64183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Convert Image to </a:t>
              </a:r>
              <a:r>
                <a:rPr lang="en-US" sz="1400" dirty="0" err="1" smtClean="0"/>
                <a:t>gRPC</a:t>
              </a:r>
              <a:r>
                <a:rPr lang="en-US" sz="1400" dirty="0" smtClean="0"/>
                <a:t> supported type</a:t>
              </a:r>
              <a:endParaRPr lang="en-US" sz="14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773489" y="4402015"/>
              <a:ext cx="1872761" cy="64183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Pack and send the result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68716" y="5140714"/>
              <a:ext cx="22859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i="1" dirty="0" smtClean="0"/>
                <a:t>LabVIEW Measurement</a:t>
              </a:r>
              <a:endParaRPr lang="en-US" sz="1400" b="1" i="1" dirty="0"/>
            </a:p>
          </p:txBody>
        </p:sp>
      </p:grpSp>
      <p:sp>
        <p:nvSpPr>
          <p:cNvPr id="4" name="Left Arrow 3"/>
          <p:cNvSpPr/>
          <p:nvPr/>
        </p:nvSpPr>
        <p:spPr>
          <a:xfrm>
            <a:off x="5147909" y="4189284"/>
            <a:ext cx="1052144" cy="67747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972426" y="2409854"/>
            <a:ext cx="1481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/>
              <a:t>Trigger from IS</a:t>
            </a:r>
          </a:p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740564" y="4866763"/>
            <a:ext cx="19455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/>
              <a:t>Image data through</a:t>
            </a:r>
          </a:p>
          <a:p>
            <a:pPr algn="ctr"/>
            <a:r>
              <a:rPr lang="en-US" sz="1200" b="1" i="1" dirty="0" err="1"/>
              <a:t>gRPC</a:t>
            </a:r>
            <a:endParaRPr lang="en-US" sz="1200" b="1" i="1" dirty="0"/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170533" y="5636204"/>
            <a:ext cx="164324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/>
              <a:t>Convert back to </a:t>
            </a:r>
            <a:r>
              <a:rPr lang="en-US" sz="1400" b="1" i="1" dirty="0" smtClean="0"/>
              <a:t>Image</a:t>
            </a:r>
          </a:p>
          <a:p>
            <a:pPr algn="ctr"/>
            <a:r>
              <a:rPr lang="en-US" sz="1400" b="1" i="1" dirty="0" smtClean="0"/>
              <a:t>+</a:t>
            </a:r>
          </a:p>
          <a:p>
            <a:pPr algn="ctr"/>
            <a:r>
              <a:rPr lang="en-US" sz="1400" b="1" dirty="0"/>
              <a:t>Visualize in </a:t>
            </a:r>
            <a:r>
              <a:rPr lang="en-US" sz="1400" b="1" dirty="0" smtClean="0"/>
              <a:t>IS</a:t>
            </a:r>
            <a:endParaRPr lang="en-US" sz="1400" b="1" i="1" dirty="0" smtClean="0"/>
          </a:p>
          <a:p>
            <a:pPr algn="ctr"/>
            <a:endParaRPr lang="en-US" sz="1400" b="1" i="1" dirty="0"/>
          </a:p>
        </p:txBody>
      </p:sp>
      <p:grpSp>
        <p:nvGrpSpPr>
          <p:cNvPr id="32" name="Group 31"/>
          <p:cNvGrpSpPr/>
          <p:nvPr/>
        </p:nvGrpSpPr>
        <p:grpSpPr>
          <a:xfrm>
            <a:off x="1412998" y="1559315"/>
            <a:ext cx="3117244" cy="3925421"/>
            <a:chOff x="1478614" y="1791118"/>
            <a:chExt cx="3117244" cy="3925421"/>
          </a:xfrm>
        </p:grpSpPr>
        <p:sp>
          <p:nvSpPr>
            <p:cNvPr id="25" name="Rectangle 24"/>
            <p:cNvSpPr/>
            <p:nvPr/>
          </p:nvSpPr>
          <p:spPr>
            <a:xfrm>
              <a:off x="1478614" y="1791118"/>
              <a:ext cx="3117244" cy="392542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56690" y="1998788"/>
              <a:ext cx="2696417" cy="659124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11134" y="2994629"/>
              <a:ext cx="2787527" cy="2389309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2283482" y="5408762"/>
              <a:ext cx="22859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i="1" dirty="0" smtClean="0"/>
                <a:t>InstrumentStudio</a:t>
              </a:r>
              <a:endParaRPr lang="en-US" sz="1400" b="1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896585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Taken to transfer image data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49" y="1882596"/>
            <a:ext cx="3902320" cy="28051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0891" y="1882596"/>
            <a:ext cx="4109671" cy="28051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5784" y="1882596"/>
            <a:ext cx="3654670" cy="280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45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Streaming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>
            <a:off x="5527867" y="1540400"/>
            <a:ext cx="1050160" cy="6447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7376746" y="1443008"/>
            <a:ext cx="2470638" cy="3534508"/>
            <a:chOff x="4484077" y="1925515"/>
            <a:chExt cx="2470638" cy="3534508"/>
          </a:xfrm>
        </p:grpSpPr>
        <p:sp>
          <p:nvSpPr>
            <p:cNvPr id="22" name="Rectangle 21"/>
            <p:cNvSpPr/>
            <p:nvPr/>
          </p:nvSpPr>
          <p:spPr>
            <a:xfrm>
              <a:off x="4484077" y="1925515"/>
              <a:ext cx="2470638" cy="353450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773490" y="2265486"/>
              <a:ext cx="1872761" cy="64183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Unpack Configuration</a:t>
              </a:r>
              <a:endParaRPr lang="en-US" sz="14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773490" y="2971801"/>
              <a:ext cx="1872761" cy="64183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Acquire stream of images</a:t>
              </a:r>
              <a:endParaRPr lang="en-US" sz="14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773489" y="3678116"/>
              <a:ext cx="1872761" cy="64183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Convert Image to </a:t>
              </a:r>
              <a:r>
                <a:rPr lang="en-US" sz="1400" dirty="0" err="1" smtClean="0"/>
                <a:t>gRPC</a:t>
              </a:r>
              <a:r>
                <a:rPr lang="en-US" sz="1400" dirty="0" smtClean="0"/>
                <a:t> supported type</a:t>
              </a:r>
              <a:endParaRPr lang="en-US" sz="14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773489" y="4402015"/>
              <a:ext cx="1872761" cy="64183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Pack and send the result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668716" y="5140714"/>
              <a:ext cx="22859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i="1" dirty="0" smtClean="0"/>
                <a:t>LabVIEW Measurement</a:t>
              </a:r>
              <a:endParaRPr lang="en-US" sz="1400" b="1" i="1" dirty="0"/>
            </a:p>
          </p:txBody>
        </p:sp>
      </p:grpSp>
      <p:sp>
        <p:nvSpPr>
          <p:cNvPr id="28" name="Left Arrow 27"/>
          <p:cNvSpPr/>
          <p:nvPr/>
        </p:nvSpPr>
        <p:spPr>
          <a:xfrm>
            <a:off x="5482017" y="3960684"/>
            <a:ext cx="1052144" cy="67747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306534" y="2181254"/>
            <a:ext cx="1481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/>
              <a:t>Trigger from IS</a:t>
            </a:r>
          </a:p>
          <a:p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074672" y="4638163"/>
            <a:ext cx="194553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err="1" smtClean="0"/>
              <a:t>gRPC</a:t>
            </a:r>
            <a:r>
              <a:rPr lang="en-US" sz="1400" b="1" i="1" dirty="0" smtClean="0"/>
              <a:t> streaming in</a:t>
            </a:r>
          </a:p>
          <a:p>
            <a:pPr algn="ctr"/>
            <a:r>
              <a:rPr lang="en-US" sz="1400" b="1" i="1" dirty="0" smtClean="0"/>
              <a:t>loop</a:t>
            </a:r>
            <a:endParaRPr lang="en-US" sz="1200" b="1" i="1" dirty="0"/>
          </a:p>
          <a:p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504641" y="5407604"/>
            <a:ext cx="164324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/>
              <a:t>Convert back to </a:t>
            </a:r>
            <a:r>
              <a:rPr lang="en-US" sz="1400" b="1" i="1" dirty="0" smtClean="0"/>
              <a:t>Image</a:t>
            </a:r>
          </a:p>
          <a:p>
            <a:pPr algn="ctr"/>
            <a:r>
              <a:rPr lang="en-US" sz="1400" b="1" i="1" dirty="0" smtClean="0"/>
              <a:t>+</a:t>
            </a:r>
          </a:p>
          <a:p>
            <a:pPr algn="ctr"/>
            <a:r>
              <a:rPr lang="en-US" sz="1400" b="1" dirty="0"/>
              <a:t>Visualize in </a:t>
            </a:r>
            <a:r>
              <a:rPr lang="en-US" sz="1400" b="1" dirty="0" smtClean="0"/>
              <a:t>IS</a:t>
            </a:r>
            <a:endParaRPr lang="en-US" sz="1400" b="1" i="1" dirty="0" smtClean="0"/>
          </a:p>
          <a:p>
            <a:pPr algn="ctr"/>
            <a:endParaRPr lang="en-US" sz="1400" b="1" i="1" dirty="0"/>
          </a:p>
        </p:txBody>
      </p:sp>
      <p:sp>
        <p:nvSpPr>
          <p:cNvPr id="33" name="Rectangle 32"/>
          <p:cNvSpPr/>
          <p:nvPr/>
        </p:nvSpPr>
        <p:spPr>
          <a:xfrm>
            <a:off x="1747106" y="1330715"/>
            <a:ext cx="3117244" cy="39254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626" y="2534226"/>
            <a:ext cx="2787527" cy="2389309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2551974" y="4948359"/>
            <a:ext cx="2285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/>
              <a:t>InstrumentStudio</a:t>
            </a:r>
            <a:endParaRPr lang="en-US" sz="1400" b="1" i="1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653" y="1443008"/>
            <a:ext cx="2915495" cy="582490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5663069" y="3544214"/>
            <a:ext cx="1054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7.</a:t>
            </a:r>
            <a:r>
              <a:rPr lang="en-US" b="1" i="1" dirty="0" smtClean="0">
                <a:solidFill>
                  <a:srgbClr val="00B050"/>
                </a:solidFill>
              </a:rPr>
              <a:t>4 </a:t>
            </a:r>
            <a:r>
              <a:rPr lang="en-US" b="1" i="1" dirty="0" err="1" smtClean="0">
                <a:solidFill>
                  <a:srgbClr val="00B050"/>
                </a:solidFill>
              </a:rPr>
              <a:t>ms</a:t>
            </a:r>
            <a:endParaRPr lang="en-US" b="1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08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Approx</a:t>
            </a:r>
            <a:r>
              <a:rPr lang="en-US" dirty="0" smtClean="0"/>
              <a:t> Time </a:t>
            </a:r>
            <a:r>
              <a:rPr lang="en-US" dirty="0"/>
              <a:t>Taken to </a:t>
            </a:r>
            <a:r>
              <a:rPr lang="en-US" dirty="0" smtClean="0"/>
              <a:t>transfer a frame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7031916"/>
              </p:ext>
            </p:extLst>
          </p:nvPr>
        </p:nvGraphicFramePr>
        <p:xfrm>
          <a:off x="838200" y="1717065"/>
          <a:ext cx="5562600" cy="990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8905">
                  <a:extLst>
                    <a:ext uri="{9D8B030D-6E8A-4147-A177-3AD203B41FA5}">
                      <a16:colId xmlns:a16="http://schemas.microsoft.com/office/drawing/2014/main" val="450876284"/>
                    </a:ext>
                  </a:extLst>
                </a:gridCol>
                <a:gridCol w="1170239">
                  <a:extLst>
                    <a:ext uri="{9D8B030D-6E8A-4147-A177-3AD203B41FA5}">
                      <a16:colId xmlns:a16="http://schemas.microsoft.com/office/drawing/2014/main" val="1851247534"/>
                    </a:ext>
                  </a:extLst>
                </a:gridCol>
                <a:gridCol w="1737916">
                  <a:extLst>
                    <a:ext uri="{9D8B030D-6E8A-4147-A177-3AD203B41FA5}">
                      <a16:colId xmlns:a16="http://schemas.microsoft.com/office/drawing/2014/main" val="4227555304"/>
                    </a:ext>
                  </a:extLst>
                </a:gridCol>
                <a:gridCol w="2045540">
                  <a:extLst>
                    <a:ext uri="{9D8B030D-6E8A-4147-A177-3AD203B41FA5}">
                      <a16:colId xmlns:a16="http://schemas.microsoft.com/office/drawing/2014/main" val="2013687749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S.NO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Resolution (x*y)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Time Taken for sending each frame of image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Approach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87640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1280x720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7.4 ms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Compressed string to byte array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917538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1280x720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14 ms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U32 1D array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151640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1280x720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 sec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Json</a:t>
                      </a:r>
                      <a:r>
                        <a:rPr lang="en-US" sz="1100" u="none" strike="noStrike" dirty="0">
                          <a:effectLst/>
                        </a:rPr>
                        <a:t> string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62442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4017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Theme1">
  <a:themeElements>
    <a:clrScheme name="Custom 3">
      <a:dk1>
        <a:srgbClr val="171718"/>
      </a:dk1>
      <a:lt1>
        <a:srgbClr val="F6F5F7"/>
      </a:lt1>
      <a:dk2>
        <a:srgbClr val="44546A"/>
      </a:dk2>
      <a:lt2>
        <a:srgbClr val="E7E6E6"/>
      </a:lt2>
      <a:accent1>
        <a:srgbClr val="1444B3"/>
      </a:accent1>
      <a:accent2>
        <a:srgbClr val="D6AA20"/>
      </a:accent2>
      <a:accent3>
        <a:srgbClr val="1493B3"/>
      </a:accent3>
      <a:accent4>
        <a:srgbClr val="451BBB"/>
      </a:accent4>
      <a:accent5>
        <a:srgbClr val="8314B3"/>
      </a:accent5>
      <a:accent6>
        <a:srgbClr val="B31444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DM Sans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boto" panose="02040502050505030304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9552F233-9F53-45A5-ADFD-743E70F7B171}" vid="{D6DECAA6-6DB3-4450-A390-FEAE7BD2EEAC}"/>
    </a:ext>
  </a:extLst>
</a:theme>
</file>

<file path=ppt/theme/theme10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>
            <a:lumMod val="20000"/>
            <a:lumOff val="80000"/>
          </a:schemeClr>
        </a:solidFill>
      </a:spPr>
      <a:bodyPr rtlCol="0" anchor="ctr"/>
      <a:lstStyle>
        <a:defPPr>
          <a:defRPr sz="1400" dirty="0" smtClean="0">
            <a:solidFill>
              <a:srgbClr val="242424"/>
            </a:solidFill>
            <a:latin typeface="Cambria" panose="02040503050406030204" pitchFamily="18" charset="0"/>
            <a:ea typeface="Cambria" panose="02040503050406030204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>
            <a:lumMod val="20000"/>
            <a:lumOff val="80000"/>
          </a:schemeClr>
        </a:solidFill>
      </a:spPr>
      <a:bodyPr rtlCol="0" anchor="ctr"/>
      <a:lstStyle>
        <a:defPPr>
          <a:defRPr sz="1400" dirty="0" smtClean="0">
            <a:solidFill>
              <a:srgbClr val="242424"/>
            </a:solidFill>
            <a:latin typeface="Cambria" panose="02040503050406030204" pitchFamily="18" charset="0"/>
            <a:ea typeface="Cambria" panose="02040503050406030204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NI">
  <a:themeElements>
    <a:clrScheme name="">
      <a:dk1>
        <a:srgbClr val="044123"/>
      </a:dk1>
      <a:lt1>
        <a:srgbClr val="FFFFFF"/>
      </a:lt1>
      <a:dk2>
        <a:srgbClr val="3C3D3C"/>
      </a:dk2>
      <a:lt2>
        <a:srgbClr val="CDDBC8"/>
      </a:lt2>
      <a:accent1>
        <a:srgbClr val="00B677"/>
      </a:accent1>
      <a:accent2>
        <a:srgbClr val="FFC409"/>
      </a:accent2>
      <a:accent3>
        <a:srgbClr val="3BB3E6"/>
      </a:accent3>
      <a:accent4>
        <a:srgbClr val="EF453E"/>
      </a:accent4>
      <a:accent5>
        <a:srgbClr val="8E78B7"/>
      </a:accent5>
      <a:accent6>
        <a:srgbClr val="32EB95"/>
      </a:accent6>
      <a:hlink>
        <a:srgbClr val="00B677"/>
      </a:hlink>
      <a:folHlink>
        <a:srgbClr val="00B677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Ins="0" rtlCol="0">
        <a:spAutoFit/>
      </a:bodyPr>
      <a:lstStyle>
        <a:defPPr algn="l" defTabSz="274320"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NI" id="{70D721D0-7CBF-4D84-B94A-E0F3FFF9C4FA}" vid="{0EF7D9D6-5015-4FC0-8C75-5DA61F9AA1A5}"/>
    </a:ext>
  </a:extLst>
</a:theme>
</file>

<file path=ppt/theme/theme5.xml><?xml version="1.0" encoding="utf-8"?>
<a:theme xmlns:a="http://schemas.openxmlformats.org/drawingml/2006/main" name="2020 NI Confidential">
  <a:themeElements>
    <a:clrScheme name="">
      <a:dk1>
        <a:srgbClr val="044123"/>
      </a:dk1>
      <a:lt1>
        <a:srgbClr val="FFFFFF"/>
      </a:lt1>
      <a:dk2>
        <a:srgbClr val="3C3D3C"/>
      </a:dk2>
      <a:lt2>
        <a:srgbClr val="CDDBC8"/>
      </a:lt2>
      <a:accent1>
        <a:srgbClr val="00B677"/>
      </a:accent1>
      <a:accent2>
        <a:srgbClr val="FFC409"/>
      </a:accent2>
      <a:accent3>
        <a:srgbClr val="3BB3E6"/>
      </a:accent3>
      <a:accent4>
        <a:srgbClr val="EF453E"/>
      </a:accent4>
      <a:accent5>
        <a:srgbClr val="8E78B7"/>
      </a:accent5>
      <a:accent6>
        <a:srgbClr val="32EB95"/>
      </a:accent6>
      <a:hlink>
        <a:srgbClr val="00B677"/>
      </a:hlink>
      <a:folHlink>
        <a:srgbClr val="00B677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Ins="0" rtlCol="0">
        <a:spAutoFit/>
      </a:bodyPr>
      <a:lstStyle>
        <a:defPPr algn="l" defTabSz="274320"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NI Corporate Template Updated 10-5-20.potx" id="{7D2467EC-D301-2245-ADA2-E19E0394E27D}" vid="{60138356-DEE8-C44E-833B-4A7F17313FB1}"/>
    </a:ext>
  </a:extLst>
</a:theme>
</file>

<file path=ppt/theme/theme6.xml><?xml version="1.0" encoding="utf-8"?>
<a:theme xmlns:a="http://schemas.openxmlformats.org/drawingml/2006/main" name="2020 NI Customer Confidential">
  <a:themeElements>
    <a:clrScheme name="">
      <a:dk1>
        <a:srgbClr val="044123"/>
      </a:dk1>
      <a:lt1>
        <a:srgbClr val="FFFFFF"/>
      </a:lt1>
      <a:dk2>
        <a:srgbClr val="3C3D3C"/>
      </a:dk2>
      <a:lt2>
        <a:srgbClr val="CDDBC8"/>
      </a:lt2>
      <a:accent1>
        <a:srgbClr val="00B677"/>
      </a:accent1>
      <a:accent2>
        <a:srgbClr val="FFC409"/>
      </a:accent2>
      <a:accent3>
        <a:srgbClr val="3BB3E6"/>
      </a:accent3>
      <a:accent4>
        <a:srgbClr val="EF453E"/>
      </a:accent4>
      <a:accent5>
        <a:srgbClr val="8E78B7"/>
      </a:accent5>
      <a:accent6>
        <a:srgbClr val="32EB95"/>
      </a:accent6>
      <a:hlink>
        <a:srgbClr val="00B677"/>
      </a:hlink>
      <a:folHlink>
        <a:srgbClr val="00B677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Ins="0" rtlCol="0">
        <a:spAutoFit/>
      </a:bodyPr>
      <a:lstStyle>
        <a:defPPr algn="l" defTabSz="274320"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NI Corporate Template Updated 10-5-20.potx" id="{7D2467EC-D301-2245-ADA2-E19E0394E27D}" vid="{A421DEF3-9754-1D49-B264-A9E5F543A3EC}"/>
    </a:ext>
  </a:extLst>
</a:theme>
</file>

<file path=ppt/theme/theme7.xml><?xml version="1.0" encoding="utf-8"?>
<a:theme xmlns:a="http://schemas.openxmlformats.org/drawingml/2006/main" name="2020 Corporate Template">
  <a:themeElements>
    <a:clrScheme name="">
      <a:dk1>
        <a:srgbClr val="044123"/>
      </a:dk1>
      <a:lt1>
        <a:srgbClr val="FFFFFF"/>
      </a:lt1>
      <a:dk2>
        <a:srgbClr val="3C3D3C"/>
      </a:dk2>
      <a:lt2>
        <a:srgbClr val="CDDBC8"/>
      </a:lt2>
      <a:accent1>
        <a:srgbClr val="00B677"/>
      </a:accent1>
      <a:accent2>
        <a:srgbClr val="FFC409"/>
      </a:accent2>
      <a:accent3>
        <a:srgbClr val="3BB3E6"/>
      </a:accent3>
      <a:accent4>
        <a:srgbClr val="EF453E"/>
      </a:accent4>
      <a:accent5>
        <a:srgbClr val="8E78B7"/>
      </a:accent5>
      <a:accent6>
        <a:srgbClr val="32EB95"/>
      </a:accent6>
      <a:hlink>
        <a:srgbClr val="00B677"/>
      </a:hlink>
      <a:folHlink>
        <a:srgbClr val="00B677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Ins="0" rtlCol="0">
        <a:spAutoFit/>
      </a:bodyPr>
      <a:lstStyle>
        <a:defPPr algn="l" defTabSz="274320"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NI Corporate Template Updated 10-5-20.potx" id="{7D2467EC-D301-2245-ADA2-E19E0394E27D}" vid="{775855E3-CDF9-9243-B838-D081537E425B}"/>
    </a:ext>
  </a:extLst>
</a:theme>
</file>

<file path=ppt/theme/theme8.xml><?xml version="1.0" encoding="utf-8"?>
<a:theme xmlns:a="http://schemas.openxmlformats.org/drawingml/2006/main" name="1_2020 NI Confidential">
  <a:themeElements>
    <a:clrScheme name="">
      <a:dk1>
        <a:srgbClr val="044123"/>
      </a:dk1>
      <a:lt1>
        <a:srgbClr val="FFFFFF"/>
      </a:lt1>
      <a:dk2>
        <a:srgbClr val="3C3D3C"/>
      </a:dk2>
      <a:lt2>
        <a:srgbClr val="CDDBC8"/>
      </a:lt2>
      <a:accent1>
        <a:srgbClr val="00B677"/>
      </a:accent1>
      <a:accent2>
        <a:srgbClr val="FFC409"/>
      </a:accent2>
      <a:accent3>
        <a:srgbClr val="3BB3E6"/>
      </a:accent3>
      <a:accent4>
        <a:srgbClr val="EF453E"/>
      </a:accent4>
      <a:accent5>
        <a:srgbClr val="8E78B7"/>
      </a:accent5>
      <a:accent6>
        <a:srgbClr val="32EB95"/>
      </a:accent6>
      <a:hlink>
        <a:srgbClr val="00B677"/>
      </a:hlink>
      <a:folHlink>
        <a:srgbClr val="00B677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Ins="0" rtlCol="0">
        <a:spAutoFit/>
      </a:bodyPr>
      <a:lstStyle>
        <a:defPPr algn="l" defTabSz="274320"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NI Corporate Template Updated 10-5-20.potx" id="{7D2467EC-D301-2245-ADA2-E19E0394E27D}" vid="{60138356-DEE8-C44E-833B-4A7F17313FB1}"/>
    </a:ext>
  </a:extLst>
</a:theme>
</file>

<file path=ppt/theme/theme9.xml><?xml version="1.0" encoding="utf-8"?>
<a:theme xmlns:a="http://schemas.openxmlformats.org/drawingml/2006/main" name="1_2020 NI Customer Confidential">
  <a:themeElements>
    <a:clrScheme name="">
      <a:dk1>
        <a:srgbClr val="044123"/>
      </a:dk1>
      <a:lt1>
        <a:srgbClr val="FFFFFF"/>
      </a:lt1>
      <a:dk2>
        <a:srgbClr val="3C3D3C"/>
      </a:dk2>
      <a:lt2>
        <a:srgbClr val="CDDBC8"/>
      </a:lt2>
      <a:accent1>
        <a:srgbClr val="00B677"/>
      </a:accent1>
      <a:accent2>
        <a:srgbClr val="FFC409"/>
      </a:accent2>
      <a:accent3>
        <a:srgbClr val="3BB3E6"/>
      </a:accent3>
      <a:accent4>
        <a:srgbClr val="EF453E"/>
      </a:accent4>
      <a:accent5>
        <a:srgbClr val="8E78B7"/>
      </a:accent5>
      <a:accent6>
        <a:srgbClr val="32EB95"/>
      </a:accent6>
      <a:hlink>
        <a:srgbClr val="00B677"/>
      </a:hlink>
      <a:folHlink>
        <a:srgbClr val="00B677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Ins="0" rtlCol="0">
        <a:spAutoFit/>
      </a:bodyPr>
      <a:lstStyle>
        <a:defPPr algn="l" defTabSz="274320"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NI Corporate Template Updated 10-5-20.potx" id="{7D2467EC-D301-2245-ADA2-E19E0394E27D}" vid="{A421DEF3-9754-1D49-B264-A9E5F543A3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198</TotalTime>
  <Words>133</Words>
  <Application>Microsoft Office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5</vt:i4>
      </vt:variant>
    </vt:vector>
  </HeadingPairs>
  <TitlesOfParts>
    <vt:vector size="28" baseType="lpstr">
      <vt:lpstr>宋体</vt:lpstr>
      <vt:lpstr>Arial</vt:lpstr>
      <vt:lpstr>Calibri</vt:lpstr>
      <vt:lpstr>Calibri Light</vt:lpstr>
      <vt:lpstr>Consolas</vt:lpstr>
      <vt:lpstr>DM Sans</vt:lpstr>
      <vt:lpstr>Founders Grotesk</vt:lpstr>
      <vt:lpstr>Roboto</vt:lpstr>
      <vt:lpstr>黑体</vt:lpstr>
      <vt:lpstr>System Font Regular</vt:lpstr>
      <vt:lpstr>Times New Roman</vt:lpstr>
      <vt:lpstr>Wingdings</vt:lpstr>
      <vt:lpstr>Theme1</vt:lpstr>
      <vt:lpstr>Office Theme</vt:lpstr>
      <vt:lpstr>1_Office Theme</vt:lpstr>
      <vt:lpstr>NI</vt:lpstr>
      <vt:lpstr>2020 NI Confidential</vt:lpstr>
      <vt:lpstr>2020 NI Customer Confidential</vt:lpstr>
      <vt:lpstr>2020 Corporate Template</vt:lpstr>
      <vt:lpstr>1_2020 NI Confidential</vt:lpstr>
      <vt:lpstr>1_2020 NI Customer Confidential</vt:lpstr>
      <vt:lpstr>2_Office Theme</vt:lpstr>
      <vt:lpstr>3_Office Theme</vt:lpstr>
      <vt:lpstr>Image Transfer in MeasurementLink</vt:lpstr>
      <vt:lpstr>POC on Image transfer to InstrumentStudio</vt:lpstr>
      <vt:lpstr>Time Taken to transfer image data</vt:lpstr>
      <vt:lpstr>Image Streaming</vt:lpstr>
      <vt:lpstr>Approx Time Taken to transfer a frame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Transfer in MeasurementLink</dc:title>
  <dc:creator>Premkumar C.</dc:creator>
  <cp:lastModifiedBy>Premkumar C.</cp:lastModifiedBy>
  <cp:revision>18</cp:revision>
  <dcterms:created xsi:type="dcterms:W3CDTF">2024-05-17T13:21:52Z</dcterms:created>
  <dcterms:modified xsi:type="dcterms:W3CDTF">2024-05-24T13:43:06Z</dcterms:modified>
</cp:coreProperties>
</file>