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5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8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9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10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3" r:id="rId4"/>
    <p:sldMasterId id="2147483743" r:id="rId5"/>
    <p:sldMasterId id="2147483781" r:id="rId6"/>
    <p:sldMasterId id="2147483836" r:id="rId7"/>
    <p:sldMasterId id="2147483876" r:id="rId8"/>
    <p:sldMasterId id="2147483914" r:id="rId9"/>
    <p:sldMasterId id="2147483960" r:id="rId10"/>
    <p:sldMasterId id="2147483972" r:id="rId11"/>
  </p:sld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emf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emf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6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e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emf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6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2798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96385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13293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16050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4383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69742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97085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60062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09211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45673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0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8485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670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9325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9239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53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491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25327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0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916943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0382078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170850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4493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429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45289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39203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033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531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43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7805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5267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032071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71946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88112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6665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103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12614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22605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42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903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35242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18608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20582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27530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8545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0199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70633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2978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300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0864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66675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26777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44943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10710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7540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5592856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2060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7177977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26361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021326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19408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760223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8808986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283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79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2178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08454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1471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969551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66167044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70257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790782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442304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8241414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25983772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645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0083056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294961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553209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7415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4446797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814164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9301782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732791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2623794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1400937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179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18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719191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879679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182924157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1911164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99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13719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76770508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0009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723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56184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29703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760946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789816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2087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445883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908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037569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779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806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39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50769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92876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487464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59365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47606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643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6416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2329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95469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252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987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74859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691666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105987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45970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51258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670609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23731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768277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15743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001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213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918144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579471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70741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3560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123862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952830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068869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4902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231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1207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1084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1980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937229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73094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6065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1857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32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81514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897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515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452507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581131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42948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987239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500661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7177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13917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763298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57302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6457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179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652600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399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424967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260779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624098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192336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262139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513931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4178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364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1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8800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16032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337810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530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018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167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1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235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60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1730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4915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582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1423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81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8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439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834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2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61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707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77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136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816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419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90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1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7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8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1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20235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34237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69932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6557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67272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665555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410211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21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53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3900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30014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2291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7736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32810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4280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45762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9406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2185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898707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1344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33570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55783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43221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872213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62070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416637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41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2105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33" b="0" i="0" kern="1200" spc="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466426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78897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75458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478750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30822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32806360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774791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288161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78916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78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8372262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17914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1439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78926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4683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9044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3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42094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31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5080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69394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22430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4678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3726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82700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11183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44.xml"/><Relationship Id="rId39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83.xml"/><Relationship Id="rId39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78.xml"/><Relationship Id="rId34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5" Type="http://schemas.openxmlformats.org/officeDocument/2006/relationships/slideLayout" Target="../slideLayouts/slideLayout182.xml"/><Relationship Id="rId33" Type="http://schemas.openxmlformats.org/officeDocument/2006/relationships/slideLayout" Target="../slideLayouts/slideLayout190.xml"/><Relationship Id="rId38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189.xml"/><Relationship Id="rId37" Type="http://schemas.openxmlformats.org/officeDocument/2006/relationships/slideLayout" Target="../slideLayouts/slideLayout194.xml"/><Relationship Id="rId40" Type="http://schemas.openxmlformats.org/officeDocument/2006/relationships/theme" Target="../theme/theme7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slideLayout" Target="../slideLayouts/slideLayout180.xml"/><Relationship Id="rId28" Type="http://schemas.openxmlformats.org/officeDocument/2006/relationships/slideLayout" Target="../slideLayouts/slideLayout185.xml"/><Relationship Id="rId36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31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7.xml"/><Relationship Id="rId35" Type="http://schemas.openxmlformats.org/officeDocument/2006/relationships/slideLayout" Target="../slideLayouts/slideLayout1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199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slideLayout" Target="../slideLayouts/slideLayout216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theme" Target="../theme/theme8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slideLayout" Target="../slideLayouts/slideLayout248.xml"/><Relationship Id="rId18" Type="http://schemas.openxmlformats.org/officeDocument/2006/relationships/slideLayout" Target="../slideLayouts/slideLayout253.xml"/><Relationship Id="rId26" Type="http://schemas.openxmlformats.org/officeDocument/2006/relationships/slideLayout" Target="../slideLayouts/slideLayout261.xml"/><Relationship Id="rId39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56.xml"/><Relationship Id="rId34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17" Type="http://schemas.openxmlformats.org/officeDocument/2006/relationships/slideLayout" Target="../slideLayouts/slideLayout252.xml"/><Relationship Id="rId25" Type="http://schemas.openxmlformats.org/officeDocument/2006/relationships/slideLayout" Target="../slideLayouts/slideLayout260.xml"/><Relationship Id="rId33" Type="http://schemas.openxmlformats.org/officeDocument/2006/relationships/slideLayout" Target="../slideLayouts/slideLayout268.xml"/><Relationship Id="rId38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37.xml"/><Relationship Id="rId16" Type="http://schemas.openxmlformats.org/officeDocument/2006/relationships/slideLayout" Target="../slideLayouts/slideLayout251.xml"/><Relationship Id="rId20" Type="http://schemas.openxmlformats.org/officeDocument/2006/relationships/slideLayout" Target="../slideLayouts/slideLayout255.xml"/><Relationship Id="rId29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24" Type="http://schemas.openxmlformats.org/officeDocument/2006/relationships/slideLayout" Target="../slideLayouts/slideLayout259.xml"/><Relationship Id="rId32" Type="http://schemas.openxmlformats.org/officeDocument/2006/relationships/slideLayout" Target="../slideLayouts/slideLayout267.xml"/><Relationship Id="rId37" Type="http://schemas.openxmlformats.org/officeDocument/2006/relationships/slideLayout" Target="../slideLayouts/slideLayout272.xml"/><Relationship Id="rId40" Type="http://schemas.openxmlformats.org/officeDocument/2006/relationships/theme" Target="../theme/theme9.xml"/><Relationship Id="rId5" Type="http://schemas.openxmlformats.org/officeDocument/2006/relationships/slideLayout" Target="../slideLayouts/slideLayout240.xml"/><Relationship Id="rId15" Type="http://schemas.openxmlformats.org/officeDocument/2006/relationships/slideLayout" Target="../slideLayouts/slideLayout250.xml"/><Relationship Id="rId23" Type="http://schemas.openxmlformats.org/officeDocument/2006/relationships/slideLayout" Target="../slideLayouts/slideLayout258.xml"/><Relationship Id="rId28" Type="http://schemas.openxmlformats.org/officeDocument/2006/relationships/slideLayout" Target="../slideLayouts/slideLayout263.xml"/><Relationship Id="rId36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45.xml"/><Relationship Id="rId19" Type="http://schemas.openxmlformats.org/officeDocument/2006/relationships/slideLayout" Target="../slideLayouts/slideLayout254.xml"/><Relationship Id="rId31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9.xml"/><Relationship Id="rId22" Type="http://schemas.openxmlformats.org/officeDocument/2006/relationships/slideLayout" Target="../slideLayouts/slideLayout257.xml"/><Relationship Id="rId27" Type="http://schemas.openxmlformats.org/officeDocument/2006/relationships/slideLayout" Target="../slideLayouts/slideLayout262.xml"/><Relationship Id="rId30" Type="http://schemas.openxmlformats.org/officeDocument/2006/relationships/slideLayout" Target="../slideLayouts/slideLayout265.xml"/><Relationship Id="rId35" Type="http://schemas.openxmlformats.org/officeDocument/2006/relationships/slideLayout" Target="../slideLayouts/slideLayout2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579-9351-4FD4-821C-343227506B2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702" r:id="rId1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82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958" r:id="rId38"/>
    <p:sldLayoutId id="214748395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956" r:id="rId38"/>
    <p:sldLayoutId id="2147483957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62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3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54" r:id="rId38"/>
    <p:sldLayoutId id="2147483955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24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2189285"/>
            <a:ext cx="9689123" cy="1637201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Transfer in </a:t>
            </a:r>
            <a:r>
              <a:rPr lang="en-US" sz="6000" b="1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MeasurementLink</a:t>
            </a:r>
            <a:endParaRPr lang="en-US" sz="6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21" y="365126"/>
            <a:ext cx="10989579" cy="835994"/>
          </a:xfrm>
        </p:spPr>
        <p:txBody>
          <a:bodyPr/>
          <a:lstStyle/>
          <a:p>
            <a:r>
              <a:rPr lang="en-US" dirty="0"/>
              <a:t>POC on Image transfer to InstrumentStudio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93759" y="17690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42638" y="1671608"/>
            <a:ext cx="2470638" cy="3534508"/>
            <a:chOff x="4484077" y="1925515"/>
            <a:chExt cx="2470638" cy="3534508"/>
          </a:xfrm>
        </p:grpSpPr>
        <p:sp>
          <p:nvSpPr>
            <p:cNvPr id="16" name="Rectangle 15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 Image from disk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4" name="Left Arrow 3"/>
          <p:cNvSpPr/>
          <p:nvPr/>
        </p:nvSpPr>
        <p:spPr>
          <a:xfrm>
            <a:off x="5147909" y="41892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72426" y="24098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40564" y="4866763"/>
            <a:ext cx="194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Image data through</a:t>
            </a:r>
          </a:p>
          <a:p>
            <a:pPr algn="ctr"/>
            <a:r>
              <a:rPr lang="en-US" sz="1200" b="1" i="1" dirty="0" err="1"/>
              <a:t>gRPC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70533" y="56362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12998" y="1559315"/>
            <a:ext cx="3117244" cy="3925421"/>
            <a:chOff x="1478614" y="1791118"/>
            <a:chExt cx="3117244" cy="3925421"/>
          </a:xfrm>
        </p:grpSpPr>
        <p:sp>
          <p:nvSpPr>
            <p:cNvPr id="25" name="Rectangle 24"/>
            <p:cNvSpPr/>
            <p:nvPr/>
          </p:nvSpPr>
          <p:spPr>
            <a:xfrm>
              <a:off x="1478614" y="1791118"/>
              <a:ext cx="3117244" cy="3925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690" y="1998788"/>
              <a:ext cx="2696417" cy="6591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134" y="2994629"/>
              <a:ext cx="2787527" cy="238930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83482" y="5408762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InstrumentStudio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5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to transfer image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882596"/>
            <a:ext cx="3902320" cy="2805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91" y="1882596"/>
            <a:ext cx="4109671" cy="2805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84" y="1882596"/>
            <a:ext cx="3654670" cy="28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235"/>
          </a:xfrm>
        </p:spPr>
        <p:txBody>
          <a:bodyPr/>
          <a:lstStyle/>
          <a:p>
            <a:r>
              <a:rPr lang="en-US" dirty="0" smtClean="0"/>
              <a:t>Image Streaming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527867" y="15404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376746" y="1443008"/>
            <a:ext cx="2470638" cy="3534508"/>
            <a:chOff x="4484077" y="1925515"/>
            <a:chExt cx="2470638" cy="3534508"/>
          </a:xfrm>
        </p:grpSpPr>
        <p:sp>
          <p:nvSpPr>
            <p:cNvPr id="22" name="Rectangle 21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Acquire stream of images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28" name="Left Arrow 27"/>
          <p:cNvSpPr/>
          <p:nvPr/>
        </p:nvSpPr>
        <p:spPr>
          <a:xfrm>
            <a:off x="5482017" y="39606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06534" y="21812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74672" y="4638163"/>
            <a:ext cx="1945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 smtClean="0"/>
              <a:t>gRPC</a:t>
            </a:r>
            <a:r>
              <a:rPr lang="en-US" sz="1400" b="1" i="1" dirty="0" smtClean="0"/>
              <a:t> streaming in</a:t>
            </a:r>
          </a:p>
          <a:p>
            <a:pPr algn="ctr"/>
            <a:r>
              <a:rPr lang="en-US" sz="1400" b="1" i="1" dirty="0" smtClean="0"/>
              <a:t>loop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4641" y="54076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1747106" y="1330715"/>
            <a:ext cx="3117244" cy="3925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26" y="2534226"/>
            <a:ext cx="2787527" cy="2389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51974" y="4948359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InstrumentStudio</a:t>
            </a:r>
            <a:endParaRPr lang="en-US" sz="1400" b="1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3" y="1443008"/>
            <a:ext cx="2915495" cy="5824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33556" y="3329927"/>
            <a:ext cx="135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7.4 </a:t>
            </a:r>
            <a:r>
              <a:rPr lang="en-US" b="1" i="1" dirty="0" err="1" smtClean="0">
                <a:solidFill>
                  <a:srgbClr val="00B050"/>
                </a:solidFill>
              </a:rPr>
              <a:t>ms</a:t>
            </a:r>
            <a:r>
              <a:rPr lang="en-US" b="1" i="1" dirty="0" smtClean="0">
                <a:solidFill>
                  <a:srgbClr val="00B050"/>
                </a:solidFill>
              </a:rPr>
              <a:t> per frame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398369" cy="769081"/>
          </a:xfrm>
        </p:spPr>
        <p:txBody>
          <a:bodyPr/>
          <a:lstStyle/>
          <a:p>
            <a:r>
              <a:rPr lang="en-US" dirty="0" smtClean="0"/>
              <a:t>Approximate Time </a:t>
            </a:r>
            <a:r>
              <a:rPr lang="en-US" dirty="0"/>
              <a:t>Taken to </a:t>
            </a:r>
            <a:r>
              <a:rPr lang="en-US" dirty="0" smtClean="0"/>
              <a:t>transfer a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08034"/>
              </p:ext>
            </p:extLst>
          </p:nvPr>
        </p:nvGraphicFramePr>
        <p:xfrm>
          <a:off x="939800" y="1837592"/>
          <a:ext cx="7112000" cy="168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85">
                  <a:extLst>
                    <a:ext uri="{9D8B030D-6E8A-4147-A177-3AD203B41FA5}">
                      <a16:colId xmlns:a16="http://schemas.microsoft.com/office/drawing/2014/main" val="316717311"/>
                    </a:ext>
                  </a:extLst>
                </a:gridCol>
                <a:gridCol w="1170008">
                  <a:extLst>
                    <a:ext uri="{9D8B030D-6E8A-4147-A177-3AD203B41FA5}">
                      <a16:colId xmlns:a16="http://schemas.microsoft.com/office/drawing/2014/main" val="3112242050"/>
                    </a:ext>
                  </a:extLst>
                </a:gridCol>
                <a:gridCol w="1737573">
                  <a:extLst>
                    <a:ext uri="{9D8B030D-6E8A-4147-A177-3AD203B41FA5}">
                      <a16:colId xmlns:a16="http://schemas.microsoft.com/office/drawing/2014/main" val="842613630"/>
                    </a:ext>
                  </a:extLst>
                </a:gridCol>
                <a:gridCol w="2045136">
                  <a:extLst>
                    <a:ext uri="{9D8B030D-6E8A-4147-A177-3AD203B41FA5}">
                      <a16:colId xmlns:a16="http://schemas.microsoft.com/office/drawing/2014/main" val="3848377002"/>
                    </a:ext>
                  </a:extLst>
                </a:gridCol>
                <a:gridCol w="1550498">
                  <a:extLst>
                    <a:ext uri="{9D8B030D-6E8A-4147-A177-3AD203B41FA5}">
                      <a16:colId xmlns:a16="http://schemas.microsoft.com/office/drawing/2014/main" val="4260118546"/>
                    </a:ext>
                  </a:extLst>
                </a:gridCol>
              </a:tblGrid>
              <a:tr h="545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S.NO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Resolution (x*y)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Time Taken for sending each frame of image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Approach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Frame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99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7.4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 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87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53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20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46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37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1.3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4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52F233-9F53-45A5-ADFD-743E70F7B171}" vid="{D6DECAA6-6DB3-4450-A390-FEAE7BD2EEAC}"/>
    </a:ext>
  </a:ext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I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" id="{70D721D0-7CBF-4D84-B94A-E0F3FFF9C4FA}" vid="{0EF7D9D6-5015-4FC0-8C75-5DA61F9AA1A5}"/>
    </a:ext>
  </a:extLst>
</a:theme>
</file>

<file path=ppt/theme/theme5.xml><?xml version="1.0" encoding="utf-8"?>
<a:theme xmlns:a="http://schemas.openxmlformats.org/drawingml/2006/main" name="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6.xml><?xml version="1.0" encoding="utf-8"?>
<a:theme xmlns:a="http://schemas.openxmlformats.org/drawingml/2006/main" name="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ppt/theme/theme7.xml><?xml version="1.0" encoding="utf-8"?>
<a:theme xmlns:a="http://schemas.openxmlformats.org/drawingml/2006/main" name="2020 Corporate Template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775855E3-CDF9-9243-B838-D081537E425B}"/>
    </a:ext>
  </a:extLst>
</a:theme>
</file>

<file path=ppt/theme/theme8.xml><?xml version="1.0" encoding="utf-8"?>
<a:theme xmlns:a="http://schemas.openxmlformats.org/drawingml/2006/main" name="1_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9.xml><?xml version="1.0" encoding="utf-8"?>
<a:theme xmlns:a="http://schemas.openxmlformats.org/drawingml/2006/main" name="1_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245</TotalTime>
  <Words>161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DM Sans</vt:lpstr>
      <vt:lpstr>Founders Grotesk</vt:lpstr>
      <vt:lpstr>Roboto</vt:lpstr>
      <vt:lpstr>黑体</vt:lpstr>
      <vt:lpstr>System Font Regular</vt:lpstr>
      <vt:lpstr>Times New Roman</vt:lpstr>
      <vt:lpstr>Wingdings</vt:lpstr>
      <vt:lpstr>Theme1</vt:lpstr>
      <vt:lpstr>Office Theme</vt:lpstr>
      <vt:lpstr>1_Office Theme</vt:lpstr>
      <vt:lpstr>NI</vt:lpstr>
      <vt:lpstr>2020 NI Confidential</vt:lpstr>
      <vt:lpstr>2020 NI Customer Confidential</vt:lpstr>
      <vt:lpstr>2020 Corporate Template</vt:lpstr>
      <vt:lpstr>1_2020 NI Confidential</vt:lpstr>
      <vt:lpstr>1_2020 NI Customer Confidential</vt:lpstr>
      <vt:lpstr>2_Office Theme</vt:lpstr>
      <vt:lpstr>3_Office Theme</vt:lpstr>
      <vt:lpstr>Image Transfer in MeasurementLink</vt:lpstr>
      <vt:lpstr>POC on Image transfer to InstrumentStudio</vt:lpstr>
      <vt:lpstr>Time Taken to transfer image data</vt:lpstr>
      <vt:lpstr>Image Streaming</vt:lpstr>
      <vt:lpstr>Approximate Time Taken to transfer a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Transfer in MeasurementLink</dc:title>
  <dc:creator>Premkumar C.</dc:creator>
  <cp:lastModifiedBy>Premkumar C.</cp:lastModifiedBy>
  <cp:revision>23</cp:revision>
  <dcterms:created xsi:type="dcterms:W3CDTF">2024-05-17T13:21:52Z</dcterms:created>
  <dcterms:modified xsi:type="dcterms:W3CDTF">2024-05-27T14:06:07Z</dcterms:modified>
</cp:coreProperties>
</file>