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3"/>
  </p:normalViewPr>
  <p:slideViewPr>
    <p:cSldViewPr snapToGrid="0" snapToObjects="1">
      <p:cViewPr varScale="1">
        <p:scale>
          <a:sx n="76" d="100"/>
          <a:sy n="76" d="100"/>
        </p:scale>
        <p:origin x="21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7600-FA7E-5542-943E-ACAC39038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1E03E-3B76-E748-BEBF-39F388D23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00C59-FA52-224F-9B3B-3A3FA2CF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B5D7-B0D4-AC4A-B30C-69BFA4749910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7FA07-8A4C-544F-A1D5-9BD2023E2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D3EFE-9DAF-1440-A087-B998A03F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C32F-5733-7A47-8E1F-5DF181FD9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9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41AF6-14DA-934A-8E78-64F3786E1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4E576-E3E8-2149-8033-5DA9A276C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EE1A8-9693-6644-9C0C-344890EC7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B5D7-B0D4-AC4A-B30C-69BFA4749910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8DB4A-F1A9-7C40-B34C-B7FC94A3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7D379-EB46-C346-B8BA-D3FB83340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C32F-5733-7A47-8E1F-5DF181FD9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9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E9C63-5BE4-CA4E-9731-AE0E22E28A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591C9-95EF-7E41-AAB4-2A91C12BE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BAECC-0017-A547-BFFD-1BF973D9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B5D7-B0D4-AC4A-B30C-69BFA4749910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13B2C-43EA-DD4E-9480-ADBCFFDD6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3AA36-108E-354E-AA77-A8E827B54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C32F-5733-7A47-8E1F-5DF181FD9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6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5A564-4407-B94F-B184-424FA6B27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38912-7BD4-954A-A23B-5A3E81545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3F56D-8B83-364F-BEA5-2F4487747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B5D7-B0D4-AC4A-B30C-69BFA4749910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8C7B3-6E11-5B4D-8702-4116F8462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34F76-63A9-8247-B427-2B1325B39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C32F-5733-7A47-8E1F-5DF181FD9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33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64339-00F0-0F42-BFCC-5CCFCC900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350C6-804F-A34E-8492-4AA2907F3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9B82D-78F5-FB47-AD4E-F7247F6A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B5D7-B0D4-AC4A-B30C-69BFA4749910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DC430-5E22-874B-A569-89376C576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2BD3D-F810-2B41-B398-C76C584C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C32F-5733-7A47-8E1F-5DF181FD9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4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48D5-A9DE-D74E-81D5-A604BB1CB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7A79C-628C-1149-81EB-F10679355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E9CBE-4AF0-7947-A1FB-E9F6FADA0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3CBD0-C26F-D74C-A139-5B2E076F0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B5D7-B0D4-AC4A-B30C-69BFA4749910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759A1-5DE4-B24F-9D01-E05C61E0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2BE74-13C4-8D45-A194-9AD38C5F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C32F-5733-7A47-8E1F-5DF181FD9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2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DA53-5C06-8E42-BFF0-D8CDC605E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8B766-5740-EB45-98CE-5BC2C2D33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804E7-E837-114B-87A6-E2017A9FD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38488-668E-9F4E-A665-D351247BEE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5788C-1578-0E4F-A3AC-D8FDE2F0E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043AD3-E42A-214B-B059-DCB41648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B5D7-B0D4-AC4A-B30C-69BFA4749910}" type="datetimeFigureOut">
              <a:rPr lang="en-US" smtClean="0"/>
              <a:t>7/8/20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86C17F-E8CF-AD46-B351-607B970A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F22E0C-D465-EF47-BA4E-D8515F23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C32F-5733-7A47-8E1F-5DF181FD9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7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E35B-F878-8548-BDA7-5B8B5541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ACBBD-2193-5D41-BDF5-0F3BF4E6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B5D7-B0D4-AC4A-B30C-69BFA4749910}" type="datetimeFigureOut">
              <a:rPr lang="en-US" smtClean="0"/>
              <a:t>7/8/20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BF04D-5978-8B48-B295-B121428FD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6FFAE-9233-8A47-BEC8-53D059B7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C32F-5733-7A47-8E1F-5DF181FD9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7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35698E-35ED-E143-8840-E7BC74691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B5D7-B0D4-AC4A-B30C-69BFA4749910}" type="datetimeFigureOut">
              <a:rPr lang="en-US" smtClean="0"/>
              <a:t>7/8/20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3EB697-55AC-E242-A1F4-56145EA2A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4A000-2C6C-A242-9647-E99DAEC2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C32F-5733-7A47-8E1F-5DF181FD9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15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E9367-AEF1-2343-B9B4-0167060D3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BDCFD-99F7-A243-9FAF-980CF0C0E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7E84D-A54C-0C4E-9139-EEE05B408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35FBE-7549-EF4E-8EC3-D9ABD38A4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B5D7-B0D4-AC4A-B30C-69BFA4749910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EEC8A-A969-2A4F-8EC3-4131CAC34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17ABA-C04E-1D4D-BD40-277C84E76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C32F-5733-7A47-8E1F-5DF181FD9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47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1BEEA-94E0-B44F-A9F5-E685F507E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60225C-CD8E-6343-9617-99F2C6F1A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B30F2-AB13-5D4E-A8CC-E4DAFDC14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744CF-8BFA-1545-B3EA-4331A4BD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B5D7-B0D4-AC4A-B30C-69BFA4749910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C612D-2900-4B41-B586-725F9F9E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31C6F-97F0-D047-9E79-F595F9169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C32F-5733-7A47-8E1F-5DF181FD9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0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D5F22-6D16-9347-8DE6-82203DCF1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76FAC-E69D-CC46-9CCE-625334AE1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32F17-88BF-3145-BA53-BE33A5D31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4B5D7-B0D4-AC4A-B30C-69BFA4749910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F3FB9-F83D-7B49-8EA6-1E9F49D64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95BC5-2E82-0D42-8B04-5CD7C70D1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DC32F-5733-7A47-8E1F-5DF181FD9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FDE0B6-179C-D24A-9CD4-16BD69E97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86" y="711200"/>
            <a:ext cx="11764214" cy="6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065FE8-C9A5-A440-8FD3-868A08F30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044" y="3994879"/>
            <a:ext cx="6610383" cy="816186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>
                <a:latin typeface="Chalkboard SE" panose="03050602040202020205" pitchFamily="66" charset="77"/>
              </a:rPr>
              <a:t>Fake it, Till you make it!</a:t>
            </a:r>
            <a:br>
              <a:rPr lang="en-US" sz="4000" dirty="0">
                <a:latin typeface="Chalkboard SE" panose="03050602040202020205" pitchFamily="66" charset="77"/>
              </a:rPr>
            </a:br>
            <a:br>
              <a:rPr lang="en-US" sz="4000" dirty="0">
                <a:latin typeface="Chalkboard SE" panose="03050602040202020205" pitchFamily="66" charset="77"/>
              </a:rPr>
            </a:br>
            <a:r>
              <a:rPr lang="en-US" sz="4000" dirty="0">
                <a:latin typeface="Chalkboard SE" panose="03050602040202020205" pitchFamily="66" charset="77"/>
              </a:rPr>
              <a:t>Make Stay At Home fun this pandemic!</a:t>
            </a: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707744A9-B1DD-4F76-B3B2-02A51E6DF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28">
            <a:extLst>
              <a:ext uri="{FF2B5EF4-FFF2-40B4-BE49-F238E27FC236}">
                <a16:creationId xmlns:a16="http://schemas.microsoft.com/office/drawing/2014/main" id="{09F52C97-D8A0-4C58-9D04-B8733EE38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036" y="644333"/>
            <a:ext cx="3343935" cy="55693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1CC268-9D62-CA4B-BD77-E6F2215D062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-1" b="2328"/>
          <a:stretch/>
        </p:blipFill>
        <p:spPr>
          <a:xfrm>
            <a:off x="809243" y="809244"/>
            <a:ext cx="3017520" cy="5239512"/>
          </a:xfrm>
          <a:prstGeom prst="rect">
            <a:avLst/>
          </a:prstGeom>
          <a:effectLst/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C43BDF-7CAD-4241-8E01-10FCC1E66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41430" y="809245"/>
            <a:ext cx="5748329" cy="2203778"/>
          </a:xfrm>
        </p:spPr>
        <p:txBody>
          <a:bodyPr>
            <a:normAutofit/>
          </a:bodyPr>
          <a:lstStyle/>
          <a:p>
            <a:r>
              <a:rPr lang="en-US" sz="2800" dirty="0"/>
              <a:t>Play </a:t>
            </a:r>
            <a:r>
              <a:rPr lang="en-US" sz="2800" dirty="0" err="1"/>
              <a:t>Abar</a:t>
            </a:r>
            <a:r>
              <a:rPr lang="en-US" sz="2800" dirty="0"/>
              <a:t> </a:t>
            </a:r>
            <a:r>
              <a:rPr lang="en-US" sz="2800" dirty="0" err="1"/>
              <a:t>Jigai</a:t>
            </a:r>
            <a:r>
              <a:rPr lang="en-US" sz="2800" dirty="0"/>
              <a:t>, an exciting multiplayer game to play with your friends! Bluff your buddies with fake answers to real trivia questions in a variety of fun categories!</a:t>
            </a:r>
          </a:p>
        </p:txBody>
      </p:sp>
    </p:spTree>
    <p:extLst>
      <p:ext uri="{BB962C8B-B14F-4D97-AF65-F5344CB8AC3E}">
        <p14:creationId xmlns:p14="http://schemas.microsoft.com/office/powerpoint/2010/main" val="299336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49E871-D30B-2447-9537-0CB238EE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 SE" panose="03050602040202020205" pitchFamily="66" charset="77"/>
              </a:rPr>
              <a:t>How to Play!</a:t>
            </a:r>
            <a:endParaRPr lang="en-US" dirty="0"/>
          </a:p>
        </p:txBody>
      </p:sp>
      <p:pic>
        <p:nvPicPr>
          <p:cNvPr id="7" name="Graphic 6" descr="Presentation with media">
            <a:extLst>
              <a:ext uri="{FF2B5EF4-FFF2-40B4-BE49-F238E27FC236}">
                <a16:creationId xmlns:a16="http://schemas.microsoft.com/office/drawing/2014/main" id="{B6D81CD3-BB13-2242-B0BF-9AF2B482D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6401" y="2074333"/>
            <a:ext cx="3420533" cy="34205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D5C8E5F-681F-7743-B909-D9B491E87EF4}"/>
              </a:ext>
            </a:extLst>
          </p:cNvPr>
          <p:cNvSpPr/>
          <p:nvPr/>
        </p:nvSpPr>
        <p:spPr>
          <a:xfrm>
            <a:off x="1066800" y="1557867"/>
            <a:ext cx="10532533" cy="475826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283958-CBA3-1B4F-ABA4-E7438D2F45A8}"/>
              </a:ext>
            </a:extLst>
          </p:cNvPr>
          <p:cNvSpPr txBox="1"/>
          <p:nvPr/>
        </p:nvSpPr>
        <p:spPr>
          <a:xfrm>
            <a:off x="1286933" y="1705001"/>
            <a:ext cx="189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VIDEO GOES HERE</a:t>
            </a:r>
          </a:p>
        </p:txBody>
      </p:sp>
    </p:spTree>
    <p:extLst>
      <p:ext uri="{BB962C8B-B14F-4D97-AF65-F5344CB8AC3E}">
        <p14:creationId xmlns:p14="http://schemas.microsoft.com/office/powerpoint/2010/main" val="2629615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56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Chalkboard SE</vt:lpstr>
      <vt:lpstr>Office Theme</vt:lpstr>
      <vt:lpstr>PowerPoint Presentation</vt:lpstr>
      <vt:lpstr>Fake it, Till you make it!  Make Stay At Home fun this pandemic!</vt:lpstr>
      <vt:lpstr>How to Play!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2020-07-08T13:39:19Z</dcterms:created>
  <dcterms:modified xsi:type="dcterms:W3CDTF">2020-07-08T13:47:09Z</dcterms:modified>
</cp:coreProperties>
</file>