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AB739-7D21-4F41-93B3-0A32EB6EA6D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D45FA1-DAEA-48D8-BEFD-37A9E94CD904}">
      <dgm:prSet phldrT="[Text]"/>
      <dgm:spPr/>
      <dgm:t>
        <a:bodyPr/>
        <a:lstStyle/>
        <a:p>
          <a:r>
            <a:rPr lang="en-US" dirty="0" smtClean="0"/>
            <a:t>PASEO</a:t>
          </a:r>
          <a:endParaRPr lang="en-US" dirty="0"/>
        </a:p>
      </dgm:t>
    </dgm:pt>
    <dgm:pt modelId="{DB467CAE-1451-47DA-9907-DEEB322DDAF1}" type="parTrans" cxnId="{C6B3FC8C-C16E-481A-95ED-CF260C538062}">
      <dgm:prSet/>
      <dgm:spPr/>
      <dgm:t>
        <a:bodyPr/>
        <a:lstStyle/>
        <a:p>
          <a:endParaRPr lang="en-US"/>
        </a:p>
      </dgm:t>
    </dgm:pt>
    <dgm:pt modelId="{CC3397CA-5B4B-4102-B65F-0180ED5B74F3}" type="sibTrans" cxnId="{C6B3FC8C-C16E-481A-95ED-CF260C538062}">
      <dgm:prSet/>
      <dgm:spPr/>
      <dgm:t>
        <a:bodyPr/>
        <a:lstStyle/>
        <a:p>
          <a:endParaRPr lang="en-US"/>
        </a:p>
      </dgm:t>
    </dgm:pt>
    <dgm:pt modelId="{D15D3AE4-C6EE-422E-9CF7-547C3BAB857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9DDA96DD-4158-44A2-8D44-849522973F36}" type="parTrans" cxnId="{2CFC1CA5-EFD0-4560-B67B-429CFBAB36AF}">
      <dgm:prSet/>
      <dgm:spPr/>
      <dgm:t>
        <a:bodyPr/>
        <a:lstStyle/>
        <a:p>
          <a:endParaRPr lang="en-US"/>
        </a:p>
      </dgm:t>
    </dgm:pt>
    <dgm:pt modelId="{2972968C-6232-407B-B3CE-9B3204863E69}" type="sibTrans" cxnId="{2CFC1CA5-EFD0-4560-B67B-429CFBAB36AF}">
      <dgm:prSet/>
      <dgm:spPr/>
      <dgm:t>
        <a:bodyPr/>
        <a:lstStyle/>
        <a:p>
          <a:endParaRPr lang="en-US"/>
        </a:p>
      </dgm:t>
    </dgm:pt>
    <dgm:pt modelId="{84A2E516-37F3-4643-BC3D-7BF9EE981D61}">
      <dgm:prSet phldrT="[Text]"/>
      <dgm:spPr/>
      <dgm:t>
        <a:bodyPr/>
        <a:lstStyle/>
        <a:p>
          <a:r>
            <a:rPr lang="en-US" dirty="0" smtClean="0"/>
            <a:t>Ride Trackway</a:t>
          </a:r>
          <a:endParaRPr lang="en-US" dirty="0"/>
        </a:p>
      </dgm:t>
    </dgm:pt>
    <dgm:pt modelId="{8EBD3F0D-4317-4527-8C03-451FB792B983}" type="parTrans" cxnId="{AC60C8EB-2BB7-4E1B-85DB-80FF95B408ED}">
      <dgm:prSet/>
      <dgm:spPr/>
      <dgm:t>
        <a:bodyPr/>
        <a:lstStyle/>
        <a:p>
          <a:endParaRPr lang="en-US"/>
        </a:p>
      </dgm:t>
    </dgm:pt>
    <dgm:pt modelId="{F55D7DAB-22C2-4654-B8D2-EA44B0534BC5}" type="sibTrans" cxnId="{AC60C8EB-2BB7-4E1B-85DB-80FF95B408ED}">
      <dgm:prSet/>
      <dgm:spPr/>
      <dgm:t>
        <a:bodyPr/>
        <a:lstStyle/>
        <a:p>
          <a:endParaRPr lang="en-US"/>
        </a:p>
      </dgm:t>
    </dgm:pt>
    <dgm:pt modelId="{0011900E-EEDE-4CDB-B7FC-C1610BF3443A}">
      <dgm:prSet phldrT="[Text]"/>
      <dgm:spPr/>
      <dgm:t>
        <a:bodyPr/>
        <a:lstStyle/>
        <a:p>
          <a:r>
            <a:rPr lang="en-US" dirty="0" smtClean="0"/>
            <a:t>Easy Interaction</a:t>
          </a:r>
          <a:endParaRPr lang="en-US" dirty="0"/>
        </a:p>
      </dgm:t>
    </dgm:pt>
    <dgm:pt modelId="{4F78854B-3683-4494-9C30-8165B32D744D}" type="parTrans" cxnId="{DABB7B23-CDB2-455C-8C54-7E841083ACDC}">
      <dgm:prSet/>
      <dgm:spPr/>
      <dgm:t>
        <a:bodyPr/>
        <a:lstStyle/>
        <a:p>
          <a:endParaRPr lang="en-US"/>
        </a:p>
      </dgm:t>
    </dgm:pt>
    <dgm:pt modelId="{6856112A-EF31-4E12-8978-6B064D001AF7}" type="sibTrans" cxnId="{DABB7B23-CDB2-455C-8C54-7E841083ACDC}">
      <dgm:prSet/>
      <dgm:spPr/>
      <dgm:t>
        <a:bodyPr/>
        <a:lstStyle/>
        <a:p>
          <a:endParaRPr lang="en-US"/>
        </a:p>
      </dgm:t>
    </dgm:pt>
    <dgm:pt modelId="{26E5B967-E67C-449D-882A-6595F09E659E}">
      <dgm:prSet phldrT="[Text]"/>
      <dgm:spPr/>
      <dgm:t>
        <a:bodyPr/>
        <a:lstStyle/>
        <a:p>
          <a:r>
            <a:rPr lang="en-US" dirty="0" smtClean="0"/>
            <a:t>Feedback/</a:t>
          </a:r>
        </a:p>
        <a:p>
          <a:r>
            <a:rPr lang="en-US" dirty="0" smtClean="0"/>
            <a:t>Validations</a:t>
          </a:r>
          <a:endParaRPr lang="en-US" dirty="0"/>
        </a:p>
      </dgm:t>
    </dgm:pt>
    <dgm:pt modelId="{CEA58F90-49C3-4577-A864-F93D5DBA5002}" type="parTrans" cxnId="{D4108CBA-7B1F-48D1-97F9-5A1E2E892C99}">
      <dgm:prSet/>
      <dgm:spPr/>
      <dgm:t>
        <a:bodyPr/>
        <a:lstStyle/>
        <a:p>
          <a:endParaRPr lang="en-US"/>
        </a:p>
      </dgm:t>
    </dgm:pt>
    <dgm:pt modelId="{2FF8D115-C2B6-4164-B69D-754171C782F8}" type="sibTrans" cxnId="{D4108CBA-7B1F-48D1-97F9-5A1E2E892C99}">
      <dgm:prSet/>
      <dgm:spPr/>
      <dgm:t>
        <a:bodyPr/>
        <a:lstStyle/>
        <a:p>
          <a:endParaRPr lang="en-US"/>
        </a:p>
      </dgm:t>
    </dgm:pt>
    <dgm:pt modelId="{26486B25-E85B-4130-9C0A-7B9DB5E6A9D0}" type="pres">
      <dgm:prSet presAssocID="{565AB739-7D21-4F41-93B3-0A32EB6EA6D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9F6CC7-05B8-450D-A31E-C15AE32DA9CE}" type="pres">
      <dgm:prSet presAssocID="{C3D45FA1-DAEA-48D8-BEFD-37A9E94CD904}" presName="centerShape" presStyleLbl="node0" presStyleIdx="0" presStyleCnt="1"/>
      <dgm:spPr/>
    </dgm:pt>
    <dgm:pt modelId="{C07F0C67-627F-4866-A487-51ECADAE79EE}" type="pres">
      <dgm:prSet presAssocID="{9DDA96DD-4158-44A2-8D44-849522973F36}" presName="parTrans" presStyleLbl="sibTrans2D1" presStyleIdx="0" presStyleCnt="4"/>
      <dgm:spPr/>
    </dgm:pt>
    <dgm:pt modelId="{7677AFA4-7ABC-4E91-A548-FC2D4210189F}" type="pres">
      <dgm:prSet presAssocID="{9DDA96DD-4158-44A2-8D44-849522973F36}" presName="connectorText" presStyleLbl="sibTrans2D1" presStyleIdx="0" presStyleCnt="4"/>
      <dgm:spPr/>
    </dgm:pt>
    <dgm:pt modelId="{1B424CAB-AE43-4D3C-BC59-BA6A7300E39A}" type="pres">
      <dgm:prSet presAssocID="{D15D3AE4-C6EE-422E-9CF7-547C3BAB8579}" presName="node" presStyleLbl="node1" presStyleIdx="0" presStyleCnt="4">
        <dgm:presLayoutVars>
          <dgm:bulletEnabled val="1"/>
        </dgm:presLayoutVars>
      </dgm:prSet>
      <dgm:spPr/>
    </dgm:pt>
    <dgm:pt modelId="{580E1F0D-26F5-4E9F-ACB8-40CAA3EF804C}" type="pres">
      <dgm:prSet presAssocID="{8EBD3F0D-4317-4527-8C03-451FB792B983}" presName="parTrans" presStyleLbl="sibTrans2D1" presStyleIdx="1" presStyleCnt="4"/>
      <dgm:spPr/>
    </dgm:pt>
    <dgm:pt modelId="{35B44A6F-A0E5-4C67-8654-9727D6AA5CFC}" type="pres">
      <dgm:prSet presAssocID="{8EBD3F0D-4317-4527-8C03-451FB792B983}" presName="connectorText" presStyleLbl="sibTrans2D1" presStyleIdx="1" presStyleCnt="4"/>
      <dgm:spPr/>
    </dgm:pt>
    <dgm:pt modelId="{EBC8854B-D0EA-4205-8541-AD39F5BE94D4}" type="pres">
      <dgm:prSet presAssocID="{84A2E516-37F3-4643-BC3D-7BF9EE981D6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A8DD1-E677-4068-8A80-4C207147164E}" type="pres">
      <dgm:prSet presAssocID="{4F78854B-3683-4494-9C30-8165B32D744D}" presName="parTrans" presStyleLbl="sibTrans2D1" presStyleIdx="2" presStyleCnt="4"/>
      <dgm:spPr/>
    </dgm:pt>
    <dgm:pt modelId="{7D0D44CB-D588-4DCE-83A2-943273DDDDBF}" type="pres">
      <dgm:prSet presAssocID="{4F78854B-3683-4494-9C30-8165B32D744D}" presName="connectorText" presStyleLbl="sibTrans2D1" presStyleIdx="2" presStyleCnt="4"/>
      <dgm:spPr/>
    </dgm:pt>
    <dgm:pt modelId="{EFA4AA9B-2624-4224-B3BB-676494DB258B}" type="pres">
      <dgm:prSet presAssocID="{0011900E-EEDE-4CDB-B7FC-C1610BF3443A}" presName="node" presStyleLbl="node1" presStyleIdx="2" presStyleCnt="4">
        <dgm:presLayoutVars>
          <dgm:bulletEnabled val="1"/>
        </dgm:presLayoutVars>
      </dgm:prSet>
      <dgm:spPr/>
    </dgm:pt>
    <dgm:pt modelId="{4B16B3E7-0759-4213-BCA6-4FAB04DE77D7}" type="pres">
      <dgm:prSet presAssocID="{CEA58F90-49C3-4577-A864-F93D5DBA5002}" presName="parTrans" presStyleLbl="sibTrans2D1" presStyleIdx="3" presStyleCnt="4"/>
      <dgm:spPr/>
    </dgm:pt>
    <dgm:pt modelId="{E08790B6-8164-46DA-9CE3-6C4EF62D24A1}" type="pres">
      <dgm:prSet presAssocID="{CEA58F90-49C3-4577-A864-F93D5DBA5002}" presName="connectorText" presStyleLbl="sibTrans2D1" presStyleIdx="3" presStyleCnt="4"/>
      <dgm:spPr/>
    </dgm:pt>
    <dgm:pt modelId="{2B475A68-7BF5-43B8-89D7-385349A229A6}" type="pres">
      <dgm:prSet presAssocID="{26E5B967-E67C-449D-882A-6595F09E659E}" presName="node" presStyleLbl="node1" presStyleIdx="3" presStyleCnt="4">
        <dgm:presLayoutVars>
          <dgm:bulletEnabled val="1"/>
        </dgm:presLayoutVars>
      </dgm:prSet>
      <dgm:spPr/>
    </dgm:pt>
  </dgm:ptLst>
  <dgm:cxnLst>
    <dgm:cxn modelId="{6836321E-A3B9-4BE4-AB8C-ADFEDE5DED91}" type="presOf" srcId="{CEA58F90-49C3-4577-A864-F93D5DBA5002}" destId="{4B16B3E7-0759-4213-BCA6-4FAB04DE77D7}" srcOrd="0" destOrd="0" presId="urn:microsoft.com/office/officeart/2005/8/layout/radial5"/>
    <dgm:cxn modelId="{AC60C8EB-2BB7-4E1B-85DB-80FF95B408ED}" srcId="{C3D45FA1-DAEA-48D8-BEFD-37A9E94CD904}" destId="{84A2E516-37F3-4643-BC3D-7BF9EE981D61}" srcOrd="1" destOrd="0" parTransId="{8EBD3F0D-4317-4527-8C03-451FB792B983}" sibTransId="{F55D7DAB-22C2-4654-B8D2-EA44B0534BC5}"/>
    <dgm:cxn modelId="{17691925-1735-45B4-91FE-562A1BD6249C}" type="presOf" srcId="{565AB739-7D21-4F41-93B3-0A32EB6EA6D1}" destId="{26486B25-E85B-4130-9C0A-7B9DB5E6A9D0}" srcOrd="0" destOrd="0" presId="urn:microsoft.com/office/officeart/2005/8/layout/radial5"/>
    <dgm:cxn modelId="{67250202-3067-4274-B4F0-C1523C7239C2}" type="presOf" srcId="{D15D3AE4-C6EE-422E-9CF7-547C3BAB8579}" destId="{1B424CAB-AE43-4D3C-BC59-BA6A7300E39A}" srcOrd="0" destOrd="0" presId="urn:microsoft.com/office/officeart/2005/8/layout/radial5"/>
    <dgm:cxn modelId="{E3DCE7FB-949F-4039-BBDC-758AE80F8EF8}" type="presOf" srcId="{26E5B967-E67C-449D-882A-6595F09E659E}" destId="{2B475A68-7BF5-43B8-89D7-385349A229A6}" srcOrd="0" destOrd="0" presId="urn:microsoft.com/office/officeart/2005/8/layout/radial5"/>
    <dgm:cxn modelId="{C6B3FC8C-C16E-481A-95ED-CF260C538062}" srcId="{565AB739-7D21-4F41-93B3-0A32EB6EA6D1}" destId="{C3D45FA1-DAEA-48D8-BEFD-37A9E94CD904}" srcOrd="0" destOrd="0" parTransId="{DB467CAE-1451-47DA-9907-DEEB322DDAF1}" sibTransId="{CC3397CA-5B4B-4102-B65F-0180ED5B74F3}"/>
    <dgm:cxn modelId="{ED231257-A169-42B6-96E8-BF1DA694D8FF}" type="presOf" srcId="{84A2E516-37F3-4643-BC3D-7BF9EE981D61}" destId="{EBC8854B-D0EA-4205-8541-AD39F5BE94D4}" srcOrd="0" destOrd="0" presId="urn:microsoft.com/office/officeart/2005/8/layout/radial5"/>
    <dgm:cxn modelId="{CDE86444-3B7C-4881-9CBA-250949C43937}" type="presOf" srcId="{4F78854B-3683-4494-9C30-8165B32D744D}" destId="{F83A8DD1-E677-4068-8A80-4C207147164E}" srcOrd="0" destOrd="0" presId="urn:microsoft.com/office/officeart/2005/8/layout/radial5"/>
    <dgm:cxn modelId="{017E7B1B-5FB3-4ACD-A126-43ADF72C9F4F}" type="presOf" srcId="{8EBD3F0D-4317-4527-8C03-451FB792B983}" destId="{35B44A6F-A0E5-4C67-8654-9727D6AA5CFC}" srcOrd="1" destOrd="0" presId="urn:microsoft.com/office/officeart/2005/8/layout/radial5"/>
    <dgm:cxn modelId="{D5DAB7BE-21CD-410C-832A-C656648042EF}" type="presOf" srcId="{8EBD3F0D-4317-4527-8C03-451FB792B983}" destId="{580E1F0D-26F5-4E9F-ACB8-40CAA3EF804C}" srcOrd="0" destOrd="0" presId="urn:microsoft.com/office/officeart/2005/8/layout/radial5"/>
    <dgm:cxn modelId="{6DF5458D-A865-40BF-951D-E0F917B6E53A}" type="presOf" srcId="{C3D45FA1-DAEA-48D8-BEFD-37A9E94CD904}" destId="{339F6CC7-05B8-450D-A31E-C15AE32DA9CE}" srcOrd="0" destOrd="0" presId="urn:microsoft.com/office/officeart/2005/8/layout/radial5"/>
    <dgm:cxn modelId="{1400BDB6-1503-42E7-A539-1BDBD6F9CA8F}" type="presOf" srcId="{0011900E-EEDE-4CDB-B7FC-C1610BF3443A}" destId="{EFA4AA9B-2624-4224-B3BB-676494DB258B}" srcOrd="0" destOrd="0" presId="urn:microsoft.com/office/officeart/2005/8/layout/radial5"/>
    <dgm:cxn modelId="{2CFC1CA5-EFD0-4560-B67B-429CFBAB36AF}" srcId="{C3D45FA1-DAEA-48D8-BEFD-37A9E94CD904}" destId="{D15D3AE4-C6EE-422E-9CF7-547C3BAB8579}" srcOrd="0" destOrd="0" parTransId="{9DDA96DD-4158-44A2-8D44-849522973F36}" sibTransId="{2972968C-6232-407B-B3CE-9B3204863E69}"/>
    <dgm:cxn modelId="{6940B5A4-8F24-45A0-A4FA-D93FF820FB9D}" type="presOf" srcId="{9DDA96DD-4158-44A2-8D44-849522973F36}" destId="{C07F0C67-627F-4866-A487-51ECADAE79EE}" srcOrd="0" destOrd="0" presId="urn:microsoft.com/office/officeart/2005/8/layout/radial5"/>
    <dgm:cxn modelId="{D4108CBA-7B1F-48D1-97F9-5A1E2E892C99}" srcId="{C3D45FA1-DAEA-48D8-BEFD-37A9E94CD904}" destId="{26E5B967-E67C-449D-882A-6595F09E659E}" srcOrd="3" destOrd="0" parTransId="{CEA58F90-49C3-4577-A864-F93D5DBA5002}" sibTransId="{2FF8D115-C2B6-4164-B69D-754171C782F8}"/>
    <dgm:cxn modelId="{5D5E1796-4810-4C83-89EC-82890C8C23AC}" type="presOf" srcId="{4F78854B-3683-4494-9C30-8165B32D744D}" destId="{7D0D44CB-D588-4DCE-83A2-943273DDDDBF}" srcOrd="1" destOrd="0" presId="urn:microsoft.com/office/officeart/2005/8/layout/radial5"/>
    <dgm:cxn modelId="{39C31B9B-C614-45B5-B5EA-AFB0E8A3B692}" type="presOf" srcId="{9DDA96DD-4158-44A2-8D44-849522973F36}" destId="{7677AFA4-7ABC-4E91-A548-FC2D4210189F}" srcOrd="1" destOrd="0" presId="urn:microsoft.com/office/officeart/2005/8/layout/radial5"/>
    <dgm:cxn modelId="{D03F2C4C-11C1-4D51-9747-B22E143C3770}" type="presOf" srcId="{CEA58F90-49C3-4577-A864-F93D5DBA5002}" destId="{E08790B6-8164-46DA-9CE3-6C4EF62D24A1}" srcOrd="1" destOrd="0" presId="urn:microsoft.com/office/officeart/2005/8/layout/radial5"/>
    <dgm:cxn modelId="{DABB7B23-CDB2-455C-8C54-7E841083ACDC}" srcId="{C3D45FA1-DAEA-48D8-BEFD-37A9E94CD904}" destId="{0011900E-EEDE-4CDB-B7FC-C1610BF3443A}" srcOrd="2" destOrd="0" parTransId="{4F78854B-3683-4494-9C30-8165B32D744D}" sibTransId="{6856112A-EF31-4E12-8978-6B064D001AF7}"/>
    <dgm:cxn modelId="{25779DE2-F6EF-4A49-8E4F-B7B18FE33BFE}" type="presParOf" srcId="{26486B25-E85B-4130-9C0A-7B9DB5E6A9D0}" destId="{339F6CC7-05B8-450D-A31E-C15AE32DA9CE}" srcOrd="0" destOrd="0" presId="urn:microsoft.com/office/officeart/2005/8/layout/radial5"/>
    <dgm:cxn modelId="{DDA31B50-31E1-487E-AC15-DE1875E6B0DD}" type="presParOf" srcId="{26486B25-E85B-4130-9C0A-7B9DB5E6A9D0}" destId="{C07F0C67-627F-4866-A487-51ECADAE79EE}" srcOrd="1" destOrd="0" presId="urn:microsoft.com/office/officeart/2005/8/layout/radial5"/>
    <dgm:cxn modelId="{057967CB-56CA-4DD0-A82D-542C6B248183}" type="presParOf" srcId="{C07F0C67-627F-4866-A487-51ECADAE79EE}" destId="{7677AFA4-7ABC-4E91-A548-FC2D4210189F}" srcOrd="0" destOrd="0" presId="urn:microsoft.com/office/officeart/2005/8/layout/radial5"/>
    <dgm:cxn modelId="{4AEE0B08-0FC4-4375-9F90-AFF892048AAC}" type="presParOf" srcId="{26486B25-E85B-4130-9C0A-7B9DB5E6A9D0}" destId="{1B424CAB-AE43-4D3C-BC59-BA6A7300E39A}" srcOrd="2" destOrd="0" presId="urn:microsoft.com/office/officeart/2005/8/layout/radial5"/>
    <dgm:cxn modelId="{71DBFB9F-9392-488C-9331-74AE8F5433A9}" type="presParOf" srcId="{26486B25-E85B-4130-9C0A-7B9DB5E6A9D0}" destId="{580E1F0D-26F5-4E9F-ACB8-40CAA3EF804C}" srcOrd="3" destOrd="0" presId="urn:microsoft.com/office/officeart/2005/8/layout/radial5"/>
    <dgm:cxn modelId="{25BFD20D-CC31-4044-BBF4-E20C32A72857}" type="presParOf" srcId="{580E1F0D-26F5-4E9F-ACB8-40CAA3EF804C}" destId="{35B44A6F-A0E5-4C67-8654-9727D6AA5CFC}" srcOrd="0" destOrd="0" presId="urn:microsoft.com/office/officeart/2005/8/layout/radial5"/>
    <dgm:cxn modelId="{A4919D7B-508B-4E05-A15D-2FDF5AFBCAA4}" type="presParOf" srcId="{26486B25-E85B-4130-9C0A-7B9DB5E6A9D0}" destId="{EBC8854B-D0EA-4205-8541-AD39F5BE94D4}" srcOrd="4" destOrd="0" presId="urn:microsoft.com/office/officeart/2005/8/layout/radial5"/>
    <dgm:cxn modelId="{173A2045-438B-4D8E-AECC-76C73760173E}" type="presParOf" srcId="{26486B25-E85B-4130-9C0A-7B9DB5E6A9D0}" destId="{F83A8DD1-E677-4068-8A80-4C207147164E}" srcOrd="5" destOrd="0" presId="urn:microsoft.com/office/officeart/2005/8/layout/radial5"/>
    <dgm:cxn modelId="{585D9BA0-CD21-4155-B0C5-EF9122180161}" type="presParOf" srcId="{F83A8DD1-E677-4068-8A80-4C207147164E}" destId="{7D0D44CB-D588-4DCE-83A2-943273DDDDBF}" srcOrd="0" destOrd="0" presId="urn:microsoft.com/office/officeart/2005/8/layout/radial5"/>
    <dgm:cxn modelId="{F0E04124-CAE1-4E26-8583-015C1240FBC0}" type="presParOf" srcId="{26486B25-E85B-4130-9C0A-7B9DB5E6A9D0}" destId="{EFA4AA9B-2624-4224-B3BB-676494DB258B}" srcOrd="6" destOrd="0" presId="urn:microsoft.com/office/officeart/2005/8/layout/radial5"/>
    <dgm:cxn modelId="{6FF4CA97-C5A4-4BE9-A850-E71DA8D973C4}" type="presParOf" srcId="{26486B25-E85B-4130-9C0A-7B9DB5E6A9D0}" destId="{4B16B3E7-0759-4213-BCA6-4FAB04DE77D7}" srcOrd="7" destOrd="0" presId="urn:microsoft.com/office/officeart/2005/8/layout/radial5"/>
    <dgm:cxn modelId="{97607E4C-752A-4CBC-9925-91179ADF7B72}" type="presParOf" srcId="{4B16B3E7-0759-4213-BCA6-4FAB04DE77D7}" destId="{E08790B6-8164-46DA-9CE3-6C4EF62D24A1}" srcOrd="0" destOrd="0" presId="urn:microsoft.com/office/officeart/2005/8/layout/radial5"/>
    <dgm:cxn modelId="{70FEA84A-D31B-4C93-8383-D9AA800C45F2}" type="presParOf" srcId="{26486B25-E85B-4130-9C0A-7B9DB5E6A9D0}" destId="{2B475A68-7BF5-43B8-89D7-385349A229A6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F6CC7-05B8-450D-A31E-C15AE32DA9CE}">
      <dsp:nvSpPr>
        <dsp:cNvPr id="0" name=""/>
        <dsp:cNvSpPr/>
      </dsp:nvSpPr>
      <dsp:spPr>
        <a:xfrm>
          <a:off x="2355691" y="1487434"/>
          <a:ext cx="1059497" cy="10594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PASEO</a:t>
          </a:r>
          <a:endParaRPr lang="en-US" sz="2000" kern="1200" dirty="0"/>
        </a:p>
      </dsp:txBody>
      <dsp:txXfrm>
        <a:off x="2510851" y="1642594"/>
        <a:ext cx="749177" cy="749177"/>
      </dsp:txXfrm>
    </dsp:sp>
    <dsp:sp modelId="{C07F0C67-627F-4866-A487-51ECADAE79EE}">
      <dsp:nvSpPr>
        <dsp:cNvPr id="0" name=""/>
        <dsp:cNvSpPr/>
      </dsp:nvSpPr>
      <dsp:spPr>
        <a:xfrm rot="16200000">
          <a:off x="2772800" y="1101168"/>
          <a:ext cx="225279" cy="360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06592" y="1207006"/>
        <a:ext cx="157695" cy="216137"/>
      </dsp:txXfrm>
    </dsp:sp>
    <dsp:sp modelId="{1B424CAB-AE43-4D3C-BC59-BA6A7300E39A}">
      <dsp:nvSpPr>
        <dsp:cNvPr id="0" name=""/>
        <dsp:cNvSpPr/>
      </dsp:nvSpPr>
      <dsp:spPr>
        <a:xfrm>
          <a:off x="2355691" y="2882"/>
          <a:ext cx="1059497" cy="10594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Security</a:t>
          </a:r>
          <a:endParaRPr lang="en-US" sz="1200" kern="1200" dirty="0"/>
        </a:p>
      </dsp:txBody>
      <dsp:txXfrm>
        <a:off x="2510851" y="158042"/>
        <a:ext cx="749177" cy="749177"/>
      </dsp:txXfrm>
    </dsp:sp>
    <dsp:sp modelId="{580E1F0D-26F5-4E9F-ACB8-40CAA3EF804C}">
      <dsp:nvSpPr>
        <dsp:cNvPr id="0" name=""/>
        <dsp:cNvSpPr/>
      </dsp:nvSpPr>
      <dsp:spPr>
        <a:xfrm>
          <a:off x="3508700" y="1837068"/>
          <a:ext cx="225279" cy="360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508700" y="1909114"/>
        <a:ext cx="157695" cy="216137"/>
      </dsp:txXfrm>
    </dsp:sp>
    <dsp:sp modelId="{EBC8854B-D0EA-4205-8541-AD39F5BE94D4}">
      <dsp:nvSpPr>
        <dsp:cNvPr id="0" name=""/>
        <dsp:cNvSpPr/>
      </dsp:nvSpPr>
      <dsp:spPr>
        <a:xfrm>
          <a:off x="3840243" y="1487434"/>
          <a:ext cx="1059497" cy="10594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Ride Trackway</a:t>
          </a:r>
          <a:endParaRPr lang="en-US" sz="1200" kern="1200" dirty="0"/>
        </a:p>
      </dsp:txBody>
      <dsp:txXfrm>
        <a:off x="3995403" y="1642594"/>
        <a:ext cx="749177" cy="749177"/>
      </dsp:txXfrm>
    </dsp:sp>
    <dsp:sp modelId="{F83A8DD1-E677-4068-8A80-4C207147164E}">
      <dsp:nvSpPr>
        <dsp:cNvPr id="0" name=""/>
        <dsp:cNvSpPr/>
      </dsp:nvSpPr>
      <dsp:spPr>
        <a:xfrm rot="5400000">
          <a:off x="2772800" y="2572969"/>
          <a:ext cx="225279" cy="360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06592" y="2611223"/>
        <a:ext cx="157695" cy="216137"/>
      </dsp:txXfrm>
    </dsp:sp>
    <dsp:sp modelId="{EFA4AA9B-2624-4224-B3BB-676494DB258B}">
      <dsp:nvSpPr>
        <dsp:cNvPr id="0" name=""/>
        <dsp:cNvSpPr/>
      </dsp:nvSpPr>
      <dsp:spPr>
        <a:xfrm>
          <a:off x="2355691" y="2971987"/>
          <a:ext cx="1059497" cy="10594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Easy Interaction</a:t>
          </a:r>
          <a:endParaRPr lang="en-US" sz="1200" kern="1200" dirty="0"/>
        </a:p>
      </dsp:txBody>
      <dsp:txXfrm>
        <a:off x="2510851" y="3127147"/>
        <a:ext cx="749177" cy="749177"/>
      </dsp:txXfrm>
    </dsp:sp>
    <dsp:sp modelId="{4B16B3E7-0759-4213-BCA6-4FAB04DE77D7}">
      <dsp:nvSpPr>
        <dsp:cNvPr id="0" name=""/>
        <dsp:cNvSpPr/>
      </dsp:nvSpPr>
      <dsp:spPr>
        <a:xfrm rot="10800000">
          <a:off x="2036899" y="1837068"/>
          <a:ext cx="225279" cy="360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104483" y="1909114"/>
        <a:ext cx="157695" cy="216137"/>
      </dsp:txXfrm>
    </dsp:sp>
    <dsp:sp modelId="{2B475A68-7BF5-43B8-89D7-385349A229A6}">
      <dsp:nvSpPr>
        <dsp:cNvPr id="0" name=""/>
        <dsp:cNvSpPr/>
      </dsp:nvSpPr>
      <dsp:spPr>
        <a:xfrm>
          <a:off x="871138" y="1487434"/>
          <a:ext cx="1059497" cy="10594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Feedback/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Validations</a:t>
          </a:r>
          <a:endParaRPr lang="en-US" sz="1200" kern="1200" dirty="0"/>
        </a:p>
      </dsp:txBody>
      <dsp:txXfrm>
        <a:off x="1026298" y="1642594"/>
        <a:ext cx="749177" cy="749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45FD-E1A5-451F-B216-44A419ADC75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320B-2813-431D-A23A-14BD214B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45FD-E1A5-451F-B216-44A419ADC75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320B-2813-431D-A23A-14BD214B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45FD-E1A5-451F-B216-44A419ADC75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320B-2813-431D-A23A-14BD214B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45FD-E1A5-451F-B216-44A419ADC75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320B-2813-431D-A23A-14BD214B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2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45FD-E1A5-451F-B216-44A419ADC75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320B-2813-431D-A23A-14BD214B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6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45FD-E1A5-451F-B216-44A419ADC75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320B-2813-431D-A23A-14BD214B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45FD-E1A5-451F-B216-44A419ADC75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320B-2813-431D-A23A-14BD214B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0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45FD-E1A5-451F-B216-44A419ADC75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320B-2813-431D-A23A-14BD214B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4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45FD-E1A5-451F-B216-44A419ADC75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320B-2813-431D-A23A-14BD214B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7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45FD-E1A5-451F-B216-44A419ADC75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320B-2813-431D-A23A-14BD214B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45FD-E1A5-451F-B216-44A419ADC75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320B-2813-431D-A23A-14BD214B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45FD-E1A5-451F-B216-44A419ADC75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320B-2813-431D-A23A-14BD214B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7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b="1" i="1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PASEO</a:t>
            </a:r>
            <a:endParaRPr lang="en-US" sz="8000" b="1" i="1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782" y="3749989"/>
            <a:ext cx="4110132" cy="28758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40320" y="4511040"/>
            <a:ext cx="426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Amulya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Pindi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46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Naresh Goud 47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Vinutha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Muthyala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36</a:t>
            </a:r>
          </a:p>
          <a:p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Meghasai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Bodimani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83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i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feasible application enabling the users to quickly access the available rides mentioned in application and to easily communicate with the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notify and provide security to the users of the application to have a safe journey.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411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4492"/>
            <a:ext cx="10515600" cy="1325563"/>
          </a:xfrm>
        </p:spPr>
        <p:txBody>
          <a:bodyPr/>
          <a:lstStyle/>
          <a:p>
            <a:pPr algn="ctr"/>
            <a:r>
              <a:rPr lang="en-US" b="1" i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FEATURES</a:t>
            </a:r>
            <a:endParaRPr lang="en-US" b="1" i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104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Riders trackway.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Security.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Feedback.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Communications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with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Validations.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Notifying the Users.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4175076"/>
              </p:ext>
            </p:extLst>
          </p:nvPr>
        </p:nvGraphicFramePr>
        <p:xfrm>
          <a:off x="6096000" y="2008506"/>
          <a:ext cx="5770880" cy="4034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050949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960" y="589280"/>
            <a:ext cx="8940800" cy="731519"/>
          </a:xfrm>
        </p:spPr>
        <p:txBody>
          <a:bodyPr>
            <a:normAutofit fontScale="90000"/>
          </a:bodyPr>
          <a:lstStyle/>
          <a:p>
            <a:r>
              <a:rPr lang="en-US" b="1" i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(</a:t>
            </a:r>
            <a:r>
              <a:rPr lang="en-US" b="1" i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PASEO) </a:t>
            </a:r>
            <a:endParaRPr lang="en-US" b="1" i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45920" y="3820160"/>
            <a:ext cx="162560" cy="17221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931" y="1828800"/>
            <a:ext cx="8901829" cy="473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51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741" y="446356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825" y="6327287"/>
            <a:ext cx="7518009" cy="270461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84148" cy="672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9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95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PASEO</vt:lpstr>
      <vt:lpstr>OBJECTIVE</vt:lpstr>
      <vt:lpstr>SIGNIFICANT FEATURES</vt:lpstr>
      <vt:lpstr>Architecture (PASEO)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Amulya</dc:creator>
  <cp:lastModifiedBy>Amulya</cp:lastModifiedBy>
  <cp:revision>17</cp:revision>
  <dcterms:created xsi:type="dcterms:W3CDTF">2016-05-03T01:58:31Z</dcterms:created>
  <dcterms:modified xsi:type="dcterms:W3CDTF">2016-05-03T05:58:43Z</dcterms:modified>
</cp:coreProperties>
</file>