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7"/>
  </p:notesMasterIdLst>
  <p:sldIdLst>
    <p:sldId id="256" r:id="rId2"/>
    <p:sldId id="257" r:id="rId3"/>
    <p:sldId id="258" r:id="rId4"/>
    <p:sldId id="259" r:id="rId5"/>
    <p:sldId id="260" r:id="rId6"/>
  </p:sldIdLst>
  <p:sldSz cx="9144000" cy="5143500" type="screen16x9"/>
  <p:notesSz cx="6858000" cy="9144000"/>
  <p:embeddedFontLst>
    <p:embeddedFont>
      <p:font typeface="Lato" panose="020F0502020204030203" pitchFamily="34" charset="0"/>
      <p:regular r:id="rId8"/>
      <p:bold r:id="rId9"/>
      <p:italic r:id="rId10"/>
      <p:boldItalic r:id="rId11"/>
    </p:embeddedFont>
    <p:embeddedFont>
      <p:font typeface="Montserrat" panose="00000500000000000000" pitchFamily="2" charset="0"/>
      <p:regular r:id="rId12"/>
      <p:bold r:id="rId13"/>
      <p:italic r:id="rId14"/>
      <p:boldItalic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font" Target="fonts/font5.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font" Target="fonts/font8.fntdata"/><Relationship Id="rId10" Type="http://schemas.openxmlformats.org/officeDocument/2006/relationships/font" Target="fonts/font3.fntdata"/><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fb090202d9_0_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fb090202d9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2fb090202d9_0_1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2fb090202d9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2fb090202d9_0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2fb090202d9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2fb090202d9_0_1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2fb090202d9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s"/>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Gestor de trabajo de repuestos electrónicos</a:t>
            </a:r>
            <a:endParaRPr/>
          </a:p>
        </p:txBody>
      </p:sp>
      <p:sp>
        <p:nvSpPr>
          <p:cNvPr id="135" name="Google Shape;135;p13"/>
          <p:cNvSpPr txBox="1"/>
          <p:nvPr/>
        </p:nvSpPr>
        <p:spPr>
          <a:xfrm>
            <a:off x="4512527" y="3417100"/>
            <a:ext cx="4205948" cy="120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1300" dirty="0">
                <a:solidFill>
                  <a:schemeClr val="lt1"/>
                </a:solidFill>
                <a:latin typeface="Lato"/>
                <a:ea typeface="Lato"/>
                <a:cs typeface="Lato"/>
                <a:sym typeface="Lato"/>
              </a:rPr>
              <a:t>Integrantes: Matías Bello</a:t>
            </a:r>
            <a:endParaRPr sz="1300" dirty="0">
              <a:solidFill>
                <a:schemeClr val="lt1"/>
              </a:solidFill>
              <a:latin typeface="Lato"/>
              <a:ea typeface="Lato"/>
              <a:cs typeface="Lato"/>
              <a:sym typeface="Lato"/>
            </a:endParaRPr>
          </a:p>
          <a:p>
            <a:pPr marL="0" lvl="0" indent="0" algn="l" rtl="0">
              <a:spcBef>
                <a:spcPts val="0"/>
              </a:spcBef>
              <a:spcAft>
                <a:spcPts val="0"/>
              </a:spcAft>
              <a:buNone/>
            </a:pPr>
            <a:r>
              <a:rPr lang="es" sz="1300" dirty="0">
                <a:solidFill>
                  <a:schemeClr val="lt1"/>
                </a:solidFill>
                <a:latin typeface="Lato"/>
                <a:ea typeface="Lato"/>
                <a:cs typeface="Lato"/>
                <a:sym typeface="Lato"/>
              </a:rPr>
              <a:t>	Nicolás Friz</a:t>
            </a:r>
            <a:endParaRPr sz="1300" dirty="0">
              <a:solidFill>
                <a:schemeClr val="lt1"/>
              </a:solidFill>
              <a:latin typeface="Lato"/>
              <a:ea typeface="Lato"/>
              <a:cs typeface="Lato"/>
              <a:sym typeface="Lato"/>
            </a:endParaRPr>
          </a:p>
          <a:p>
            <a:pPr marL="0" lvl="0" indent="0" algn="l" rtl="0">
              <a:spcBef>
                <a:spcPts val="0"/>
              </a:spcBef>
              <a:spcAft>
                <a:spcPts val="0"/>
              </a:spcAft>
              <a:buNone/>
            </a:pPr>
            <a:r>
              <a:rPr lang="es" sz="1300" dirty="0">
                <a:solidFill>
                  <a:schemeClr val="lt1"/>
                </a:solidFill>
                <a:latin typeface="Lato"/>
                <a:ea typeface="Lato"/>
                <a:cs typeface="Lato"/>
                <a:sym typeface="Lato"/>
              </a:rPr>
              <a:t>	Bastian Olivares</a:t>
            </a:r>
            <a:endParaRPr sz="1300" dirty="0">
              <a:solidFill>
                <a:schemeClr val="lt1"/>
              </a:solidFill>
              <a:latin typeface="Lato"/>
              <a:ea typeface="Lato"/>
              <a:cs typeface="Lato"/>
              <a:sym typeface="Lato"/>
            </a:endParaRPr>
          </a:p>
          <a:p>
            <a:pPr marL="0" lvl="0" indent="0" algn="l" rtl="0">
              <a:spcBef>
                <a:spcPts val="0"/>
              </a:spcBef>
              <a:spcAft>
                <a:spcPts val="0"/>
              </a:spcAft>
              <a:buNone/>
            </a:pPr>
            <a:endParaRPr sz="1300" dirty="0">
              <a:solidFill>
                <a:schemeClr val="lt1"/>
              </a:solidFill>
              <a:latin typeface="Lato"/>
              <a:ea typeface="Lato"/>
              <a:cs typeface="Lato"/>
              <a:sym typeface="Lato"/>
            </a:endParaRPr>
          </a:p>
          <a:p>
            <a:pPr marL="0" lvl="0" indent="0" algn="l" rtl="0">
              <a:spcBef>
                <a:spcPts val="0"/>
              </a:spcBef>
              <a:spcAft>
                <a:spcPts val="0"/>
              </a:spcAft>
              <a:buNone/>
            </a:pPr>
            <a:r>
              <a:rPr lang="es" sz="1300" dirty="0">
                <a:solidFill>
                  <a:schemeClr val="lt1"/>
                </a:solidFill>
                <a:latin typeface="Lato"/>
                <a:ea typeface="Lato"/>
                <a:cs typeface="Lato"/>
                <a:sym typeface="Lato"/>
              </a:rPr>
              <a:t>Docentes:    Juan Pablo Mellado</a:t>
            </a:r>
            <a:endParaRPr sz="1300" dirty="0">
              <a:solidFill>
                <a:schemeClr val="lt1"/>
              </a:solidFill>
              <a:latin typeface="Lato"/>
              <a:ea typeface="Lato"/>
              <a:cs typeface="Lato"/>
              <a:sym typeface="Lato"/>
            </a:endParaRPr>
          </a:p>
          <a:p>
            <a:pPr marL="0" lvl="0" indent="0" algn="l" rtl="0">
              <a:spcBef>
                <a:spcPts val="0"/>
              </a:spcBef>
              <a:spcAft>
                <a:spcPts val="0"/>
              </a:spcAft>
              <a:buNone/>
            </a:pPr>
            <a:r>
              <a:rPr lang="es" sz="1300" dirty="0">
                <a:solidFill>
                  <a:schemeClr val="lt1"/>
                </a:solidFill>
                <a:latin typeface="Lato"/>
                <a:ea typeface="Lato"/>
                <a:cs typeface="Lato"/>
                <a:sym typeface="Lato"/>
              </a:rPr>
              <a:t>	Alejandro Sepulveda</a:t>
            </a:r>
            <a:endParaRPr sz="1300" dirty="0">
              <a:solidFill>
                <a:schemeClr val="lt1"/>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s"/>
              <a:t>Problema</a:t>
            </a:r>
            <a:endParaRPr/>
          </a:p>
        </p:txBody>
      </p:sp>
      <p:sp>
        <p:nvSpPr>
          <p:cNvPr id="141" name="Google Shape;141;p1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s"/>
              <a:t>La forma de gestionar el inventario de la empresa mediante excel es muy anticuada y poco segura debido a que cualquier problema con la aplicación podría significar la pérdida de todo el recuento y orden del inventario.</a:t>
            </a:r>
            <a:endParaRPr/>
          </a:p>
        </p:txBody>
      </p:sp>
      <p:pic>
        <p:nvPicPr>
          <p:cNvPr id="142" name="Google Shape;142;p14"/>
          <p:cNvPicPr preferRelativeResize="0"/>
          <p:nvPr/>
        </p:nvPicPr>
        <p:blipFill>
          <a:blip r:embed="rId3">
            <a:alphaModFix/>
          </a:blip>
          <a:stretch>
            <a:fillRect/>
          </a:stretch>
        </p:blipFill>
        <p:spPr>
          <a:xfrm>
            <a:off x="965638" y="2571750"/>
            <a:ext cx="2981325" cy="2228850"/>
          </a:xfrm>
          <a:prstGeom prst="rect">
            <a:avLst/>
          </a:prstGeom>
          <a:noFill/>
          <a:ln>
            <a:noFill/>
          </a:ln>
        </p:spPr>
      </p:pic>
      <p:pic>
        <p:nvPicPr>
          <p:cNvPr id="143" name="Google Shape;143;p14"/>
          <p:cNvPicPr preferRelativeResize="0"/>
          <p:nvPr/>
        </p:nvPicPr>
        <p:blipFill>
          <a:blip r:embed="rId4">
            <a:alphaModFix/>
          </a:blip>
          <a:stretch>
            <a:fillRect/>
          </a:stretch>
        </p:blipFill>
        <p:spPr>
          <a:xfrm>
            <a:off x="5146875" y="2281750"/>
            <a:ext cx="3640875" cy="24272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1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s"/>
              <a:t>Solución</a:t>
            </a:r>
            <a:endParaRPr/>
          </a:p>
        </p:txBody>
      </p:sp>
      <p:sp>
        <p:nvSpPr>
          <p:cNvPr id="149" name="Google Shape;149;p15"/>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s"/>
              <a:t>Desarrollar un sistema de gestión de inventario, que cuente con un manejo logístico, el cual permita integrar el consumo de insumos electrónicos, para así mejorar la  eficiencia del manejo de los recursos, facilitar el control de stock y  registrar las tareas de facturación, esto con el objetivo de lograr una mayor transparencia y una mejor optimización del tiempo.</a:t>
            </a:r>
            <a:endParaRPr/>
          </a:p>
        </p:txBody>
      </p:sp>
      <p:pic>
        <p:nvPicPr>
          <p:cNvPr id="150" name="Google Shape;150;p15"/>
          <p:cNvPicPr preferRelativeResize="0"/>
          <p:nvPr/>
        </p:nvPicPr>
        <p:blipFill>
          <a:blip r:embed="rId3">
            <a:alphaModFix/>
          </a:blip>
          <a:stretch>
            <a:fillRect/>
          </a:stretch>
        </p:blipFill>
        <p:spPr>
          <a:xfrm>
            <a:off x="3829563" y="3002725"/>
            <a:ext cx="3609975" cy="1714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1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s"/>
              <a:t>Funcionalidades</a:t>
            </a:r>
            <a:endParaRPr/>
          </a:p>
        </p:txBody>
      </p:sp>
      <p:sp>
        <p:nvSpPr>
          <p:cNvPr id="156" name="Google Shape;156;p16"/>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s"/>
              <a:t>Desarrollar un módulo de inventario.</a:t>
            </a:r>
            <a:endParaRPr/>
          </a:p>
          <a:p>
            <a:pPr marL="457200" lvl="0" indent="-311150" algn="l" rtl="0">
              <a:spcBef>
                <a:spcPts val="0"/>
              </a:spcBef>
              <a:spcAft>
                <a:spcPts val="0"/>
              </a:spcAft>
              <a:buSzPts val="1300"/>
              <a:buChar char="●"/>
            </a:pPr>
            <a:r>
              <a:rPr lang="es"/>
              <a:t>Registrar entrada y salida de  los productos.</a:t>
            </a:r>
            <a:endParaRPr/>
          </a:p>
          <a:p>
            <a:pPr marL="457200" lvl="0" indent="-311150" algn="l" rtl="0">
              <a:spcBef>
                <a:spcPts val="0"/>
              </a:spcBef>
              <a:spcAft>
                <a:spcPts val="0"/>
              </a:spcAft>
              <a:buSzPts val="1300"/>
              <a:buChar char="●"/>
            </a:pPr>
            <a:r>
              <a:rPr lang="es"/>
              <a:t>Crear perfiles de usuario, gestión de roles y asignación de permisos.</a:t>
            </a:r>
            <a:endParaRPr/>
          </a:p>
          <a:p>
            <a:pPr marL="457200" lvl="0" indent="-311150" algn="l" rtl="0">
              <a:spcBef>
                <a:spcPts val="0"/>
              </a:spcBef>
              <a:spcAft>
                <a:spcPts val="0"/>
              </a:spcAft>
              <a:buSzPts val="1300"/>
              <a:buChar char="●"/>
            </a:pPr>
            <a:r>
              <a:rPr lang="es"/>
              <a:t>Desarrollar un sistema de órdenes de trabajo y cotizaciones.</a:t>
            </a:r>
            <a:endParaRPr/>
          </a:p>
          <a:p>
            <a:pPr marL="457200" lvl="0" indent="-311150" algn="l" rtl="0">
              <a:spcBef>
                <a:spcPts val="0"/>
              </a:spcBef>
              <a:spcAft>
                <a:spcPts val="0"/>
              </a:spcAft>
              <a:buSzPts val="1300"/>
              <a:buChar char="●"/>
            </a:pPr>
            <a:r>
              <a:rPr lang="es"/>
              <a:t>Integrar un sistema de facturación.</a:t>
            </a:r>
            <a:endParaRPr/>
          </a:p>
        </p:txBody>
      </p:sp>
      <p:pic>
        <p:nvPicPr>
          <p:cNvPr id="157" name="Google Shape;157;p16"/>
          <p:cNvPicPr preferRelativeResize="0"/>
          <p:nvPr/>
        </p:nvPicPr>
        <p:blipFill>
          <a:blip r:embed="rId3">
            <a:alphaModFix/>
          </a:blip>
          <a:stretch>
            <a:fillRect/>
          </a:stretch>
        </p:blipFill>
        <p:spPr>
          <a:xfrm>
            <a:off x="790225" y="2824800"/>
            <a:ext cx="3454673" cy="1836410"/>
          </a:xfrm>
          <a:prstGeom prst="rect">
            <a:avLst/>
          </a:prstGeom>
          <a:noFill/>
          <a:ln>
            <a:noFill/>
          </a:ln>
        </p:spPr>
      </p:pic>
      <p:pic>
        <p:nvPicPr>
          <p:cNvPr id="158" name="Google Shape;158;p16"/>
          <p:cNvPicPr preferRelativeResize="0"/>
          <p:nvPr/>
        </p:nvPicPr>
        <p:blipFill>
          <a:blip r:embed="rId4">
            <a:alphaModFix/>
          </a:blip>
          <a:stretch>
            <a:fillRect/>
          </a:stretch>
        </p:blipFill>
        <p:spPr>
          <a:xfrm>
            <a:off x="5293113" y="2824800"/>
            <a:ext cx="3308194" cy="183640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s"/>
              <a:t>Cómo aporta valor</a:t>
            </a:r>
            <a:endParaRPr/>
          </a:p>
        </p:txBody>
      </p:sp>
      <p:sp>
        <p:nvSpPr>
          <p:cNvPr id="164" name="Google Shape;164;p17"/>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a:t>-Reducción de costos</a:t>
            </a:r>
            <a:endParaRPr/>
          </a:p>
          <a:p>
            <a:pPr marL="0" lvl="0" indent="0" algn="l" rtl="0">
              <a:spcBef>
                <a:spcPts val="1200"/>
              </a:spcBef>
              <a:spcAft>
                <a:spcPts val="0"/>
              </a:spcAft>
              <a:buNone/>
            </a:pPr>
            <a:r>
              <a:rPr lang="es"/>
              <a:t>-Mejora en la toma de decisiones</a:t>
            </a:r>
            <a:endParaRPr/>
          </a:p>
          <a:p>
            <a:pPr marL="0" lvl="0" indent="0" algn="l" rtl="0">
              <a:spcBef>
                <a:spcPts val="1200"/>
              </a:spcBef>
              <a:spcAft>
                <a:spcPts val="0"/>
              </a:spcAft>
              <a:buNone/>
            </a:pPr>
            <a:r>
              <a:rPr lang="es"/>
              <a:t>-Optimización del espacio del almacenamiento</a:t>
            </a:r>
            <a:endParaRPr/>
          </a:p>
          <a:p>
            <a:pPr marL="0" lvl="0" indent="0" algn="l" rtl="0">
              <a:spcBef>
                <a:spcPts val="1200"/>
              </a:spcBef>
              <a:spcAft>
                <a:spcPts val="0"/>
              </a:spcAft>
              <a:buNone/>
            </a:pPr>
            <a:r>
              <a:rPr lang="es"/>
              <a:t>-Mejora al servicio del cliente</a:t>
            </a:r>
            <a:endParaRPr/>
          </a:p>
          <a:p>
            <a:pPr marL="0" lvl="0" indent="0" algn="l" rtl="0">
              <a:spcBef>
                <a:spcPts val="1200"/>
              </a:spcBef>
              <a:spcAft>
                <a:spcPts val="0"/>
              </a:spcAft>
              <a:buNone/>
            </a:pPr>
            <a:r>
              <a:rPr lang="es"/>
              <a:t>-Automatización de procesos</a:t>
            </a:r>
            <a:endParaRPr/>
          </a:p>
          <a:p>
            <a:pPr marL="0" lvl="0" indent="0" algn="l" rtl="0">
              <a:spcBef>
                <a:spcPts val="1200"/>
              </a:spcBef>
              <a:spcAft>
                <a:spcPts val="0"/>
              </a:spcAft>
              <a:buNone/>
            </a:pPr>
            <a:r>
              <a:rPr lang="es"/>
              <a:t>-Mejora de la precisión en la contabilidad</a:t>
            </a:r>
            <a:endParaRPr/>
          </a:p>
          <a:p>
            <a:pPr marL="0" lvl="0" indent="0" algn="l" rtl="0">
              <a:spcBef>
                <a:spcPts val="1200"/>
              </a:spcBef>
              <a:spcAft>
                <a:spcPts val="1200"/>
              </a:spcAft>
              <a:buNone/>
            </a:pPr>
            <a:r>
              <a:rPr lang="es"/>
              <a:t>-Planificación y proyecciones mas efectivas</a:t>
            </a:r>
            <a:endParaRPr/>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216</Words>
  <Application>Microsoft Office PowerPoint</Application>
  <PresentationFormat>Presentación en pantalla (16:9)</PresentationFormat>
  <Paragraphs>25</Paragraphs>
  <Slides>5</Slides>
  <Notes>5</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5</vt:i4>
      </vt:variant>
    </vt:vector>
  </HeadingPairs>
  <TitlesOfParts>
    <vt:vector size="9" baseType="lpstr">
      <vt:lpstr>Arial</vt:lpstr>
      <vt:lpstr>Lato</vt:lpstr>
      <vt:lpstr>Montserrat</vt:lpstr>
      <vt:lpstr>Focus</vt:lpstr>
      <vt:lpstr>Gestor de trabajo de repuestos electrónicos</vt:lpstr>
      <vt:lpstr>Problema</vt:lpstr>
      <vt:lpstr>Solución</vt:lpstr>
      <vt:lpstr>Funcionalidades</vt:lpstr>
      <vt:lpstr>Cómo aporta valor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Nicolás Friz Pereira</cp:lastModifiedBy>
  <cp:revision>1</cp:revision>
  <dcterms:modified xsi:type="dcterms:W3CDTF">2024-09-03T04:01:05Z</dcterms:modified>
</cp:coreProperties>
</file>