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8" r:id="rId1"/>
  </p:sldMasterIdLst>
  <p:notesMasterIdLst>
    <p:notesMasterId r:id="rId11"/>
  </p:notesMasterIdLst>
  <p:sldIdLst>
    <p:sldId id="256" r:id="rId2"/>
    <p:sldId id="259" r:id="rId3"/>
    <p:sldId id="266" r:id="rId4"/>
    <p:sldId id="261" r:id="rId5"/>
    <p:sldId id="262" r:id="rId6"/>
    <p:sldId id="263" r:id="rId7"/>
    <p:sldId id="264" r:id="rId8"/>
    <p:sldId id="265" r:id="rId9"/>
    <p:sldId id="267" r:id="rId10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12"/>
      <p:bold r:id="rId13"/>
      <p:italic r:id="rId14"/>
      <p:boldItalic r:id="rId15"/>
    </p:embeddedFont>
    <p:embeddedFont>
      <p:font typeface="Chakra Petch" panose="020B0604020202020204" charset="-34"/>
      <p:regular r:id="rId16"/>
      <p:bold r:id="rId17"/>
      <p:italic r:id="rId18"/>
      <p:boldItalic r:id="rId19"/>
    </p:embeddedFont>
    <p:embeddedFont>
      <p:font typeface="IBM Plex Sans" panose="020B0503050203000203" pitchFamily="34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  <p:embeddedFont>
      <p:font typeface="Wingdings 2" panose="050201020105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17"/>
    <a:srgbClr val="2221B8"/>
    <a:srgbClr val="402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72EF7-AA88-4199-A2F0-5800EE49489C}" v="310" dt="2024-10-15T23:26:01.386"/>
    <p1510:client id="{8F5A4D54-DCF0-43F2-9603-6EF6BAE55977}" v="5" dt="2024-10-15T23:25:16.347"/>
    <p1510:client id="{BDECF3DA-B184-4916-B165-0FE48BD62379}" v="27" dt="2024-10-15T21:59:57.550"/>
  </p1510:revLst>
</p1510:revInfo>
</file>

<file path=ppt/tableStyles.xml><?xml version="1.0" encoding="utf-8"?>
<a:tblStyleLst xmlns:a="http://schemas.openxmlformats.org/drawingml/2006/main" def="{0AB789ED-9CE9-4ADF-9C1A-55C9F5B884BF}">
  <a:tblStyle styleId="{0AB789ED-9CE9-4ADF-9C1A-55C9F5B884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36BA3-443B-4352-BC41-63E8EB9940E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1482544-3961-47CD-AA34-3BDEB3029C3D}">
      <dgm:prSet/>
      <dgm:spPr/>
      <dgm:t>
        <a:bodyPr/>
        <a:lstStyle/>
        <a:p>
          <a:r>
            <a:rPr lang="es-MX" baseline="0">
              <a:latin typeface="IBM Plex Sans" panose="020B0503050203000203" pitchFamily="34" charset="0"/>
            </a:rPr>
            <a:t>No se maneja Stock</a:t>
          </a:r>
          <a:endParaRPr lang="en-US">
            <a:latin typeface="IBM Plex Sans" panose="020B0503050203000203" pitchFamily="34" charset="0"/>
          </a:endParaRPr>
        </a:p>
      </dgm:t>
    </dgm:pt>
    <dgm:pt modelId="{14FD5813-2881-4B6D-B62D-D5AF928CE915}" type="parTrans" cxnId="{D58063E4-DA3D-4456-9C2A-154737F54DFA}">
      <dgm:prSet/>
      <dgm:spPr/>
      <dgm:t>
        <a:bodyPr/>
        <a:lstStyle/>
        <a:p>
          <a:endParaRPr lang="en-US"/>
        </a:p>
      </dgm:t>
    </dgm:pt>
    <dgm:pt modelId="{5F4054FD-624C-4813-9C74-D392142FBF5A}" type="sibTrans" cxnId="{D58063E4-DA3D-4456-9C2A-154737F54DFA}">
      <dgm:prSet/>
      <dgm:spPr/>
      <dgm:t>
        <a:bodyPr/>
        <a:lstStyle/>
        <a:p>
          <a:endParaRPr lang="en-US"/>
        </a:p>
      </dgm:t>
    </dgm:pt>
    <dgm:pt modelId="{BB9B47FB-48A8-4E95-BE16-57E0952BA2C9}">
      <dgm:prSet/>
      <dgm:spPr/>
      <dgm:t>
        <a:bodyPr/>
        <a:lstStyle/>
        <a:p>
          <a:r>
            <a:rPr lang="es-MX" baseline="0">
              <a:latin typeface="IBM Plex Sans" panose="020B0503050203000203" pitchFamily="34" charset="0"/>
            </a:rPr>
            <a:t>No se manejan pagos (Se almacena de manera manual como pagó el cliente).</a:t>
          </a:r>
          <a:endParaRPr lang="en-US">
            <a:latin typeface="IBM Plex Sans" panose="020B0503050203000203" pitchFamily="34" charset="0"/>
          </a:endParaRPr>
        </a:p>
      </dgm:t>
    </dgm:pt>
    <dgm:pt modelId="{AFD489D1-1897-4D24-8FD3-D6FD7DF75C41}" type="parTrans" cxnId="{E6F0286A-88B9-4D45-B961-47935351CC36}">
      <dgm:prSet/>
      <dgm:spPr/>
      <dgm:t>
        <a:bodyPr/>
        <a:lstStyle/>
        <a:p>
          <a:endParaRPr lang="en-US"/>
        </a:p>
      </dgm:t>
    </dgm:pt>
    <dgm:pt modelId="{5968A013-17EB-41B8-B3B6-DE8C32B3CF9F}" type="sibTrans" cxnId="{E6F0286A-88B9-4D45-B961-47935351CC36}">
      <dgm:prSet/>
      <dgm:spPr/>
      <dgm:t>
        <a:bodyPr/>
        <a:lstStyle/>
        <a:p>
          <a:endParaRPr lang="en-US"/>
        </a:p>
      </dgm:t>
    </dgm:pt>
    <dgm:pt modelId="{0508EB02-FA80-429C-B226-508164173883}">
      <dgm:prSet/>
      <dgm:spPr/>
      <dgm:t>
        <a:bodyPr/>
        <a:lstStyle/>
        <a:p>
          <a:r>
            <a:rPr lang="es-MX" baseline="0">
              <a:latin typeface="IBM Plex Sans" panose="020B0503050203000203" pitchFamily="34" charset="0"/>
            </a:rPr>
            <a:t>No se manejan precios a excepción de costos de servicios. </a:t>
          </a:r>
          <a:endParaRPr lang="en-US">
            <a:latin typeface="IBM Plex Sans" panose="020B0503050203000203" pitchFamily="34" charset="0"/>
          </a:endParaRPr>
        </a:p>
      </dgm:t>
    </dgm:pt>
    <dgm:pt modelId="{DED5644C-60CE-4FEE-8F89-25056796470C}" type="parTrans" cxnId="{253F37F4-27C2-4ED8-A227-AB4C567F6F7B}">
      <dgm:prSet/>
      <dgm:spPr/>
      <dgm:t>
        <a:bodyPr/>
        <a:lstStyle/>
        <a:p>
          <a:endParaRPr lang="en-US"/>
        </a:p>
      </dgm:t>
    </dgm:pt>
    <dgm:pt modelId="{0230BAE0-D9FD-468F-A84A-0816DAA15FA9}" type="sibTrans" cxnId="{253F37F4-27C2-4ED8-A227-AB4C567F6F7B}">
      <dgm:prSet/>
      <dgm:spPr/>
      <dgm:t>
        <a:bodyPr/>
        <a:lstStyle/>
        <a:p>
          <a:endParaRPr lang="en-US"/>
        </a:p>
      </dgm:t>
    </dgm:pt>
    <dgm:pt modelId="{4CDBDCC8-8CFF-4F17-A449-A8D79C19E0AE}" type="pres">
      <dgm:prSet presAssocID="{6C736BA3-443B-4352-BC41-63E8EB9940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1F1296-6399-4785-9A2D-9FE70ACD8AD2}" type="pres">
      <dgm:prSet presAssocID="{71482544-3961-47CD-AA34-3BDEB3029C3D}" presName="hierRoot1" presStyleCnt="0"/>
      <dgm:spPr/>
    </dgm:pt>
    <dgm:pt modelId="{9DA857FE-7432-4EAA-873A-60DAE4347BC9}" type="pres">
      <dgm:prSet presAssocID="{71482544-3961-47CD-AA34-3BDEB3029C3D}" presName="composite" presStyleCnt="0"/>
      <dgm:spPr/>
    </dgm:pt>
    <dgm:pt modelId="{4F09BAC7-4029-400C-A320-8CF87DD7E6A7}" type="pres">
      <dgm:prSet presAssocID="{71482544-3961-47CD-AA34-3BDEB3029C3D}" presName="background" presStyleLbl="node0" presStyleIdx="0" presStyleCnt="3"/>
      <dgm:spPr/>
    </dgm:pt>
    <dgm:pt modelId="{9A9BF0C1-5890-4608-94C3-598C15F7FC64}" type="pres">
      <dgm:prSet presAssocID="{71482544-3961-47CD-AA34-3BDEB3029C3D}" presName="text" presStyleLbl="fgAcc0" presStyleIdx="0" presStyleCnt="3">
        <dgm:presLayoutVars>
          <dgm:chPref val="3"/>
        </dgm:presLayoutVars>
      </dgm:prSet>
      <dgm:spPr/>
    </dgm:pt>
    <dgm:pt modelId="{AD06FFCA-FD15-4F4A-B3B6-44BA11AD513F}" type="pres">
      <dgm:prSet presAssocID="{71482544-3961-47CD-AA34-3BDEB3029C3D}" presName="hierChild2" presStyleCnt="0"/>
      <dgm:spPr/>
    </dgm:pt>
    <dgm:pt modelId="{1FE7F71B-AE70-4C35-8B05-A368C9DD003A}" type="pres">
      <dgm:prSet presAssocID="{BB9B47FB-48A8-4E95-BE16-57E0952BA2C9}" presName="hierRoot1" presStyleCnt="0"/>
      <dgm:spPr/>
    </dgm:pt>
    <dgm:pt modelId="{1DDE405C-447A-487C-B325-660FDDFF8FD0}" type="pres">
      <dgm:prSet presAssocID="{BB9B47FB-48A8-4E95-BE16-57E0952BA2C9}" presName="composite" presStyleCnt="0"/>
      <dgm:spPr/>
    </dgm:pt>
    <dgm:pt modelId="{130B6439-C03E-49BB-94DF-B5D71D20877F}" type="pres">
      <dgm:prSet presAssocID="{BB9B47FB-48A8-4E95-BE16-57E0952BA2C9}" presName="background" presStyleLbl="node0" presStyleIdx="1" presStyleCnt="3"/>
      <dgm:spPr/>
    </dgm:pt>
    <dgm:pt modelId="{D693159E-AF6E-425C-8251-EA5902AFB84C}" type="pres">
      <dgm:prSet presAssocID="{BB9B47FB-48A8-4E95-BE16-57E0952BA2C9}" presName="text" presStyleLbl="fgAcc0" presStyleIdx="1" presStyleCnt="3">
        <dgm:presLayoutVars>
          <dgm:chPref val="3"/>
        </dgm:presLayoutVars>
      </dgm:prSet>
      <dgm:spPr/>
    </dgm:pt>
    <dgm:pt modelId="{23E67AE9-716A-4FB8-BD90-6EBCBEF64522}" type="pres">
      <dgm:prSet presAssocID="{BB9B47FB-48A8-4E95-BE16-57E0952BA2C9}" presName="hierChild2" presStyleCnt="0"/>
      <dgm:spPr/>
    </dgm:pt>
    <dgm:pt modelId="{1D11234C-2D46-416F-901F-C80FDEABF150}" type="pres">
      <dgm:prSet presAssocID="{0508EB02-FA80-429C-B226-508164173883}" presName="hierRoot1" presStyleCnt="0"/>
      <dgm:spPr/>
    </dgm:pt>
    <dgm:pt modelId="{38DDD05F-0337-4C0B-B2B9-8EE609AB458D}" type="pres">
      <dgm:prSet presAssocID="{0508EB02-FA80-429C-B226-508164173883}" presName="composite" presStyleCnt="0"/>
      <dgm:spPr/>
    </dgm:pt>
    <dgm:pt modelId="{D5AF8689-0C46-485F-8E24-74393848AC04}" type="pres">
      <dgm:prSet presAssocID="{0508EB02-FA80-429C-B226-508164173883}" presName="background" presStyleLbl="node0" presStyleIdx="2" presStyleCnt="3"/>
      <dgm:spPr/>
    </dgm:pt>
    <dgm:pt modelId="{4BBE8968-4666-4E22-A731-9878C83F6574}" type="pres">
      <dgm:prSet presAssocID="{0508EB02-FA80-429C-B226-508164173883}" presName="text" presStyleLbl="fgAcc0" presStyleIdx="2" presStyleCnt="3">
        <dgm:presLayoutVars>
          <dgm:chPref val="3"/>
        </dgm:presLayoutVars>
      </dgm:prSet>
      <dgm:spPr/>
    </dgm:pt>
    <dgm:pt modelId="{7843A0CD-4460-4D7D-8500-56FF04B3EE93}" type="pres">
      <dgm:prSet presAssocID="{0508EB02-FA80-429C-B226-508164173883}" presName="hierChild2" presStyleCnt="0"/>
      <dgm:spPr/>
    </dgm:pt>
  </dgm:ptLst>
  <dgm:cxnLst>
    <dgm:cxn modelId="{8681E23A-8B82-4860-9948-D7F77B9C96F0}" type="presOf" srcId="{BB9B47FB-48A8-4E95-BE16-57E0952BA2C9}" destId="{D693159E-AF6E-425C-8251-EA5902AFB84C}" srcOrd="0" destOrd="0" presId="urn:microsoft.com/office/officeart/2005/8/layout/hierarchy1"/>
    <dgm:cxn modelId="{E6F0286A-88B9-4D45-B961-47935351CC36}" srcId="{6C736BA3-443B-4352-BC41-63E8EB9940E0}" destId="{BB9B47FB-48A8-4E95-BE16-57E0952BA2C9}" srcOrd="1" destOrd="0" parTransId="{AFD489D1-1897-4D24-8FD3-D6FD7DF75C41}" sibTransId="{5968A013-17EB-41B8-B3B6-DE8C32B3CF9F}"/>
    <dgm:cxn modelId="{80D4D188-05B9-4F0D-B191-4FF8697C3B27}" type="presOf" srcId="{71482544-3961-47CD-AA34-3BDEB3029C3D}" destId="{9A9BF0C1-5890-4608-94C3-598C15F7FC64}" srcOrd="0" destOrd="0" presId="urn:microsoft.com/office/officeart/2005/8/layout/hierarchy1"/>
    <dgm:cxn modelId="{A03E6895-1C80-4534-B8BE-9A300BE93ED1}" type="presOf" srcId="{6C736BA3-443B-4352-BC41-63E8EB9940E0}" destId="{4CDBDCC8-8CFF-4F17-A449-A8D79C19E0AE}" srcOrd="0" destOrd="0" presId="urn:microsoft.com/office/officeart/2005/8/layout/hierarchy1"/>
    <dgm:cxn modelId="{E24222DE-A425-494B-B9E7-705EC20AB276}" type="presOf" srcId="{0508EB02-FA80-429C-B226-508164173883}" destId="{4BBE8968-4666-4E22-A731-9878C83F6574}" srcOrd="0" destOrd="0" presId="urn:microsoft.com/office/officeart/2005/8/layout/hierarchy1"/>
    <dgm:cxn modelId="{D58063E4-DA3D-4456-9C2A-154737F54DFA}" srcId="{6C736BA3-443B-4352-BC41-63E8EB9940E0}" destId="{71482544-3961-47CD-AA34-3BDEB3029C3D}" srcOrd="0" destOrd="0" parTransId="{14FD5813-2881-4B6D-B62D-D5AF928CE915}" sibTransId="{5F4054FD-624C-4813-9C74-D392142FBF5A}"/>
    <dgm:cxn modelId="{253F37F4-27C2-4ED8-A227-AB4C567F6F7B}" srcId="{6C736BA3-443B-4352-BC41-63E8EB9940E0}" destId="{0508EB02-FA80-429C-B226-508164173883}" srcOrd="2" destOrd="0" parTransId="{DED5644C-60CE-4FEE-8F89-25056796470C}" sibTransId="{0230BAE0-D9FD-468F-A84A-0816DAA15FA9}"/>
    <dgm:cxn modelId="{B716F438-653B-443A-B77D-83BAC1C6EE87}" type="presParOf" srcId="{4CDBDCC8-8CFF-4F17-A449-A8D79C19E0AE}" destId="{021F1296-6399-4785-9A2D-9FE70ACD8AD2}" srcOrd="0" destOrd="0" presId="urn:microsoft.com/office/officeart/2005/8/layout/hierarchy1"/>
    <dgm:cxn modelId="{4B1DE07A-FA4E-4C9B-8F67-0438D5055B6E}" type="presParOf" srcId="{021F1296-6399-4785-9A2D-9FE70ACD8AD2}" destId="{9DA857FE-7432-4EAA-873A-60DAE4347BC9}" srcOrd="0" destOrd="0" presId="urn:microsoft.com/office/officeart/2005/8/layout/hierarchy1"/>
    <dgm:cxn modelId="{1A34E337-0BE2-417E-B94E-8618D103393D}" type="presParOf" srcId="{9DA857FE-7432-4EAA-873A-60DAE4347BC9}" destId="{4F09BAC7-4029-400C-A320-8CF87DD7E6A7}" srcOrd="0" destOrd="0" presId="urn:microsoft.com/office/officeart/2005/8/layout/hierarchy1"/>
    <dgm:cxn modelId="{C9DB6A71-5AD8-4AD7-B374-54B2D194ADF4}" type="presParOf" srcId="{9DA857FE-7432-4EAA-873A-60DAE4347BC9}" destId="{9A9BF0C1-5890-4608-94C3-598C15F7FC64}" srcOrd="1" destOrd="0" presId="urn:microsoft.com/office/officeart/2005/8/layout/hierarchy1"/>
    <dgm:cxn modelId="{59B699D7-0DA3-4B57-B4D0-5B7C8471BFE6}" type="presParOf" srcId="{021F1296-6399-4785-9A2D-9FE70ACD8AD2}" destId="{AD06FFCA-FD15-4F4A-B3B6-44BA11AD513F}" srcOrd="1" destOrd="0" presId="urn:microsoft.com/office/officeart/2005/8/layout/hierarchy1"/>
    <dgm:cxn modelId="{D589BE30-6E26-4568-8371-399367226FE1}" type="presParOf" srcId="{4CDBDCC8-8CFF-4F17-A449-A8D79C19E0AE}" destId="{1FE7F71B-AE70-4C35-8B05-A368C9DD003A}" srcOrd="1" destOrd="0" presId="urn:microsoft.com/office/officeart/2005/8/layout/hierarchy1"/>
    <dgm:cxn modelId="{F355D3F7-D353-4E54-B1B2-306E99367E50}" type="presParOf" srcId="{1FE7F71B-AE70-4C35-8B05-A368C9DD003A}" destId="{1DDE405C-447A-487C-B325-660FDDFF8FD0}" srcOrd="0" destOrd="0" presId="urn:microsoft.com/office/officeart/2005/8/layout/hierarchy1"/>
    <dgm:cxn modelId="{CEAEC3A8-BD14-40A3-BAC8-122F499E765F}" type="presParOf" srcId="{1DDE405C-447A-487C-B325-660FDDFF8FD0}" destId="{130B6439-C03E-49BB-94DF-B5D71D20877F}" srcOrd="0" destOrd="0" presId="urn:microsoft.com/office/officeart/2005/8/layout/hierarchy1"/>
    <dgm:cxn modelId="{402D0305-65C7-4EEE-A6A5-4CDB55859796}" type="presParOf" srcId="{1DDE405C-447A-487C-B325-660FDDFF8FD0}" destId="{D693159E-AF6E-425C-8251-EA5902AFB84C}" srcOrd="1" destOrd="0" presId="urn:microsoft.com/office/officeart/2005/8/layout/hierarchy1"/>
    <dgm:cxn modelId="{3EE0DBFD-6A94-4CD6-81E0-4DA2B4CFFF0E}" type="presParOf" srcId="{1FE7F71B-AE70-4C35-8B05-A368C9DD003A}" destId="{23E67AE9-716A-4FB8-BD90-6EBCBEF64522}" srcOrd="1" destOrd="0" presId="urn:microsoft.com/office/officeart/2005/8/layout/hierarchy1"/>
    <dgm:cxn modelId="{E46CD39F-E338-4D7B-9C7A-F4B215ED5FEA}" type="presParOf" srcId="{4CDBDCC8-8CFF-4F17-A449-A8D79C19E0AE}" destId="{1D11234C-2D46-416F-901F-C80FDEABF150}" srcOrd="2" destOrd="0" presId="urn:microsoft.com/office/officeart/2005/8/layout/hierarchy1"/>
    <dgm:cxn modelId="{41501EC6-6C2A-4D1F-B7A1-5192CC0FE507}" type="presParOf" srcId="{1D11234C-2D46-416F-901F-C80FDEABF150}" destId="{38DDD05F-0337-4C0B-B2B9-8EE609AB458D}" srcOrd="0" destOrd="0" presId="urn:microsoft.com/office/officeart/2005/8/layout/hierarchy1"/>
    <dgm:cxn modelId="{2810247B-EDD0-4BC3-B3D1-9009F9905D7E}" type="presParOf" srcId="{38DDD05F-0337-4C0B-B2B9-8EE609AB458D}" destId="{D5AF8689-0C46-485F-8E24-74393848AC04}" srcOrd="0" destOrd="0" presId="urn:microsoft.com/office/officeart/2005/8/layout/hierarchy1"/>
    <dgm:cxn modelId="{73AA3A1E-1DC7-4F07-AE7E-0BBF79CEDDA7}" type="presParOf" srcId="{38DDD05F-0337-4C0B-B2B9-8EE609AB458D}" destId="{4BBE8968-4666-4E22-A731-9878C83F6574}" srcOrd="1" destOrd="0" presId="urn:microsoft.com/office/officeart/2005/8/layout/hierarchy1"/>
    <dgm:cxn modelId="{3881C877-3D5A-40F9-B838-BDFE25A5A3B7}" type="presParOf" srcId="{1D11234C-2D46-416F-901F-C80FDEABF150}" destId="{7843A0CD-4460-4D7D-8500-56FF04B3EE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9BAC7-4029-400C-A320-8CF87DD7E6A7}">
      <dsp:nvSpPr>
        <dsp:cNvPr id="0" name=""/>
        <dsp:cNvSpPr/>
      </dsp:nvSpPr>
      <dsp:spPr>
        <a:xfrm>
          <a:off x="0" y="769865"/>
          <a:ext cx="2175902" cy="1381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9BF0C1-5890-4608-94C3-598C15F7FC64}">
      <dsp:nvSpPr>
        <dsp:cNvPr id="0" name=""/>
        <dsp:cNvSpPr/>
      </dsp:nvSpPr>
      <dsp:spPr>
        <a:xfrm>
          <a:off x="241767" y="999544"/>
          <a:ext cx="2175902" cy="1381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baseline="0">
              <a:latin typeface="IBM Plex Sans" panose="020B0503050203000203" pitchFamily="34" charset="0"/>
            </a:rPr>
            <a:t>No se maneja Stock</a:t>
          </a:r>
          <a:endParaRPr lang="en-US" sz="1500" kern="1200">
            <a:latin typeface="IBM Plex Sans" panose="020B0503050203000203" pitchFamily="34" charset="0"/>
          </a:endParaRPr>
        </a:p>
      </dsp:txBody>
      <dsp:txXfrm>
        <a:off x="282236" y="1040013"/>
        <a:ext cx="2094964" cy="1300760"/>
      </dsp:txXfrm>
    </dsp:sp>
    <dsp:sp modelId="{130B6439-C03E-49BB-94DF-B5D71D20877F}">
      <dsp:nvSpPr>
        <dsp:cNvPr id="0" name=""/>
        <dsp:cNvSpPr/>
      </dsp:nvSpPr>
      <dsp:spPr>
        <a:xfrm>
          <a:off x="2659437" y="769865"/>
          <a:ext cx="2175902" cy="1381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93159E-AF6E-425C-8251-EA5902AFB84C}">
      <dsp:nvSpPr>
        <dsp:cNvPr id="0" name=""/>
        <dsp:cNvSpPr/>
      </dsp:nvSpPr>
      <dsp:spPr>
        <a:xfrm>
          <a:off x="2901204" y="999544"/>
          <a:ext cx="2175902" cy="1381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baseline="0">
              <a:latin typeface="IBM Plex Sans" panose="020B0503050203000203" pitchFamily="34" charset="0"/>
            </a:rPr>
            <a:t>No se manejan pagos (Se almacena de manera manual como pagó el cliente).</a:t>
          </a:r>
          <a:endParaRPr lang="en-US" sz="1500" kern="1200">
            <a:latin typeface="IBM Plex Sans" panose="020B0503050203000203" pitchFamily="34" charset="0"/>
          </a:endParaRPr>
        </a:p>
      </dsp:txBody>
      <dsp:txXfrm>
        <a:off x="2941673" y="1040013"/>
        <a:ext cx="2094964" cy="1300760"/>
      </dsp:txXfrm>
    </dsp:sp>
    <dsp:sp modelId="{D5AF8689-0C46-485F-8E24-74393848AC04}">
      <dsp:nvSpPr>
        <dsp:cNvPr id="0" name=""/>
        <dsp:cNvSpPr/>
      </dsp:nvSpPr>
      <dsp:spPr>
        <a:xfrm>
          <a:off x="5318873" y="769865"/>
          <a:ext cx="2175902" cy="1381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BE8968-4666-4E22-A731-9878C83F6574}">
      <dsp:nvSpPr>
        <dsp:cNvPr id="0" name=""/>
        <dsp:cNvSpPr/>
      </dsp:nvSpPr>
      <dsp:spPr>
        <a:xfrm>
          <a:off x="5560640" y="999544"/>
          <a:ext cx="2175902" cy="1381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baseline="0">
              <a:latin typeface="IBM Plex Sans" panose="020B0503050203000203" pitchFamily="34" charset="0"/>
            </a:rPr>
            <a:t>No se manejan precios a excepción de costos de servicios. </a:t>
          </a:r>
          <a:endParaRPr lang="en-US" sz="1500" kern="1200">
            <a:latin typeface="IBM Plex Sans" panose="020B0503050203000203" pitchFamily="34" charset="0"/>
          </a:endParaRPr>
        </a:p>
      </dsp:txBody>
      <dsp:txXfrm>
        <a:off x="5601109" y="1040013"/>
        <a:ext cx="2094964" cy="1300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3e65845f0e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3e65845f0e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6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397490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45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812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4572000" y="1913281"/>
            <a:ext cx="3858900" cy="19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4572000" y="1328500"/>
            <a:ext cx="3858900" cy="5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7"/>
          <p:cNvSpPr>
            <a:spLocks noGrp="1"/>
          </p:cNvSpPr>
          <p:nvPr>
            <p:ph type="pic" idx="2"/>
          </p:nvPr>
        </p:nvSpPr>
        <p:spPr>
          <a:xfrm>
            <a:off x="713100" y="778800"/>
            <a:ext cx="3585900" cy="35859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5096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1"/>
          </p:nvPr>
        </p:nvSpPr>
        <p:spPr>
          <a:xfrm>
            <a:off x="1206925" y="2393638"/>
            <a:ext cx="31956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2"/>
          </p:nvPr>
        </p:nvSpPr>
        <p:spPr>
          <a:xfrm>
            <a:off x="4741230" y="2393624"/>
            <a:ext cx="31956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3"/>
          </p:nvPr>
        </p:nvSpPr>
        <p:spPr>
          <a:xfrm>
            <a:off x="1206925" y="2075032"/>
            <a:ext cx="31956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4"/>
          </p:nvPr>
        </p:nvSpPr>
        <p:spPr>
          <a:xfrm>
            <a:off x="4741246" y="2075025"/>
            <a:ext cx="31956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3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7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7"/>
          <p:cNvSpPr txBox="1">
            <a:spLocks noGrp="1"/>
          </p:cNvSpPr>
          <p:nvPr>
            <p:ph type="subTitle" idx="1"/>
          </p:nvPr>
        </p:nvSpPr>
        <p:spPr>
          <a:xfrm>
            <a:off x="928350" y="2393650"/>
            <a:ext cx="2180700" cy="15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1" name="Google Shape;551;p17"/>
          <p:cNvSpPr txBox="1">
            <a:spLocks noGrp="1"/>
          </p:cNvSpPr>
          <p:nvPr>
            <p:ph type="subTitle" idx="2"/>
          </p:nvPr>
        </p:nvSpPr>
        <p:spPr>
          <a:xfrm>
            <a:off x="3481625" y="2393650"/>
            <a:ext cx="2180700" cy="15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2" name="Google Shape;552;p17"/>
          <p:cNvSpPr txBox="1">
            <a:spLocks noGrp="1"/>
          </p:cNvSpPr>
          <p:nvPr>
            <p:ph type="subTitle" idx="3"/>
          </p:nvPr>
        </p:nvSpPr>
        <p:spPr>
          <a:xfrm>
            <a:off x="6034899" y="2393650"/>
            <a:ext cx="2180700" cy="15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3" name="Google Shape;553;p17"/>
          <p:cNvSpPr txBox="1">
            <a:spLocks noGrp="1"/>
          </p:cNvSpPr>
          <p:nvPr>
            <p:ph type="subTitle" idx="4"/>
          </p:nvPr>
        </p:nvSpPr>
        <p:spPr>
          <a:xfrm>
            <a:off x="928350" y="2075025"/>
            <a:ext cx="21807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54" name="Google Shape;554;p17"/>
          <p:cNvSpPr txBox="1">
            <a:spLocks noGrp="1"/>
          </p:cNvSpPr>
          <p:nvPr>
            <p:ph type="subTitle" idx="5"/>
          </p:nvPr>
        </p:nvSpPr>
        <p:spPr>
          <a:xfrm>
            <a:off x="3481624" y="2075025"/>
            <a:ext cx="21807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55" name="Google Shape;555;p17"/>
          <p:cNvSpPr txBox="1">
            <a:spLocks noGrp="1"/>
          </p:cNvSpPr>
          <p:nvPr>
            <p:ph type="subTitle" idx="6"/>
          </p:nvPr>
        </p:nvSpPr>
        <p:spPr>
          <a:xfrm>
            <a:off x="6034898" y="2075025"/>
            <a:ext cx="21807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64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99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789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78082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34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8409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>
                    <a:lumMod val="6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94860" y="1288409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500" b="0" kern="1200" spc="8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8919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16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3628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107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0583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93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enunaservilleta.es/2013/03/mejoras-y-mantenimient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0"/>
          <p:cNvSpPr txBox="1">
            <a:spLocks noGrp="1"/>
          </p:cNvSpPr>
          <p:nvPr>
            <p:ph type="subTitle" idx="1"/>
          </p:nvPr>
        </p:nvSpPr>
        <p:spPr>
          <a:xfrm>
            <a:off x="936896" y="2860526"/>
            <a:ext cx="3783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latin typeface="Chakra Petch" panose="020B0604020202020204" charset="-34"/>
                <a:cs typeface="Chakra Petch" panose="020B0604020202020204" charset="-34"/>
              </a:rPr>
              <a:t>Integrantes: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200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FFE217"/>
                </a:solidFill>
                <a:latin typeface="IBM Plex Sans" panose="020B0503050203000203" pitchFamily="34" charset="0"/>
              </a:rPr>
              <a:t>Bastian Olivares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FFE217"/>
                </a:solidFill>
                <a:latin typeface="IBM Plex Sans" panose="020B0503050203000203" pitchFamily="34" charset="0"/>
              </a:rPr>
              <a:t>Matias Bello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FFE217"/>
                </a:solidFill>
                <a:latin typeface="IBM Plex Sans" panose="020B0503050203000203" pitchFamily="34" charset="0"/>
              </a:rPr>
              <a:t>Nicolás Friz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E50C765-B888-E7D5-7293-5F663EDAC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3476" y="1067202"/>
            <a:ext cx="4462379" cy="15045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3"/>
          <p:cNvSpPr txBox="1">
            <a:spLocks noGrp="1"/>
          </p:cNvSpPr>
          <p:nvPr>
            <p:ph type="body" idx="1"/>
          </p:nvPr>
        </p:nvSpPr>
        <p:spPr>
          <a:xfrm>
            <a:off x="4865455" y="1684681"/>
            <a:ext cx="3560088" cy="19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>
                <a:solidFill>
                  <a:srgbClr val="FFE217"/>
                </a:solidFill>
                <a:latin typeface="IBM Plex Sans" panose="020B0503050203000203" pitchFamily="34" charset="0"/>
              </a:rPr>
              <a:t>WorkProManager, es una plataforma de gestión de OT (Ordenes de trabajo) para el negocio de reparación y mantenimiento de equipos electrónicos (Teléfonos y computadores).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217"/>
              </a:solidFill>
            </a:endParaRPr>
          </a:p>
        </p:txBody>
      </p:sp>
      <p:sp>
        <p:nvSpPr>
          <p:cNvPr id="1082" name="Google Shape;1082;p33"/>
          <p:cNvSpPr txBox="1">
            <a:spLocks noGrp="1"/>
          </p:cNvSpPr>
          <p:nvPr>
            <p:ph type="title"/>
          </p:nvPr>
        </p:nvSpPr>
        <p:spPr>
          <a:xfrm>
            <a:off x="304800" y="612220"/>
            <a:ext cx="3858900" cy="5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217"/>
                </a:solidFill>
                <a:highlight>
                  <a:srgbClr val="000000"/>
                </a:highlight>
                <a:latin typeface="Chakra Petch" panose="020B0604020202020204" charset="-34"/>
                <a:cs typeface="Chakra Petch" panose="020B0604020202020204" charset="-34"/>
              </a:rPr>
              <a:t>¿Que es WPM?</a:t>
            </a:r>
            <a:endParaRPr>
              <a:solidFill>
                <a:srgbClr val="FFE217"/>
              </a:solidFill>
              <a:highlight>
                <a:srgbClr val="000000"/>
              </a:highlight>
              <a:latin typeface="Chakra Petch" panose="020B0604020202020204" charset="-34"/>
              <a:cs typeface="Chakra Petch" panose="020B0604020202020204" charset="-34"/>
            </a:endParaRPr>
          </a:p>
        </p:txBody>
      </p:sp>
      <p:pic>
        <p:nvPicPr>
          <p:cNvPr id="5" name="Imagen 4" descr="Imagen que contiene interior, tabla, comida, juguete&#10;&#10;Descripción generada automáticamente">
            <a:extLst>
              <a:ext uri="{FF2B5EF4-FFF2-40B4-BE49-F238E27FC236}">
                <a16:creationId xmlns:a16="http://schemas.microsoft.com/office/drawing/2014/main" id="{5CB4E018-0E03-9B02-78B4-6E81A7078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7221" y="1684681"/>
            <a:ext cx="4038600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B05679-5CAA-2DB8-14CB-CFFED1EACC97}"/>
              </a:ext>
            </a:extLst>
          </p:cNvPr>
          <p:cNvSpPr/>
          <p:nvPr/>
        </p:nvSpPr>
        <p:spPr>
          <a:xfrm>
            <a:off x="775830" y="1146377"/>
            <a:ext cx="7383809" cy="29759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0129E0D-2B5B-1E94-D356-E6DB1B32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20" y="447960"/>
            <a:ext cx="7704000" cy="572700"/>
          </a:xfrm>
        </p:spPr>
        <p:txBody>
          <a:bodyPr/>
          <a:lstStyle/>
          <a:p>
            <a:r>
              <a:rPr lang="es-CL" b="1">
                <a:latin typeface="Chakra Petch" panose="020B0604020202020204" charset="-34"/>
                <a:cs typeface="Chakra Petch" panose="020B0604020202020204" charset="-34"/>
              </a:rPr>
              <a:t>Arquitectura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D84234ED-39C0-DA28-4BB5-799C4135E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291" y="1576037"/>
            <a:ext cx="6394621" cy="19914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48AAFF-251F-E7CF-A048-A8A987B62983}"/>
              </a:ext>
            </a:extLst>
          </p:cNvPr>
          <p:cNvSpPr txBox="1"/>
          <p:nvPr/>
        </p:nvSpPr>
        <p:spPr>
          <a:xfrm>
            <a:off x="1600200" y="1576037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>
                <a:solidFill>
                  <a:schemeClr val="bg1"/>
                </a:solidFill>
                <a:latin typeface="IBM Plex Sans" panose="020B0503050203000203" pitchFamily="34" charset="0"/>
              </a:rPr>
              <a:t>FRONTEND</a:t>
            </a:r>
            <a:endParaRPr lang="es-CL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5B25E68-0C5C-E652-632B-58A99D1DC681}"/>
              </a:ext>
            </a:extLst>
          </p:cNvPr>
          <p:cNvSpPr txBox="1"/>
          <p:nvPr/>
        </p:nvSpPr>
        <p:spPr>
          <a:xfrm>
            <a:off x="4467734" y="1576037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>
                <a:solidFill>
                  <a:schemeClr val="bg1"/>
                </a:solidFill>
                <a:latin typeface="IBM Plex Sans" panose="020B0503050203000203" pitchFamily="34" charset="0"/>
              </a:rPr>
              <a:t>BACKEND</a:t>
            </a:r>
            <a:endParaRPr lang="es-CL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6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Chakra Petch" panose="020B0604020202020204" charset="-34"/>
                <a:cs typeface="Chakra Petch" panose="020B0604020202020204" charset="-34"/>
              </a:rPr>
              <a:t>Modelo de datos</a:t>
            </a:r>
          </a:p>
        </p:txBody>
      </p:sp>
      <p:sp>
        <p:nvSpPr>
          <p:cNvPr id="1103" name="Google Shape;1103;p35"/>
          <p:cNvSpPr txBox="1">
            <a:spLocks noGrp="1"/>
          </p:cNvSpPr>
          <p:nvPr>
            <p:ph type="subTitle" idx="1"/>
          </p:nvPr>
        </p:nvSpPr>
        <p:spPr>
          <a:xfrm>
            <a:off x="7278690" y="4839644"/>
            <a:ext cx="635280" cy="189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 </a:t>
            </a:r>
          </a:p>
        </p:txBody>
      </p:sp>
      <p:sp>
        <p:nvSpPr>
          <p:cNvPr id="1104" name="Google Shape;1104;p35"/>
          <p:cNvSpPr txBox="1">
            <a:spLocks noGrp="1"/>
          </p:cNvSpPr>
          <p:nvPr>
            <p:ph type="subTitle" idx="2"/>
          </p:nvPr>
        </p:nvSpPr>
        <p:spPr>
          <a:xfrm>
            <a:off x="-233255" y="5351632"/>
            <a:ext cx="1907820" cy="383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BD2BEF-168D-6F92-4CB2-437540EA2C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73"/>
          <a:stretch/>
        </p:blipFill>
        <p:spPr>
          <a:xfrm>
            <a:off x="1552038" y="1092870"/>
            <a:ext cx="6044292" cy="37467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F2C685-A40E-C46F-BA43-0F189870B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4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123B4056-AD8D-ECAC-FB31-34E540F07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19" y="62377"/>
            <a:ext cx="7567961" cy="53473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2726-C1FF-FEBF-B85F-25E28B05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hakra Petch" panose="020B0604020202020204" charset="-34"/>
                <a:cs typeface="Chakra Petch" panose="020B0604020202020204" charset="-34"/>
              </a:rPr>
              <a:t>Backlog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A8195-F647-D4A4-1726-26D99D27C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/>
              <a:t> </a:t>
            </a: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0B178AD-8433-6345-290B-2B1E6B11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29" y="1112520"/>
            <a:ext cx="6650781" cy="37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0FD10597-593D-3551-3C43-3868EE0D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0" t="4523" r="26352" b="11940"/>
          <a:stretch/>
        </p:blipFill>
        <p:spPr>
          <a:xfrm>
            <a:off x="278489" y="251274"/>
            <a:ext cx="8587021" cy="46409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3BB340-FD48-A152-13DB-4A965B2C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369" y="4102587"/>
            <a:ext cx="7704000" cy="572700"/>
          </a:xfrm>
        </p:spPr>
        <p:txBody>
          <a:bodyPr/>
          <a:lstStyle/>
          <a:p>
            <a:r>
              <a:rPr lang="es-CL" b="1"/>
              <a:t>Carta Gantt</a:t>
            </a:r>
          </a:p>
        </p:txBody>
      </p:sp>
    </p:spTree>
    <p:extLst>
      <p:ext uri="{BB962C8B-B14F-4D97-AF65-F5344CB8AC3E}">
        <p14:creationId xmlns:p14="http://schemas.microsoft.com/office/powerpoint/2010/main" val="186609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6163B-7C81-FB7F-E5BD-84DE74E7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latin typeface="Chakra Petch" panose="020B0604020202020204" charset="-34"/>
                <a:cs typeface="Chakra Petch" panose="020B0604020202020204" charset="-34"/>
              </a:rPr>
              <a:t>Funciones</a:t>
            </a:r>
            <a:endParaRPr lang="es-CL">
              <a:latin typeface="Chakra Petch" panose="020B0604020202020204" charset="-34"/>
              <a:cs typeface="Chakra Petch" panose="020B0604020202020204" charset="-34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65D4E4-082B-83C2-3A1D-18690A3B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521" y="1215900"/>
            <a:ext cx="7704000" cy="3388200"/>
          </a:xfrm>
        </p:spPr>
        <p:txBody>
          <a:bodyPr numCol="2"/>
          <a:lstStyle/>
          <a:p>
            <a:pPr>
              <a:lnSpc>
                <a:spcPct val="150000"/>
              </a:lnSpc>
            </a:pPr>
            <a:r>
              <a:rPr lang="es-MX" sz="1800">
                <a:latin typeface="IBM Plex Sans" panose="020B0503050203000203" pitchFamily="34" charset="0"/>
              </a:rPr>
              <a:t>CRUD de ordenes de trabajo (crear, leer, actualizar y deshabilitar de la vista de usuario la OT).</a:t>
            </a:r>
          </a:p>
          <a:p>
            <a:pPr>
              <a:lnSpc>
                <a:spcPct val="150000"/>
              </a:lnSpc>
            </a:pPr>
            <a:r>
              <a:rPr lang="es-MX" sz="1800">
                <a:latin typeface="IBM Plex Sans" panose="020B0503050203000203" pitchFamily="34" charset="0"/>
              </a:rPr>
              <a:t>Administración de usuarios y segmentación por roles. (Admin, técnico y colaborador).</a:t>
            </a:r>
          </a:p>
          <a:p>
            <a:pPr>
              <a:lnSpc>
                <a:spcPct val="150000"/>
              </a:lnSpc>
            </a:pPr>
            <a:r>
              <a:rPr lang="es-MX" sz="1800">
                <a:latin typeface="IBM Plex Sans" panose="020B0503050203000203" pitchFamily="34" charset="0"/>
              </a:rPr>
              <a:t>Generar informe por orden de trabajo.</a:t>
            </a:r>
          </a:p>
          <a:p>
            <a:pPr>
              <a:lnSpc>
                <a:spcPct val="150000"/>
              </a:lnSpc>
            </a:pPr>
            <a:r>
              <a:rPr lang="es-MX" sz="1800">
                <a:latin typeface="IBM Plex Sans" panose="020B0503050203000203" pitchFamily="34" charset="0"/>
              </a:rPr>
              <a:t>Encriptación de credenciales para el login.</a:t>
            </a:r>
          </a:p>
          <a:p>
            <a:pPr>
              <a:lnSpc>
                <a:spcPct val="150000"/>
              </a:lnSpc>
            </a:pPr>
            <a:r>
              <a:rPr lang="es-MX" sz="1800">
                <a:latin typeface="IBM Plex Sans" panose="020B0503050203000203" pitchFamily="34" charset="0"/>
              </a:rPr>
              <a:t>Perfil personal por usuario.</a:t>
            </a:r>
          </a:p>
          <a:p>
            <a:pPr>
              <a:lnSpc>
                <a:spcPct val="150000"/>
              </a:lnSpc>
            </a:pPr>
            <a:r>
              <a:rPr lang="es-MX" sz="1800">
                <a:latin typeface="IBM Plex Sans" panose="020B0503050203000203" pitchFamily="34" charset="0"/>
              </a:rPr>
              <a:t>Dashboard de manejo de métricas de ordenes de trabajo.</a:t>
            </a:r>
          </a:p>
          <a:p>
            <a:pPr marL="152400" indent="0">
              <a:buNone/>
            </a:pPr>
            <a:endParaRPr lang="es-CL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9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6800B2-7957-4FE9-A78F-E372C8535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B2E995-B96C-43CB-AB18-34E265474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26163B-7C81-FB7F-E5BD-84DE74E7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3" y="274320"/>
            <a:ext cx="7736687" cy="9941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4400" spc="-50">
                <a:latin typeface="Chakra Petch" panose="020B0604020202020204" charset="-34"/>
                <a:cs typeface="Chakra Petch" panose="020B0604020202020204" charset="-34"/>
              </a:rPr>
              <a:t>Reglas de </a:t>
            </a:r>
            <a:r>
              <a:rPr lang="en-US" sz="4400" spc="-50" err="1">
                <a:latin typeface="Chakra Petch" panose="020B0604020202020204" charset="-34"/>
                <a:cs typeface="Chakra Petch" panose="020B0604020202020204" charset="-34"/>
              </a:rPr>
              <a:t>negocio</a:t>
            </a:r>
            <a:endParaRPr lang="en-US" sz="4400" spc="-50">
              <a:latin typeface="Chakra Petch" panose="020B0604020202020204" charset="-34"/>
              <a:cs typeface="Chakra Petch" panose="020B0604020202020204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308D2-EC72-4B2A-A961-B705389A7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CC8015EF-940D-127C-1BF5-3684A8607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337543"/>
              </p:ext>
            </p:extLst>
          </p:nvPr>
        </p:nvGraphicFramePr>
        <p:xfrm>
          <a:off x="946547" y="1509791"/>
          <a:ext cx="7736544" cy="315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829430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0</TotalTime>
  <Words>154</Words>
  <Application>Microsoft Office PowerPoint</Application>
  <PresentationFormat>Presentación en pantalla (16:9)</PresentationFormat>
  <Paragraphs>28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Chakra Petch</vt:lpstr>
      <vt:lpstr>Wingdings 2</vt:lpstr>
      <vt:lpstr>Arial</vt:lpstr>
      <vt:lpstr>IBM Plex Sans</vt:lpstr>
      <vt:lpstr>Century Schoolbook</vt:lpstr>
      <vt:lpstr>Roboto Condensed Light</vt:lpstr>
      <vt:lpstr>Vista</vt:lpstr>
      <vt:lpstr>Presentación de PowerPoint</vt:lpstr>
      <vt:lpstr>¿Que es WPM?</vt:lpstr>
      <vt:lpstr>Arquitectura</vt:lpstr>
      <vt:lpstr>Modelo de datos</vt:lpstr>
      <vt:lpstr>Presentación de PowerPoint</vt:lpstr>
      <vt:lpstr>Backlog</vt:lpstr>
      <vt:lpstr>Carta Gantt</vt:lpstr>
      <vt:lpstr>Funciones</vt:lpstr>
      <vt:lpstr>Reglas de negocio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Nicolás Friz Pereira</dc:creator>
  <cp:lastModifiedBy>Nicolás Friz Pereira</cp:lastModifiedBy>
  <cp:revision>1</cp:revision>
  <dcterms:modified xsi:type="dcterms:W3CDTF">2024-10-15T23:26:01Z</dcterms:modified>
</cp:coreProperties>
</file>