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ink/ink3.xml" ContentType="application/inkml+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8"/>
  </p:notesMasterIdLst>
  <p:handoutMasterIdLst>
    <p:handoutMasterId r:id="rId19"/>
  </p:handoutMasterIdLst>
  <p:sldIdLst>
    <p:sldId id="270" r:id="rId5"/>
    <p:sldId id="283" r:id="rId6"/>
    <p:sldId id="271" r:id="rId7"/>
    <p:sldId id="284" r:id="rId8"/>
    <p:sldId id="289" r:id="rId9"/>
    <p:sldId id="279" r:id="rId10"/>
    <p:sldId id="290" r:id="rId11"/>
    <p:sldId id="280" r:id="rId12"/>
    <p:sldId id="291" r:id="rId13"/>
    <p:sldId id="281" r:id="rId14"/>
    <p:sldId id="286" r:id="rId15"/>
    <p:sldId id="282" r:id="rId16"/>
    <p:sldId id="292" r:id="rId17"/>
  </p:sldIdLst>
  <p:sldSz cx="12192000" cy="6858000"/>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6F7"/>
    <a:srgbClr val="F7F7F7"/>
    <a:srgbClr val="007DDA"/>
    <a:srgbClr val="00B4FA"/>
  </p:clrMru>
  <p:extLst>
    <p:ext uri="{E76CE94A-603C-4142-B9EB-6D1370010A27}">
      <p14:discardImageEditData xmlns:p14="http://schemas.microsoft.com/office/powerpoint/2010/main" val="1"/>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1A1052-CB15-4050-9EB1-07F032C68A67}" v="1" dt="2025-04-07T15:01:19.309"/>
    <p1510:client id="{784942BA-7D0F-4456-B27C-233A209CE62A}" v="865" dt="2025-04-07T15:16:55.987"/>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93D81CF-94F2-401A-BA57-92F5A7B2D0C5}" styleName="Estilo medio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2833802-FEF1-4C79-8D5D-14CF1EAF98D9}" styleName="Estilo claro 2 - Acento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lanignacia hidalgo" userId="6722e36bc04244c6" providerId="Windows Live" clId="Web-{551A1052-CB15-4050-9EB1-07F032C68A67}"/>
    <pc:docChg chg="modSld">
      <pc:chgData name="blanignacia hidalgo" userId="6722e36bc04244c6" providerId="Windows Live" clId="Web-{551A1052-CB15-4050-9EB1-07F032C68A67}" dt="2025-04-07T15:01:19.309" v="0"/>
      <pc:docMkLst>
        <pc:docMk/>
      </pc:docMkLst>
      <pc:sldChg chg="delSp">
        <pc:chgData name="blanignacia hidalgo" userId="6722e36bc04244c6" providerId="Windows Live" clId="Web-{551A1052-CB15-4050-9EB1-07F032C68A67}" dt="2025-04-07T15:01:19.309" v="0"/>
        <pc:sldMkLst>
          <pc:docMk/>
          <pc:sldMk cId="3604394688" sldId="281"/>
        </pc:sldMkLst>
        <pc:picChg chg="del">
          <ac:chgData name="blanignacia hidalgo" userId="6722e36bc04244c6" providerId="Windows Live" clId="Web-{551A1052-CB15-4050-9EB1-07F032C68A67}" dt="2025-04-07T15:01:19.309" v="0"/>
          <ac:picMkLst>
            <pc:docMk/>
            <pc:sldMk cId="3604394688" sldId="281"/>
            <ac:picMk id="8" creationId="{6648B8B4-2929-CA6A-8067-70AFDCE7E53D}"/>
          </ac:picMkLst>
        </pc:picChg>
      </pc:sldChg>
    </pc:docChg>
  </pc:docChgLst>
  <pc:docChgLst>
    <pc:chgData name="ricardo vidal" userId="5ae4cedbeafb193b" providerId="Windows Live" clId="Web-{23C8C98E-0BD2-4101-B0CA-E3F6FA20AB90}"/>
    <pc:docChg chg="modSld">
      <pc:chgData name="ricardo vidal" userId="5ae4cedbeafb193b" providerId="Windows Live" clId="Web-{23C8C98E-0BD2-4101-B0CA-E3F6FA20AB90}" dt="2025-04-05T13:37:34.494" v="237" actId="1076"/>
      <pc:docMkLst>
        <pc:docMk/>
      </pc:docMkLst>
      <pc:sldChg chg="modSp mod modClrScheme chgLayout">
        <pc:chgData name="ricardo vidal" userId="5ae4cedbeafb193b" providerId="Windows Live" clId="Web-{23C8C98E-0BD2-4101-B0CA-E3F6FA20AB90}" dt="2025-04-05T13:37:34.494" v="237" actId="1076"/>
        <pc:sldMkLst>
          <pc:docMk/>
          <pc:sldMk cId="3213094213" sldId="280"/>
        </pc:sldMkLst>
        <pc:spChg chg="mod ord">
          <ac:chgData name="ricardo vidal" userId="5ae4cedbeafb193b" providerId="Windows Live" clId="Web-{23C8C98E-0BD2-4101-B0CA-E3F6FA20AB90}" dt="2025-04-05T13:37:08.763" v="234" actId="20577"/>
          <ac:spMkLst>
            <pc:docMk/>
            <pc:sldMk cId="3213094213" sldId="280"/>
            <ac:spMk id="2" creationId="{1441A72C-4CD4-1B85-2F2C-9519DFBA483A}"/>
          </ac:spMkLst>
        </pc:spChg>
        <pc:spChg chg="mod ord">
          <ac:chgData name="ricardo vidal" userId="5ae4cedbeafb193b" providerId="Windows Live" clId="Web-{23C8C98E-0BD2-4101-B0CA-E3F6FA20AB90}" dt="2025-04-05T13:37:34.494" v="237" actId="1076"/>
          <ac:spMkLst>
            <pc:docMk/>
            <pc:sldMk cId="3213094213" sldId="280"/>
            <ac:spMk id="3" creationId="{FE72FE89-65A5-F314-4B7A-F875458689C9}"/>
          </ac:spMkLst>
        </pc:spChg>
      </pc:sldChg>
      <pc:sldChg chg="addSp delSp modSp mod modClrScheme chgLayout">
        <pc:chgData name="ricardo vidal" userId="5ae4cedbeafb193b" providerId="Windows Live" clId="Web-{23C8C98E-0BD2-4101-B0CA-E3F6FA20AB90}" dt="2025-04-05T13:34:58.036" v="231" actId="1076"/>
        <pc:sldMkLst>
          <pc:docMk/>
          <pc:sldMk cId="649900069" sldId="284"/>
        </pc:sldMkLst>
        <pc:spChg chg="mod ord">
          <ac:chgData name="ricardo vidal" userId="5ae4cedbeafb193b" providerId="Windows Live" clId="Web-{23C8C98E-0BD2-4101-B0CA-E3F6FA20AB90}" dt="2025-04-05T13:28:51.635" v="216"/>
          <ac:spMkLst>
            <pc:docMk/>
            <pc:sldMk cId="649900069" sldId="284"/>
            <ac:spMk id="2" creationId="{25B7B16F-932C-9603-7D17-0B6C13E55EEF}"/>
          </ac:spMkLst>
        </pc:spChg>
        <pc:picChg chg="add mod">
          <ac:chgData name="ricardo vidal" userId="5ae4cedbeafb193b" providerId="Windows Live" clId="Web-{23C8C98E-0BD2-4101-B0CA-E3F6FA20AB90}" dt="2025-04-05T13:34:58.036" v="231" actId="1076"/>
          <ac:picMkLst>
            <pc:docMk/>
            <pc:sldMk cId="649900069" sldId="284"/>
            <ac:picMk id="29" creationId="{7A0438A8-EC6F-A3DF-56C2-0FDDC0BC44E0}"/>
          </ac:picMkLst>
        </pc:picChg>
      </pc:sldChg>
    </pc:docChg>
  </pc:docChgLst>
  <pc:docChgLst>
    <pc:chgData name="Nicolás Friz Pereira" userId="2a1eba85bce628ab" providerId="LiveId" clId="{784942BA-7D0F-4456-B27C-233A209CE62A}"/>
    <pc:docChg chg="undo redo custSel addSld delSld modSld">
      <pc:chgData name="Nicolás Friz Pereira" userId="2a1eba85bce628ab" providerId="LiveId" clId="{784942BA-7D0F-4456-B27C-233A209CE62A}" dt="2025-04-07T15:16:55.987" v="1009" actId="1076"/>
      <pc:docMkLst>
        <pc:docMk/>
      </pc:docMkLst>
      <pc:sldChg chg="modSp del mod">
        <pc:chgData name="Nicolás Friz Pereira" userId="2a1eba85bce628ab" providerId="LiveId" clId="{784942BA-7D0F-4456-B27C-233A209CE62A}" dt="2025-04-05T14:46:27.042" v="861" actId="47"/>
        <pc:sldMkLst>
          <pc:docMk/>
          <pc:sldMk cId="1717556395" sldId="269"/>
        </pc:sldMkLst>
      </pc:sldChg>
      <pc:sldChg chg="modSp mod modNotesTx">
        <pc:chgData name="Nicolás Friz Pereira" userId="2a1eba85bce628ab" providerId="LiveId" clId="{784942BA-7D0F-4456-B27C-233A209CE62A}" dt="2025-04-05T21:29:55.916" v="967" actId="34807"/>
        <pc:sldMkLst>
          <pc:docMk/>
          <pc:sldMk cId="2628484134" sldId="270"/>
        </pc:sldMkLst>
        <pc:spChg chg="mod">
          <ac:chgData name="Nicolás Friz Pereira" userId="2a1eba85bce628ab" providerId="LiveId" clId="{784942BA-7D0F-4456-B27C-233A209CE62A}" dt="2025-04-05T14:31:03.057" v="771" actId="790"/>
          <ac:spMkLst>
            <pc:docMk/>
            <pc:sldMk cId="2628484134" sldId="270"/>
            <ac:spMk id="26" creationId="{78848326-E9CB-FC78-81AD-3AFB2C215C56}"/>
          </ac:spMkLst>
        </pc:spChg>
        <pc:spChg chg="mod">
          <ac:chgData name="Nicolás Friz Pereira" userId="2a1eba85bce628ab" providerId="LiveId" clId="{784942BA-7D0F-4456-B27C-233A209CE62A}" dt="2025-04-05T14:31:03.057" v="771" actId="790"/>
          <ac:spMkLst>
            <pc:docMk/>
            <pc:sldMk cId="2628484134" sldId="270"/>
            <ac:spMk id="71" creationId="{ACC83394-C51A-46B8-5282-9F054A03F9CF}"/>
          </ac:spMkLst>
        </pc:spChg>
        <pc:picChg chg="mod">
          <ac:chgData name="Nicolás Friz Pereira" userId="2a1eba85bce628ab" providerId="LiveId" clId="{784942BA-7D0F-4456-B27C-233A209CE62A}" dt="2025-04-05T15:10:48.642" v="926" actId="14100"/>
          <ac:picMkLst>
            <pc:docMk/>
            <pc:sldMk cId="2628484134" sldId="270"/>
            <ac:picMk id="9" creationId="{EF4B3ABA-AE06-E3A4-BC6C-E08F59A9368E}"/>
          </ac:picMkLst>
        </pc:picChg>
      </pc:sldChg>
      <pc:sldChg chg="addSp delSp modSp mod modClrScheme chgLayout modNotesTx">
        <pc:chgData name="Nicolás Friz Pereira" userId="2a1eba85bce628ab" providerId="LiveId" clId="{784942BA-7D0F-4456-B27C-233A209CE62A}" dt="2025-04-07T14:59:10.549" v="982" actId="20577"/>
        <pc:sldMkLst>
          <pc:docMk/>
          <pc:sldMk cId="1842569064" sldId="271"/>
        </pc:sldMkLst>
        <pc:spChg chg="add mod">
          <ac:chgData name="Nicolás Friz Pereira" userId="2a1eba85bce628ab" providerId="LiveId" clId="{784942BA-7D0F-4456-B27C-233A209CE62A}" dt="2025-04-07T14:59:10.549" v="982" actId="20577"/>
          <ac:spMkLst>
            <pc:docMk/>
            <pc:sldMk cId="1842569064" sldId="271"/>
            <ac:spMk id="2" creationId="{3BAAEF67-701F-3206-EECF-EBCB5D8BC02D}"/>
          </ac:spMkLst>
        </pc:spChg>
        <pc:spChg chg="mod ord">
          <ac:chgData name="Nicolás Friz Pereira" userId="2a1eba85bce628ab" providerId="LiveId" clId="{784942BA-7D0F-4456-B27C-233A209CE62A}" dt="2025-04-05T15:06:53.846" v="910" actId="1076"/>
          <ac:spMkLst>
            <pc:docMk/>
            <pc:sldMk cId="1842569064" sldId="271"/>
            <ac:spMk id="3" creationId="{E97E1236-0C81-67AF-59CD-22F96D76BB28}"/>
          </ac:spMkLst>
        </pc:spChg>
        <pc:spChg chg="mod ord">
          <ac:chgData name="Nicolás Friz Pereira" userId="2a1eba85bce628ab" providerId="LiveId" clId="{784942BA-7D0F-4456-B27C-233A209CE62A}" dt="2025-04-05T15:07:01.167" v="911" actId="1076"/>
          <ac:spMkLst>
            <pc:docMk/>
            <pc:sldMk cId="1842569064" sldId="271"/>
            <ac:spMk id="4" creationId="{85B0A905-A78A-475F-FF73-CBDA3F02D840}"/>
          </ac:spMkLst>
        </pc:spChg>
        <pc:spChg chg="add mod">
          <ac:chgData name="Nicolás Friz Pereira" userId="2a1eba85bce628ab" providerId="LiveId" clId="{784942BA-7D0F-4456-B27C-233A209CE62A}" dt="2025-04-05T15:07:01.167" v="911" actId="1076"/>
          <ac:spMkLst>
            <pc:docMk/>
            <pc:sldMk cId="1842569064" sldId="271"/>
            <ac:spMk id="5" creationId="{D1317247-BADF-07D1-ED44-25F98C341486}"/>
          </ac:spMkLst>
        </pc:spChg>
        <pc:spChg chg="add mod">
          <ac:chgData name="Nicolás Friz Pereira" userId="2a1eba85bce628ab" providerId="LiveId" clId="{784942BA-7D0F-4456-B27C-233A209CE62A}" dt="2025-04-05T15:07:01.167" v="911" actId="1076"/>
          <ac:spMkLst>
            <pc:docMk/>
            <pc:sldMk cId="1842569064" sldId="271"/>
            <ac:spMk id="6" creationId="{E902BA6E-2564-FA4F-A311-D5FB937FA926}"/>
          </ac:spMkLst>
        </pc:spChg>
        <pc:inkChg chg="mod">
          <ac:chgData name="Nicolás Friz Pereira" userId="2a1eba85bce628ab" providerId="LiveId" clId="{784942BA-7D0F-4456-B27C-233A209CE62A}" dt="2025-04-05T15:07:01.167" v="911" actId="1076"/>
          <ac:inkMkLst>
            <pc:docMk/>
            <pc:sldMk cId="1842569064" sldId="271"/>
            <ac:inkMk id="9" creationId="{672AA9F7-71CF-1E0B-038C-5541AB82F2F3}"/>
          </ac:inkMkLst>
        </pc:inkChg>
        <pc:inkChg chg="mod">
          <ac:chgData name="Nicolás Friz Pereira" userId="2a1eba85bce628ab" providerId="LiveId" clId="{784942BA-7D0F-4456-B27C-233A209CE62A}" dt="2025-04-05T15:07:01.167" v="911" actId="1076"/>
          <ac:inkMkLst>
            <pc:docMk/>
            <pc:sldMk cId="1842569064" sldId="271"/>
            <ac:inkMk id="10" creationId="{21555743-32A7-C5CD-BFB6-1D879E3D1A83}"/>
          </ac:inkMkLst>
        </pc:inkChg>
      </pc:sldChg>
      <pc:sldChg chg="modSp mod modNotesTx">
        <pc:chgData name="Nicolás Friz Pereira" userId="2a1eba85bce628ab" providerId="LiveId" clId="{784942BA-7D0F-4456-B27C-233A209CE62A}" dt="2025-04-05T21:29:55.916" v="967" actId="34807"/>
        <pc:sldMkLst>
          <pc:docMk/>
          <pc:sldMk cId="3981404709" sldId="279"/>
        </pc:sldMkLst>
        <pc:spChg chg="mod">
          <ac:chgData name="Nicolás Friz Pereira" userId="2a1eba85bce628ab" providerId="LiveId" clId="{784942BA-7D0F-4456-B27C-233A209CE62A}" dt="2025-04-05T14:31:20.960" v="777" actId="403"/>
          <ac:spMkLst>
            <pc:docMk/>
            <pc:sldMk cId="3981404709" sldId="279"/>
            <ac:spMk id="2" creationId="{3F6A7F26-CA51-C1F8-6CBB-8A05CC8E0C73}"/>
          </ac:spMkLst>
        </pc:spChg>
        <pc:spChg chg="mod">
          <ac:chgData name="Nicolás Friz Pereira" userId="2a1eba85bce628ab" providerId="LiveId" clId="{784942BA-7D0F-4456-B27C-233A209CE62A}" dt="2025-04-05T14:31:03.057" v="771" actId="790"/>
          <ac:spMkLst>
            <pc:docMk/>
            <pc:sldMk cId="3981404709" sldId="279"/>
            <ac:spMk id="3" creationId="{053C2A2E-0921-C845-CABE-82CF278793B3}"/>
          </ac:spMkLst>
        </pc:spChg>
        <pc:picChg chg="mod">
          <ac:chgData name="Nicolás Friz Pereira" userId="2a1eba85bce628ab" providerId="LiveId" clId="{784942BA-7D0F-4456-B27C-233A209CE62A}" dt="2025-04-05T14:31:24.560" v="778" actId="1076"/>
          <ac:picMkLst>
            <pc:docMk/>
            <pc:sldMk cId="3981404709" sldId="279"/>
            <ac:picMk id="4" creationId="{A19D5C33-23F3-5351-821A-F62DF0600F7B}"/>
          </ac:picMkLst>
        </pc:picChg>
      </pc:sldChg>
      <pc:sldChg chg="addSp modSp mod modNotesTx">
        <pc:chgData name="Nicolás Friz Pereira" userId="2a1eba85bce628ab" providerId="LiveId" clId="{784942BA-7D0F-4456-B27C-233A209CE62A}" dt="2025-04-05T21:29:55.916" v="967" actId="34807"/>
        <pc:sldMkLst>
          <pc:docMk/>
          <pc:sldMk cId="3213094213" sldId="280"/>
        </pc:sldMkLst>
        <pc:spChg chg="mod">
          <ac:chgData name="Nicolás Friz Pereira" userId="2a1eba85bce628ab" providerId="LiveId" clId="{784942BA-7D0F-4456-B27C-233A209CE62A}" dt="2025-04-05T14:31:03.057" v="771" actId="790"/>
          <ac:spMkLst>
            <pc:docMk/>
            <pc:sldMk cId="3213094213" sldId="280"/>
            <ac:spMk id="2" creationId="{1441A72C-4CD4-1B85-2F2C-9519DFBA483A}"/>
          </ac:spMkLst>
        </pc:spChg>
        <pc:spChg chg="mod">
          <ac:chgData name="Nicolás Friz Pereira" userId="2a1eba85bce628ab" providerId="LiveId" clId="{784942BA-7D0F-4456-B27C-233A209CE62A}" dt="2025-04-05T14:47:55.278" v="875" actId="1076"/>
          <ac:spMkLst>
            <pc:docMk/>
            <pc:sldMk cId="3213094213" sldId="280"/>
            <ac:spMk id="3" creationId="{FE72FE89-65A5-F314-4B7A-F875458689C9}"/>
          </ac:spMkLst>
        </pc:spChg>
        <pc:graphicFrameChg chg="add mod modGraphic">
          <ac:chgData name="Nicolás Friz Pereira" userId="2a1eba85bce628ab" providerId="LiveId" clId="{784942BA-7D0F-4456-B27C-233A209CE62A}" dt="2025-04-05T21:22:46.926" v="966" actId="1076"/>
          <ac:graphicFrameMkLst>
            <pc:docMk/>
            <pc:sldMk cId="3213094213" sldId="280"/>
            <ac:graphicFrameMk id="4" creationId="{3AE87B65-17E6-DE54-F7AC-1FFBE3241A95}"/>
          </ac:graphicFrameMkLst>
        </pc:graphicFrameChg>
      </pc:sldChg>
      <pc:sldChg chg="addSp delSp modSp mod modNotesTx">
        <pc:chgData name="Nicolás Friz Pereira" userId="2a1eba85bce628ab" providerId="LiveId" clId="{784942BA-7D0F-4456-B27C-233A209CE62A}" dt="2025-04-07T15:16:55.987" v="1009" actId="1076"/>
        <pc:sldMkLst>
          <pc:docMk/>
          <pc:sldMk cId="3604394688" sldId="281"/>
        </pc:sldMkLst>
        <pc:spChg chg="mod">
          <ac:chgData name="Nicolás Friz Pereira" userId="2a1eba85bce628ab" providerId="LiveId" clId="{784942BA-7D0F-4456-B27C-233A209CE62A}" dt="2025-04-05T14:31:03.057" v="771" actId="790"/>
          <ac:spMkLst>
            <pc:docMk/>
            <pc:sldMk cId="3604394688" sldId="281"/>
            <ac:spMk id="3" creationId="{6FC43111-1417-3930-812C-8E1378EE781E}"/>
          </ac:spMkLst>
        </pc:spChg>
        <pc:picChg chg="add mod">
          <ac:chgData name="Nicolás Friz Pereira" userId="2a1eba85bce628ab" providerId="LiveId" clId="{784942BA-7D0F-4456-B27C-233A209CE62A}" dt="2025-04-07T15:16:47.792" v="1006" actId="1076"/>
          <ac:picMkLst>
            <pc:docMk/>
            <pc:sldMk cId="3604394688" sldId="281"/>
            <ac:picMk id="4" creationId="{4D453A12-7721-1206-F4A7-A8AB9EB2D0E2}"/>
          </ac:picMkLst>
        </pc:picChg>
        <pc:picChg chg="add del mod">
          <ac:chgData name="Nicolás Friz Pereira" userId="2a1eba85bce628ab" providerId="LiveId" clId="{784942BA-7D0F-4456-B27C-233A209CE62A}" dt="2025-04-07T15:13:40.018" v="999" actId="478"/>
          <ac:picMkLst>
            <pc:docMk/>
            <pc:sldMk cId="3604394688" sldId="281"/>
            <ac:picMk id="6" creationId="{461776FB-FD96-C192-9340-206B54E2329F}"/>
          </ac:picMkLst>
        </pc:picChg>
        <pc:picChg chg="add del mod">
          <ac:chgData name="Nicolás Friz Pereira" userId="2a1eba85bce628ab" providerId="LiveId" clId="{784942BA-7D0F-4456-B27C-233A209CE62A}" dt="2025-04-07T15:15:29.716" v="1003" actId="478"/>
          <ac:picMkLst>
            <pc:docMk/>
            <pc:sldMk cId="3604394688" sldId="281"/>
            <ac:picMk id="7" creationId="{B599E671-EDFD-2C25-6E3A-95B87012EB48}"/>
          </ac:picMkLst>
        </pc:picChg>
        <pc:picChg chg="add mod">
          <ac:chgData name="Nicolás Friz Pereira" userId="2a1eba85bce628ab" providerId="LiveId" clId="{784942BA-7D0F-4456-B27C-233A209CE62A}" dt="2025-04-07T15:16:55.987" v="1009" actId="1076"/>
          <ac:picMkLst>
            <pc:docMk/>
            <pc:sldMk cId="3604394688" sldId="281"/>
            <ac:picMk id="10" creationId="{FC920ECE-C35A-E7B0-E9DE-9C0346058B22}"/>
          </ac:picMkLst>
        </pc:picChg>
      </pc:sldChg>
      <pc:sldChg chg="modSp mod modNotesTx">
        <pc:chgData name="Nicolás Friz Pereira" userId="2a1eba85bce628ab" providerId="LiveId" clId="{784942BA-7D0F-4456-B27C-233A209CE62A}" dt="2025-04-05T21:29:55.916" v="967" actId="34807"/>
        <pc:sldMkLst>
          <pc:docMk/>
          <pc:sldMk cId="1530057835" sldId="282"/>
        </pc:sldMkLst>
        <pc:spChg chg="mod">
          <ac:chgData name="Nicolás Friz Pereira" userId="2a1eba85bce628ab" providerId="LiveId" clId="{784942BA-7D0F-4456-B27C-233A209CE62A}" dt="2025-04-05T15:10:33.594" v="922" actId="12789"/>
          <ac:spMkLst>
            <pc:docMk/>
            <pc:sldMk cId="1530057835" sldId="282"/>
            <ac:spMk id="3" creationId="{9F5805E2-C0DB-541A-D649-C762779D1BF8}"/>
          </ac:spMkLst>
        </pc:spChg>
      </pc:sldChg>
      <pc:sldChg chg="modSp mod modNotesTx">
        <pc:chgData name="Nicolás Friz Pereira" userId="2a1eba85bce628ab" providerId="LiveId" clId="{784942BA-7D0F-4456-B27C-233A209CE62A}" dt="2025-04-05T21:29:55.916" v="967" actId="34807"/>
        <pc:sldMkLst>
          <pc:docMk/>
          <pc:sldMk cId="3839243183" sldId="283"/>
        </pc:sldMkLst>
        <pc:spChg chg="mod">
          <ac:chgData name="Nicolás Friz Pereira" userId="2a1eba85bce628ab" providerId="LiveId" clId="{784942BA-7D0F-4456-B27C-233A209CE62A}" dt="2025-04-05T14:31:03.057" v="771" actId="790"/>
          <ac:spMkLst>
            <pc:docMk/>
            <pc:sldMk cId="3839243183" sldId="283"/>
            <ac:spMk id="2" creationId="{ED55B085-9866-03FB-C7CF-C2F5DD5C50DB}"/>
          </ac:spMkLst>
        </pc:spChg>
        <pc:spChg chg="mod">
          <ac:chgData name="Nicolás Friz Pereira" userId="2a1eba85bce628ab" providerId="LiveId" clId="{784942BA-7D0F-4456-B27C-233A209CE62A}" dt="2025-04-05T14:31:03.057" v="771" actId="790"/>
          <ac:spMkLst>
            <pc:docMk/>
            <pc:sldMk cId="3839243183" sldId="283"/>
            <ac:spMk id="3" creationId="{EDE8B646-20D2-0822-FEC9-615FEF4979B4}"/>
          </ac:spMkLst>
        </pc:spChg>
        <pc:spChg chg="mod">
          <ac:chgData name="Nicolás Friz Pereira" userId="2a1eba85bce628ab" providerId="LiveId" clId="{784942BA-7D0F-4456-B27C-233A209CE62A}" dt="2025-04-05T15:11:22.043" v="931" actId="1076"/>
          <ac:spMkLst>
            <pc:docMk/>
            <pc:sldMk cId="3839243183" sldId="283"/>
            <ac:spMk id="7" creationId="{83088D31-710D-E617-5E6B-F9DDB9D92A75}"/>
          </ac:spMkLst>
        </pc:spChg>
        <pc:spChg chg="mod">
          <ac:chgData name="Nicolás Friz Pereira" userId="2a1eba85bce628ab" providerId="LiveId" clId="{784942BA-7D0F-4456-B27C-233A209CE62A}" dt="2025-04-05T15:11:25.346" v="932" actId="1076"/>
          <ac:spMkLst>
            <pc:docMk/>
            <pc:sldMk cId="3839243183" sldId="283"/>
            <ac:spMk id="8" creationId="{E958941A-D32D-630E-35B3-8C5CA5FE6491}"/>
          </ac:spMkLst>
        </pc:spChg>
        <pc:spChg chg="mod">
          <ac:chgData name="Nicolás Friz Pereira" userId="2a1eba85bce628ab" providerId="LiveId" clId="{784942BA-7D0F-4456-B27C-233A209CE62A}" dt="2025-04-05T14:31:03.057" v="771" actId="790"/>
          <ac:spMkLst>
            <pc:docMk/>
            <pc:sldMk cId="3839243183" sldId="283"/>
            <ac:spMk id="14" creationId="{944D7D2A-5D30-EA67-CCB5-26A02882AFE0}"/>
          </ac:spMkLst>
        </pc:spChg>
      </pc:sldChg>
      <pc:sldChg chg="modSp mod modNotesTx">
        <pc:chgData name="Nicolás Friz Pereira" userId="2a1eba85bce628ab" providerId="LiveId" clId="{784942BA-7D0F-4456-B27C-233A209CE62A}" dt="2025-04-05T21:29:55.916" v="967" actId="34807"/>
        <pc:sldMkLst>
          <pc:docMk/>
          <pc:sldMk cId="649900069" sldId="284"/>
        </pc:sldMkLst>
        <pc:spChg chg="mod">
          <ac:chgData name="Nicolás Friz Pereira" userId="2a1eba85bce628ab" providerId="LiveId" clId="{784942BA-7D0F-4456-B27C-233A209CE62A}" dt="2025-04-05T14:31:03.057" v="771" actId="790"/>
          <ac:spMkLst>
            <pc:docMk/>
            <pc:sldMk cId="649900069" sldId="284"/>
            <ac:spMk id="2" creationId="{25B7B16F-932C-9603-7D17-0B6C13E55EEF}"/>
          </ac:spMkLst>
        </pc:spChg>
        <pc:picChg chg="mod">
          <ac:chgData name="Nicolás Friz Pereira" userId="2a1eba85bce628ab" providerId="LiveId" clId="{784942BA-7D0F-4456-B27C-233A209CE62A}" dt="2025-04-05T14:30:25.142" v="770" actId="14861"/>
          <ac:picMkLst>
            <pc:docMk/>
            <pc:sldMk cId="649900069" sldId="284"/>
            <ac:picMk id="29" creationId="{7A0438A8-EC6F-A3DF-56C2-0FDDC0BC44E0}"/>
          </ac:picMkLst>
        </pc:picChg>
      </pc:sldChg>
      <pc:sldChg chg="modSp mod modNotesTx">
        <pc:chgData name="Nicolás Friz Pereira" userId="2a1eba85bce628ab" providerId="LiveId" clId="{784942BA-7D0F-4456-B27C-233A209CE62A}" dt="2025-04-05T21:29:55.916" v="967" actId="34807"/>
        <pc:sldMkLst>
          <pc:docMk/>
          <pc:sldMk cId="1817978171" sldId="286"/>
        </pc:sldMkLst>
        <pc:spChg chg="mod">
          <ac:chgData name="Nicolás Friz Pereira" userId="2a1eba85bce628ab" providerId="LiveId" clId="{784942BA-7D0F-4456-B27C-233A209CE62A}" dt="2025-04-05T14:47:01.604" v="864" actId="1076"/>
          <ac:spMkLst>
            <pc:docMk/>
            <pc:sldMk cId="1817978171" sldId="286"/>
            <ac:spMk id="2" creationId="{56A5F9B5-7577-9C00-9013-E02439FC1171}"/>
          </ac:spMkLst>
        </pc:spChg>
        <pc:picChg chg="mod">
          <ac:chgData name="Nicolás Friz Pereira" userId="2a1eba85bce628ab" providerId="LiveId" clId="{784942BA-7D0F-4456-B27C-233A209CE62A}" dt="2025-04-05T14:46:05.589" v="860" actId="1076"/>
          <ac:picMkLst>
            <pc:docMk/>
            <pc:sldMk cId="1817978171" sldId="286"/>
            <ac:picMk id="8" creationId="{66FE44B5-1389-67AF-0C54-CCB1B56B1D15}"/>
          </ac:picMkLst>
        </pc:picChg>
      </pc:sldChg>
      <pc:sldChg chg="addSp delSp modSp mod modNotesTx">
        <pc:chgData name="Nicolás Friz Pereira" userId="2a1eba85bce628ab" providerId="LiveId" clId="{784942BA-7D0F-4456-B27C-233A209CE62A}" dt="2025-04-05T21:29:55.916" v="967" actId="34807"/>
        <pc:sldMkLst>
          <pc:docMk/>
          <pc:sldMk cId="2920749398" sldId="289"/>
        </pc:sldMkLst>
        <pc:spChg chg="mod">
          <ac:chgData name="Nicolás Friz Pereira" userId="2a1eba85bce628ab" providerId="LiveId" clId="{784942BA-7D0F-4456-B27C-233A209CE62A}" dt="2025-04-05T14:37:27.528" v="801" actId="1076"/>
          <ac:spMkLst>
            <pc:docMk/>
            <pc:sldMk cId="2920749398" sldId="289"/>
            <ac:spMk id="2" creationId="{5A5C6898-3B4B-0512-90F1-BD24CFF51099}"/>
          </ac:spMkLst>
        </pc:spChg>
        <pc:spChg chg="mod">
          <ac:chgData name="Nicolás Friz Pereira" userId="2a1eba85bce628ab" providerId="LiveId" clId="{784942BA-7D0F-4456-B27C-233A209CE62A}" dt="2025-04-05T14:43:17.857" v="833" actId="1076"/>
          <ac:spMkLst>
            <pc:docMk/>
            <pc:sldMk cId="2920749398" sldId="289"/>
            <ac:spMk id="8" creationId="{6E837F23-0279-83F5-F5B9-F5E112AD113E}"/>
          </ac:spMkLst>
        </pc:spChg>
        <pc:spChg chg="mod">
          <ac:chgData name="Nicolás Friz Pereira" userId="2a1eba85bce628ab" providerId="LiveId" clId="{784942BA-7D0F-4456-B27C-233A209CE62A}" dt="2025-04-05T14:43:26.875" v="835" actId="1076"/>
          <ac:spMkLst>
            <pc:docMk/>
            <pc:sldMk cId="2920749398" sldId="289"/>
            <ac:spMk id="9" creationId="{58D71645-2F39-7655-924E-6C5D331D6D41}"/>
          </ac:spMkLst>
        </pc:spChg>
        <pc:spChg chg="mod">
          <ac:chgData name="Nicolás Friz Pereira" userId="2a1eba85bce628ab" providerId="LiveId" clId="{784942BA-7D0F-4456-B27C-233A209CE62A}" dt="2025-04-05T14:35:21.755" v="797" actId="1076"/>
          <ac:spMkLst>
            <pc:docMk/>
            <pc:sldMk cId="2920749398" sldId="289"/>
            <ac:spMk id="10" creationId="{8EC92098-56C7-4B7A-4331-A9B17B147374}"/>
          </ac:spMkLst>
        </pc:spChg>
        <pc:spChg chg="mod">
          <ac:chgData name="Nicolás Friz Pereira" userId="2a1eba85bce628ab" providerId="LiveId" clId="{784942BA-7D0F-4456-B27C-233A209CE62A}" dt="2025-04-05T14:43:21.793" v="834" actId="1076"/>
          <ac:spMkLst>
            <pc:docMk/>
            <pc:sldMk cId="2920749398" sldId="289"/>
            <ac:spMk id="11" creationId="{FDE73CF9-24A3-6680-2E9A-0E3A367519D7}"/>
          </ac:spMkLst>
        </pc:spChg>
        <pc:inkChg chg="mod">
          <ac:chgData name="Nicolás Friz Pereira" userId="2a1eba85bce628ab" providerId="LiveId" clId="{784942BA-7D0F-4456-B27C-233A209CE62A}" dt="2025-04-05T14:39:28.334" v="803" actId="1076"/>
          <ac:inkMkLst>
            <pc:docMk/>
            <pc:sldMk cId="2920749398" sldId="289"/>
            <ac:inkMk id="12" creationId="{B02C0E46-7284-FDB7-BBE5-DBEBADB5B47B}"/>
          </ac:inkMkLst>
        </pc:inkChg>
      </pc:sldChg>
      <pc:sldChg chg="modSp mod modNotesTx">
        <pc:chgData name="Nicolás Friz Pereira" userId="2a1eba85bce628ab" providerId="LiveId" clId="{784942BA-7D0F-4456-B27C-233A209CE62A}" dt="2025-04-05T21:29:55.916" v="967" actId="34807"/>
        <pc:sldMkLst>
          <pc:docMk/>
          <pc:sldMk cId="564309267" sldId="290"/>
        </pc:sldMkLst>
        <pc:spChg chg="mod">
          <ac:chgData name="Nicolás Friz Pereira" userId="2a1eba85bce628ab" providerId="LiveId" clId="{784942BA-7D0F-4456-B27C-233A209CE62A}" dt="2025-04-05T15:09:59.588" v="919" actId="1076"/>
          <ac:spMkLst>
            <pc:docMk/>
            <pc:sldMk cId="564309267" sldId="290"/>
            <ac:spMk id="2" creationId="{C72412E0-E22E-5BD3-D248-478F859822B0}"/>
          </ac:spMkLst>
        </pc:spChg>
        <pc:spChg chg="mod">
          <ac:chgData name="Nicolás Friz Pereira" userId="2a1eba85bce628ab" providerId="LiveId" clId="{784942BA-7D0F-4456-B27C-233A209CE62A}" dt="2025-04-05T15:10:11.376" v="920" actId="1076"/>
          <ac:spMkLst>
            <pc:docMk/>
            <pc:sldMk cId="564309267" sldId="290"/>
            <ac:spMk id="8" creationId="{33B88105-159C-2A22-5B0C-C4270547F300}"/>
          </ac:spMkLst>
        </pc:spChg>
        <pc:spChg chg="mod">
          <ac:chgData name="Nicolás Friz Pereira" userId="2a1eba85bce628ab" providerId="LiveId" clId="{784942BA-7D0F-4456-B27C-233A209CE62A}" dt="2025-04-05T15:10:11.376" v="920" actId="1076"/>
          <ac:spMkLst>
            <pc:docMk/>
            <pc:sldMk cId="564309267" sldId="290"/>
            <ac:spMk id="10" creationId="{437217B3-2B57-02F2-4719-2AAF38CD1FFD}"/>
          </ac:spMkLst>
        </pc:spChg>
        <pc:spChg chg="mod">
          <ac:chgData name="Nicolás Friz Pereira" userId="2a1eba85bce628ab" providerId="LiveId" clId="{784942BA-7D0F-4456-B27C-233A209CE62A}" dt="2025-04-05T15:10:11.376" v="920" actId="1076"/>
          <ac:spMkLst>
            <pc:docMk/>
            <pc:sldMk cId="564309267" sldId="290"/>
            <ac:spMk id="11" creationId="{5D0389F6-A32F-A3BC-1B59-739A6630A5A5}"/>
          </ac:spMkLst>
        </pc:spChg>
        <pc:picChg chg="mod">
          <ac:chgData name="Nicolás Friz Pereira" userId="2a1eba85bce628ab" providerId="LiveId" clId="{784942BA-7D0F-4456-B27C-233A209CE62A}" dt="2025-04-05T15:10:11.376" v="920" actId="1076"/>
          <ac:picMkLst>
            <pc:docMk/>
            <pc:sldMk cId="564309267" sldId="290"/>
            <ac:picMk id="4" creationId="{1171B4F6-134E-3D87-E9E9-4908327ECB25}"/>
          </ac:picMkLst>
        </pc:picChg>
        <pc:picChg chg="mod">
          <ac:chgData name="Nicolás Friz Pereira" userId="2a1eba85bce628ab" providerId="LiveId" clId="{784942BA-7D0F-4456-B27C-233A209CE62A}" dt="2025-04-05T15:10:11.376" v="920" actId="1076"/>
          <ac:picMkLst>
            <pc:docMk/>
            <pc:sldMk cId="564309267" sldId="290"/>
            <ac:picMk id="6" creationId="{75F9459E-D0AA-BE0B-1F2E-9B0ED446AAD9}"/>
          </ac:picMkLst>
        </pc:picChg>
        <pc:picChg chg="mod">
          <ac:chgData name="Nicolás Friz Pereira" userId="2a1eba85bce628ab" providerId="LiveId" clId="{784942BA-7D0F-4456-B27C-233A209CE62A}" dt="2025-04-05T15:10:11.376" v="920" actId="1076"/>
          <ac:picMkLst>
            <pc:docMk/>
            <pc:sldMk cId="564309267" sldId="290"/>
            <ac:picMk id="7" creationId="{4318F8FA-84C3-7C02-25F5-A3528A2D7858}"/>
          </ac:picMkLst>
        </pc:picChg>
      </pc:sldChg>
      <pc:sldChg chg="addSp delSp modSp mod modNotesTx">
        <pc:chgData name="Nicolás Friz Pereira" userId="2a1eba85bce628ab" providerId="LiveId" clId="{784942BA-7D0F-4456-B27C-233A209CE62A}" dt="2025-04-05T21:29:55.916" v="967" actId="34807"/>
        <pc:sldMkLst>
          <pc:docMk/>
          <pc:sldMk cId="3016704639" sldId="291"/>
        </pc:sldMkLst>
        <pc:spChg chg="mod">
          <ac:chgData name="Nicolás Friz Pereira" userId="2a1eba85bce628ab" providerId="LiveId" clId="{784942BA-7D0F-4456-B27C-233A209CE62A}" dt="2025-04-05T21:21:50.540" v="964" actId="1076"/>
          <ac:spMkLst>
            <pc:docMk/>
            <pc:sldMk cId="3016704639" sldId="291"/>
            <ac:spMk id="2" creationId="{C7A2F34F-FBFF-B308-AF62-C31538B7ED7D}"/>
          </ac:spMkLst>
        </pc:spChg>
        <pc:picChg chg="add del mod">
          <ac:chgData name="Nicolás Friz Pereira" userId="2a1eba85bce628ab" providerId="LiveId" clId="{784942BA-7D0F-4456-B27C-233A209CE62A}" dt="2025-04-05T21:12:51.020" v="946" actId="14826"/>
          <ac:picMkLst>
            <pc:docMk/>
            <pc:sldMk cId="3016704639" sldId="291"/>
            <ac:picMk id="8" creationId="{531F2855-7016-D4C2-82FD-B6BF6A914BE8}"/>
          </ac:picMkLst>
        </pc:picChg>
        <pc:picChg chg="add mod ord">
          <ac:chgData name="Nicolás Friz Pereira" userId="2a1eba85bce628ab" providerId="LiveId" clId="{784942BA-7D0F-4456-B27C-233A209CE62A}" dt="2025-04-05T21:21:45.816" v="963" actId="171"/>
          <ac:picMkLst>
            <pc:docMk/>
            <pc:sldMk cId="3016704639" sldId="291"/>
            <ac:picMk id="10" creationId="{1ECD4ED9-7EF1-5319-9D10-9D0ACDADB333}"/>
          </ac:picMkLst>
        </pc:picChg>
      </pc:sldChg>
      <pc:sldChg chg="addSp delSp modSp new mod modClrScheme chgLayout modNotesTx">
        <pc:chgData name="Nicolás Friz Pereira" userId="2a1eba85bce628ab" providerId="LiveId" clId="{784942BA-7D0F-4456-B27C-233A209CE62A}" dt="2025-04-05T21:29:55.916" v="967" actId="34807"/>
        <pc:sldMkLst>
          <pc:docMk/>
          <pc:sldMk cId="778715370" sldId="292"/>
        </pc:sldMkLst>
        <pc:picChg chg="add mod">
          <ac:chgData name="Nicolás Friz Pereira" userId="2a1eba85bce628ab" providerId="LiveId" clId="{784942BA-7D0F-4456-B27C-233A209CE62A}" dt="2025-04-05T14:52:13.660" v="884" actId="1076"/>
          <ac:picMkLst>
            <pc:docMk/>
            <pc:sldMk cId="778715370" sldId="292"/>
            <ac:picMk id="10" creationId="{6F8BD27E-E37E-8436-DE37-CBE374F403DE}"/>
          </ac:picMkLst>
        </pc:picChg>
      </pc:sldChg>
      <pc:sldChg chg="add del">
        <pc:chgData name="Nicolás Friz Pereira" userId="2a1eba85bce628ab" providerId="LiveId" clId="{784942BA-7D0F-4456-B27C-233A209CE62A}" dt="2025-04-05T14:51:41.354" v="877" actId="2890"/>
        <pc:sldMkLst>
          <pc:docMk/>
          <pc:sldMk cId="1650183382" sldId="292"/>
        </pc:sldMkLst>
      </pc:sldChg>
    </pc:docChg>
  </pc:docChgLst>
  <pc:docChgLst>
    <pc:chgData name="ricardo vidal" userId="5ae4cedbeafb193b" providerId="Windows Live" clId="Web-{711DB698-A8F4-4821-8EF5-4A92D7F1F5BD}"/>
    <pc:docChg chg="modSld">
      <pc:chgData name="ricardo vidal" userId="5ae4cedbeafb193b" providerId="Windows Live" clId="Web-{711DB698-A8F4-4821-8EF5-4A92D7F1F5BD}" dt="2025-04-05T04:46:44.137" v="285" actId="1076"/>
      <pc:docMkLst>
        <pc:docMk/>
      </pc:docMkLst>
      <pc:sldChg chg="modSp">
        <pc:chgData name="ricardo vidal" userId="5ae4cedbeafb193b" providerId="Windows Live" clId="Web-{711DB698-A8F4-4821-8EF5-4A92D7F1F5BD}" dt="2025-04-05T04:41:45.716" v="253" actId="20577"/>
        <pc:sldMkLst>
          <pc:docMk/>
          <pc:sldMk cId="4004635265" sldId="278"/>
        </pc:sldMkLst>
      </pc:sldChg>
      <pc:sldChg chg="addSp delSp modSp mod setBg modClrScheme delDesignElem chgLayout">
        <pc:chgData name="ricardo vidal" userId="5ae4cedbeafb193b" providerId="Windows Live" clId="Web-{711DB698-A8F4-4821-8EF5-4A92D7F1F5BD}" dt="2025-04-05T04:46:44.137" v="285" actId="1076"/>
        <pc:sldMkLst>
          <pc:docMk/>
          <pc:sldMk cId="3981404709" sldId="279"/>
        </pc:sldMkLst>
        <pc:spChg chg="mod ord">
          <ac:chgData name="ricardo vidal" userId="5ae4cedbeafb193b" providerId="Windows Live" clId="Web-{711DB698-A8F4-4821-8EF5-4A92D7F1F5BD}" dt="2025-04-05T04:46:33.637" v="283" actId="1076"/>
          <ac:spMkLst>
            <pc:docMk/>
            <pc:sldMk cId="3981404709" sldId="279"/>
            <ac:spMk id="2" creationId="{3F6A7F26-CA51-C1F8-6CBB-8A05CC8E0C73}"/>
          </ac:spMkLst>
        </pc:spChg>
        <pc:spChg chg="mod ord">
          <ac:chgData name="ricardo vidal" userId="5ae4cedbeafb193b" providerId="Windows Live" clId="Web-{711DB698-A8F4-4821-8EF5-4A92D7F1F5BD}" dt="2025-04-05T04:46:44.137" v="285" actId="1076"/>
          <ac:spMkLst>
            <pc:docMk/>
            <pc:sldMk cId="3981404709" sldId="279"/>
            <ac:spMk id="3" creationId="{053C2A2E-0921-C845-CABE-82CF278793B3}"/>
          </ac:spMkLst>
        </pc:spChg>
        <pc:picChg chg="add mod modCrop">
          <ac:chgData name="ricardo vidal" userId="5ae4cedbeafb193b" providerId="Windows Live" clId="Web-{711DB698-A8F4-4821-8EF5-4A92D7F1F5BD}" dt="2025-04-05T04:46:24.839" v="281" actId="1076"/>
          <ac:picMkLst>
            <pc:docMk/>
            <pc:sldMk cId="3981404709" sldId="279"/>
            <ac:picMk id="4" creationId="{A19D5C33-23F3-5351-821A-F62DF0600F7B}"/>
          </ac:picMkLst>
        </pc:picChg>
      </pc:sldChg>
      <pc:sldChg chg="modSp">
        <pc:chgData name="ricardo vidal" userId="5ae4cedbeafb193b" providerId="Windows Live" clId="Web-{711DB698-A8F4-4821-8EF5-4A92D7F1F5BD}" dt="2025-04-05T04:41:33.965" v="239" actId="1076"/>
        <pc:sldMkLst>
          <pc:docMk/>
          <pc:sldMk cId="3213094213" sldId="280"/>
        </pc:sldMkLst>
        <pc:spChg chg="mod">
          <ac:chgData name="ricardo vidal" userId="5ae4cedbeafb193b" providerId="Windows Live" clId="Web-{711DB698-A8F4-4821-8EF5-4A92D7F1F5BD}" dt="2025-04-05T04:41:33.965" v="239" actId="1076"/>
          <ac:spMkLst>
            <pc:docMk/>
            <pc:sldMk cId="3213094213" sldId="280"/>
            <ac:spMk id="3" creationId="{FE72FE89-65A5-F314-4B7A-F875458689C9}"/>
          </ac:spMkLst>
        </pc:spChg>
      </pc:sldChg>
      <pc:sldChg chg="modSp">
        <pc:chgData name="ricardo vidal" userId="5ae4cedbeafb193b" providerId="Windows Live" clId="Web-{711DB698-A8F4-4821-8EF5-4A92D7F1F5BD}" dt="2025-04-05T04:42:00.732" v="258" actId="20577"/>
        <pc:sldMkLst>
          <pc:docMk/>
          <pc:sldMk cId="3604394688" sldId="281"/>
        </pc:sldMkLst>
        <pc:spChg chg="mod">
          <ac:chgData name="ricardo vidal" userId="5ae4cedbeafb193b" providerId="Windows Live" clId="Web-{711DB698-A8F4-4821-8EF5-4A92D7F1F5BD}" dt="2025-04-05T04:42:00.732" v="258" actId="20577"/>
          <ac:spMkLst>
            <pc:docMk/>
            <pc:sldMk cId="3604394688" sldId="281"/>
            <ac:spMk id="3" creationId="{6FC43111-1417-3930-812C-8E1378EE781E}"/>
          </ac:spMkLst>
        </pc:spChg>
      </pc:sldChg>
      <pc:sldChg chg="modSp">
        <pc:chgData name="ricardo vidal" userId="5ae4cedbeafb193b" providerId="Windows Live" clId="Web-{711DB698-A8F4-4821-8EF5-4A92D7F1F5BD}" dt="2025-04-05T04:42:31.311" v="268" actId="20577"/>
        <pc:sldMkLst>
          <pc:docMk/>
          <pc:sldMk cId="1530057835" sldId="282"/>
        </pc:sldMkLst>
        <pc:spChg chg="mod">
          <ac:chgData name="ricardo vidal" userId="5ae4cedbeafb193b" providerId="Windows Live" clId="Web-{711DB698-A8F4-4821-8EF5-4A92D7F1F5BD}" dt="2025-04-05T04:42:31.311" v="268" actId="20577"/>
          <ac:spMkLst>
            <pc:docMk/>
            <pc:sldMk cId="1530057835" sldId="282"/>
            <ac:spMk id="3" creationId="{9F5805E2-C0DB-541A-D649-C762779D1BF8}"/>
          </ac:spMkLst>
        </pc:spChg>
      </pc:sldChg>
      <pc:sldChg chg="modSp">
        <pc:chgData name="ricardo vidal" userId="5ae4cedbeafb193b" providerId="Windows Live" clId="Web-{711DB698-A8F4-4821-8EF5-4A92D7F1F5BD}" dt="2025-04-05T04:39:47.431" v="191" actId="20577"/>
        <pc:sldMkLst>
          <pc:docMk/>
          <pc:sldMk cId="649900069" sldId="284"/>
        </pc:sldMkLst>
        <pc:spChg chg="mod">
          <ac:chgData name="ricardo vidal" userId="5ae4cedbeafb193b" providerId="Windows Live" clId="Web-{711DB698-A8F4-4821-8EF5-4A92D7F1F5BD}" dt="2025-04-05T04:39:47.431" v="191" actId="20577"/>
          <ac:spMkLst>
            <pc:docMk/>
            <pc:sldMk cId="649900069" sldId="284"/>
            <ac:spMk id="2" creationId="{25B7B16F-932C-9603-7D17-0B6C13E55EEF}"/>
          </ac:spMkLst>
        </pc:spChg>
      </pc:sldChg>
      <pc:sldChg chg="modSp">
        <pc:chgData name="ricardo vidal" userId="5ae4cedbeafb193b" providerId="Windows Live" clId="Web-{711DB698-A8F4-4821-8EF5-4A92D7F1F5BD}" dt="2025-04-05T04:42:15.123" v="266" actId="20577"/>
        <pc:sldMkLst>
          <pc:docMk/>
          <pc:sldMk cId="1817978171" sldId="286"/>
        </pc:sldMkLst>
        <pc:spChg chg="mod">
          <ac:chgData name="ricardo vidal" userId="5ae4cedbeafb193b" providerId="Windows Live" clId="Web-{711DB698-A8F4-4821-8EF5-4A92D7F1F5BD}" dt="2025-04-05T04:42:15.123" v="266" actId="20577"/>
          <ac:spMkLst>
            <pc:docMk/>
            <pc:sldMk cId="1817978171" sldId="286"/>
            <ac:spMk id="2" creationId="{56A5F9B5-7577-9C00-9013-E02439FC1171}"/>
          </ac:spMkLst>
        </pc:spChg>
      </pc:sldChg>
      <pc:sldChg chg="modSp">
        <pc:chgData name="ricardo vidal" userId="5ae4cedbeafb193b" providerId="Windows Live" clId="Web-{711DB698-A8F4-4821-8EF5-4A92D7F1F5BD}" dt="2025-04-05T04:42:48.280" v="270" actId="20577"/>
        <pc:sldMkLst>
          <pc:docMk/>
          <pc:sldMk cId="90840075" sldId="288"/>
        </pc:sldMkLst>
      </pc:sldChg>
    </pc:docChg>
  </pc:docChgLst>
  <pc:docChgLst>
    <pc:chgData name="blanignacia hidalgo" userId="6722e36bc04244c6" providerId="Windows Live" clId="Web-{6DCA9AB5-1E9E-4361-8F9E-C9204341461C}"/>
    <pc:docChg chg="modSld">
      <pc:chgData name="blanignacia hidalgo" userId="6722e36bc04244c6" providerId="Windows Live" clId="Web-{6DCA9AB5-1E9E-4361-8F9E-C9204341461C}" dt="2025-04-03T15:38:28.807" v="172" actId="20577"/>
      <pc:docMkLst>
        <pc:docMk/>
      </pc:docMkLst>
      <pc:sldChg chg="addSp delSp modSp">
        <pc:chgData name="blanignacia hidalgo" userId="6722e36bc04244c6" providerId="Windows Live" clId="Web-{6DCA9AB5-1E9E-4361-8F9E-C9204341461C}" dt="2025-04-03T15:38:28.807" v="172" actId="20577"/>
        <pc:sldMkLst>
          <pc:docMk/>
          <pc:sldMk cId="1842569064" sldId="271"/>
        </pc:sldMkLst>
        <pc:spChg chg="mod">
          <ac:chgData name="blanignacia hidalgo" userId="6722e36bc04244c6" providerId="Windows Live" clId="Web-{6DCA9AB5-1E9E-4361-8F9E-C9204341461C}" dt="2025-04-03T15:38:28.807" v="172" actId="20577"/>
          <ac:spMkLst>
            <pc:docMk/>
            <pc:sldMk cId="1842569064" sldId="271"/>
            <ac:spMk id="2" creationId="{3BAAEF67-701F-3206-EECF-EBCB5D8BC02D}"/>
          </ac:spMkLst>
        </pc:spChg>
        <pc:inkChg chg="add">
          <ac:chgData name="blanignacia hidalgo" userId="6722e36bc04244c6" providerId="Windows Live" clId="Web-{6DCA9AB5-1E9E-4361-8F9E-C9204341461C}" dt="2025-04-03T14:16:05.573" v="68"/>
          <ac:inkMkLst>
            <pc:docMk/>
            <pc:sldMk cId="1842569064" sldId="271"/>
            <ac:inkMk id="9" creationId="{672AA9F7-71CF-1E0B-038C-5541AB82F2F3}"/>
          </ac:inkMkLst>
        </pc:inkChg>
        <pc:inkChg chg="add">
          <ac:chgData name="blanignacia hidalgo" userId="6722e36bc04244c6" providerId="Windows Live" clId="Web-{6DCA9AB5-1E9E-4361-8F9E-C9204341461C}" dt="2025-04-03T14:16:17.261" v="69"/>
          <ac:inkMkLst>
            <pc:docMk/>
            <pc:sldMk cId="1842569064" sldId="271"/>
            <ac:inkMk id="10" creationId="{21555743-32A7-C5CD-BFB6-1D879E3D1A83}"/>
          </ac:inkMkLst>
        </pc:inkChg>
      </pc:sldChg>
      <pc:sldChg chg="modSp">
        <pc:chgData name="blanignacia hidalgo" userId="6722e36bc04244c6" providerId="Windows Live" clId="Web-{6DCA9AB5-1E9E-4361-8F9E-C9204341461C}" dt="2025-04-03T14:15:08.397" v="65" actId="20577"/>
        <pc:sldMkLst>
          <pc:docMk/>
          <pc:sldMk cId="3981404709" sldId="279"/>
        </pc:sldMkLst>
        <pc:spChg chg="mod">
          <ac:chgData name="blanignacia hidalgo" userId="6722e36bc04244c6" providerId="Windows Live" clId="Web-{6DCA9AB5-1E9E-4361-8F9E-C9204341461C}" dt="2025-04-03T14:15:08.397" v="65" actId="20577"/>
          <ac:spMkLst>
            <pc:docMk/>
            <pc:sldMk cId="3981404709" sldId="279"/>
            <ac:spMk id="2" creationId="{3F6A7F26-CA51-C1F8-6CBB-8A05CC8E0C73}"/>
          </ac:spMkLst>
        </pc:spChg>
      </pc:sldChg>
      <pc:sldChg chg="addSp delSp modSp">
        <pc:chgData name="blanignacia hidalgo" userId="6722e36bc04244c6" providerId="Windows Live" clId="Web-{6DCA9AB5-1E9E-4361-8F9E-C9204341461C}" dt="2025-04-03T15:27:45.434" v="170"/>
        <pc:sldMkLst>
          <pc:docMk/>
          <pc:sldMk cId="1469767784" sldId="287"/>
        </pc:sldMkLst>
      </pc:sldChg>
    </pc:docChg>
  </pc:docChgLst>
  <pc:docChgLst>
    <pc:chgData name="blanignacia hidalgo" userId="6722e36bc04244c6" providerId="Windows Live" clId="Web-{D84E676B-1A4B-452D-8007-45BF11D7E6C7}"/>
    <pc:docChg chg="addSld delSld modSld sldOrd">
      <pc:chgData name="blanignacia hidalgo" userId="6722e36bc04244c6" providerId="Windows Live" clId="Web-{D84E676B-1A4B-452D-8007-45BF11D7E6C7}" dt="2025-04-05T14:57:07.078" v="396" actId="1076"/>
      <pc:docMkLst>
        <pc:docMk/>
      </pc:docMkLst>
      <pc:sldChg chg="delSp modSp">
        <pc:chgData name="blanignacia hidalgo" userId="6722e36bc04244c6" providerId="Windows Live" clId="Web-{D84E676B-1A4B-452D-8007-45BF11D7E6C7}" dt="2025-04-05T14:57:07.078" v="396" actId="1076"/>
        <pc:sldMkLst>
          <pc:docMk/>
          <pc:sldMk cId="1842569064" sldId="271"/>
        </pc:sldMkLst>
        <pc:spChg chg="mod">
          <ac:chgData name="blanignacia hidalgo" userId="6722e36bc04244c6" providerId="Windows Live" clId="Web-{D84E676B-1A4B-452D-8007-45BF11D7E6C7}" dt="2025-04-05T14:57:07.078" v="396" actId="1076"/>
          <ac:spMkLst>
            <pc:docMk/>
            <pc:sldMk cId="1842569064" sldId="271"/>
            <ac:spMk id="2" creationId="{3BAAEF67-701F-3206-EECF-EBCB5D8BC02D}"/>
          </ac:spMkLst>
        </pc:spChg>
        <pc:spChg chg="mod">
          <ac:chgData name="blanignacia hidalgo" userId="6722e36bc04244c6" providerId="Windows Live" clId="Web-{D84E676B-1A4B-452D-8007-45BF11D7E6C7}" dt="2025-04-05T14:55:24.728" v="377" actId="1076"/>
          <ac:spMkLst>
            <pc:docMk/>
            <pc:sldMk cId="1842569064" sldId="271"/>
            <ac:spMk id="3" creationId="{E97E1236-0C81-67AF-59CD-22F96D76BB28}"/>
          </ac:spMkLst>
        </pc:spChg>
        <pc:spChg chg="mod">
          <ac:chgData name="blanignacia hidalgo" userId="6722e36bc04244c6" providerId="Windows Live" clId="Web-{D84E676B-1A4B-452D-8007-45BF11D7E6C7}" dt="2025-04-05T14:56:11.200" v="385" actId="14100"/>
          <ac:spMkLst>
            <pc:docMk/>
            <pc:sldMk cId="1842569064" sldId="271"/>
            <ac:spMk id="4" creationId="{85B0A905-A78A-475F-FF73-CBDA3F02D840}"/>
          </ac:spMkLst>
        </pc:spChg>
        <pc:spChg chg="mod">
          <ac:chgData name="blanignacia hidalgo" userId="6722e36bc04244c6" providerId="Windows Live" clId="Web-{D84E676B-1A4B-452D-8007-45BF11D7E6C7}" dt="2025-04-05T14:55:31.620" v="379" actId="14100"/>
          <ac:spMkLst>
            <pc:docMk/>
            <pc:sldMk cId="1842569064" sldId="271"/>
            <ac:spMk id="5" creationId="{D1317247-BADF-07D1-ED44-25F98C341486}"/>
          </ac:spMkLst>
        </pc:spChg>
        <pc:spChg chg="mod">
          <ac:chgData name="blanignacia hidalgo" userId="6722e36bc04244c6" providerId="Windows Live" clId="Web-{D84E676B-1A4B-452D-8007-45BF11D7E6C7}" dt="2025-04-05T14:56:54.842" v="394" actId="1076"/>
          <ac:spMkLst>
            <pc:docMk/>
            <pc:sldMk cId="1842569064" sldId="271"/>
            <ac:spMk id="6" creationId="{E902BA6E-2564-FA4F-A311-D5FB937FA926}"/>
          </ac:spMkLst>
        </pc:spChg>
        <pc:inkChg chg="mod">
          <ac:chgData name="blanignacia hidalgo" userId="6722e36bc04244c6" providerId="Windows Live" clId="Web-{D84E676B-1A4B-452D-8007-45BF11D7E6C7}" dt="2025-04-05T14:55:49.855" v="380" actId="1076"/>
          <ac:inkMkLst>
            <pc:docMk/>
            <pc:sldMk cId="1842569064" sldId="271"/>
            <ac:inkMk id="9" creationId="{672AA9F7-71CF-1E0B-038C-5541AB82F2F3}"/>
          </ac:inkMkLst>
        </pc:inkChg>
        <pc:inkChg chg="mod">
          <ac:chgData name="blanignacia hidalgo" userId="6722e36bc04244c6" providerId="Windows Live" clId="Web-{D84E676B-1A4B-452D-8007-45BF11D7E6C7}" dt="2025-04-05T14:56:57.936" v="395" actId="1076"/>
          <ac:inkMkLst>
            <pc:docMk/>
            <pc:sldMk cId="1842569064" sldId="271"/>
            <ac:inkMk id="10" creationId="{21555743-32A7-C5CD-BFB6-1D879E3D1A83}"/>
          </ac:inkMkLst>
        </pc:inkChg>
      </pc:sldChg>
      <pc:sldChg chg="del ord">
        <pc:chgData name="blanignacia hidalgo" userId="6722e36bc04244c6" providerId="Windows Live" clId="Web-{D84E676B-1A4B-452D-8007-45BF11D7E6C7}" dt="2025-04-05T14:10:34.604" v="246"/>
        <pc:sldMkLst>
          <pc:docMk/>
          <pc:sldMk cId="4004635265" sldId="278"/>
        </pc:sldMkLst>
      </pc:sldChg>
      <pc:sldChg chg="modSp ord">
        <pc:chgData name="blanignacia hidalgo" userId="6722e36bc04244c6" providerId="Windows Live" clId="Web-{D84E676B-1A4B-452D-8007-45BF11D7E6C7}" dt="2025-04-05T14:07:07.341" v="245" actId="20577"/>
        <pc:sldMkLst>
          <pc:docMk/>
          <pc:sldMk cId="3981404709" sldId="279"/>
        </pc:sldMkLst>
        <pc:spChg chg="mod">
          <ac:chgData name="blanignacia hidalgo" userId="6722e36bc04244c6" providerId="Windows Live" clId="Web-{D84E676B-1A4B-452D-8007-45BF11D7E6C7}" dt="2025-04-05T14:07:07.341" v="245" actId="20577"/>
          <ac:spMkLst>
            <pc:docMk/>
            <pc:sldMk cId="3981404709" sldId="279"/>
            <ac:spMk id="2" creationId="{3F6A7F26-CA51-C1F8-6CBB-8A05CC8E0C73}"/>
          </ac:spMkLst>
        </pc:spChg>
      </pc:sldChg>
      <pc:sldChg chg="modSp ord">
        <pc:chgData name="blanignacia hidalgo" userId="6722e36bc04244c6" providerId="Windows Live" clId="Web-{D84E676B-1A4B-452D-8007-45BF11D7E6C7}" dt="2025-04-05T14:12:19.406" v="253"/>
        <pc:sldMkLst>
          <pc:docMk/>
          <pc:sldMk cId="3213094213" sldId="280"/>
        </pc:sldMkLst>
        <pc:graphicFrameChg chg="modGraphic">
          <ac:chgData name="blanignacia hidalgo" userId="6722e36bc04244c6" providerId="Windows Live" clId="Web-{D84E676B-1A4B-452D-8007-45BF11D7E6C7}" dt="2025-04-05T14:12:19.406" v="253"/>
          <ac:graphicFrameMkLst>
            <pc:docMk/>
            <pc:sldMk cId="3213094213" sldId="280"/>
            <ac:graphicFrameMk id="4" creationId="{3AE87B65-17E6-DE54-F7AC-1FFBE3241A95}"/>
          </ac:graphicFrameMkLst>
        </pc:graphicFrameChg>
      </pc:sldChg>
      <pc:sldChg chg="addSp delSp modSp ord">
        <pc:chgData name="blanignacia hidalgo" userId="6722e36bc04244c6" providerId="Windows Live" clId="Web-{D84E676B-1A4B-452D-8007-45BF11D7E6C7}" dt="2025-04-05T14:18:50.942" v="334" actId="14100"/>
        <pc:sldMkLst>
          <pc:docMk/>
          <pc:sldMk cId="3604394688" sldId="281"/>
        </pc:sldMkLst>
        <pc:spChg chg="mod">
          <ac:chgData name="blanignacia hidalgo" userId="6722e36bc04244c6" providerId="Windows Live" clId="Web-{D84E676B-1A4B-452D-8007-45BF11D7E6C7}" dt="2025-04-05T13:56:46.481" v="217" actId="1076"/>
          <ac:spMkLst>
            <pc:docMk/>
            <pc:sldMk cId="3604394688" sldId="281"/>
            <ac:spMk id="3" creationId="{6FC43111-1417-3930-812C-8E1378EE781E}"/>
          </ac:spMkLst>
        </pc:spChg>
      </pc:sldChg>
      <pc:sldChg chg="addSp delSp modSp mod ord setBg setClrOvrMap">
        <pc:chgData name="blanignacia hidalgo" userId="6722e36bc04244c6" providerId="Windows Live" clId="Web-{D84E676B-1A4B-452D-8007-45BF11D7E6C7}" dt="2025-04-05T14:02:56.469" v="240" actId="1076"/>
        <pc:sldMkLst>
          <pc:docMk/>
          <pc:sldMk cId="1530057835" sldId="282"/>
        </pc:sldMkLst>
        <pc:spChg chg="mod">
          <ac:chgData name="blanignacia hidalgo" userId="6722e36bc04244c6" providerId="Windows Live" clId="Web-{D84E676B-1A4B-452D-8007-45BF11D7E6C7}" dt="2025-04-05T14:02:56.469" v="240" actId="1076"/>
          <ac:spMkLst>
            <pc:docMk/>
            <pc:sldMk cId="1530057835" sldId="282"/>
            <ac:spMk id="3" creationId="{9F5805E2-C0DB-541A-D649-C762779D1BF8}"/>
          </ac:spMkLst>
        </pc:spChg>
      </pc:sldChg>
      <pc:sldChg chg="addSp delSp modSp ord">
        <pc:chgData name="blanignacia hidalgo" userId="6722e36bc04244c6" providerId="Windows Live" clId="Web-{D84E676B-1A4B-452D-8007-45BF11D7E6C7}" dt="2025-04-05T14:12:54.892" v="263" actId="1076"/>
        <pc:sldMkLst>
          <pc:docMk/>
          <pc:sldMk cId="1817978171" sldId="286"/>
        </pc:sldMkLst>
        <pc:spChg chg="mod">
          <ac:chgData name="blanignacia hidalgo" userId="6722e36bc04244c6" providerId="Windows Live" clId="Web-{D84E676B-1A4B-452D-8007-45BF11D7E6C7}" dt="2025-04-05T14:12:54.892" v="263" actId="1076"/>
          <ac:spMkLst>
            <pc:docMk/>
            <pc:sldMk cId="1817978171" sldId="286"/>
            <ac:spMk id="2" creationId="{56A5F9B5-7577-9C00-9013-E02439FC1171}"/>
          </ac:spMkLst>
        </pc:spChg>
      </pc:sldChg>
      <pc:sldChg chg="del">
        <pc:chgData name="blanignacia hidalgo" userId="6722e36bc04244c6" providerId="Windows Live" clId="Web-{D84E676B-1A4B-452D-8007-45BF11D7E6C7}" dt="2025-04-05T13:12:28.005" v="9"/>
        <pc:sldMkLst>
          <pc:docMk/>
          <pc:sldMk cId="1469767784" sldId="287"/>
        </pc:sldMkLst>
      </pc:sldChg>
      <pc:sldChg chg="del">
        <pc:chgData name="blanignacia hidalgo" userId="6722e36bc04244c6" providerId="Windows Live" clId="Web-{D84E676B-1A4B-452D-8007-45BF11D7E6C7}" dt="2025-04-05T14:03:19.267" v="241"/>
        <pc:sldMkLst>
          <pc:docMk/>
          <pc:sldMk cId="90840075" sldId="288"/>
        </pc:sldMkLst>
      </pc:sldChg>
      <pc:sldChg chg="new del">
        <pc:chgData name="blanignacia hidalgo" userId="6722e36bc04244c6" providerId="Windows Live" clId="Web-{D84E676B-1A4B-452D-8007-45BF11D7E6C7}" dt="2025-04-05T13:22:11.238" v="15"/>
        <pc:sldMkLst>
          <pc:docMk/>
          <pc:sldMk cId="534892471" sldId="289"/>
        </pc:sldMkLst>
      </pc:sldChg>
      <pc:sldChg chg="addSp delSp modSp new">
        <pc:chgData name="blanignacia hidalgo" userId="6722e36bc04244c6" providerId="Windows Live" clId="Web-{D84E676B-1A4B-452D-8007-45BF11D7E6C7}" dt="2025-04-05T14:33:41.006" v="374" actId="20577"/>
        <pc:sldMkLst>
          <pc:docMk/>
          <pc:sldMk cId="2920749398" sldId="289"/>
        </pc:sldMkLst>
        <pc:spChg chg="mod">
          <ac:chgData name="blanignacia hidalgo" userId="6722e36bc04244c6" providerId="Windows Live" clId="Web-{D84E676B-1A4B-452D-8007-45BF11D7E6C7}" dt="2025-04-05T14:17:55.564" v="332" actId="20577"/>
          <ac:spMkLst>
            <pc:docMk/>
            <pc:sldMk cId="2920749398" sldId="289"/>
            <ac:spMk id="2" creationId="{5A5C6898-3B4B-0512-90F1-BD24CFF51099}"/>
          </ac:spMkLst>
        </pc:spChg>
        <pc:spChg chg="add mod">
          <ac:chgData name="blanignacia hidalgo" userId="6722e36bc04244c6" providerId="Windows Live" clId="Web-{D84E676B-1A4B-452D-8007-45BF11D7E6C7}" dt="2025-04-05T14:30:42.684" v="342" actId="1076"/>
          <ac:spMkLst>
            <pc:docMk/>
            <pc:sldMk cId="2920749398" sldId="289"/>
            <ac:spMk id="8" creationId="{6E837F23-0279-83F5-F5B9-F5E112AD113E}"/>
          </ac:spMkLst>
        </pc:spChg>
        <pc:spChg chg="add mod">
          <ac:chgData name="blanignacia hidalgo" userId="6722e36bc04244c6" providerId="Windows Live" clId="Web-{D84E676B-1A4B-452D-8007-45BF11D7E6C7}" dt="2025-04-05T14:33:36.021" v="371" actId="20577"/>
          <ac:spMkLst>
            <pc:docMk/>
            <pc:sldMk cId="2920749398" sldId="289"/>
            <ac:spMk id="9" creationId="{58D71645-2F39-7655-924E-6C5D331D6D41}"/>
          </ac:spMkLst>
        </pc:spChg>
        <pc:spChg chg="add mod">
          <ac:chgData name="blanignacia hidalgo" userId="6722e36bc04244c6" providerId="Windows Live" clId="Web-{D84E676B-1A4B-452D-8007-45BF11D7E6C7}" dt="2025-04-05T14:33:41.006" v="374" actId="20577"/>
          <ac:spMkLst>
            <pc:docMk/>
            <pc:sldMk cId="2920749398" sldId="289"/>
            <ac:spMk id="10" creationId="{8EC92098-56C7-4B7A-4331-A9B17B147374}"/>
          </ac:spMkLst>
        </pc:spChg>
        <pc:spChg chg="add mod">
          <ac:chgData name="blanignacia hidalgo" userId="6722e36bc04244c6" providerId="Windows Live" clId="Web-{D84E676B-1A4B-452D-8007-45BF11D7E6C7}" dt="2025-04-05T14:17:42.063" v="330" actId="1076"/>
          <ac:spMkLst>
            <pc:docMk/>
            <pc:sldMk cId="2920749398" sldId="289"/>
            <ac:spMk id="11" creationId="{FDE73CF9-24A3-6680-2E9A-0E3A367519D7}"/>
          </ac:spMkLst>
        </pc:spChg>
        <pc:inkChg chg="add">
          <ac:chgData name="blanignacia hidalgo" userId="6722e36bc04244c6" providerId="Windows Live" clId="Web-{D84E676B-1A4B-452D-8007-45BF11D7E6C7}" dt="2025-04-05T14:18:14.268" v="333"/>
          <ac:inkMkLst>
            <pc:docMk/>
            <pc:sldMk cId="2920749398" sldId="289"/>
            <ac:inkMk id="12" creationId="{B02C0E46-7284-FDB7-BBE5-DBEBADB5B47B}"/>
          </ac:inkMkLst>
        </pc:inkChg>
      </pc:sldChg>
      <pc:sldChg chg="new del">
        <pc:chgData name="blanignacia hidalgo" userId="6722e36bc04244c6" providerId="Windows Live" clId="Web-{D84E676B-1A4B-452D-8007-45BF11D7E6C7}" dt="2025-04-05T13:22:23.598" v="17"/>
        <pc:sldMkLst>
          <pc:docMk/>
          <pc:sldMk cId="3355532948" sldId="289"/>
        </pc:sldMkLst>
      </pc:sldChg>
      <pc:sldChg chg="addSp delSp modSp new">
        <pc:chgData name="blanignacia hidalgo" userId="6722e36bc04244c6" providerId="Windows Live" clId="Web-{D84E676B-1A4B-452D-8007-45BF11D7E6C7}" dt="2025-04-05T13:47:06.764" v="192" actId="20577"/>
        <pc:sldMkLst>
          <pc:docMk/>
          <pc:sldMk cId="564309267" sldId="290"/>
        </pc:sldMkLst>
        <pc:spChg chg="mod">
          <ac:chgData name="blanignacia hidalgo" userId="6722e36bc04244c6" providerId="Windows Live" clId="Web-{D84E676B-1A4B-452D-8007-45BF11D7E6C7}" dt="2025-04-05T13:47:06.764" v="192" actId="20577"/>
          <ac:spMkLst>
            <pc:docMk/>
            <pc:sldMk cId="564309267" sldId="290"/>
            <ac:spMk id="2" creationId="{C72412E0-E22E-5BD3-D248-478F859822B0}"/>
          </ac:spMkLst>
        </pc:spChg>
        <pc:spChg chg="add mod">
          <ac:chgData name="blanignacia hidalgo" userId="6722e36bc04244c6" providerId="Windows Live" clId="Web-{D84E676B-1A4B-452D-8007-45BF11D7E6C7}" dt="2025-04-05T13:39:53.242" v="147" actId="1076"/>
          <ac:spMkLst>
            <pc:docMk/>
            <pc:sldMk cId="564309267" sldId="290"/>
            <ac:spMk id="8" creationId="{33B88105-159C-2A22-5B0C-C4270547F300}"/>
          </ac:spMkLst>
        </pc:spChg>
        <pc:spChg chg="add mod">
          <ac:chgData name="blanignacia hidalgo" userId="6722e36bc04244c6" providerId="Windows Live" clId="Web-{D84E676B-1A4B-452D-8007-45BF11D7E6C7}" dt="2025-04-05T13:39:55.852" v="148" actId="1076"/>
          <ac:spMkLst>
            <pc:docMk/>
            <pc:sldMk cId="564309267" sldId="290"/>
            <ac:spMk id="10" creationId="{437217B3-2B57-02F2-4719-2AAF38CD1FFD}"/>
          </ac:spMkLst>
        </pc:spChg>
        <pc:spChg chg="add mod">
          <ac:chgData name="blanignacia hidalgo" userId="6722e36bc04244c6" providerId="Windows Live" clId="Web-{D84E676B-1A4B-452D-8007-45BF11D7E6C7}" dt="2025-04-05T13:40:35.322" v="167" actId="1076"/>
          <ac:spMkLst>
            <pc:docMk/>
            <pc:sldMk cId="564309267" sldId="290"/>
            <ac:spMk id="11" creationId="{5D0389F6-A32F-A3BC-1B59-739A6630A5A5}"/>
          </ac:spMkLst>
        </pc:spChg>
        <pc:picChg chg="add mod">
          <ac:chgData name="blanignacia hidalgo" userId="6722e36bc04244c6" providerId="Windows Live" clId="Web-{D84E676B-1A4B-452D-8007-45BF11D7E6C7}" dt="2025-04-05T13:33:21.713" v="61" actId="1076"/>
          <ac:picMkLst>
            <pc:docMk/>
            <pc:sldMk cId="564309267" sldId="290"/>
            <ac:picMk id="4" creationId="{1171B4F6-134E-3D87-E9E9-4908327ECB25}"/>
          </ac:picMkLst>
        </pc:picChg>
        <pc:picChg chg="add mod">
          <ac:chgData name="blanignacia hidalgo" userId="6722e36bc04244c6" providerId="Windows Live" clId="Web-{D84E676B-1A4B-452D-8007-45BF11D7E6C7}" dt="2025-04-05T13:36:54.240" v="74" actId="1076"/>
          <ac:picMkLst>
            <pc:docMk/>
            <pc:sldMk cId="564309267" sldId="290"/>
            <ac:picMk id="6" creationId="{75F9459E-D0AA-BE0B-1F2E-9B0ED446AAD9}"/>
          </ac:picMkLst>
        </pc:picChg>
        <pc:picChg chg="add mod">
          <ac:chgData name="blanignacia hidalgo" userId="6722e36bc04244c6" providerId="Windows Live" clId="Web-{D84E676B-1A4B-452D-8007-45BF11D7E6C7}" dt="2025-04-05T13:36:52.599" v="73" actId="1076"/>
          <ac:picMkLst>
            <pc:docMk/>
            <pc:sldMk cId="564309267" sldId="290"/>
            <ac:picMk id="7" creationId="{4318F8FA-84C3-7C02-25F5-A3528A2D7858}"/>
          </ac:picMkLst>
        </pc:picChg>
      </pc:sldChg>
      <pc:sldChg chg="delSp modSp new">
        <pc:chgData name="blanignacia hidalgo" userId="6722e36bc04244c6" providerId="Windows Live" clId="Web-{D84E676B-1A4B-452D-8007-45BF11D7E6C7}" dt="2025-04-05T13:42:32.906" v="186"/>
        <pc:sldMkLst>
          <pc:docMk/>
          <pc:sldMk cId="3016704639" sldId="291"/>
        </pc:sldMkLst>
        <pc:spChg chg="mod">
          <ac:chgData name="blanignacia hidalgo" userId="6722e36bc04244c6" providerId="Windows Live" clId="Web-{D84E676B-1A4B-452D-8007-45BF11D7E6C7}" dt="2025-04-05T13:42:19.218" v="185" actId="1076"/>
          <ac:spMkLst>
            <pc:docMk/>
            <pc:sldMk cId="3016704639" sldId="291"/>
            <ac:spMk id="2" creationId="{C7A2F34F-FBFF-B308-AF62-C31538B7ED7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368F83A-302B-D5C7-8388-31A7738B94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55529D8-29D3-4EF8-AFE4-9B04C334D78A}" type="datetimeFigureOut">
              <a:rPr lang="en-US" smtClean="0"/>
              <a:t>4/7/2025</a:t>
            </a:fld>
            <a:endParaRPr lang="en-US"/>
          </a:p>
        </p:txBody>
      </p:sp>
      <p:sp>
        <p:nvSpPr>
          <p:cNvPr id="4" name="Footer Placeholder 3">
            <a:extLst>
              <a:ext uri="{FF2B5EF4-FFF2-40B4-BE49-F238E27FC236}">
                <a16:creationId xmlns:a16="http://schemas.microsoft.com/office/drawing/2014/main" id="{A90593AB-C6A0-9A15-AB36-A73DC45ECA7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Footer</a:t>
            </a:r>
          </a:p>
        </p:txBody>
      </p:sp>
      <p:sp>
        <p:nvSpPr>
          <p:cNvPr id="5" name="Slide Number Placeholder 4">
            <a:extLst>
              <a:ext uri="{FF2B5EF4-FFF2-40B4-BE49-F238E27FC236}">
                <a16:creationId xmlns:a16="http://schemas.microsoft.com/office/drawing/2014/main" id="{EEFA4FD5-91A7-B4C3-9946-947BB86E9AE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BCE52CC-DD0F-44B3-B13D-E7228EEC80E7}" type="slidenum">
              <a:rPr lang="en-US" smtClean="0"/>
              <a:t>‹#›</a:t>
            </a:fld>
            <a:endParaRPr lang="en-US"/>
          </a:p>
        </p:txBody>
      </p:sp>
      <p:sp>
        <p:nvSpPr>
          <p:cNvPr id="6" name="Header Placeholder 5">
            <a:extLst>
              <a:ext uri="{FF2B5EF4-FFF2-40B4-BE49-F238E27FC236}">
                <a16:creationId xmlns:a16="http://schemas.microsoft.com/office/drawing/2014/main" id="{7D257EEE-7A71-A801-1D30-27730853F45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US" altLang="zh-CN"/>
              <a:t>Header</a:t>
            </a:r>
            <a:endParaRPr lang="en-US"/>
          </a:p>
        </p:txBody>
      </p:sp>
    </p:spTree>
    <p:extLst>
      <p:ext uri="{BB962C8B-B14F-4D97-AF65-F5344CB8AC3E}">
        <p14:creationId xmlns:p14="http://schemas.microsoft.com/office/powerpoint/2010/main" val="332336346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5"/>
    </inkml:context>
    <inkml:brush xml:id="br0">
      <inkml:brushProperty name="width" value="0.1" units="cm"/>
      <inkml:brushProperty name="height" value="0.1" units="cm"/>
      <inkml:brushProperty name="color" value="#33CCFF"/>
    </inkml:brush>
  </inkml:definitions>
  <inkml:trace contextRef="#ctx0" brushRef="#br0">11484 5428 16383 0 0,'6'0'0'0'0,"15"0"0"0"0,10 0 0 0 0,13 0 0 0 0,4 0 0 0 0,39 0 0 0 0,49 0 0 0 0,33 0 0 0 0,18 0 0 0 0,11 0 0 0 0,14 0 0 0 0,-9 0 0 0 0,-20 0 0 0 0,-17 0 0 0 0,-29 0 0 0 0,-26 0 0 0 0,-25 0 0 0 0,-15 0 0 0 0,6 0 0 0 0,-4 0 0 0 0,-2 0 0 0 0,-6 0 0 0 0,-9 0 0 0 0,-6 0 0 0 0,0 0 0 0 0,-2 0 0 0 0,-3 0 0 0 0,-3 0 0 0 0,5 0 0 0 0,0 0 0 0 0,-2 0 0 0 0,-1 0 0 0 0,3 0 0 0 0,1 0 0 0 0,4 0 0 0 0,7 0 0 0 0,5 0 0 0 0,11 0 0 0 0,-1 0 0 0 0,-6 0 0 0 0,3 0 0 0 0,3 0 0 0 0,-5 0 0 0 0,5 0 0 0 0,-5 0 0 0 0,6 0 0 0 0,3 0 0 0 0,6 0 0 0 0,21 0 0 0 0,-1 0 0 0 0,-5 0 0 0 0,-2 0 0 0 0,-10 0 0 0 0,18 0 0 0 0,4 0 0 0 0,-11 0 0 0 0,-15 0 0 0 0,3 0 0 0 0,0 0 0 0 0,-3 0 0 0 0,-8 0 0 0 0,-11 0 0 0 0,15 0 0 0 0,1 0 0 0 0,-1 0 0 0 0,-8 0 0 0 0,-9 0 0 0 0,-9 0 0 0 0,-1 0 0 0 0,-3 0 0 0 0,-3 0 0 0 0,-4 0 0 0 0,4 0 0 0 0,1 0 0 0 0,-2 0 0 0 0,-2 0 0 0 0,5 0 0 0 0,-1 0 0 0 0,6 0 0 0 0,5 0 0 0 0,0 0 0 0 0,3 0 0 0 0,3 0 0 0 0,-3 0 0 0 0,-5 0 0 0 0,-7 0 0 0 0,2 0 0 0 0,-1 0 0 0 0,-4 0 0 0 0,-3 0 0 0 0,4 0 0 0 0,1 0 0 0 0,-3 0 0 0 0,11 0 0 0 0,2 0 0 0 0,-2 0 0 0 0,-5 0 0 0 0,1 0 0 0 0,-1 0 0 0 0,-3 0 0 0 0,-3 0 0 0 0,2 0 0 0 0,7 0 0 0 0,19 0 0 0 0,10 0 0 0 0,10 0 0 0 0,-5 0 0 0 0,-11 0 0 0 0,-19 0 0 0 0,-25 0 0 0 0,-31 0 0 0 0,-22 0 0 0 0,-20 0 0 0 0,-17 0 0 0 0,-4 0 0 0 0,2 0 0 0 0,5 0 0 0 0,-2 0 0 0 0,3 0 0 0 0,-3 0 0 0 0,-10 0 0 0 0,0 0 0 0 0,-8 0 0 0 0,-4 0 0 0 0,-8 0 0 0 0,-2 0 0 0 0,-5 0 0 0 0,-24 0 0 0 0,-5 0 0 0 0,-26 0 0 0 0,-20 0 0 0 0,-18 0 0 0 0,-48 0 0 0 0,-3 0 0 0 0,2 0 0 0 0,-5 0 0 0 0,8 0 0 0 0,-20 0 0 0 0,20 0 0 0 0,6 0 0 0 0,15 0 0 0 0,19 0 0 0 0,10 0 0 0 0,24 0 0 0 0,7 0 0 0 0,22 0 0 0 0,16 0 0 0 0,0 0 0 0 0,14 0 0 0 0,-2 0 0 0 0,4 0 0 0 0,-14 0 0 0 0,-12 0 0 0 0,8 0 0 0 0,-2 0 0 0 0,6 0 0 0 0,4 0 0 0 0,-12 0 0 0 0,-11 0 0 0 0,-3 0 0 0 0,-3 0 0 0 0,2 0 0 0 0,-7 0 0 0 0,13 0 0 0 0,-9 0 0 0 0,-6 0 0 0 0,8 0 0 0 0,-17 0 0 0 0,11 0 0 0 0,-2 0 0 0 0,-2 0 0 0 0,17 0 0 0 0,-1 0 0 0 0,15 0 0 0 0,21 0 0 0 0,13 0 0 0 0,14 0 0 0 0,12 0 0 0 0,9 0 0 0 0,-1 0 0 0 0,15 0 0 0 0,24 0 0 0 0,26 0 0 0 0,23 0 0 0 0,23 0 0 0 0,6 0 0 0 0,37 0 0 0 0,17 0 0 0 0,-5 0 0 0 0,8 0 0 0 0,-11 0 0 0 0,-1 0 0 0 0,0 0 0 0 0,-8 0 0 0 0,3 0 0 0 0,8 0 0 0 0,-4 0 0 0 0,-15 0 0 0 0,-5 0 0 0 0,6 0 0 0 0,5 0 0 0 0,3 0 0 0 0,-4 0 0 0 0,6 0 0 0 0,-11 0 0 0 0,-3 0 0 0 0,-11 0 0 0 0,-14 0 0 0 0,-7 0 0 0 0,-8 0 0 0 0,-8 0 0 0 0,-5 0 0 0 0,14 0 0 0 0,5 0 0 0 0,16 0 0 0 0,20 0 0 0 0,0 0 0 0 0,7 0 0 0 0,0 0 0 0 0,12 0 0 0 0,6 0 0 0 0,-13 0 0 0 0,-18 0 0 0 0,-6 0 0 0 0,-12 0 0 0 0,-18 0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3T15:25:18.156"/>
    </inkml:context>
    <inkml:brush xml:id="br0">
      <inkml:brushProperty name="width" value="0.1" units="cm"/>
      <inkml:brushProperty name="height" value="0.1" units="cm"/>
      <inkml:brushProperty name="color" value="#33CCFF"/>
    </inkml:brush>
  </inkml:definitions>
  <inkml:trace contextRef="#ctx0" brushRef="#br0">19929 7862 16383 0 0,'12'0'0'0'0,"12"0"0"0"0,6 0 0 0 0,6 0 0 0 0,9 0 0 0 0,2 0 0 0 0,7 0 0 0 0,7 0 0 0 0,-1 0 0 0 0,-5 0 0 0 0,-4 0 0 0 0,0 0 0 0 0,-1 0 0 0 0,-3 0 0 0 0,-3 0 0 0 0,3 0 0 0 0,1 0 0 0 0,-3 0 0 0 0,11 0 0 0 0,2 0 0 0 0,-2 0 0 0 0,7 0 0 0 0,1 0 0 0 0,1 0 0 0 0,8 0 0 0 0,-1 0 0 0 0,-7 0 0 0 0,-2 0 0 0 0,-5 0 0 0 0,-6 0 0 0 0,6 0 0 0 0,1 0 0 0 0,-4 0 0 0 0,-5 0 0 0 0,8 0 0 0 0,0 0 0 0 0,-3 0 0 0 0,2 0 0 0 0,-3 0 0 0 0,-4 0 0 0 0,-4 0 0 0 0,2 0 0 0 0,25 0 0 0 0,13 0 0 0 0,23 0 0 0 0,-1 0 0 0 0,7 0 0 0 0,-10 0 0 0 0,9 0 0 0 0,4 0 0 0 0,-12 0 0 0 0,-5 0 0 0 0,-14 0 0 0 0,5 0 0 0 0,-8 0 0 0 0,-12 0 0 0 0,-11 0 0 0 0,2 0 0 0 0,-3 0 0 0 0,-5 0 0 0 0,0 0 0 0 0,4 0 0 0 0,-2 0 0 0 0,2 0 0 0 0,3 0 0 0 0,11 0 0 0 0,5 0 0 0 0,-4 0 0 0 0,3 0 0 0 0,-3 0 0 0 0,3 0 0 0 0,-5 0 0 0 0,11 0 0 0 0,-2 0 0 0 0,16 0 0 0 0,5 0 0 0 0,-3 0 0 0 0,-6 0 0 0 0,1 0 0 0 0,-9 0 0 0 0,-7 0 0 0 0,-4 0 0 0 0,-2 0 0 0 0,-7 0 0 0 0,-1 0 0 0 0,0 0 0 0 0,-4 0 0 0 0,0 0 0 0 0,3 0 0 0 0,16 0 0 0 0,20 0 0 0 0,-1 0 0 0 0,8 0 0 0 0,18 0 0 0 0,0 0 0 0 0,-2 0 0 0 0,-15 0 0 0 0,-19 0 0 0 0,-20 0 0 0 0,-7 0 0 0 0,-8 0 0 0 0,-7 0 0 0 0,-5 0 0 0 0,3 0 0 0 0,1 0 0 0 0,-2 0 0 0 0,12 0 0 0 0,2 0 0 0 0,-2 0 0 0 0,-4 0 0 0 0,2 0 0 0 0,-2 0 0 0 0,-3 0 0 0 0,9 0 0 0 0,1 0 0 0 0,-3 0 0 0 0,-4 0 0 0 0,1 0 0 0 0,-1 0 0 0 0,-4 0 0 0 0,-2 0 0 0 0,15 0 0 0 0,4 0 0 0 0,4 0 0 0 0,-3 0 0 0 0,-7 0 0 0 0,-6 0 0 0 0,0 0 0 0 0,4 0 0 0 0,-1 0 0 0 0,2 0 0 0 0,-1 0 0 0 0,-5 0 0 0 0,-4 0 0 0 0,2 0 0 0 0,5 0 0 0 0,1 0 0 0 0,3 0 0 0 0,-3 0 0 0 0,-3 0 0 0 0,-5 0 0 0 0,-16 0 0 0 0,-27 0 0 0 0,-26 0 0 0 0,-16 0 0 0 0,-13 0 0 0 0,-12 0 0 0 0,-1 0 0 0 0,-8 0 0 0 0,1 0 0 0 0,-6 0 0 0 0,4 0 0 0 0,1 0 0 0 0,-18 0 0 0 0,-6 0 0 0 0,0 0 0 0 0,10 0 0 0 0,7 0 0 0 0,11 0 0 0 0,4 0 0 0 0,1 0 0 0 0,-9 0 0 0 0,-10 0 0 0 0,2 0 0 0 0,-11 0 0 0 0,-14 0 0 0 0,-22 0 0 0 0,5 0 0 0 0,10 0 0 0 0,0 0 0 0 0,-33 0 0 0 0,-41 0 0 0 0,-15 0 0 0 0,-24 0 0 0 0,-17 0 0 0 0,-6 0 0 0 0,-24 0 0 0 0,16 0 0 0 0,13 0 0 0 0,42 0 0 0 0,10 0 0 0 0,20 0 0 0 0,25 0 0 0 0,26 0 0 0 0,26 0 0 0 0,17 0 0 0 0,15 0 0 0 0,12 0 0 0 0,8 0 0 0 0,-8 0 0 0 0,-8 0 0 0 0,-13 0 0 0 0,-7 0 0 0 0,-3 0 0 0 0,-7 0 0 0 0,0 0 0 0 0,-18 0 0 0 0,-9 0 0 0 0,-30 0 0 0 0,4 0 0 0 0,14 0 0 0 0,2 0 0 0 0,-2 0 0 0 0,-12 0 0 0 0,-7 0 0 0 0,15 0 0 0 0,5 0 0 0 0,10 0 0 0 0,1 0 0 0 0,6 0 0 0 0,10 0 0 0 0,15 0 0 0 0,-3 0 0 0 0,6 0 0 0 0,11 0 0 0 0,12 0 0 0 0,-5 0 0 0 0,4 0 0 0 0,-15 0 0 0 0,-6 0 0 0 0,-10 0 0 0 0,-1 0 0 0 0,-4 0 0 0 0,-12 0 0 0 0,0 0 0 0 0,-1 0 0 0 0,6 0 0 0 0,1 0 0 0 0,11 0 0 0 0,15 0 0 0 0,20 0 0 0 0,32 0 0 0 0,26 0 0 0 0,19 0 0 0 0,25 0 0 0 0,10 0 0 0 0,3 0 0 0 0,-10 0 0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5-04-05T14:18:15.065"/>
    </inkml:context>
    <inkml:brush xml:id="br0">
      <inkml:brushProperty name="width" value="0.1" units="cm"/>
      <inkml:brushProperty name="height" value="0.1" units="cm"/>
      <inkml:brushProperty name="color" value="#33CCFF"/>
    </inkml:brush>
  </inkml:definitions>
  <inkml:trace contextRef="#ctx0" brushRef="#br0">17637 3619 16383 0 0,'19'0'0'0'0,"13"0"0"0"0,19 0 0 0 0,14 0 0 0 0,2 0 0 0 0,3 0 0 0 0,8 0 0 0 0,3 0 0 0 0,-5 0 0 0 0,-10 0 0 0 0,3 0 0 0 0,-4 0 0 0 0,-6 0 0 0 0,5 0 0 0 0,4 0 0 0 0,-2 0 0 0 0,-1 0 0 0 0,9 0 0 0 0,3 0 0 0 0,2 0 0 0 0,-7 0 0 0 0,-2 0 0 0 0,-7 0 0 0 0,-8 0 0 0 0,-8 0 0 0 0,2 0 0 0 0,-1 0 0 0 0,-3 0 0 0 0,-3 0 0 0 0,5 0 0 0 0,0 0 0 0 0,-2 0 0 0 0,18 0 0 0 0,9 0 0 0 0,13 0 0 0 0,16 0 0 0 0,-2 0 0 0 0,-6 0 0 0 0,14 0 0 0 0,13 0 0 0 0,5 0 0 0 0,-12 0 0 0 0,0 0 0 0 0,-13 0 0 0 0,-11 0 0 0 0,-1 0 0 0 0,-10 0 0 0 0,1 0 0 0 0,6 0 0 0 0,7 0 0 0 0,-5 0 0 0 0,1 0 0 0 0,-1 0 0 0 0,9 0 0 0 0,1 0 0 0 0,4 0 0 0 0,-4 0 0 0 0,1 0 0 0 0,-3 0 0 0 0,7 0 0 0 0,-7 0 0 0 0,5 0 0 0 0,-8 0 0 0 0,6 0 0 0 0,11 0 0 0 0,12 0 0 0 0,5 0 0 0 0,13 0 0 0 0,45 0 0 0 0,17 0 0 0 0,6 0 0 0 0,-7 0 0 0 0,19 0 0 0 0,-21 0 0 0 0,-32 0 0 0 0,-19 0 0 0 0,-15 0 0 0 0,2 0 0 0 0,-17 0 0 0 0,-14 0 0 0 0,-7 0 0 0 0,-7 0 0 0 0,1 0 0 0 0,-9 0 0 0 0,-11 0 0 0 0,0 0 0 0 0,-5 0 0 0 0,6 0 0 0 0,-3 0 0 0 0,12 0 0 0 0,5 0 0 0 0,7 0 0 0 0,7 0 0 0 0,5 0 0 0 0,11 0 0 0 0,-9 0 0 0 0,-8 0 0 0 0,3 0 0 0 0,-9 0 0 0 0,-7 0 0 0 0,-6 0 0 0 0,-10 0 0 0 0,3 0 0 0 0,-6 0 0 0 0,6 0 0 0 0,22 0 0 0 0,8 0 0 0 0,11 0 0 0 0,0 0 0 0 0,-1 0 0 0 0,6 0 0 0 0,-11 0 0 0 0,-11 0 0 0 0,-9 0 0 0 0,0 0 0 0 0,-3 0 0 0 0,-9 0 0 0 0,-11 0 0 0 0,-10 0 0 0 0,-2 0 0 0 0,-3 0 0 0 0,-4 0 0 0 0,10 0 0 0 0,1 0 0 0 0,5 0 0 0 0,3 0 0 0 0,-2 0 0 0 0,-5 0 0 0 0,6 0 0 0 0,-1 0 0 0 0,-5 0 0 0 0,-5 0 0 0 0,0 0 0 0 0,-2 0 0 0 0,4 0 0 0 0,4 0 0 0 0,-1 0 0 0 0,-9 0 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endParaRPr lang="zh-CN" altLang="en-US"/>
          </a:p>
          <a:p>
            <a:pPr lvl="1"/>
            <a:r>
              <a:rPr lang="en-US" altLang="zh-CN"/>
              <a:t>Second</a:t>
            </a:r>
            <a:r>
              <a:rPr lang="zh-CN" altLang="en-US"/>
              <a:t> </a:t>
            </a:r>
            <a:r>
              <a:rPr lang="en-US" altLang="zh-CN"/>
              <a:t>level</a:t>
            </a:r>
            <a:endParaRPr lang="zh-CN" altLang="en-US"/>
          </a:p>
          <a:p>
            <a:pPr lvl="2"/>
            <a:r>
              <a:rPr lang="en-US" altLang="zh-CN"/>
              <a:t>Third</a:t>
            </a:r>
            <a:r>
              <a:rPr lang="zh-CN" altLang="en-US"/>
              <a:t> </a:t>
            </a:r>
            <a:r>
              <a:rPr lang="en-US" altLang="zh-CN"/>
              <a:t>level</a:t>
            </a:r>
            <a:endParaRPr lang="zh-CN" altLang="en-US"/>
          </a:p>
          <a:p>
            <a:pPr lvl="3"/>
            <a:r>
              <a:rPr lang="en-US" altLang="zh-CN"/>
              <a:t>Fourth level</a:t>
            </a:r>
            <a:endParaRPr lang="zh-CN" altLang="en-US"/>
          </a:p>
          <a:p>
            <a:pPr lvl="4"/>
            <a:r>
              <a:rPr lang="en-US" altLang="zh-CN"/>
              <a:t>Fifth level</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3DABDA-89F0-4727-B28F-05A90B0069BB}" type="slidenum">
              <a:rPr lang="zh-CN" altLang="en-US" smtClean="0"/>
              <a:t>‹#›</a:t>
            </a:fld>
            <a:endParaRPr lang="zh-CN" altLang="en-US"/>
          </a:p>
        </p:txBody>
      </p:sp>
      <p:sp>
        <p:nvSpPr>
          <p:cNvPr id="8" name="Date Placeholder 7">
            <a:extLst>
              <a:ext uri="{FF2B5EF4-FFF2-40B4-BE49-F238E27FC236}">
                <a16:creationId xmlns:a16="http://schemas.microsoft.com/office/drawing/2014/main" id="{2D11F53F-2F00-3651-F337-81306AF8F1EE}"/>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F805B-254D-4FE1-8316-FEA92B4B8253}" type="datetimeFigureOut">
              <a:rPr lang="en-US" smtClean="0"/>
              <a:t>4/7/2025</a:t>
            </a:fld>
            <a:endParaRPr lang="en-US"/>
          </a:p>
        </p:txBody>
      </p:sp>
    </p:spTree>
    <p:extLst>
      <p:ext uri="{BB962C8B-B14F-4D97-AF65-F5344CB8AC3E}">
        <p14:creationId xmlns:p14="http://schemas.microsoft.com/office/powerpoint/2010/main" val="4698959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a:xfrm>
            <a:off x="685800" y="4400550"/>
            <a:ext cx="5486400" cy="3600450"/>
          </a:xfrm>
          <a:prstGeom prst="rect">
            <a:avLst/>
          </a:prstGeom>
        </p:spPr>
        <p:txBody>
          <a:bodyPr/>
          <a:lstStyle/>
          <a:p>
            <a:pPr>
              <a:buNone/>
            </a:pPr>
            <a:r>
              <a:rPr lang="es-MX"/>
              <a:t>Generado por </a:t>
            </a:r>
            <a:r>
              <a:rPr lang="es-MX" err="1"/>
              <a:t>Copilot</a:t>
            </a:r>
            <a:br>
              <a:rPr lang="es-MX"/>
            </a:br>
            <a:br>
              <a:rPr lang="es-MX"/>
            </a:br>
            <a:r>
              <a:rPr lang="es-MX"/>
              <a:t>En esta diapositiva, se presenta el proyecto "GOTIM", que se centra en la gestión de órdenes de trabajo en el ámbito de la mecánica industrial. Es importante destacar la colaboración de los integrantes del equipo, así como la guía de los docentes. El uso del engranaje en el logotipo simboliza la conexión con la mecánica, lo que refuerza la relevancia del proyecto en este campo. La presentación visual es atractiva y establece un tono profesional desde el inicio. </a:t>
            </a:r>
            <a:br>
              <a:rPr lang="es-MX"/>
            </a:br>
            <a:r>
              <a:rPr lang="es-MX"/>
              <a:t>______</a:t>
            </a:r>
          </a:p>
          <a:p>
            <a:br>
              <a:rPr lang="es-MX"/>
            </a:br>
            <a:endParaRPr lang="en-CN"/>
          </a:p>
        </p:txBody>
      </p:sp>
      <p:sp>
        <p:nvSpPr>
          <p:cNvPr id="4" name="Slide Number Placeholder 3"/>
          <p:cNvSpPr>
            <a:spLocks noGrp="1"/>
          </p:cNvSpPr>
          <p:nvPr>
            <p:ph type="sldNum" sz="quarter" idx="5"/>
          </p:nvPr>
        </p:nvSpPr>
        <p:spPr/>
        <p:txBody>
          <a:bodyPr/>
          <a:lstStyle/>
          <a:p>
            <a:fld id="{893DABDA-89F0-4727-B28F-05A90B0069BB}" type="slidenum">
              <a:rPr lang="zh-CN" altLang="en-US" smtClean="0"/>
              <a:t>1</a:t>
            </a:fld>
            <a:endParaRPr lang="zh-CN" altLang="en-US"/>
          </a:p>
        </p:txBody>
      </p:sp>
    </p:spTree>
    <p:extLst>
      <p:ext uri="{BB962C8B-B14F-4D97-AF65-F5344CB8AC3E}">
        <p14:creationId xmlns:p14="http://schemas.microsoft.com/office/powerpoint/2010/main" val="33127661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sección de mockups muestra las interfaces de usuario que se desarrollarán para la aplicación. Es esencial resaltar la importancia de un diseño intuitivo y funcional, que facilite la navegación y el uso de la plataforma. Al presentar ejemplos concretos de las pantallas, se puede ilustrar cómo se abordarán las necesidades de los usuarios y se mejorará su experiencia al interactuar con el sistema.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10</a:t>
            </a:fld>
            <a:endParaRPr lang="zh-CN" altLang="en-US"/>
          </a:p>
        </p:txBody>
      </p:sp>
    </p:spTree>
    <p:extLst>
      <p:ext uri="{BB962C8B-B14F-4D97-AF65-F5344CB8AC3E}">
        <p14:creationId xmlns:p14="http://schemas.microsoft.com/office/powerpoint/2010/main" val="41446131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concluye la presentación con un mensaje de unidad y colaboración, simbolizado por la imagen de las manos juntas. Este gesto representa el trabajo en equipo y la diversidad, valores fundamentales para el éxito del proyecto. Es un buen momento para agradecer a todos los involucrados y resaltar la importancia de su contribución en el desarrollo de "GOTIM".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11</a:t>
            </a:fld>
            <a:endParaRPr lang="zh-CN" altLang="en-US"/>
          </a:p>
        </p:txBody>
      </p:sp>
    </p:spTree>
    <p:extLst>
      <p:ext uri="{BB962C8B-B14F-4D97-AF65-F5344CB8AC3E}">
        <p14:creationId xmlns:p14="http://schemas.microsoft.com/office/powerpoint/2010/main" val="24122949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diapositiva final invita a realizar preguntas, lo que fomenta la interacción y el diálogo. Es importante estar preparado para responder a las inquietudes del público, ya que esto puede proporcionar claridad sobre aspectos del proyecto que no se han abordado en detalle. Fomentar un ambiente abierto para preguntas puede enriquecer la discusión y fortalecer el compromiso de los asistentes con 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12</a:t>
            </a:fld>
            <a:endParaRPr lang="zh-CN" altLang="en-US"/>
          </a:p>
        </p:txBody>
      </p:sp>
    </p:spTree>
    <p:extLst>
      <p:ext uri="{BB962C8B-B14F-4D97-AF65-F5344CB8AC3E}">
        <p14:creationId xmlns:p14="http://schemas.microsoft.com/office/powerpoint/2010/main" val="21444921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No hay contenido en esta diapositiva para generar notas del orador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13</a:t>
            </a:fld>
            <a:endParaRPr lang="zh-CN" altLang="en-US"/>
          </a:p>
        </p:txBody>
      </p:sp>
    </p:spTree>
    <p:extLst>
      <p:ext uri="{BB962C8B-B14F-4D97-AF65-F5344CB8AC3E}">
        <p14:creationId xmlns:p14="http://schemas.microsoft.com/office/powerpoint/2010/main" val="26746711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aborda la problemática actual en la gestión de órdenes de trabajo, que se realiza de manera manuscrita, lo que puede llevar a errores y pérdidas de información. La propuesta de solución es el desarrollo de una plataforma web que optimice este proceso. Es fundamental resaltar cómo esta solución no solo mejorará la eficiencia, sino que también permitirá un seguimiento más preciso de las órdenes, beneficiando a todos los involucrados.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2</a:t>
            </a:fld>
            <a:endParaRPr lang="zh-CN" altLang="en-US"/>
          </a:p>
        </p:txBody>
      </p:sp>
    </p:spTree>
    <p:extLst>
      <p:ext uri="{BB962C8B-B14F-4D97-AF65-F5344CB8AC3E}">
        <p14:creationId xmlns:p14="http://schemas.microsoft.com/office/powerpoint/2010/main" val="318178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Los objetivos del proyecto son claros y están bien definidos. El objetivo general se centra en el desarrollo de una plataforma que facilite la gestión de órdenes de trabajo. Además, los objetivos específicos detallan metas cuantificables, como la reducción del tiempo de creación de órdenes y la mejora en la trazabilidad. Estos objetivos son cruciales para medir el éxito del proyecto y asegurar que se cumplan las expectativas de los usuarios.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3</a:t>
            </a:fld>
            <a:endParaRPr lang="zh-CN" altLang="en-US"/>
          </a:p>
        </p:txBody>
      </p:sp>
    </p:spTree>
    <p:extLst>
      <p:ext uri="{BB962C8B-B14F-4D97-AF65-F5344CB8AC3E}">
        <p14:creationId xmlns:p14="http://schemas.microsoft.com/office/powerpoint/2010/main" val="11284916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 el esquema de trabajo conocido como EDT, que organiza las fases del proyecto en secciones claras. Cada sección está coloreada para facilitar la identificación de las etapas, desde la planificación hasta el despliegue. Es importante destacar cómo este enfoque estructurado permite un seguimiento efectivo del progreso y asegura que cada fase se complete antes de avanzar a la siguiente, lo que es esencial para el éxito del proyecto.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4</a:t>
            </a:fld>
            <a:endParaRPr lang="zh-CN" altLang="en-US"/>
          </a:p>
        </p:txBody>
      </p:sp>
    </p:spTree>
    <p:extLst>
      <p:ext uri="{BB962C8B-B14F-4D97-AF65-F5344CB8AC3E}">
        <p14:creationId xmlns:p14="http://schemas.microsoft.com/office/powerpoint/2010/main" val="5382318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detallan los alcances del proyecto, que incluyen funcionalidades clave como el registro de usuarios y la gestión de inventario. También se mencionan limitantes que deben tenerse en cuenta, como la falta de integración con sistemas externos y la ausencia de aplicaciones móviles. Es vital que el equipo esté consciente de estas limitaciones para gestionar las expectativas de los usuarios y planificar adecuadamente el desarrollo.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5</a:t>
            </a:fld>
            <a:endParaRPr lang="zh-CN" altLang="en-US"/>
          </a:p>
        </p:txBody>
      </p:sp>
    </p:spTree>
    <p:extLst>
      <p:ext uri="{BB962C8B-B14F-4D97-AF65-F5344CB8AC3E}">
        <p14:creationId xmlns:p14="http://schemas.microsoft.com/office/powerpoint/2010/main" val="2622393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La metodología adoptada para este proyecto es SCRUM, un enfoque ágil que permite adaptarse a cambios y mejorar la colaboración del equipo. Es importante explicar cómo esta metodología facilita la planificación y ejecución de sprints, asegurando que se mantenga un enfoque en la entrega continua de valor. Además, resaltar los roles dentro del equipo SCRUM puede ayudar a clarificar las responsabilidades de cada miembro.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6</a:t>
            </a:fld>
            <a:endParaRPr lang="zh-CN" altLang="en-US"/>
          </a:p>
        </p:txBody>
      </p:sp>
    </p:spTree>
    <p:extLst>
      <p:ext uri="{BB962C8B-B14F-4D97-AF65-F5344CB8AC3E}">
        <p14:creationId xmlns:p14="http://schemas.microsoft.com/office/powerpoint/2010/main" val="2626020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En esta diapositiva se presentan las tecnologías que se implementarán en el proyecto. El uso de PHP como lenguaje de programación, Laravel como framework y MySQL como base de datos son elecciones estratégicas que garantizan un desarrollo robusto y escalable. Es útil mencionar cómo estas tecnologías se integran para crear una solución eficiente y cómo cada una contribuye a la funcionalidad general de la plataforma.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7</a:t>
            </a:fld>
            <a:endParaRPr lang="zh-CN" altLang="en-US"/>
          </a:p>
        </p:txBody>
      </p:sp>
    </p:spTree>
    <p:extLst>
      <p:ext uri="{BB962C8B-B14F-4D97-AF65-F5344CB8AC3E}">
        <p14:creationId xmlns:p14="http://schemas.microsoft.com/office/powerpoint/2010/main" val="2573566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El cronograma del proyecto está claramente delineado en esta diapositiva, mostrando las fases y actividades programadas. Cada fase está representada con un color específico, lo que facilita la visualización del progreso. Es crucial enfatizar la importancia de cumplir con los plazos establecidos para asegurar que el proyecto avance de manera ordenada y eficiente, y que se logren los objetivos en el tiempo previsto.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8</a:t>
            </a:fld>
            <a:endParaRPr lang="zh-CN" altLang="en-US"/>
          </a:p>
        </p:txBody>
      </p:sp>
    </p:spTree>
    <p:extLst>
      <p:ext uri="{BB962C8B-B14F-4D97-AF65-F5344CB8AC3E}">
        <p14:creationId xmlns:p14="http://schemas.microsoft.com/office/powerpoint/2010/main" val="2386636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buNone/>
            </a:pPr>
            <a:r>
              <a:rPr lang="es-MX"/>
              <a:t>Generado por Copilot</a:t>
            </a:r>
            <a:br>
              <a:rPr lang="es-MX"/>
            </a:br>
            <a:br>
              <a:rPr lang="es-MX"/>
            </a:br>
            <a:r>
              <a:rPr lang="es-MX"/>
              <a:t>Aquí se presenta el modelo de datos, que es fundamental para entender cómo se estructurará la información en la plataforma. Las tablas y sus relaciones son clave para garantizar la integridad y accesibilidad de los datos. Es importante destacar cómo este modelo permitirá una gestión eficiente de las órdenes de trabajo y cómo se relacionan los diferentes elementos dentro del sistema. </a:t>
            </a:r>
            <a:br>
              <a:rPr lang="es-MX"/>
            </a:br>
            <a:r>
              <a:rPr lang="es-MX"/>
              <a:t>______</a:t>
            </a:r>
          </a:p>
          <a:p>
            <a:br>
              <a:rPr lang="es-MX"/>
            </a:br>
            <a:endParaRPr lang="es-CL"/>
          </a:p>
        </p:txBody>
      </p:sp>
      <p:sp>
        <p:nvSpPr>
          <p:cNvPr id="4" name="Marcador de número de diapositiva 3"/>
          <p:cNvSpPr>
            <a:spLocks noGrp="1"/>
          </p:cNvSpPr>
          <p:nvPr>
            <p:ph type="sldNum" sz="quarter" idx="5"/>
          </p:nvPr>
        </p:nvSpPr>
        <p:spPr/>
        <p:txBody>
          <a:bodyPr/>
          <a:lstStyle/>
          <a:p>
            <a:fld id="{893DABDA-89F0-4727-B28F-05A90B0069BB}" type="slidenum">
              <a:rPr lang="zh-CN" altLang="en-US" smtClean="0"/>
              <a:t>9</a:t>
            </a:fld>
            <a:endParaRPr lang="zh-CN" altLang="en-US"/>
          </a:p>
        </p:txBody>
      </p:sp>
    </p:spTree>
    <p:extLst>
      <p:ext uri="{BB962C8B-B14F-4D97-AF65-F5344CB8AC3E}">
        <p14:creationId xmlns:p14="http://schemas.microsoft.com/office/powerpoint/2010/main" val="37644538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6" name="Rectangle 10">
            <a:extLst>
              <a:ext uri="{FF2B5EF4-FFF2-40B4-BE49-F238E27FC236}">
                <a16:creationId xmlns:a16="http://schemas.microsoft.com/office/drawing/2014/main" id="{DEDFF660-44B9-7885-5DCC-4C9555F83228}"/>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252329" y="974035"/>
            <a:ext cx="6747869" cy="3210404"/>
          </a:xfrm>
        </p:spPr>
        <p:txBody>
          <a:bodyPr lIns="0" tIns="0" rIns="0" bIns="0"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252329" y="4477645"/>
            <a:ext cx="6534481" cy="1545336"/>
          </a:xfrm>
        </p:spPr>
        <p:txBody>
          <a:bodyPr lIns="0" tIns="0" rIns="0" bIns="0" anchor="b">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8" name="Date Placeholder 3">
            <a:extLst>
              <a:ext uri="{FF2B5EF4-FFF2-40B4-BE49-F238E27FC236}">
                <a16:creationId xmlns:a16="http://schemas.microsoft.com/office/drawing/2014/main" id="{B7BA9381-262A-B17F-46F5-9F3C97BC3EE4}"/>
              </a:ext>
            </a:extLst>
          </p:cNvPr>
          <p:cNvSpPr>
            <a:spLocks noGrp="1"/>
          </p:cNvSpPr>
          <p:nvPr>
            <p:ph type="dt" sz="half" idx="10"/>
          </p:nvPr>
        </p:nvSpPr>
        <p:spPr>
          <a:xfrm>
            <a:off x="642248" y="6400800"/>
            <a:ext cx="2743200" cy="266700"/>
          </a:xfrm>
        </p:spPr>
        <p:txBody>
          <a:bodyPr/>
          <a:lstStyle/>
          <a:p>
            <a:r>
              <a:rPr lang="en-US" altLang="zh-CN"/>
              <a:t>03/10/2025</a:t>
            </a:r>
            <a:fld id="{4D63035D-22A0-4334-A9AE-2457016C8B47}" type="datetime1">
              <a:rPr lang="en-US" smtClean="0"/>
              <a:t>4/7/2025</a:t>
            </a:fld>
            <a:endParaRPr lang="en-US"/>
          </a:p>
        </p:txBody>
      </p:sp>
      <p:sp>
        <p:nvSpPr>
          <p:cNvPr id="7" name="Footer Placeholder 4">
            <a:extLst>
              <a:ext uri="{FF2B5EF4-FFF2-40B4-BE49-F238E27FC236}">
                <a16:creationId xmlns:a16="http://schemas.microsoft.com/office/drawing/2014/main" id="{5ABCDF71-65BF-6C49-105D-D348EF41CD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BC8F2AA5-D3F6-DAFA-E665-DEFCE26A80B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2" name="Freeform: Shape 3">
            <a:extLst>
              <a:ext uri="{FF2B5EF4-FFF2-40B4-BE49-F238E27FC236}">
                <a16:creationId xmlns:a16="http://schemas.microsoft.com/office/drawing/2014/main" id="{FA1FE77D-9B4D-B4FC-88E1-9ED84E9823FD}"/>
              </a:ext>
              <a:ext uri="{C183D7F6-B498-43B3-948B-1728B52AA6E4}">
                <adec:decorative xmlns:adec="http://schemas.microsoft.com/office/drawing/2017/decorative" val="1"/>
              </a:ext>
            </a:extLst>
          </p:cNvPr>
          <p:cNvSpPr/>
          <p:nvPr userDrawn="1"/>
        </p:nvSpPr>
        <p:spPr>
          <a:xfrm rot="16200000">
            <a:off x="-49818"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4" name="Oval 13">
            <a:extLst>
              <a:ext uri="{FF2B5EF4-FFF2-40B4-BE49-F238E27FC236}">
                <a16:creationId xmlns:a16="http://schemas.microsoft.com/office/drawing/2014/main" id="{E54C3941-2FC1-3C96-F1CD-DAD18E8BF9D1}"/>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0">
            <a:extLst>
              <a:ext uri="{FF2B5EF4-FFF2-40B4-BE49-F238E27FC236}">
                <a16:creationId xmlns:a16="http://schemas.microsoft.com/office/drawing/2014/main" id="{926EEB0A-F27C-6546-05A8-C0556777DF1E}"/>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 Placeholder 10">
            <a:extLst>
              <a:ext uri="{FF2B5EF4-FFF2-40B4-BE49-F238E27FC236}">
                <a16:creationId xmlns:a16="http://schemas.microsoft.com/office/drawing/2014/main" id="{DC80570A-A447-B5FC-F358-DE1603621B7F}"/>
              </a:ext>
            </a:extLst>
          </p:cNvPr>
          <p:cNvSpPr>
            <a:spLocks noGrp="1"/>
          </p:cNvSpPr>
          <p:nvPr>
            <p:ph type="body" sz="quarter" idx="15" hasCustomPrompt="1"/>
          </p:nvPr>
        </p:nvSpPr>
        <p:spPr>
          <a:xfrm>
            <a:off x="642248" y="6054512"/>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5785295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4 item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Straight Connector 96">
            <a:extLst>
              <a:ext uri="{FF2B5EF4-FFF2-40B4-BE49-F238E27FC236}">
                <a16:creationId xmlns:a16="http://schemas.microsoft.com/office/drawing/2014/main" id="{E6848015-40FC-D2CF-56EF-7B2B82A9A6AE}"/>
              </a:ext>
              <a:ext uri="{C183D7F6-B498-43B3-948B-1728B52AA6E4}">
                <adec:decorative xmlns:adec="http://schemas.microsoft.com/office/drawing/2017/decorative" val="1"/>
              </a:ext>
            </a:extLst>
          </p:cNvPr>
          <p:cNvCxnSpPr>
            <a:cxnSpLocks/>
          </p:cNvCxnSpPr>
          <p:nvPr userDrawn="1"/>
        </p:nvCxnSpPr>
        <p:spPr>
          <a:xfrm>
            <a:off x="1266284" y="3023105"/>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 name="Straight Connector 9">
            <a:extLst>
              <a:ext uri="{FF2B5EF4-FFF2-40B4-BE49-F238E27FC236}">
                <a16:creationId xmlns:a16="http://schemas.microsoft.com/office/drawing/2014/main" id="{172BA788-1AE9-2B5A-C0B2-C16236F3A348}"/>
              </a:ext>
              <a:ext uri="{C183D7F6-B498-43B3-948B-1728B52AA6E4}">
                <adec:decorative xmlns:adec="http://schemas.microsoft.com/office/drawing/2017/decorative" val="1"/>
              </a:ext>
            </a:extLst>
          </p:cNvPr>
          <p:cNvCxnSpPr>
            <a:cxnSpLocks/>
          </p:cNvCxnSpPr>
          <p:nvPr userDrawn="1"/>
        </p:nvCxnSpPr>
        <p:spPr>
          <a:xfrm>
            <a:off x="6794767" y="4142315"/>
            <a:ext cx="333836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Text Placeholder 14">
            <a:extLst>
              <a:ext uri="{FF2B5EF4-FFF2-40B4-BE49-F238E27FC236}">
                <a16:creationId xmlns:a16="http://schemas.microsoft.com/office/drawing/2014/main" id="{88715CCF-7A7B-5AAC-D071-DE008B249E48}"/>
              </a:ext>
            </a:extLst>
          </p:cNvPr>
          <p:cNvSpPr>
            <a:spLocks noGrp="1"/>
          </p:cNvSpPr>
          <p:nvPr>
            <p:ph type="body" sz="quarter" idx="25" hasCustomPrompt="1"/>
          </p:nvPr>
        </p:nvSpPr>
        <p:spPr>
          <a:xfrm>
            <a:off x="1266283" y="2466052"/>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01</a:t>
            </a:r>
          </a:p>
        </p:txBody>
      </p:sp>
      <p:sp>
        <p:nvSpPr>
          <p:cNvPr id="40" name="Text Placeholder 9">
            <a:extLst>
              <a:ext uri="{FF2B5EF4-FFF2-40B4-BE49-F238E27FC236}">
                <a16:creationId xmlns:a16="http://schemas.microsoft.com/office/drawing/2014/main" id="{DA9011B5-6D01-3AF0-99E4-6A004B6CA06D}"/>
              </a:ext>
            </a:extLst>
          </p:cNvPr>
          <p:cNvSpPr>
            <a:spLocks noGrp="1"/>
          </p:cNvSpPr>
          <p:nvPr>
            <p:ph type="body" sz="quarter" idx="21" hasCustomPrompt="1"/>
          </p:nvPr>
        </p:nvSpPr>
        <p:spPr>
          <a:xfrm>
            <a:off x="1266283" y="3105777"/>
            <a:ext cx="5104700" cy="1724639"/>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6" name="Text Placeholder 14">
            <a:extLst>
              <a:ext uri="{FF2B5EF4-FFF2-40B4-BE49-F238E27FC236}">
                <a16:creationId xmlns:a16="http://schemas.microsoft.com/office/drawing/2014/main" id="{59ABDEC3-4BEB-A518-046E-129B7D9E2509}"/>
              </a:ext>
            </a:extLst>
          </p:cNvPr>
          <p:cNvSpPr>
            <a:spLocks noGrp="1"/>
          </p:cNvSpPr>
          <p:nvPr>
            <p:ph type="body" sz="quarter" idx="26" hasCustomPrompt="1"/>
          </p:nvPr>
        </p:nvSpPr>
        <p:spPr>
          <a:xfrm>
            <a:off x="6794766" y="3584559"/>
            <a:ext cx="3338363" cy="453356"/>
          </a:xfrm>
        </p:spPr>
        <p:txBody>
          <a:bodyPr lIns="0" tIns="0" rIns="0" bIns="0" anchor="b">
            <a:noAutofit/>
          </a:bodyPr>
          <a:lstStyle>
            <a:lvl1pPr marL="0" indent="0">
              <a:buNone/>
              <a:defRPr sz="2400"/>
            </a:lvl1pPr>
            <a:lvl2pPr>
              <a:defRPr sz="3600"/>
            </a:lvl2pPr>
            <a:lvl3pPr>
              <a:defRPr sz="3600"/>
            </a:lvl3pPr>
            <a:lvl4pPr>
              <a:defRPr sz="3600"/>
            </a:lvl4pPr>
            <a:lvl5pPr>
              <a:defRPr sz="3600"/>
            </a:lvl5pPr>
          </a:lstStyle>
          <a:p>
            <a:pPr lvl="0"/>
            <a:r>
              <a:rPr lang="en-US"/>
              <a:t>02</a:t>
            </a:r>
          </a:p>
        </p:txBody>
      </p:sp>
      <p:sp>
        <p:nvSpPr>
          <p:cNvPr id="41" name="Text Placeholder 9">
            <a:extLst>
              <a:ext uri="{FF2B5EF4-FFF2-40B4-BE49-F238E27FC236}">
                <a16:creationId xmlns:a16="http://schemas.microsoft.com/office/drawing/2014/main" id="{34B40045-4DCE-76DA-58AD-223A1C01919C}"/>
              </a:ext>
            </a:extLst>
          </p:cNvPr>
          <p:cNvSpPr>
            <a:spLocks noGrp="1"/>
          </p:cNvSpPr>
          <p:nvPr>
            <p:ph type="body" sz="quarter" idx="22" hasCustomPrompt="1"/>
          </p:nvPr>
        </p:nvSpPr>
        <p:spPr>
          <a:xfrm>
            <a:off x="6794766" y="4224987"/>
            <a:ext cx="4873773" cy="1600797"/>
          </a:xfrm>
        </p:spPr>
        <p:txBody>
          <a:bodyPr lIns="0" tIns="0" rIns="0" bIns="0">
            <a:noAutofit/>
          </a:bodyPr>
          <a:lstStyle>
            <a:lvl1pPr marL="0" indent="0" algn="l">
              <a:lnSpc>
                <a:spcPct val="100000"/>
              </a:lnSpc>
              <a:spcBef>
                <a:spcPts val="0"/>
              </a:spcBef>
              <a:buNone/>
              <a:defRPr sz="1600" b="1">
                <a:latin typeface="+mj-lt"/>
              </a:defRPr>
            </a:lvl1pPr>
          </a:lstStyle>
          <a:p>
            <a:pPr lvl="0"/>
            <a:r>
              <a:rPr lang="en-US" altLang="zh-CN"/>
              <a:t>Click to edit Master text styles</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15425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E94A473-0E2F-855B-9BE9-646566F82A57}"/>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11F1861-7394-91D1-3FB3-1C63CAD6CDA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844000" y="831919"/>
            <a:ext cx="10504000" cy="1408934"/>
          </a:xfrm>
        </p:spPr>
        <p:txBody>
          <a:bodyPr lIns="0" tIns="0" rIns="0" bIns="0" anchor="b">
            <a:normAutofit/>
          </a:bodyPr>
          <a:lstStyle>
            <a:lvl1pPr>
              <a:defRPr sz="3600"/>
            </a:lvl1pPr>
          </a:lstStyle>
          <a:p>
            <a:r>
              <a:rPr lang="en-US"/>
              <a:t>Click to edit Master title style</a:t>
            </a:r>
          </a:p>
        </p:txBody>
      </p:sp>
      <p:sp>
        <p:nvSpPr>
          <p:cNvPr id="15" name="Content Placeholder 14">
            <a:extLst>
              <a:ext uri="{FF2B5EF4-FFF2-40B4-BE49-F238E27FC236}">
                <a16:creationId xmlns:a16="http://schemas.microsoft.com/office/drawing/2014/main" id="{65C0DFC7-33FF-AA73-3FFC-C978E3721F5C}"/>
              </a:ext>
            </a:extLst>
          </p:cNvPr>
          <p:cNvSpPr>
            <a:spLocks noGrp="1"/>
          </p:cNvSpPr>
          <p:nvPr>
            <p:ph sz="quarter" idx="13"/>
          </p:nvPr>
        </p:nvSpPr>
        <p:spPr>
          <a:xfrm>
            <a:off x="3400425" y="2429164"/>
            <a:ext cx="7947574" cy="3435927"/>
          </a:xfrm>
        </p:spPr>
        <p:txBody>
          <a:bodyPr lIns="0" tIns="0" rIns="0" bIns="0">
            <a:normAutofit/>
          </a:bodyPr>
          <a:lstStyle>
            <a:lvl1pPr>
              <a:defRPr sz="1400"/>
            </a:lvl1pPr>
            <a:lvl2pPr>
              <a:defRPr sz="1200"/>
            </a:lvl2pPr>
            <a:lvl3pPr>
              <a:defRPr sz="1100"/>
            </a:lvl3pPr>
            <a:lvl4pPr>
              <a:defRPr sz="1050"/>
            </a:lvl4pPr>
            <a:lvl5pPr>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89B8E453-8C8A-F7A4-D77C-765B9466A42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34830229-14EC-08ED-D66A-130B5046437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766673F-B093-E7D5-C076-5AEF41184809}"/>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6" name="Oval 5">
            <a:extLst>
              <a:ext uri="{FF2B5EF4-FFF2-40B4-BE49-F238E27FC236}">
                <a16:creationId xmlns:a16="http://schemas.microsoft.com/office/drawing/2014/main" id="{944FA9C6-3F37-9A7B-AE46-A7F94918078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4EE6E05E-CA4A-59B6-994A-26ED66D7F72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61039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1 (Max)">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FCF6D2-D22A-3276-796E-755059E3506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7F380B01-FB3F-7DD6-224D-B483747E33A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userDrawn="1">
            <p:ph type="title" hasCustomPrompt="1"/>
          </p:nvPr>
        </p:nvSpPr>
        <p:spPr>
          <a:xfrm>
            <a:off x="844001" y="831919"/>
            <a:ext cx="10504000" cy="528186"/>
          </a:xfrm>
        </p:spPr>
        <p:txBody>
          <a:bodyPr lIns="0" tIns="0" rIns="0" bIns="0" anchor="ctr">
            <a:no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D003242D-37DC-762E-1EA1-8B102E5213AD}"/>
              </a:ext>
            </a:extLst>
          </p:cNvPr>
          <p:cNvSpPr>
            <a:spLocks noGrp="1"/>
          </p:cNvSpPr>
          <p:nvPr>
            <p:ph sz="quarter" idx="13"/>
          </p:nvPr>
        </p:nvSpPr>
        <p:spPr>
          <a:xfrm>
            <a:off x="843999" y="1486438"/>
            <a:ext cx="10504000" cy="4378654"/>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E62007A-8538-D139-3C5B-8FB0173392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C395DC02-FAD1-051C-FC0A-4556D73CA226}"/>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F529D71B-FE0E-CC62-38E3-7279774AA934}"/>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C676AF1C-25E0-EBF0-0B1D-FA5F7D770210}"/>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F60E189A-D955-6A7F-2779-ED5B5EB97BA0}"/>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156433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1248" y="-1325880"/>
            <a:ext cx="10515600" cy="1325880"/>
          </a:xfrm>
        </p:spPr>
        <p:txBody>
          <a:bodyPr lIns="0" tIns="0" rIns="0" bIns="0" anchor="ctr">
            <a:normAutofit/>
          </a:bodyPr>
          <a:lstStyle>
            <a:lvl1pPr>
              <a:defRPr sz="3600"/>
            </a:lvl1pPr>
          </a:lstStyle>
          <a:p>
            <a:r>
              <a:rPr lang="en-US"/>
              <a:t>Click to edit Master title style</a:t>
            </a:r>
          </a:p>
        </p:txBody>
      </p:sp>
      <p:sp>
        <p:nvSpPr>
          <p:cNvPr id="7" name="Content Placeholder 14">
            <a:extLst>
              <a:ext uri="{FF2B5EF4-FFF2-40B4-BE49-F238E27FC236}">
                <a16:creationId xmlns:a16="http://schemas.microsoft.com/office/drawing/2014/main" id="{9C39C3C5-BCCF-9F66-0E64-6811D986BBB0}"/>
              </a:ext>
            </a:extLst>
          </p:cNvPr>
          <p:cNvSpPr>
            <a:spLocks noGrp="1"/>
          </p:cNvSpPr>
          <p:nvPr>
            <p:ph sz="quarter" idx="13"/>
          </p:nvPr>
        </p:nvSpPr>
        <p:spPr>
          <a:xfrm>
            <a:off x="318799" y="407712"/>
            <a:ext cx="11554400" cy="5827988"/>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B11C69CE-4771-4BFA-AD70-0E51ABA58D6D}"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6664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B85B9BDD-2F0E-42F1-CE42-7711FBBB9457}"/>
              </a:ext>
            </a:extLst>
          </p:cNvPr>
          <p:cNvSpPr>
            <a:spLocks noGrp="1"/>
          </p:cNvSpPr>
          <p:nvPr>
            <p:ph sz="quarter" idx="13"/>
          </p:nvPr>
        </p:nvSpPr>
        <p:spPr>
          <a:xfrm>
            <a:off x="1145621" y="2636196"/>
            <a:ext cx="9900753" cy="322889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31AE7160-8A18-8762-67F8-C71E839BA54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E62296B3-7CBF-6881-5581-81D52C0F36F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8346D7C-F120-5968-2FC4-2F9B5BC6DE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22" name="Oval 6">
            <a:extLst>
              <a:ext uri="{FF2B5EF4-FFF2-40B4-BE49-F238E27FC236}">
                <a16:creationId xmlns:a16="http://schemas.microsoft.com/office/drawing/2014/main" id="{FEAE54C9-349B-EEFD-01BA-52EF837ACA99}"/>
              </a:ext>
              <a:ext uri="{C183D7F6-B498-43B3-948B-1728B52AA6E4}">
                <adec:decorative xmlns:adec="http://schemas.microsoft.com/office/drawing/2017/decorative" val="1"/>
              </a:ext>
            </a:extLst>
          </p:cNvPr>
          <p:cNvSpPr/>
          <p:nvPr userDrawn="1"/>
        </p:nvSpPr>
        <p:spPr>
          <a:xfrm flipV="1">
            <a:off x="844000" y="17740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Rectangle 7">
            <a:extLst>
              <a:ext uri="{FF2B5EF4-FFF2-40B4-BE49-F238E27FC236}">
                <a16:creationId xmlns:a16="http://schemas.microsoft.com/office/drawing/2014/main" id="{D9433BDD-AE57-6F96-8693-7E2D491ACC5B}"/>
              </a:ext>
              <a:ext uri="{C183D7F6-B498-43B3-948B-1728B52AA6E4}">
                <adec:decorative xmlns:adec="http://schemas.microsoft.com/office/drawing/2017/decorative" val="1"/>
              </a:ext>
            </a:extLst>
          </p:cNvPr>
          <p:cNvSpPr/>
          <p:nvPr userDrawn="1"/>
        </p:nvSpPr>
        <p:spPr>
          <a:xfrm flipV="1">
            <a:off x="189482" y="1774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Rectangle 11">
            <a:extLst>
              <a:ext uri="{FF2B5EF4-FFF2-40B4-BE49-F238E27FC236}">
                <a16:creationId xmlns:a16="http://schemas.microsoft.com/office/drawing/2014/main" id="{269FA094-1A8C-FF3E-020B-BE5688AA465C}"/>
              </a:ext>
              <a:ext uri="{C183D7F6-B498-43B3-948B-1728B52AA6E4}">
                <adec:decorative xmlns:adec="http://schemas.microsoft.com/office/drawing/2017/decorative" val="1"/>
              </a:ext>
            </a:extLst>
          </p:cNvPr>
          <p:cNvSpPr/>
          <p:nvPr userDrawn="1"/>
        </p:nvSpPr>
        <p:spPr>
          <a:xfrm rot="16200000" flipV="1">
            <a:off x="2421861" y="4258339"/>
            <a:ext cx="177800" cy="502152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366852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2">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38FCA36-95FF-0CF9-4C71-A29C3BB461F6}"/>
              </a:ext>
              <a:ext uri="{C183D7F6-B498-43B3-948B-1728B52AA6E4}">
                <adec:decorative xmlns:adec="http://schemas.microsoft.com/office/drawing/2017/decorative" val="1"/>
              </a:ext>
            </a:extLst>
          </p:cNvPr>
          <p:cNvSpPr/>
          <p:nvPr userDrawn="1"/>
        </p:nvSpPr>
        <p:spPr>
          <a:xfrm flipH="1">
            <a:off x="6352978" y="5094751"/>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98A648C6-FC37-4FD3-5FDC-5E5E3F26E8BD}"/>
              </a:ext>
              <a:ext uri="{C183D7F6-B498-43B3-948B-1728B52AA6E4}">
                <adec:decorative xmlns:adec="http://schemas.microsoft.com/office/drawing/2017/decorative" val="1"/>
              </a:ext>
            </a:extLst>
          </p:cNvPr>
          <p:cNvSpPr/>
          <p:nvPr userDrawn="1"/>
        </p:nvSpPr>
        <p:spPr>
          <a:xfrm>
            <a:off x="3452077" y="5094751"/>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A06CF2DE-B200-6DAF-AECE-B0AC0EBBE85C}"/>
              </a:ext>
              <a:ext uri="{C183D7F6-B498-43B3-948B-1728B52AA6E4}">
                <adec:decorative xmlns:adec="http://schemas.microsoft.com/office/drawing/2017/decorative" val="1"/>
              </a:ext>
            </a:extLst>
          </p:cNvPr>
          <p:cNvSpPr/>
          <p:nvPr userDrawn="1"/>
        </p:nvSpPr>
        <p:spPr>
          <a:xfrm>
            <a:off x="1684284" y="5087717"/>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EEF99B1E-C976-1CCB-CC3E-9D2C53570AC6}"/>
              </a:ext>
              <a:ext uri="{C183D7F6-B498-43B3-948B-1728B52AA6E4}">
                <adec:decorative xmlns:adec="http://schemas.microsoft.com/office/drawing/2017/decorative" val="1"/>
              </a:ext>
            </a:extLst>
          </p:cNvPr>
          <p:cNvSpPr/>
          <p:nvPr userDrawn="1"/>
        </p:nvSpPr>
        <p:spPr>
          <a:xfrm>
            <a:off x="0" y="5090208"/>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8002700D-8F0A-455D-21D1-F8BB7751DE19}"/>
              </a:ext>
            </a:extLst>
          </p:cNvPr>
          <p:cNvSpPr>
            <a:spLocks noGrp="1"/>
          </p:cNvSpPr>
          <p:nvPr>
            <p:ph type="title" hasCustomPrompt="1"/>
          </p:nvPr>
        </p:nvSpPr>
        <p:spPr>
          <a:xfrm>
            <a:off x="1145622" y="914399"/>
            <a:ext cx="9900753" cy="1358269"/>
          </a:xfrm>
        </p:spPr>
        <p:txBody>
          <a:bodyPr lIns="0" tIns="0" rIns="0" bIns="0">
            <a:normAutofit/>
          </a:bodyPr>
          <a:lstStyle>
            <a:lvl1pPr>
              <a:defRPr sz="3600"/>
            </a:lvl1pPr>
          </a:lstStyle>
          <a:p>
            <a:r>
              <a:rPr lang="en-US"/>
              <a:t>Click to edit Master title style</a:t>
            </a:r>
          </a:p>
        </p:txBody>
      </p:sp>
      <p:sp>
        <p:nvSpPr>
          <p:cNvPr id="10" name="Content Placeholder 14">
            <a:extLst>
              <a:ext uri="{FF2B5EF4-FFF2-40B4-BE49-F238E27FC236}">
                <a16:creationId xmlns:a16="http://schemas.microsoft.com/office/drawing/2014/main" id="{6B768E5A-52FF-F75D-AA3B-1C8B6D15283E}"/>
              </a:ext>
            </a:extLst>
          </p:cNvPr>
          <p:cNvSpPr>
            <a:spLocks noGrp="1"/>
          </p:cNvSpPr>
          <p:nvPr>
            <p:ph sz="quarter" idx="13"/>
          </p:nvPr>
        </p:nvSpPr>
        <p:spPr>
          <a:xfrm>
            <a:off x="1145621" y="2756388"/>
            <a:ext cx="9900753" cy="1358269"/>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Date Placeholder 3">
            <a:extLst>
              <a:ext uri="{FF2B5EF4-FFF2-40B4-BE49-F238E27FC236}">
                <a16:creationId xmlns:a16="http://schemas.microsoft.com/office/drawing/2014/main" id="{DCD4A4BC-F473-7413-C2A5-D07EAE5E277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7" name="Footer Placeholder 4">
            <a:extLst>
              <a:ext uri="{FF2B5EF4-FFF2-40B4-BE49-F238E27FC236}">
                <a16:creationId xmlns:a16="http://schemas.microsoft.com/office/drawing/2014/main" id="{805824B8-6C3A-C914-421D-91C765DD511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E9B860AA-5834-E732-09EE-0B4C2B0216D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cxnSp>
        <p:nvCxnSpPr>
          <p:cNvPr id="2" name="Straight Connector 46">
            <a:extLst>
              <a:ext uri="{FF2B5EF4-FFF2-40B4-BE49-F238E27FC236}">
                <a16:creationId xmlns:a16="http://schemas.microsoft.com/office/drawing/2014/main" id="{D50F56C8-02F6-1FF2-BC4F-491AE782A13F}"/>
              </a:ext>
              <a:ext uri="{C183D7F6-B498-43B3-948B-1728B52AA6E4}">
                <adec:decorative xmlns:adec="http://schemas.microsoft.com/office/drawing/2017/decorative" val="1"/>
              </a:ext>
            </a:extLst>
          </p:cNvPr>
          <p:cNvCxnSpPr>
            <a:cxnSpLocks/>
          </p:cNvCxnSpPr>
          <p:nvPr userDrawn="1"/>
        </p:nvCxnSpPr>
        <p:spPr>
          <a:xfrm>
            <a:off x="1107420" y="2494027"/>
            <a:ext cx="6688772"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285A2FB0-A9D4-F67C-4217-C01C336F90B9}"/>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Rectangle 7">
            <a:extLst>
              <a:ext uri="{FF2B5EF4-FFF2-40B4-BE49-F238E27FC236}">
                <a16:creationId xmlns:a16="http://schemas.microsoft.com/office/drawing/2014/main" id="{14442AF1-E4D2-F10A-B32F-2E74526257D0}"/>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717751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1028347" y="2258568"/>
            <a:ext cx="3813048" cy="3557016"/>
          </a:xfrm>
        </p:spPr>
        <p:txBody>
          <a:bodyPr lIns="0" tIns="0" rIns="0" bIns="0">
            <a:norm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C261A18B-C79C-B070-5D41-0CBA01FD2C32}"/>
              </a:ext>
            </a:extLst>
          </p:cNvPr>
          <p:cNvSpPr>
            <a:spLocks noGrp="1"/>
          </p:cNvSpPr>
          <p:nvPr>
            <p:ph sz="quarter" idx="13"/>
          </p:nvPr>
        </p:nvSpPr>
        <p:spPr>
          <a:xfrm>
            <a:off x="5207352" y="2258568"/>
            <a:ext cx="5839022" cy="3557016"/>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258B73AF-3955-4569-8B4F-B329360A9CBD}"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4" name="Rectangle 13">
            <a:extLst>
              <a:ext uri="{FF2B5EF4-FFF2-40B4-BE49-F238E27FC236}">
                <a16:creationId xmlns:a16="http://schemas.microsoft.com/office/drawing/2014/main" id="{BA1F1CCA-5801-CC5B-119A-E3E19DD49D89}"/>
              </a:ext>
              <a:ext uri="{C183D7F6-B498-43B3-948B-1728B52AA6E4}">
                <adec:decorative xmlns:adec="http://schemas.microsoft.com/office/drawing/2017/decorative" val="1"/>
              </a:ext>
            </a:extLst>
          </p:cNvPr>
          <p:cNvSpPr/>
          <p:nvPr userDrawn="1"/>
        </p:nvSpPr>
        <p:spPr>
          <a:xfrm flipH="1">
            <a:off x="6352978" y="0"/>
            <a:ext cx="5839022" cy="176324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BEE657D3-93D0-4FB1-972C-646B605C4BF3}"/>
              </a:ext>
              <a:ext uri="{C183D7F6-B498-43B3-948B-1728B52AA6E4}">
                <adec:decorative xmlns:adec="http://schemas.microsoft.com/office/drawing/2017/decorative" val="1"/>
              </a:ext>
            </a:extLst>
          </p:cNvPr>
          <p:cNvSpPr/>
          <p:nvPr userDrawn="1"/>
        </p:nvSpPr>
        <p:spPr>
          <a:xfrm>
            <a:off x="3452077" y="0"/>
            <a:ext cx="2435651" cy="176324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Oval 11">
            <a:extLst>
              <a:ext uri="{FF2B5EF4-FFF2-40B4-BE49-F238E27FC236}">
                <a16:creationId xmlns:a16="http://schemas.microsoft.com/office/drawing/2014/main" id="{F7AA8180-1A53-234B-8CF6-65ADAA09EF5F}"/>
              </a:ext>
              <a:ext uri="{C183D7F6-B498-43B3-948B-1728B52AA6E4}">
                <adec:decorative xmlns:adec="http://schemas.microsoft.com/office/drawing/2017/decorative" val="1"/>
              </a:ext>
            </a:extLst>
          </p:cNvPr>
          <p:cNvSpPr/>
          <p:nvPr userDrawn="1"/>
        </p:nvSpPr>
        <p:spPr>
          <a:xfrm>
            <a:off x="1684284" y="-7034"/>
            <a:ext cx="1767791" cy="176779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F1F94D7B-5469-B664-C915-DE6AC38BB4C3}"/>
              </a:ext>
              <a:ext uri="{C183D7F6-B498-43B3-948B-1728B52AA6E4}">
                <adec:decorative xmlns:adec="http://schemas.microsoft.com/office/drawing/2017/decorative" val="1"/>
              </a:ext>
            </a:extLst>
          </p:cNvPr>
          <p:cNvSpPr/>
          <p:nvPr userDrawn="1"/>
        </p:nvSpPr>
        <p:spPr>
          <a:xfrm>
            <a:off x="0" y="-4543"/>
            <a:ext cx="1675844" cy="1767792"/>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Picture 4" descr="Train the trainers: el nuevo ciclo de Ingeniosas junto a Duoc UC –  Ingeniosas">
            <a:extLst>
              <a:ext uri="{FF2B5EF4-FFF2-40B4-BE49-F238E27FC236}">
                <a16:creationId xmlns:a16="http://schemas.microsoft.com/office/drawing/2014/main" id="{250EC57D-0B08-27A5-6621-408A91E82CBE}"/>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921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Content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C5CADB-99AC-488A-7133-10E5DE76512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A203006B-749F-4FAF-D572-3B107413BE53}"/>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Title 1">
            <a:extLst>
              <a:ext uri="{FF2B5EF4-FFF2-40B4-BE49-F238E27FC236}">
                <a16:creationId xmlns:a16="http://schemas.microsoft.com/office/drawing/2014/main" id="{2A7C7037-357A-DAC2-8D07-004BB280441F}"/>
              </a:ext>
            </a:extLst>
          </p:cNvPr>
          <p:cNvSpPr>
            <a:spLocks noGrp="1"/>
          </p:cNvSpPr>
          <p:nvPr>
            <p:ph type="title" hasCustomPrompt="1"/>
          </p:nvPr>
        </p:nvSpPr>
        <p:spPr>
          <a:xfrm>
            <a:off x="844000" y="877456"/>
            <a:ext cx="4142232" cy="4940661"/>
          </a:xfrm>
        </p:spPr>
        <p:txBody>
          <a:bodyPr lIns="0" tIns="0" rIns="0" bIns="0">
            <a:normAutofit/>
          </a:bodyPr>
          <a:lstStyle>
            <a:lvl1pPr>
              <a:defRPr sz="3600"/>
            </a:lvl1pPr>
          </a:lstStyle>
          <a:p>
            <a:r>
              <a:rPr lang="en-US"/>
              <a:t>Click to edit Master title style</a:t>
            </a:r>
          </a:p>
        </p:txBody>
      </p:sp>
      <p:sp>
        <p:nvSpPr>
          <p:cNvPr id="2" name="Content Placeholder 14">
            <a:extLst>
              <a:ext uri="{FF2B5EF4-FFF2-40B4-BE49-F238E27FC236}">
                <a16:creationId xmlns:a16="http://schemas.microsoft.com/office/drawing/2014/main" id="{E95E211B-A490-5F92-9B2C-FEF3E25CE781}"/>
              </a:ext>
            </a:extLst>
          </p:cNvPr>
          <p:cNvSpPr>
            <a:spLocks noGrp="1"/>
          </p:cNvSpPr>
          <p:nvPr>
            <p:ph sz="quarter" idx="13"/>
          </p:nvPr>
        </p:nvSpPr>
        <p:spPr>
          <a:xfrm>
            <a:off x="5291847" y="831918"/>
            <a:ext cx="5754527" cy="2738133"/>
          </a:xfrm>
        </p:spPr>
        <p:txBody>
          <a:bodyPr lIns="0" tIns="0" rIns="0" bIns="0">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53C0C011-1233-FC56-AA5C-DF88FB24AB28}"/>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BCEB22DD-F16F-C3EB-5439-20C05A9D8CC4}"/>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C49AAE25-EEAC-AF75-FC81-21BC617D1B6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B3286C62-1802-4E61-4D00-A502D957675D}"/>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33643DA6-886C-DE80-B92C-E26740EAFE4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13806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5">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CB9DAA1-B1FD-3717-3F96-795C852E7383}"/>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4965959E-D3BE-3B35-72E6-EE1774256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4000" y="877456"/>
            <a:ext cx="4142232" cy="4940661"/>
          </a:xfrm>
        </p:spPr>
        <p:txBody>
          <a:bodyPr lIns="0" tIns="0" rIns="0" bIns="0" anchor="ctr">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00DD584D-65FC-A106-C28D-A6D3A6A06AEC}"/>
              </a:ext>
            </a:extLst>
          </p:cNvPr>
          <p:cNvSpPr>
            <a:spLocks noGrp="1"/>
          </p:cNvSpPr>
          <p:nvPr>
            <p:ph sz="quarter" idx="13"/>
          </p:nvPr>
        </p:nvSpPr>
        <p:spPr>
          <a:xfrm>
            <a:off x="5243209" y="877456"/>
            <a:ext cx="5803165" cy="4987636"/>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2C749CC8-6079-025A-0476-7D1E02235F57}"/>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BB622798-A9D5-13A8-E6EB-283FF564E7E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178BA8E0-712A-77CA-9713-4F206AB0ECB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A2F44F8D-8952-05F9-99FA-D64FD2F50F08}"/>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9FB60CB7-7D69-80F4-AE1F-366A7F0A26D7}"/>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0811520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6">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105965-4EE5-E185-7666-27A5E5F1150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6308540A-D298-C62B-CC21-BC7C6B5F73DA}"/>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831919"/>
            <a:ext cx="3494314" cy="5194161"/>
          </a:xfrm>
        </p:spPr>
        <p:txBody>
          <a:bodyPr lIns="0" tIns="0" rIns="0" bIns="0">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A93AF98B-99CB-F2D7-B247-51CE41CD414B}"/>
              </a:ext>
            </a:extLst>
          </p:cNvPr>
          <p:cNvSpPr>
            <a:spLocks noGrp="1"/>
          </p:cNvSpPr>
          <p:nvPr>
            <p:ph sz="quarter" idx="13"/>
          </p:nvPr>
        </p:nvSpPr>
        <p:spPr>
          <a:xfrm>
            <a:off x="4503907" y="831918"/>
            <a:ext cx="6542468" cy="5194162"/>
          </a:xfrm>
        </p:spPr>
        <p:txBody>
          <a:bodyPr lIns="0" tIns="0" rIns="0" bIns="0" anchor="ctr">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Date Placeholder 3">
            <a:extLst>
              <a:ext uri="{FF2B5EF4-FFF2-40B4-BE49-F238E27FC236}">
                <a16:creationId xmlns:a16="http://schemas.microsoft.com/office/drawing/2014/main" id="{A0F4DE3C-88B6-381C-78FC-8F935A2318D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C5AFEEB4-7A81-9408-C4EF-D8AD90FFC2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5F48F71D-8479-0A54-8684-3F60D22DB4D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Oval 2">
            <a:extLst>
              <a:ext uri="{FF2B5EF4-FFF2-40B4-BE49-F238E27FC236}">
                <a16:creationId xmlns:a16="http://schemas.microsoft.com/office/drawing/2014/main" id="{16816AA6-A60B-C6E1-2885-EB6E2B1FFBB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Rectangle 6">
            <a:extLst>
              <a:ext uri="{FF2B5EF4-FFF2-40B4-BE49-F238E27FC236}">
                <a16:creationId xmlns:a16="http://schemas.microsoft.com/office/drawing/2014/main" id="{5760E10A-DF0B-1339-7826-107A95CC17D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2021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p:spTree>
      <p:nvGrpSpPr>
        <p:cNvPr id="1" name=""/>
        <p:cNvGrpSpPr/>
        <p:nvPr/>
      </p:nvGrpSpPr>
      <p:grpSpPr>
        <a:xfrm>
          <a:off x="0" y="0"/>
          <a:ext cx="0" cy="0"/>
          <a:chOff x="0" y="0"/>
          <a:chExt cx="0" cy="0"/>
        </a:xfrm>
      </p:grpSpPr>
      <p:sp>
        <p:nvSpPr>
          <p:cNvPr id="14" name="Rectangle 10">
            <a:extLst>
              <a:ext uri="{FF2B5EF4-FFF2-40B4-BE49-F238E27FC236}">
                <a16:creationId xmlns:a16="http://schemas.microsoft.com/office/drawing/2014/main" id="{EBD2A05F-7D97-AC92-8751-B2038D22C7B7}"/>
              </a:ext>
              <a:ext uri="{C183D7F6-B498-43B3-948B-1728B52AA6E4}">
                <adec:decorative xmlns:adec="http://schemas.microsoft.com/office/drawing/2017/decorative" val="1"/>
              </a:ext>
            </a:extLst>
          </p:cNvPr>
          <p:cNvSpPr/>
          <p:nvPr userDrawn="1"/>
        </p:nvSpPr>
        <p:spPr>
          <a:xfrm flipH="1">
            <a:off x="10122840" y="3949841"/>
            <a:ext cx="2069156"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660400" y="854239"/>
            <a:ext cx="7833895" cy="3592629"/>
          </a:xfrm>
        </p:spPr>
        <p:txBody>
          <a:bodyPr lIns="0" tIns="0" rIns="0" bIns="0" anchor="b">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657225" y="4617138"/>
            <a:ext cx="7376609" cy="1014984"/>
          </a:xfrm>
        </p:spPr>
        <p:txBody>
          <a:bodyPr lIns="0" tIns="0" rIns="0" bIns="0" anchor="t">
            <a:normAutofit/>
          </a:bodyPr>
          <a:lstStyle>
            <a:lvl1pPr marL="0" indent="0" algn="l">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Date Placeholder 3">
            <a:extLst>
              <a:ext uri="{FF2B5EF4-FFF2-40B4-BE49-F238E27FC236}">
                <a16:creationId xmlns:a16="http://schemas.microsoft.com/office/drawing/2014/main" id="{A3A9F20F-0C3A-1397-9D15-E8FAB1915A63}"/>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D1D99E05-D2CE-BA6C-1B55-023B81570C95}"/>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B17487FF-71BE-78AA-BA49-FBF87B6E398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3" name="Oval 13">
            <a:extLst>
              <a:ext uri="{FF2B5EF4-FFF2-40B4-BE49-F238E27FC236}">
                <a16:creationId xmlns:a16="http://schemas.microsoft.com/office/drawing/2014/main" id="{D4F49636-34EE-9DB1-7F2D-70300BC4B52B}"/>
              </a:ext>
              <a:ext uri="{C183D7F6-B498-43B3-948B-1728B52AA6E4}">
                <adec:decorative xmlns:adec="http://schemas.microsoft.com/office/drawing/2017/decorative" val="1"/>
              </a:ext>
            </a:extLst>
          </p:cNvPr>
          <p:cNvSpPr/>
          <p:nvPr userDrawn="1"/>
        </p:nvSpPr>
        <p:spPr>
          <a:xfrm flipH="1">
            <a:off x="10122846" y="188068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Freeform: Shape 3">
            <a:extLst>
              <a:ext uri="{FF2B5EF4-FFF2-40B4-BE49-F238E27FC236}">
                <a16:creationId xmlns:a16="http://schemas.microsoft.com/office/drawing/2014/main" id="{5EC4A581-A833-A254-3039-BDBCA788BCA6}"/>
              </a:ext>
              <a:ext uri="{C183D7F6-B498-43B3-948B-1728B52AA6E4}">
                <adec:decorative xmlns:adec="http://schemas.microsoft.com/office/drawing/2017/decorative" val="1"/>
              </a:ext>
            </a:extLst>
          </p:cNvPr>
          <p:cNvSpPr/>
          <p:nvPr userDrawn="1"/>
        </p:nvSpPr>
        <p:spPr>
          <a:xfrm rot="16200000">
            <a:off x="-44300" y="44297"/>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2" name="Rectangle 10">
            <a:extLst>
              <a:ext uri="{FF2B5EF4-FFF2-40B4-BE49-F238E27FC236}">
                <a16:creationId xmlns:a16="http://schemas.microsoft.com/office/drawing/2014/main" id="{9FFED0BB-EF13-651B-6B3F-61EAF5473C2D}"/>
              </a:ext>
              <a:ext uri="{C183D7F6-B498-43B3-948B-1728B52AA6E4}">
                <adec:decorative xmlns:adec="http://schemas.microsoft.com/office/drawing/2017/decorative" val="1"/>
              </a:ext>
            </a:extLst>
          </p:cNvPr>
          <p:cNvSpPr/>
          <p:nvPr userDrawn="1"/>
        </p:nvSpPr>
        <p:spPr>
          <a:xfrm flipH="1">
            <a:off x="8153560" y="4795948"/>
            <a:ext cx="1969280" cy="2069155"/>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04CA4762-63F5-8110-8D25-0FE369BADEA0}"/>
              </a:ext>
            </a:extLst>
          </p:cNvPr>
          <p:cNvSpPr>
            <a:spLocks noGrp="1"/>
          </p:cNvSpPr>
          <p:nvPr>
            <p:ph type="body" sz="quarter" idx="15" hasCustomPrompt="1"/>
          </p:nvPr>
        </p:nvSpPr>
        <p:spPr>
          <a:xfrm>
            <a:off x="657225" y="5684986"/>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34896764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Photo 1">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C489336-0C23-2A47-DB03-CA00009C604F}"/>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E8A6D03D-AABD-4AB3-9E1E-4DF31BB8536D}"/>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949885" cy="5194161"/>
          </a:xfrm>
        </p:spPr>
        <p:txBody>
          <a:bodyPr/>
          <a:lstStyle/>
          <a:p>
            <a:endParaRPr lang="en-US"/>
          </a:p>
        </p:txBody>
      </p:sp>
      <p:sp>
        <p:nvSpPr>
          <p:cNvPr id="4" name="Content Placeholder 14">
            <a:extLst>
              <a:ext uri="{FF2B5EF4-FFF2-40B4-BE49-F238E27FC236}">
                <a16:creationId xmlns:a16="http://schemas.microsoft.com/office/drawing/2014/main" id="{3C13A46E-F797-1C4C-30CB-A1D1CF1DE3B6}"/>
              </a:ext>
            </a:extLst>
          </p:cNvPr>
          <p:cNvSpPr>
            <a:spLocks noGrp="1"/>
          </p:cNvSpPr>
          <p:nvPr>
            <p:ph sz="quarter" idx="14"/>
          </p:nvPr>
        </p:nvSpPr>
        <p:spPr>
          <a:xfrm>
            <a:off x="5087669" y="2149812"/>
            <a:ext cx="6241267"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5087669" y="831919"/>
            <a:ext cx="6241267"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007DB0D8-36F3-541C-5D5B-BE7F00E8492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6" name="Footer Placeholder 3">
            <a:extLst>
              <a:ext uri="{FF2B5EF4-FFF2-40B4-BE49-F238E27FC236}">
                <a16:creationId xmlns:a16="http://schemas.microsoft.com/office/drawing/2014/main" id="{329D90C1-EB79-260E-06B5-66A03CAE41D8}"/>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D2A9EC63-48AA-37EC-23B0-6B17D3236C1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F4D911F7-7994-03E9-8128-10F10F99F5D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D1B32CED-CF03-686F-9EA0-80AD67E6EBA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635314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Photo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9DA9BE4-08A4-4088-DC5B-3F23F0E302F9}"/>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Oval 5">
            <a:extLst>
              <a:ext uri="{FF2B5EF4-FFF2-40B4-BE49-F238E27FC236}">
                <a16:creationId xmlns:a16="http://schemas.microsoft.com/office/drawing/2014/main" id="{51F93313-9B95-1A0F-3166-8AA3A63DFC0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7300452" y="831918"/>
            <a:ext cx="4047548" cy="5194161"/>
          </a:xfrm>
        </p:spPr>
        <p:txBody>
          <a:bodyPr/>
          <a:lstStyle/>
          <a:p>
            <a:endParaRPr lang="en-US"/>
          </a:p>
        </p:txBody>
      </p:sp>
      <p:sp>
        <p:nvSpPr>
          <p:cNvPr id="5" name="Content Placeholder 14">
            <a:extLst>
              <a:ext uri="{FF2B5EF4-FFF2-40B4-BE49-F238E27FC236}">
                <a16:creationId xmlns:a16="http://schemas.microsoft.com/office/drawing/2014/main" id="{9B6ED53D-AC89-453B-A25B-CC64DA3F2155}"/>
              </a:ext>
            </a:extLst>
          </p:cNvPr>
          <p:cNvSpPr>
            <a:spLocks noGrp="1"/>
          </p:cNvSpPr>
          <p:nvPr>
            <p:ph sz="quarter" idx="14"/>
          </p:nvPr>
        </p:nvSpPr>
        <p:spPr>
          <a:xfrm>
            <a:off x="877880" y="2149812"/>
            <a:ext cx="6135624" cy="387626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7879" y="831919"/>
            <a:ext cx="6135624" cy="1143000"/>
          </a:xfrm>
        </p:spPr>
        <p:txBody>
          <a:bodyPr lIns="0" tIns="0" rIns="0" bIns="0" anchor="b">
            <a:normAutofit/>
          </a:bodyPr>
          <a:lstStyle>
            <a:lvl1pPr>
              <a:defRPr sz="3600"/>
            </a:lvl1pPr>
          </a:lstStyle>
          <a:p>
            <a:r>
              <a:rPr lang="en-US"/>
              <a:t>Click to edit Master title style</a:t>
            </a:r>
          </a:p>
        </p:txBody>
      </p:sp>
      <p:sp>
        <p:nvSpPr>
          <p:cNvPr id="17" name="Date Placeholder 2">
            <a:extLst>
              <a:ext uri="{FF2B5EF4-FFF2-40B4-BE49-F238E27FC236}">
                <a16:creationId xmlns:a16="http://schemas.microsoft.com/office/drawing/2014/main" id="{AA8B19BB-10BD-EE0C-B647-96D5DC23860C}"/>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6" name="Footer Placeholder 3">
            <a:extLst>
              <a:ext uri="{FF2B5EF4-FFF2-40B4-BE49-F238E27FC236}">
                <a16:creationId xmlns:a16="http://schemas.microsoft.com/office/drawing/2014/main" id="{194587B9-3271-1DBD-D567-666B86C3F58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5" name="Slide Number Placeholder 4">
            <a:extLst>
              <a:ext uri="{FF2B5EF4-FFF2-40B4-BE49-F238E27FC236}">
                <a16:creationId xmlns:a16="http://schemas.microsoft.com/office/drawing/2014/main" id="{514ABFF7-DC89-EED7-524C-B586DAD1EF37}"/>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5241CE73-4958-1726-C9B4-B1B2394278C5}"/>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7F202D8C-E98F-7728-52D1-B44C8EB257E1}"/>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907314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Photo 3">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BC20976-8E96-EA29-B265-5660CEC8E2C0}"/>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01513C9-9EF0-A484-2C49-5EE294C4817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4490000" y="825622"/>
            <a:ext cx="6858000" cy="932688"/>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3374039" cy="5194161"/>
          </a:xfrm>
        </p:spPr>
        <p:txBody>
          <a:bodyPr/>
          <a:lstStyle/>
          <a:p>
            <a:endParaRPr lang="en-US"/>
          </a:p>
        </p:txBody>
      </p:sp>
      <p:sp>
        <p:nvSpPr>
          <p:cNvPr id="3" name="Content Placeholder 14">
            <a:extLst>
              <a:ext uri="{FF2B5EF4-FFF2-40B4-BE49-F238E27FC236}">
                <a16:creationId xmlns:a16="http://schemas.microsoft.com/office/drawing/2014/main" id="{2F6F66EE-0D34-BF84-840D-5515C61DE457}"/>
              </a:ext>
            </a:extLst>
          </p:cNvPr>
          <p:cNvSpPr>
            <a:spLocks noGrp="1"/>
          </p:cNvSpPr>
          <p:nvPr>
            <p:ph sz="quarter" idx="14"/>
          </p:nvPr>
        </p:nvSpPr>
        <p:spPr>
          <a:xfrm>
            <a:off x="4490001" y="1974715"/>
            <a:ext cx="6838936" cy="405136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20C2E4E4-F31A-5808-A175-A469DDB1975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482603C5-7507-EB69-733F-4C701FC008E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7" name="Slide Number Placeholder 4">
            <a:extLst>
              <a:ext uri="{FF2B5EF4-FFF2-40B4-BE49-F238E27FC236}">
                <a16:creationId xmlns:a16="http://schemas.microsoft.com/office/drawing/2014/main" id="{A0D4AA14-0EE9-A172-CD3A-EBE8A6A77931}"/>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5" name="Oval 4">
            <a:extLst>
              <a:ext uri="{FF2B5EF4-FFF2-40B4-BE49-F238E27FC236}">
                <a16:creationId xmlns:a16="http://schemas.microsoft.com/office/drawing/2014/main" id="{92D8354F-0577-6A30-7505-8930D0CF8E8A}"/>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Rectangle 5">
            <a:extLst>
              <a:ext uri="{FF2B5EF4-FFF2-40B4-BE49-F238E27FC236}">
                <a16:creationId xmlns:a16="http://schemas.microsoft.com/office/drawing/2014/main" id="{F6112CC8-70AC-3C75-6385-1A2C0FE2755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4868312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Photo 4">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7DC58E5-8B31-563D-65CE-5CB78BABC5EE}"/>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Oval 10">
            <a:extLst>
              <a:ext uri="{FF2B5EF4-FFF2-40B4-BE49-F238E27FC236}">
                <a16:creationId xmlns:a16="http://schemas.microsoft.com/office/drawing/2014/main" id="{34FC30D6-2036-A49D-2D87-79BB698CFE26}"/>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1">
            <a:extLst>
              <a:ext uri="{FF2B5EF4-FFF2-40B4-BE49-F238E27FC236}">
                <a16:creationId xmlns:a16="http://schemas.microsoft.com/office/drawing/2014/main" id="{5C6104E6-797D-DE61-EBFD-7BF0502BCC04}"/>
              </a:ext>
            </a:extLst>
          </p:cNvPr>
          <p:cNvSpPr>
            <a:spLocks noGrp="1"/>
          </p:cNvSpPr>
          <p:nvPr>
            <p:ph type="title" hasCustomPrompt="1"/>
          </p:nvPr>
        </p:nvSpPr>
        <p:spPr>
          <a:xfrm>
            <a:off x="844000" y="825622"/>
            <a:ext cx="6858000" cy="932688"/>
          </a:xfrm>
        </p:spPr>
        <p:txBody>
          <a:bodyPr lIns="0" tIns="0" rIns="0" bIns="0" anchor="b">
            <a:normAutofit/>
          </a:bodyPr>
          <a:lstStyle>
            <a:lvl1pPr>
              <a:defRPr sz="3600"/>
            </a:lvl1pPr>
          </a:lstStyle>
          <a:p>
            <a:r>
              <a:rPr lang="en-US"/>
              <a:t>Click to edit Master title style</a:t>
            </a:r>
          </a:p>
        </p:txBody>
      </p:sp>
      <p:sp>
        <p:nvSpPr>
          <p:cNvPr id="4" name="Content Placeholder 14">
            <a:extLst>
              <a:ext uri="{FF2B5EF4-FFF2-40B4-BE49-F238E27FC236}">
                <a16:creationId xmlns:a16="http://schemas.microsoft.com/office/drawing/2014/main" id="{70DCF516-124A-7A64-68B6-4E53B51558A3}"/>
              </a:ext>
            </a:extLst>
          </p:cNvPr>
          <p:cNvSpPr>
            <a:spLocks noGrp="1"/>
          </p:cNvSpPr>
          <p:nvPr>
            <p:ph sz="quarter" idx="14"/>
          </p:nvPr>
        </p:nvSpPr>
        <p:spPr>
          <a:xfrm>
            <a:off x="844000" y="1964987"/>
            <a:ext cx="6858000" cy="406109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10">
            <a:extLst>
              <a:ext uri="{FF2B5EF4-FFF2-40B4-BE49-F238E27FC236}">
                <a16:creationId xmlns:a16="http://schemas.microsoft.com/office/drawing/2014/main" id="{41874ABC-5130-9579-629F-5CECD6DC2F74}"/>
              </a:ext>
            </a:extLst>
          </p:cNvPr>
          <p:cNvSpPr>
            <a:spLocks noGrp="1"/>
          </p:cNvSpPr>
          <p:nvPr>
            <p:ph type="pic" sz="quarter" idx="13"/>
          </p:nvPr>
        </p:nvSpPr>
        <p:spPr>
          <a:xfrm>
            <a:off x="7973961" y="831919"/>
            <a:ext cx="3374039" cy="5194161"/>
          </a:xfrm>
        </p:spPr>
        <p:txBody>
          <a:bodyPr/>
          <a:lstStyle/>
          <a:p>
            <a:endParaRPr lang="en-US"/>
          </a:p>
        </p:txBody>
      </p:sp>
      <p:sp>
        <p:nvSpPr>
          <p:cNvPr id="14" name="Date Placeholder 2">
            <a:extLst>
              <a:ext uri="{FF2B5EF4-FFF2-40B4-BE49-F238E27FC236}">
                <a16:creationId xmlns:a16="http://schemas.microsoft.com/office/drawing/2014/main" id="{59F9DDC1-0F34-0AE1-3EEE-1E60892D85FF}"/>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EBEBE2F7-AEE1-67CD-3C02-A67FE8863707}"/>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8" name="Slide Number Placeholder 4">
            <a:extLst>
              <a:ext uri="{FF2B5EF4-FFF2-40B4-BE49-F238E27FC236}">
                <a16:creationId xmlns:a16="http://schemas.microsoft.com/office/drawing/2014/main" id="{9C7317C0-3EE4-FD5D-3CC9-DB7DEBCFF60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 name="Oval 1">
            <a:extLst>
              <a:ext uri="{FF2B5EF4-FFF2-40B4-BE49-F238E27FC236}">
                <a16:creationId xmlns:a16="http://schemas.microsoft.com/office/drawing/2014/main" id="{AD8B416C-0540-7EBC-ACDF-ABEFD1F3ECC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8A909623-94DE-B2B1-C6C6-D617C3FA2EA6}"/>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9649276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985613" y="1130300"/>
            <a:ext cx="4361688" cy="2095430"/>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1130300"/>
            <a:ext cx="5767509" cy="4895779"/>
          </a:xfrm>
          <a:noFill/>
        </p:spPr>
        <p:txBody>
          <a:bodyPr/>
          <a:lstStyle/>
          <a:p>
            <a:endParaRPr lang="en-US"/>
          </a:p>
        </p:txBody>
      </p:sp>
      <p:sp>
        <p:nvSpPr>
          <p:cNvPr id="3" name="Content Placeholder 14">
            <a:extLst>
              <a:ext uri="{FF2B5EF4-FFF2-40B4-BE49-F238E27FC236}">
                <a16:creationId xmlns:a16="http://schemas.microsoft.com/office/drawing/2014/main" id="{B165A762-BACD-319C-9EF5-5CF71AF9C8E3}"/>
              </a:ext>
            </a:extLst>
          </p:cNvPr>
          <p:cNvSpPr>
            <a:spLocks noGrp="1"/>
          </p:cNvSpPr>
          <p:nvPr>
            <p:ph sz="quarter" idx="14"/>
          </p:nvPr>
        </p:nvSpPr>
        <p:spPr>
          <a:xfrm>
            <a:off x="6985613" y="3429000"/>
            <a:ext cx="4343323" cy="2597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C13B293D-5FAC-ED41-C577-E331EA7BCB80}"/>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0661C5A1-EFBE-D83F-E3FA-9D4FE51AE10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20C21C12-B33B-D1AA-BF34-E06F98753E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5" name="Oval 13">
            <a:extLst>
              <a:ext uri="{FF2B5EF4-FFF2-40B4-BE49-F238E27FC236}">
                <a16:creationId xmlns:a16="http://schemas.microsoft.com/office/drawing/2014/main" id="{52F0003B-49B7-E647-B856-A28C13E88A37}"/>
              </a:ext>
              <a:ext uri="{C183D7F6-B498-43B3-948B-1728B52AA6E4}">
                <adec:decorative xmlns:adec="http://schemas.microsoft.com/office/drawing/2017/decorative" val="1"/>
              </a:ext>
            </a:extLst>
          </p:cNvPr>
          <p:cNvSpPr/>
          <p:nvPr userDrawn="1"/>
        </p:nvSpPr>
        <p:spPr>
          <a:xfrm>
            <a:off x="11347301" y="113030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4">
            <a:extLst>
              <a:ext uri="{FF2B5EF4-FFF2-40B4-BE49-F238E27FC236}">
                <a16:creationId xmlns:a16="http://schemas.microsoft.com/office/drawing/2014/main" id="{8B2F7E7F-68C6-DB69-BEB3-80DF0547A130}"/>
              </a:ext>
              <a:ext uri="{C183D7F6-B498-43B3-948B-1728B52AA6E4}">
                <adec:decorative xmlns:adec="http://schemas.microsoft.com/office/drawing/2017/decorative" val="1"/>
              </a:ext>
            </a:extLst>
          </p:cNvPr>
          <p:cNvSpPr/>
          <p:nvPr userDrawn="1"/>
        </p:nvSpPr>
        <p:spPr>
          <a:xfrm>
            <a:off x="10692783" y="113029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145122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Photo 6">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780E457-D284-8068-957F-D85B00F3FC84}"/>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7C48C225-FAD4-92C8-17A3-928B4B089431}"/>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Title 1">
            <a:extLst>
              <a:ext uri="{FF2B5EF4-FFF2-40B4-BE49-F238E27FC236}">
                <a16:creationId xmlns:a16="http://schemas.microsoft.com/office/drawing/2014/main" id="{B0E64AB3-51D9-9992-E51A-78ADA62E241F}"/>
              </a:ext>
            </a:extLst>
          </p:cNvPr>
          <p:cNvSpPr>
            <a:spLocks noGrp="1"/>
          </p:cNvSpPr>
          <p:nvPr>
            <p:ph type="title" hasCustomPrompt="1"/>
          </p:nvPr>
        </p:nvSpPr>
        <p:spPr>
          <a:xfrm>
            <a:off x="844063" y="831918"/>
            <a:ext cx="4361688" cy="1527048"/>
          </a:xfrm>
        </p:spPr>
        <p:txBody>
          <a:bodyPr lIns="0" tIns="0" rIns="0" bIns="0" anchor="b">
            <a:norm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5C4894AA-FFFC-1F6C-8D9F-E941F8EBE6EB}"/>
              </a:ext>
            </a:extLst>
          </p:cNvPr>
          <p:cNvSpPr>
            <a:spLocks noGrp="1"/>
          </p:cNvSpPr>
          <p:nvPr>
            <p:ph sz="quarter" idx="14"/>
          </p:nvPr>
        </p:nvSpPr>
        <p:spPr>
          <a:xfrm>
            <a:off x="844000" y="2560901"/>
            <a:ext cx="4361689" cy="34651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Picture Placeholder 10">
            <a:extLst>
              <a:ext uri="{FF2B5EF4-FFF2-40B4-BE49-F238E27FC236}">
                <a16:creationId xmlns:a16="http://schemas.microsoft.com/office/drawing/2014/main" id="{992B4E0B-09D2-1770-AF0A-79593CF5C03A}"/>
              </a:ext>
            </a:extLst>
          </p:cNvPr>
          <p:cNvSpPr>
            <a:spLocks noGrp="1"/>
          </p:cNvSpPr>
          <p:nvPr>
            <p:ph type="pic" sz="quarter" idx="13"/>
          </p:nvPr>
        </p:nvSpPr>
        <p:spPr>
          <a:xfrm>
            <a:off x="5580428" y="831918"/>
            <a:ext cx="5767509" cy="5194161"/>
          </a:xfrm>
        </p:spPr>
        <p:txBody>
          <a:bodyPr/>
          <a:lstStyle/>
          <a:p>
            <a:endParaRPr lang="en-US"/>
          </a:p>
        </p:txBody>
      </p:sp>
      <p:sp>
        <p:nvSpPr>
          <p:cNvPr id="11" name="Date Placeholder 2">
            <a:extLst>
              <a:ext uri="{FF2B5EF4-FFF2-40B4-BE49-F238E27FC236}">
                <a16:creationId xmlns:a16="http://schemas.microsoft.com/office/drawing/2014/main" id="{767B0CE1-4683-787E-7E78-385D3963DD69}"/>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0" name="Footer Placeholder 3">
            <a:extLst>
              <a:ext uri="{FF2B5EF4-FFF2-40B4-BE49-F238E27FC236}">
                <a16:creationId xmlns:a16="http://schemas.microsoft.com/office/drawing/2014/main" id="{1FC3404C-1D8E-1568-8A3A-54E59FB1D2DF}"/>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4" name="Slide Number Placeholder 4">
            <a:extLst>
              <a:ext uri="{FF2B5EF4-FFF2-40B4-BE49-F238E27FC236}">
                <a16:creationId xmlns:a16="http://schemas.microsoft.com/office/drawing/2014/main" id="{3EB56144-4670-1B58-E7A7-D1422FD2B796}"/>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 name="Oval 1">
            <a:extLst>
              <a:ext uri="{FF2B5EF4-FFF2-40B4-BE49-F238E27FC236}">
                <a16:creationId xmlns:a16="http://schemas.microsoft.com/office/drawing/2014/main" id="{D65FCF90-9957-3ECF-3797-C2D9FEE25C94}"/>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6CE1DC3D-3F35-8AEA-04FB-01F83E254A3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2536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Photo 7">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143B539-8924-C0B8-CCA7-34D998DFBE98}"/>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994CABF7-7146-2440-C062-A7A27E048FE7}"/>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6825064" y="825622"/>
            <a:ext cx="4522936" cy="93268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8"/>
            <a:ext cx="5648242" cy="5194161"/>
          </a:xfrm>
        </p:spPr>
        <p:txBody>
          <a:bodyPr/>
          <a:lstStyle/>
          <a:p>
            <a:endParaRPr lang="en-US"/>
          </a:p>
        </p:txBody>
      </p:sp>
      <p:sp>
        <p:nvSpPr>
          <p:cNvPr id="5" name="Content Placeholder 14">
            <a:extLst>
              <a:ext uri="{FF2B5EF4-FFF2-40B4-BE49-F238E27FC236}">
                <a16:creationId xmlns:a16="http://schemas.microsoft.com/office/drawing/2014/main" id="{0D6E1E71-0B89-05C8-E774-C2A7B85E9410}"/>
              </a:ext>
            </a:extLst>
          </p:cNvPr>
          <p:cNvSpPr>
            <a:spLocks noGrp="1"/>
          </p:cNvSpPr>
          <p:nvPr>
            <p:ph sz="quarter" idx="14"/>
          </p:nvPr>
        </p:nvSpPr>
        <p:spPr>
          <a:xfrm>
            <a:off x="6825064" y="1926077"/>
            <a:ext cx="4503872" cy="4100003"/>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Date Placeholder 2">
            <a:extLst>
              <a:ext uri="{FF2B5EF4-FFF2-40B4-BE49-F238E27FC236}">
                <a16:creationId xmlns:a16="http://schemas.microsoft.com/office/drawing/2014/main" id="{874D5977-75E4-C67F-7EED-E31BDE0F0AE1}"/>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627033D7-64E7-A801-F814-EFB769601953}"/>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B84A8F00-1CC3-8925-1509-3B5E9754447A}"/>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3C7AEE2D-FC46-D9E4-9B50-387B4FD567F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2DD62481-A06C-5002-BF7F-77030C50D3B2}"/>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217047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Photo 8">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73C539E-0623-5929-BCEC-D78603191F72}"/>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DE87B982-FFFC-A392-9770-4B6E1013F55E}"/>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490" y="831918"/>
            <a:ext cx="4572000" cy="1454081"/>
          </a:xfrm>
        </p:spPr>
        <p:txBody>
          <a:bodyPr lIns="0" tIns="0" rIns="0" bIns="0" anchor="b">
            <a:noAutofit/>
          </a:bodyPr>
          <a:lstStyle>
            <a:lvl1pPr>
              <a:defRPr sz="3600"/>
            </a:lvl1pPr>
          </a:lstStyle>
          <a:p>
            <a:r>
              <a:rPr lang="en-US"/>
              <a:t>Click to edit Master title style</a:t>
            </a:r>
          </a:p>
        </p:txBody>
      </p:sp>
      <p:sp>
        <p:nvSpPr>
          <p:cNvPr id="5" name="Content Placeholder 14">
            <a:extLst>
              <a:ext uri="{FF2B5EF4-FFF2-40B4-BE49-F238E27FC236}">
                <a16:creationId xmlns:a16="http://schemas.microsoft.com/office/drawing/2014/main" id="{12B2705C-C73D-683F-26BE-4A73BC9A33CE}"/>
              </a:ext>
            </a:extLst>
          </p:cNvPr>
          <p:cNvSpPr>
            <a:spLocks noGrp="1"/>
          </p:cNvSpPr>
          <p:nvPr>
            <p:ph sz="quarter" idx="14"/>
          </p:nvPr>
        </p:nvSpPr>
        <p:spPr>
          <a:xfrm>
            <a:off x="873491" y="2461098"/>
            <a:ext cx="4571999" cy="356498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5917721" y="831919"/>
            <a:ext cx="5430280" cy="5194162"/>
          </a:xfrm>
        </p:spPr>
        <p:txBody>
          <a:bodyPr/>
          <a:lstStyle/>
          <a:p>
            <a:endParaRPr lang="en-US"/>
          </a:p>
        </p:txBody>
      </p:sp>
      <p:sp>
        <p:nvSpPr>
          <p:cNvPr id="14" name="Date Placeholder 2">
            <a:extLst>
              <a:ext uri="{FF2B5EF4-FFF2-40B4-BE49-F238E27FC236}">
                <a16:creationId xmlns:a16="http://schemas.microsoft.com/office/drawing/2014/main" id="{16AE17EA-5DE5-8855-1E1E-385F234BA0D4}"/>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3" name="Footer Placeholder 3">
            <a:extLst>
              <a:ext uri="{FF2B5EF4-FFF2-40B4-BE49-F238E27FC236}">
                <a16:creationId xmlns:a16="http://schemas.microsoft.com/office/drawing/2014/main" id="{E2416C41-9ADB-1026-364B-9B1691E4F526}"/>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188799B5-E673-DEC7-3C2D-136D84230D9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4E82FBAA-97D8-63A0-17D5-F9253ABE6116}"/>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EA3DA902-FEB6-39F4-636D-7825E8E2A3D3}"/>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0434373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ntent Photo 9">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46DE35DD-8058-B253-9AE4-5343BE2B4D9E}"/>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4F09DCB7-1228-2DB6-BF64-0785F0FD444A}"/>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7946432" y="831918"/>
            <a:ext cx="3401568" cy="1527048"/>
          </a:xfrm>
        </p:spPr>
        <p:txBody>
          <a:bodyPr lIns="0" tIns="0" rIns="0" bIns="0" anchor="b">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8"/>
            <a:ext cx="6740144" cy="5194161"/>
          </a:xfrm>
        </p:spPr>
        <p:txBody>
          <a:bodyPr/>
          <a:lstStyle/>
          <a:p>
            <a:endParaRPr lang="en-US"/>
          </a:p>
        </p:txBody>
      </p:sp>
      <p:sp>
        <p:nvSpPr>
          <p:cNvPr id="9" name="Content Placeholder 14">
            <a:extLst>
              <a:ext uri="{FF2B5EF4-FFF2-40B4-BE49-F238E27FC236}">
                <a16:creationId xmlns:a16="http://schemas.microsoft.com/office/drawing/2014/main" id="{51116429-AB70-C20D-68E5-16E754531566}"/>
              </a:ext>
            </a:extLst>
          </p:cNvPr>
          <p:cNvSpPr>
            <a:spLocks noGrp="1"/>
          </p:cNvSpPr>
          <p:nvPr>
            <p:ph sz="quarter" idx="14"/>
          </p:nvPr>
        </p:nvSpPr>
        <p:spPr>
          <a:xfrm>
            <a:off x="7946433"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ooter Placeholder 3">
            <a:extLst>
              <a:ext uri="{FF2B5EF4-FFF2-40B4-BE49-F238E27FC236}">
                <a16:creationId xmlns:a16="http://schemas.microsoft.com/office/drawing/2014/main" id="{776FF1D7-D2E1-9D6F-EDE2-9D9DFF35FAA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6" name="Slide Number Placeholder 4">
            <a:extLst>
              <a:ext uri="{FF2B5EF4-FFF2-40B4-BE49-F238E27FC236}">
                <a16:creationId xmlns:a16="http://schemas.microsoft.com/office/drawing/2014/main" id="{1D41FB96-972B-0FA7-7C7C-A0ABD216CFBE}"/>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3" name="Oval 2">
            <a:extLst>
              <a:ext uri="{FF2B5EF4-FFF2-40B4-BE49-F238E27FC236}">
                <a16:creationId xmlns:a16="http://schemas.microsoft.com/office/drawing/2014/main" id="{5AC8983F-239A-B6B7-795A-CCEFADE1EF24}"/>
              </a:ext>
              <a:ext uri="{C183D7F6-B498-43B3-948B-1728B52AA6E4}">
                <adec:decorative xmlns:adec="http://schemas.microsoft.com/office/drawing/2017/decorative" val="1"/>
              </a:ext>
            </a:extLst>
          </p:cNvPr>
          <p:cNvSpPr/>
          <p:nvPr userDrawn="1"/>
        </p:nvSpPr>
        <p:spPr>
          <a:xfrm>
            <a:off x="11348000" y="942714"/>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4">
            <a:extLst>
              <a:ext uri="{FF2B5EF4-FFF2-40B4-BE49-F238E27FC236}">
                <a16:creationId xmlns:a16="http://schemas.microsoft.com/office/drawing/2014/main" id="{A0F8957D-AAB0-DEFF-9EB9-87C630548EED}"/>
              </a:ext>
              <a:ext uri="{C183D7F6-B498-43B3-948B-1728B52AA6E4}">
                <adec:decorative xmlns:adec="http://schemas.microsoft.com/office/drawing/2017/decorative" val="1"/>
              </a:ext>
            </a:extLst>
          </p:cNvPr>
          <p:cNvSpPr/>
          <p:nvPr userDrawn="1"/>
        </p:nvSpPr>
        <p:spPr>
          <a:xfrm>
            <a:off x="10693482" y="942713"/>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FA177F51-9761-F2F7-DF84-18F30B6C29AC}"/>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75541408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Photo 10">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A7E35E2C-3084-0772-27D8-C1C214C8E9EC}"/>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33C75CE7-717C-9244-6F64-72711A69332C}"/>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9"/>
            <a:ext cx="3401568" cy="1527048"/>
          </a:xfrm>
        </p:spPr>
        <p:txBody>
          <a:bodyPr lIns="0" tIns="0" rIns="0" bIns="0" anchor="b">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39F3FF2B-377F-34A8-9E2C-A1EC9335BC25}"/>
              </a:ext>
            </a:extLst>
          </p:cNvPr>
          <p:cNvSpPr>
            <a:spLocks noGrp="1"/>
          </p:cNvSpPr>
          <p:nvPr>
            <p:ph sz="quarter" idx="14"/>
          </p:nvPr>
        </p:nvSpPr>
        <p:spPr>
          <a:xfrm>
            <a:off x="844000" y="2590800"/>
            <a:ext cx="3401568" cy="3435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4761781" y="831919"/>
            <a:ext cx="6586220" cy="5194162"/>
          </a:xfrm>
        </p:spPr>
        <p:txBody>
          <a:bodyPr/>
          <a:lstStyle/>
          <a:p>
            <a:endParaRPr lang="en-US"/>
          </a:p>
        </p:txBody>
      </p:sp>
      <p:sp>
        <p:nvSpPr>
          <p:cNvPr id="4" name="Footer Placeholder 3">
            <a:extLst>
              <a:ext uri="{FF2B5EF4-FFF2-40B4-BE49-F238E27FC236}">
                <a16:creationId xmlns:a16="http://schemas.microsoft.com/office/drawing/2014/main" id="{AC25DD21-FB61-1472-2D64-DF184459F769}"/>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EC03000C-C6AF-7EB5-E3EE-24823248D9A2}"/>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4" name="Oval 13">
            <a:extLst>
              <a:ext uri="{FF2B5EF4-FFF2-40B4-BE49-F238E27FC236}">
                <a16:creationId xmlns:a16="http://schemas.microsoft.com/office/drawing/2014/main" id="{8204AC67-A154-C296-CA4A-49DCD172C8D6}"/>
              </a:ext>
              <a:ext uri="{C183D7F6-B498-43B3-948B-1728B52AA6E4}">
                <adec:decorative xmlns:adec="http://schemas.microsoft.com/office/drawing/2017/decorative" val="1"/>
              </a:ext>
            </a:extLst>
          </p:cNvPr>
          <p:cNvSpPr/>
          <p:nvPr userDrawn="1"/>
        </p:nvSpPr>
        <p:spPr>
          <a:xfrm>
            <a:off x="11348000" y="98247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79E96F2D-3C3D-A945-47E2-8DFBDDA59B15}"/>
              </a:ext>
              <a:ext uri="{C183D7F6-B498-43B3-948B-1728B52AA6E4}">
                <adec:decorative xmlns:adec="http://schemas.microsoft.com/office/drawing/2017/decorative" val="1"/>
              </a:ext>
            </a:extLst>
          </p:cNvPr>
          <p:cNvSpPr/>
          <p:nvPr userDrawn="1"/>
        </p:nvSpPr>
        <p:spPr>
          <a:xfrm>
            <a:off x="10693482" y="98247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CB6089DF-6C45-7412-2734-8B13677451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0714989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3">
    <p:spTree>
      <p:nvGrpSpPr>
        <p:cNvPr id="1" name=""/>
        <p:cNvGrpSpPr/>
        <p:nvPr/>
      </p:nvGrpSpPr>
      <p:grpSpPr>
        <a:xfrm>
          <a:off x="0" y="0"/>
          <a:ext cx="0" cy="0"/>
          <a:chOff x="0" y="0"/>
          <a:chExt cx="0" cy="0"/>
        </a:xfrm>
      </p:grpSpPr>
      <p:sp>
        <p:nvSpPr>
          <p:cNvPr id="9" name="Oval 13">
            <a:extLst>
              <a:ext uri="{FF2B5EF4-FFF2-40B4-BE49-F238E27FC236}">
                <a16:creationId xmlns:a16="http://schemas.microsoft.com/office/drawing/2014/main" id="{9A6F5649-82E9-4EB0-F4A3-CEB7F519803E}"/>
              </a:ext>
              <a:ext uri="{C183D7F6-B498-43B3-948B-1728B52AA6E4}">
                <adec:decorative xmlns:adec="http://schemas.microsoft.com/office/drawing/2017/decorative" val="1"/>
              </a:ext>
            </a:extLst>
          </p:cNvPr>
          <p:cNvSpPr/>
          <p:nvPr userDrawn="1"/>
        </p:nvSpPr>
        <p:spPr>
          <a:xfrm flipH="1">
            <a:off x="10122846" y="4788846"/>
            <a:ext cx="2069153" cy="2069154"/>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10">
            <a:extLst>
              <a:ext uri="{FF2B5EF4-FFF2-40B4-BE49-F238E27FC236}">
                <a16:creationId xmlns:a16="http://schemas.microsoft.com/office/drawing/2014/main" id="{13732C8E-A89F-3C9F-4630-F690E7E98F17}"/>
              </a:ext>
              <a:ext uri="{C183D7F6-B498-43B3-948B-1728B52AA6E4}">
                <adec:decorative xmlns:adec="http://schemas.microsoft.com/office/drawing/2017/decorative" val="1"/>
              </a:ext>
            </a:extLst>
          </p:cNvPr>
          <p:cNvSpPr/>
          <p:nvPr userDrawn="1"/>
        </p:nvSpPr>
        <p:spPr>
          <a:xfrm>
            <a:off x="-5631" y="3949841"/>
            <a:ext cx="1805555" cy="290816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799924" y="1318302"/>
            <a:ext cx="8592152" cy="2621154"/>
          </a:xfrm>
        </p:spPr>
        <p:txBody>
          <a:bodyPr lIns="0" tIns="0" rIns="0" bIns="0" anchor="b">
            <a:normAutofit/>
          </a:bodyPr>
          <a:lstStyle>
            <a:lvl1pPr algn="ctr">
              <a:defRPr sz="54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01923" y="4039647"/>
            <a:ext cx="7588155" cy="1414091"/>
          </a:xfrm>
        </p:spPr>
        <p:txBody>
          <a:bodyPr lIns="0" tIns="0" rIns="0" bIns="0">
            <a:normAutofit/>
          </a:bodyPr>
          <a:lstStyle>
            <a:lvl1pPr marL="0" indent="0" algn="ctr">
              <a:buNone/>
              <a:defRPr sz="3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4" name="Slide Number Placeholder 5">
            <a:extLst>
              <a:ext uri="{FF2B5EF4-FFF2-40B4-BE49-F238E27FC236}">
                <a16:creationId xmlns:a16="http://schemas.microsoft.com/office/drawing/2014/main" id="{C9A64E4D-5F8D-89DE-6750-9DB3E8928892}"/>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5" name="Footer Placeholder 4">
            <a:extLst>
              <a:ext uri="{FF2B5EF4-FFF2-40B4-BE49-F238E27FC236}">
                <a16:creationId xmlns:a16="http://schemas.microsoft.com/office/drawing/2014/main" id="{1AF7A5D5-9D2E-55B0-B6EC-4B52019A09A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6" name="Date Placeholder 3">
            <a:extLst>
              <a:ext uri="{FF2B5EF4-FFF2-40B4-BE49-F238E27FC236}">
                <a16:creationId xmlns:a16="http://schemas.microsoft.com/office/drawing/2014/main" id="{0C486168-ACCE-2B30-5AA9-299E5A437B44}"/>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7" name="Freeform: Shape 3">
            <a:extLst>
              <a:ext uri="{FF2B5EF4-FFF2-40B4-BE49-F238E27FC236}">
                <a16:creationId xmlns:a16="http://schemas.microsoft.com/office/drawing/2014/main" id="{E4CDDEFC-E3FC-1135-8E92-3A076889EE4D}"/>
              </a:ext>
              <a:ext uri="{C183D7F6-B498-43B3-948B-1728B52AA6E4}">
                <adec:decorative xmlns:adec="http://schemas.microsoft.com/office/drawing/2017/decorative" val="1"/>
              </a:ext>
            </a:extLst>
          </p:cNvPr>
          <p:cNvSpPr/>
          <p:nvPr userDrawn="1"/>
        </p:nvSpPr>
        <p:spPr>
          <a:xfrm rot="16200000">
            <a:off x="-44297" y="44299"/>
            <a:ext cx="1969281" cy="188068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8" name="Rectangle 10">
            <a:extLst>
              <a:ext uri="{FF2B5EF4-FFF2-40B4-BE49-F238E27FC236}">
                <a16:creationId xmlns:a16="http://schemas.microsoft.com/office/drawing/2014/main" id="{CB53BEE4-B0F1-21AC-C432-CD02ED97775B}"/>
              </a:ext>
              <a:ext uri="{C183D7F6-B498-43B3-948B-1728B52AA6E4}">
                <adec:decorative xmlns:adec="http://schemas.microsoft.com/office/drawing/2017/decorative" val="1"/>
              </a:ext>
            </a:extLst>
          </p:cNvPr>
          <p:cNvSpPr/>
          <p:nvPr userDrawn="1"/>
        </p:nvSpPr>
        <p:spPr>
          <a:xfrm>
            <a:off x="1799924" y="5630779"/>
            <a:ext cx="1969280" cy="1234324"/>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ext Placeholder 10">
            <a:extLst>
              <a:ext uri="{FF2B5EF4-FFF2-40B4-BE49-F238E27FC236}">
                <a16:creationId xmlns:a16="http://schemas.microsoft.com/office/drawing/2014/main" id="{7F6DD921-0CB1-DD3B-05FF-590B8632B8B9}"/>
              </a:ext>
            </a:extLst>
          </p:cNvPr>
          <p:cNvSpPr>
            <a:spLocks noGrp="1"/>
          </p:cNvSpPr>
          <p:nvPr>
            <p:ph type="body" sz="quarter" idx="15" hasCustomPrompt="1"/>
          </p:nvPr>
        </p:nvSpPr>
        <p:spPr>
          <a:xfrm>
            <a:off x="4863082" y="5504202"/>
            <a:ext cx="2465836" cy="314757"/>
          </a:xfrm>
        </p:spPr>
        <p:txBody>
          <a:bodyPr>
            <a:normAutofit/>
          </a:bodyPr>
          <a:lstStyle>
            <a:lvl1pPr algn="ct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40843574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ntent Photo 11">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BC22D34A-FBBF-9CE0-34C0-3280F9BBA5C8}"/>
              </a:ext>
              <a:ext uri="{C183D7F6-B498-43B3-948B-1728B52AA6E4}">
                <adec:decorative xmlns:adec="http://schemas.microsoft.com/office/drawing/2017/decorative" val="1"/>
              </a:ext>
            </a:extLst>
          </p:cNvPr>
          <p:cNvSpPr/>
          <p:nvPr userDrawn="1"/>
        </p:nvSpPr>
        <p:spPr>
          <a:xfrm flipH="1">
            <a:off x="844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C4F763C5-31DF-45A8-C0B5-6A919573FAC3}"/>
              </a:ext>
              <a:ext uri="{C183D7F6-B498-43B3-948B-1728B52AA6E4}">
                <adec:decorative xmlns:adec="http://schemas.microsoft.com/office/drawing/2017/decorative" val="1"/>
              </a:ext>
            </a:extLst>
          </p:cNvPr>
          <p:cNvSpPr/>
          <p:nvPr userDrawn="1"/>
        </p:nvSpPr>
        <p:spPr>
          <a:xfrm flipH="1">
            <a:off x="189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073454" y="831919"/>
            <a:ext cx="3273552" cy="2035696"/>
          </a:xfrm>
        </p:spPr>
        <p:txBody>
          <a:bodyPr lIns="0" tIns="0" rIns="0" bIns="0" anchor="b">
            <a:norm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831919"/>
            <a:ext cx="6937365" cy="5091685"/>
          </a:xfrm>
        </p:spPr>
        <p:txBody>
          <a:bodyPr/>
          <a:lstStyle/>
          <a:p>
            <a:endParaRPr lang="en-US"/>
          </a:p>
        </p:txBody>
      </p:sp>
      <p:sp>
        <p:nvSpPr>
          <p:cNvPr id="6" name="Content Placeholder 14">
            <a:extLst>
              <a:ext uri="{FF2B5EF4-FFF2-40B4-BE49-F238E27FC236}">
                <a16:creationId xmlns:a16="http://schemas.microsoft.com/office/drawing/2014/main" id="{BF4B9AE9-B78A-6D7F-20C0-F283C1653FD5}"/>
              </a:ext>
            </a:extLst>
          </p:cNvPr>
          <p:cNvSpPr>
            <a:spLocks noGrp="1"/>
          </p:cNvSpPr>
          <p:nvPr>
            <p:ph sz="quarter" idx="14"/>
          </p:nvPr>
        </p:nvSpPr>
        <p:spPr>
          <a:xfrm>
            <a:off x="8073453" y="3048000"/>
            <a:ext cx="3274547" cy="29780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3">
            <a:extLst>
              <a:ext uri="{FF2B5EF4-FFF2-40B4-BE49-F238E27FC236}">
                <a16:creationId xmlns:a16="http://schemas.microsoft.com/office/drawing/2014/main" id="{BD5E2451-9812-34C5-3C33-856233B63B8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3" name="Slide Number Placeholder 4">
            <a:extLst>
              <a:ext uri="{FF2B5EF4-FFF2-40B4-BE49-F238E27FC236}">
                <a16:creationId xmlns:a16="http://schemas.microsoft.com/office/drawing/2014/main" id="{F7BEE80C-92D1-4F33-B7E5-AE68C008D29F}"/>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14" name="Oval 13">
            <a:extLst>
              <a:ext uri="{FF2B5EF4-FFF2-40B4-BE49-F238E27FC236}">
                <a16:creationId xmlns:a16="http://schemas.microsoft.com/office/drawing/2014/main" id="{B5F4499B-9AF3-3A1A-12B9-F6C1E6E90957}"/>
              </a:ext>
              <a:ext uri="{C183D7F6-B498-43B3-948B-1728B52AA6E4}">
                <adec:decorative xmlns:adec="http://schemas.microsoft.com/office/drawing/2017/decorative" val="1"/>
              </a:ext>
            </a:extLst>
          </p:cNvPr>
          <p:cNvSpPr/>
          <p:nvPr userDrawn="1"/>
        </p:nvSpPr>
        <p:spPr>
          <a:xfrm>
            <a:off x="11347006" y="954149"/>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3A65BF30-A776-10EB-762C-FBB4D91FD5D9}"/>
              </a:ext>
              <a:ext uri="{C183D7F6-B498-43B3-948B-1728B52AA6E4}">
                <adec:decorative xmlns:adec="http://schemas.microsoft.com/office/drawing/2017/decorative" val="1"/>
              </a:ext>
            </a:extLst>
          </p:cNvPr>
          <p:cNvSpPr/>
          <p:nvPr userDrawn="1"/>
        </p:nvSpPr>
        <p:spPr>
          <a:xfrm>
            <a:off x="10692488" y="95414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53CF56CB-74FD-C1FE-4BAA-59AD65AFB25D}"/>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2215245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ntent Photo 12">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31919"/>
            <a:ext cx="10504001" cy="3472067"/>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8" y="4509559"/>
            <a:ext cx="4579339" cy="1516522"/>
          </a:xfrm>
        </p:spPr>
        <p:txBody>
          <a:bodyPr lIns="0" tIns="0" rIns="0" bIns="0" anchor="t">
            <a:normAutofit/>
          </a:bodyPr>
          <a:lstStyle>
            <a:lvl1pPr>
              <a:defRPr sz="3600"/>
            </a:lvl1pPr>
          </a:lstStyle>
          <a:p>
            <a:r>
              <a:rPr lang="en-US"/>
              <a:t>Click to edit Master title style</a:t>
            </a:r>
          </a:p>
        </p:txBody>
      </p:sp>
      <p:sp>
        <p:nvSpPr>
          <p:cNvPr id="9" name="Content Placeholder 14">
            <a:extLst>
              <a:ext uri="{FF2B5EF4-FFF2-40B4-BE49-F238E27FC236}">
                <a16:creationId xmlns:a16="http://schemas.microsoft.com/office/drawing/2014/main" id="{B2CDF48D-CCCD-B99E-F3E4-CBE0FAF00AA7}"/>
              </a:ext>
            </a:extLst>
          </p:cNvPr>
          <p:cNvSpPr>
            <a:spLocks noGrp="1"/>
          </p:cNvSpPr>
          <p:nvPr>
            <p:ph sz="quarter" idx="14"/>
          </p:nvPr>
        </p:nvSpPr>
        <p:spPr>
          <a:xfrm>
            <a:off x="5628640" y="4509558"/>
            <a:ext cx="5719361" cy="151652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ADC8C146-0A20-4029-98D5-9A42EEDF8B24}"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2" name="Rectangle 11">
            <a:extLst>
              <a:ext uri="{FF2B5EF4-FFF2-40B4-BE49-F238E27FC236}">
                <a16:creationId xmlns:a16="http://schemas.microsoft.com/office/drawing/2014/main" id="{099BF16D-597E-71C6-2E3F-617E81AC1DE8}"/>
              </a:ext>
              <a:ext uri="{C183D7F6-B498-43B3-948B-1728B52AA6E4}">
                <adec:decorative xmlns:adec="http://schemas.microsoft.com/office/drawing/2017/decorative" val="1"/>
              </a:ext>
            </a:extLst>
          </p:cNvPr>
          <p:cNvSpPr/>
          <p:nvPr userDrawn="1"/>
        </p:nvSpPr>
        <p:spPr>
          <a:xfrm flipH="1">
            <a:off x="11348000"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2BFFD748-48BA-022F-3C3B-8ECFF6991C04}"/>
              </a:ext>
              <a:ext uri="{C183D7F6-B498-43B3-948B-1728B52AA6E4}">
                <adec:decorative xmlns:adec="http://schemas.microsoft.com/office/drawing/2017/decorative" val="1"/>
              </a:ext>
            </a:extLst>
          </p:cNvPr>
          <p:cNvSpPr/>
          <p:nvPr userDrawn="1"/>
        </p:nvSpPr>
        <p:spPr>
          <a:xfrm flipH="1">
            <a:off x="10693482"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471A5897-3B1D-D50B-2427-DE31939A8582}"/>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Rectangle 3">
            <a:extLst>
              <a:ext uri="{FF2B5EF4-FFF2-40B4-BE49-F238E27FC236}">
                <a16:creationId xmlns:a16="http://schemas.microsoft.com/office/drawing/2014/main" id="{43312E9A-BE86-243D-20DB-F00178EEA385}"/>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1879482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ent Photo 13">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865938"/>
            <a:ext cx="10504001" cy="2556004"/>
          </a:xfrm>
        </p:spPr>
        <p:txBody>
          <a:bodyPr/>
          <a:lstStyle/>
          <a:p>
            <a:endParaRPr 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3999" y="3785800"/>
            <a:ext cx="2953618" cy="2240280"/>
          </a:xfrm>
        </p:spPr>
        <p:txBody>
          <a:bodyPr lIns="0" tIns="0" rIns="0" bIns="0" anchor="t">
            <a:noAutofit/>
          </a:bodyPr>
          <a:lstStyle>
            <a:lvl1pPr>
              <a:defRPr sz="3600"/>
            </a:lvl1pPr>
          </a:lstStyle>
          <a:p>
            <a:r>
              <a:rPr lang="en-US"/>
              <a:t>Click to edit Master title style</a:t>
            </a:r>
          </a:p>
        </p:txBody>
      </p:sp>
      <p:sp>
        <p:nvSpPr>
          <p:cNvPr id="3" name="Content Placeholder 14">
            <a:extLst>
              <a:ext uri="{FF2B5EF4-FFF2-40B4-BE49-F238E27FC236}">
                <a16:creationId xmlns:a16="http://schemas.microsoft.com/office/drawing/2014/main" id="{0E7AD882-6D78-F3F8-8E45-92D9E2011FF8}"/>
              </a:ext>
            </a:extLst>
          </p:cNvPr>
          <p:cNvSpPr>
            <a:spLocks noGrp="1"/>
          </p:cNvSpPr>
          <p:nvPr>
            <p:ph sz="quarter" idx="14"/>
          </p:nvPr>
        </p:nvSpPr>
        <p:spPr>
          <a:xfrm>
            <a:off x="4023360" y="3785800"/>
            <a:ext cx="7324641" cy="2240280"/>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87C12A2F-57DF-45DA-A7E9-678FD33267B9}"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7" name="Rectangle 16">
            <a:extLst>
              <a:ext uri="{FF2B5EF4-FFF2-40B4-BE49-F238E27FC236}">
                <a16:creationId xmlns:a16="http://schemas.microsoft.com/office/drawing/2014/main" id="{5110FEAA-9CDF-DFFD-DBD8-08095A039FE9}"/>
              </a:ext>
              <a:ext uri="{C183D7F6-B498-43B3-948B-1728B52AA6E4}">
                <adec:decorative xmlns:adec="http://schemas.microsoft.com/office/drawing/2017/decorative" val="1"/>
              </a:ext>
            </a:extLst>
          </p:cNvPr>
          <p:cNvSpPr/>
          <p:nvPr userDrawn="1"/>
        </p:nvSpPr>
        <p:spPr>
          <a:xfrm flipH="1">
            <a:off x="11246485"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Oval 15">
            <a:extLst>
              <a:ext uri="{FF2B5EF4-FFF2-40B4-BE49-F238E27FC236}">
                <a16:creationId xmlns:a16="http://schemas.microsoft.com/office/drawing/2014/main" id="{BA1CFA0B-85DB-50C1-2DCE-43E1EDBBD5A4}"/>
              </a:ext>
              <a:ext uri="{C183D7F6-B498-43B3-948B-1728B52AA6E4}">
                <adec:decorative xmlns:adec="http://schemas.microsoft.com/office/drawing/2017/decorative" val="1"/>
              </a:ext>
            </a:extLst>
          </p:cNvPr>
          <p:cNvSpPr/>
          <p:nvPr userDrawn="1"/>
        </p:nvSpPr>
        <p:spPr>
          <a:xfrm flipH="1">
            <a:off x="10591967"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Oval 12">
            <a:extLst>
              <a:ext uri="{FF2B5EF4-FFF2-40B4-BE49-F238E27FC236}">
                <a16:creationId xmlns:a16="http://schemas.microsoft.com/office/drawing/2014/main" id="{B5C54F2B-C639-D1C8-E104-CE340FCBE383}"/>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B6D35091-8023-DE48-73F1-9D869CF9CD9A}"/>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939695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Photo 14">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BFB787F-F856-83D9-31F8-50BF0D4FA83B}"/>
              </a:ext>
              <a:ext uri="{C183D7F6-B498-43B3-948B-1728B52AA6E4}">
                <adec:decorative xmlns:adec="http://schemas.microsoft.com/office/drawing/2017/decorative" val="1"/>
              </a:ext>
            </a:extLst>
          </p:cNvPr>
          <p:cNvSpPr/>
          <p:nvPr userDrawn="1"/>
        </p:nvSpPr>
        <p:spPr>
          <a:xfrm flipH="1">
            <a:off x="11348000"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A02657CF-AF2D-4A8E-63B2-8CCAB197AC09}"/>
              </a:ext>
              <a:ext uri="{C183D7F6-B498-43B3-948B-1728B52AA6E4}">
                <adec:decorative xmlns:adec="http://schemas.microsoft.com/office/drawing/2017/decorative" val="1"/>
              </a:ext>
            </a:extLst>
          </p:cNvPr>
          <p:cNvSpPr/>
          <p:nvPr userDrawn="1"/>
        </p:nvSpPr>
        <p:spPr>
          <a:xfrm flipH="1">
            <a:off x="10693482"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Oval 9">
            <a:extLst>
              <a:ext uri="{FF2B5EF4-FFF2-40B4-BE49-F238E27FC236}">
                <a16:creationId xmlns:a16="http://schemas.microsoft.com/office/drawing/2014/main" id="{3809E7E7-B740-A6CE-1420-F217E7F4A6BC}"/>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D589654F-122C-B489-BF0E-A6BAA5D165B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31918"/>
            <a:ext cx="2953618" cy="2240279"/>
          </a:xfrm>
        </p:spPr>
        <p:txBody>
          <a:bodyPr lIns="0" tIns="0" rIns="0" bIns="0" anchor="t">
            <a:noAutofit/>
          </a:bodyPr>
          <a:lstStyle>
            <a:lvl1pPr>
              <a:defRPr sz="3600"/>
            </a:lvl1pPr>
          </a:lstStyle>
          <a:p>
            <a:r>
              <a:rPr lang="en-US"/>
              <a:t>Click to edit Master title style</a:t>
            </a:r>
          </a:p>
        </p:txBody>
      </p:sp>
      <p:sp>
        <p:nvSpPr>
          <p:cNvPr id="6" name="Content Placeholder 14">
            <a:extLst>
              <a:ext uri="{FF2B5EF4-FFF2-40B4-BE49-F238E27FC236}">
                <a16:creationId xmlns:a16="http://schemas.microsoft.com/office/drawing/2014/main" id="{A11349E4-C41F-EF8C-5B32-8D12705832F0}"/>
              </a:ext>
            </a:extLst>
          </p:cNvPr>
          <p:cNvSpPr>
            <a:spLocks noGrp="1"/>
          </p:cNvSpPr>
          <p:nvPr>
            <p:ph sz="quarter" idx="14"/>
          </p:nvPr>
        </p:nvSpPr>
        <p:spPr>
          <a:xfrm>
            <a:off x="4033520" y="831918"/>
            <a:ext cx="7314480" cy="2240278"/>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3310759"/>
            <a:ext cx="10504001" cy="2722852"/>
          </a:xfrm>
        </p:spPr>
        <p:txBody>
          <a:bodyPr/>
          <a:lstStyle/>
          <a:p>
            <a:endParaRPr lang="en-US"/>
          </a:p>
        </p:txBody>
      </p:sp>
      <p:sp>
        <p:nvSpPr>
          <p:cNvPr id="13" name="Footer Placeholder 3">
            <a:extLst>
              <a:ext uri="{FF2B5EF4-FFF2-40B4-BE49-F238E27FC236}">
                <a16:creationId xmlns:a16="http://schemas.microsoft.com/office/drawing/2014/main" id="{D6D9177A-278B-20CD-FE5E-6F66195139E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D941CF86-87E6-8948-A328-3A114B74DC33}"/>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5" name="Date Placeholder 3">
            <a:extLst>
              <a:ext uri="{FF2B5EF4-FFF2-40B4-BE49-F238E27FC236}">
                <a16:creationId xmlns:a16="http://schemas.microsoft.com/office/drawing/2014/main" id="{40918809-FD32-F4A8-916A-8C76FA0B58E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1499779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73963" y="858337"/>
            <a:ext cx="10504000" cy="970463"/>
          </a:xfrm>
        </p:spPr>
        <p:txBody>
          <a:bodyPr lIns="0" tIns="0" rIns="0" bIns="0" anchor="ctr">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73963" y="2081048"/>
            <a:ext cx="6157458" cy="3945032"/>
          </a:xfrm>
        </p:spPr>
        <p:txBody>
          <a:bodyPr/>
          <a:lstStyle/>
          <a:p>
            <a:endParaRPr lang="en-US"/>
          </a:p>
        </p:txBody>
      </p:sp>
      <p:sp>
        <p:nvSpPr>
          <p:cNvPr id="3" name="Content Placeholder 14">
            <a:extLst>
              <a:ext uri="{FF2B5EF4-FFF2-40B4-BE49-F238E27FC236}">
                <a16:creationId xmlns:a16="http://schemas.microsoft.com/office/drawing/2014/main" id="{F73A54CA-FA08-6D99-1B77-AB0DB1F1F791}"/>
              </a:ext>
            </a:extLst>
          </p:cNvPr>
          <p:cNvSpPr>
            <a:spLocks noGrp="1"/>
          </p:cNvSpPr>
          <p:nvPr>
            <p:ph sz="quarter" idx="14"/>
          </p:nvPr>
        </p:nvSpPr>
        <p:spPr>
          <a:xfrm>
            <a:off x="7244080" y="2081048"/>
            <a:ext cx="4133883" cy="394503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57225" y="6400800"/>
            <a:ext cx="2743200" cy="266700"/>
          </a:xfrm>
        </p:spPr>
        <p:txBody>
          <a:bodyPr/>
          <a:lstStyle/>
          <a:p>
            <a:r>
              <a:rPr lang="en-US" altLang="zh-CN"/>
              <a:t>03/10/2025</a:t>
            </a:r>
            <a:fld id="{4766791B-F730-470C-BD5E-FFF8D449589F}" type="datetime1">
              <a:rPr lang="en-US" smtClean="0"/>
              <a:t>4/7/2025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8" name="Rectangle 17">
            <a:extLst>
              <a:ext uri="{FF2B5EF4-FFF2-40B4-BE49-F238E27FC236}">
                <a16:creationId xmlns:a16="http://schemas.microsoft.com/office/drawing/2014/main" id="{3D2BD5C2-C97A-C70B-4A03-5569FBDD129A}"/>
              </a:ext>
              <a:ext uri="{C183D7F6-B498-43B3-948B-1728B52AA6E4}">
                <adec:decorative xmlns:adec="http://schemas.microsoft.com/office/drawing/2017/decorative" val="1"/>
              </a:ext>
            </a:extLst>
          </p:cNvPr>
          <p:cNvSpPr/>
          <p:nvPr userDrawn="1"/>
        </p:nvSpPr>
        <p:spPr>
          <a:xfrm flipH="1">
            <a:off x="11377963" y="5558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Oval 16">
            <a:extLst>
              <a:ext uri="{FF2B5EF4-FFF2-40B4-BE49-F238E27FC236}">
                <a16:creationId xmlns:a16="http://schemas.microsoft.com/office/drawing/2014/main" id="{451B1B7C-F3EB-F411-B2F9-1447EABB0CA7}"/>
              </a:ext>
              <a:ext uri="{C183D7F6-B498-43B3-948B-1728B52AA6E4}">
                <adec:decorative xmlns:adec="http://schemas.microsoft.com/office/drawing/2017/decorative" val="1"/>
              </a:ext>
            </a:extLst>
          </p:cNvPr>
          <p:cNvSpPr/>
          <p:nvPr userDrawn="1"/>
        </p:nvSpPr>
        <p:spPr>
          <a:xfrm flipH="1">
            <a:off x="10723445" y="5558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Oval 13">
            <a:extLst>
              <a:ext uri="{FF2B5EF4-FFF2-40B4-BE49-F238E27FC236}">
                <a16:creationId xmlns:a16="http://schemas.microsoft.com/office/drawing/2014/main" id="{52B7F775-C47A-0C90-3F41-F05671F1F11C}"/>
              </a:ext>
              <a:ext uri="{C183D7F6-B498-43B3-948B-1728B52AA6E4}">
                <adec:decorative xmlns:adec="http://schemas.microsoft.com/office/drawing/2017/decorative" val="1"/>
              </a:ext>
            </a:extLst>
          </p:cNvPr>
          <p:cNvSpPr/>
          <p:nvPr userDrawn="1"/>
        </p:nvSpPr>
        <p:spPr>
          <a:xfrm>
            <a:off x="844000" y="1774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a:extLst>
              <a:ext uri="{FF2B5EF4-FFF2-40B4-BE49-F238E27FC236}">
                <a16:creationId xmlns:a16="http://schemas.microsoft.com/office/drawing/2014/main" id="{F01DFAFE-D783-B15F-D030-6FAC8A72D019}"/>
              </a:ext>
              <a:ext uri="{C183D7F6-B498-43B3-948B-1728B52AA6E4}">
                <adec:decorative xmlns:adec="http://schemas.microsoft.com/office/drawing/2017/decorative" val="1"/>
              </a:ext>
            </a:extLst>
          </p:cNvPr>
          <p:cNvSpPr/>
          <p:nvPr userDrawn="1"/>
        </p:nvSpPr>
        <p:spPr>
          <a:xfrm>
            <a:off x="189482" y="17740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59846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Photo 16">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695BEAC7-7B0C-C67F-01EC-0D5C31CD35E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0398174-5A2A-0232-7084-BDB432D18CD4}"/>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52884"/>
            <a:ext cx="4672584" cy="1453896"/>
          </a:xfrm>
        </p:spPr>
        <p:txBody>
          <a:bodyPr lIns="0" tIns="0" rIns="0" bIns="0">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4000" y="2459420"/>
            <a:ext cx="4672584" cy="3545695"/>
          </a:xfrm>
        </p:spPr>
        <p:txBody>
          <a:bodyPr/>
          <a:lstStyle/>
          <a:p>
            <a:endParaRPr lang="en-US"/>
          </a:p>
        </p:txBody>
      </p:sp>
      <p:sp>
        <p:nvSpPr>
          <p:cNvPr id="6" name="Content Placeholder 14">
            <a:extLst>
              <a:ext uri="{FF2B5EF4-FFF2-40B4-BE49-F238E27FC236}">
                <a16:creationId xmlns:a16="http://schemas.microsoft.com/office/drawing/2014/main" id="{4715548A-198D-A2A2-D9C7-3779F8215ACA}"/>
              </a:ext>
            </a:extLst>
          </p:cNvPr>
          <p:cNvSpPr>
            <a:spLocks noGrp="1"/>
          </p:cNvSpPr>
          <p:nvPr>
            <p:ph sz="quarter" idx="14"/>
          </p:nvPr>
        </p:nvSpPr>
        <p:spPr>
          <a:xfrm>
            <a:off x="5720080" y="831918"/>
            <a:ext cx="5627921" cy="5194162"/>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D06C25B-BA04-6374-65A0-76BDFB99CD4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F1172CCB-6D6C-0A38-3222-0CAD79CB32F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2DDE88A6-D60B-5097-2962-CB861AC16AB3}"/>
              </a:ext>
              <a:ext uri="{C183D7F6-B498-43B3-948B-1728B52AA6E4}">
                <adec:decorative xmlns:adec="http://schemas.microsoft.com/office/drawing/2017/decorative" val="1"/>
              </a:ext>
            </a:extLst>
          </p:cNvPr>
          <p:cNvSpPr/>
          <p:nvPr userDrawn="1"/>
        </p:nvSpPr>
        <p:spPr>
          <a:xfrm flipH="1">
            <a:off x="11348000" y="92283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B0A4DDF-9BA3-BD54-C7E8-4ED5D6B42776}"/>
              </a:ext>
              <a:ext uri="{C183D7F6-B498-43B3-948B-1728B52AA6E4}">
                <adec:decorative xmlns:adec="http://schemas.microsoft.com/office/drawing/2017/decorative" val="1"/>
              </a:ext>
            </a:extLst>
          </p:cNvPr>
          <p:cNvSpPr/>
          <p:nvPr userDrawn="1"/>
        </p:nvSpPr>
        <p:spPr>
          <a:xfrm flipH="1">
            <a:off x="10693482" y="92283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F54A775-89E7-5952-D197-FE7A9446211F}"/>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670690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Photo 17">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55CD5E4D-B21F-98DF-71BB-3A8188C85DB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a:extLst>
              <a:ext uri="{FF2B5EF4-FFF2-40B4-BE49-F238E27FC236}">
                <a16:creationId xmlns:a16="http://schemas.microsoft.com/office/drawing/2014/main" id="{C3D01567-22D1-D593-7AB7-C9C8909D5838}"/>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44000" y="873725"/>
            <a:ext cx="3657603" cy="1453896"/>
          </a:xfrm>
        </p:spPr>
        <p:txBody>
          <a:bodyPr lIns="0" tIns="0" rIns="0" bIns="0" anchor="t">
            <a:noAutofit/>
          </a:bodyPr>
          <a:lstStyle>
            <a:lvl1pPr>
              <a:defRPr sz="3600"/>
            </a:lvl1pPr>
          </a:lstStyle>
          <a:p>
            <a:r>
              <a:rPr lang="en-US"/>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p:nvPr>
        </p:nvSpPr>
        <p:spPr>
          <a:xfrm>
            <a:off x="843999" y="2490951"/>
            <a:ext cx="3657603" cy="3493323"/>
          </a:xfrm>
        </p:spPr>
        <p:txBody>
          <a:bodyPr/>
          <a:lstStyle/>
          <a:p>
            <a:endParaRPr lang="en-US"/>
          </a:p>
        </p:txBody>
      </p:sp>
      <p:sp>
        <p:nvSpPr>
          <p:cNvPr id="6" name="Content Placeholder 14">
            <a:extLst>
              <a:ext uri="{FF2B5EF4-FFF2-40B4-BE49-F238E27FC236}">
                <a16:creationId xmlns:a16="http://schemas.microsoft.com/office/drawing/2014/main" id="{75509B30-B5BA-035C-9545-B2FADE9F1D7C}"/>
              </a:ext>
            </a:extLst>
          </p:cNvPr>
          <p:cNvSpPr>
            <a:spLocks noGrp="1"/>
          </p:cNvSpPr>
          <p:nvPr>
            <p:ph sz="quarter" idx="14"/>
          </p:nvPr>
        </p:nvSpPr>
        <p:spPr>
          <a:xfrm>
            <a:off x="4724400" y="873725"/>
            <a:ext cx="6623601" cy="5152355"/>
          </a:xfrm>
        </p:spPr>
        <p:txBody>
          <a:bodyPr lIns="0" tIns="0" rIns="0" bIns="0" anchor="t">
            <a:norm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Footer Placeholder 4">
            <a:extLst>
              <a:ext uri="{FF2B5EF4-FFF2-40B4-BE49-F238E27FC236}">
                <a16:creationId xmlns:a16="http://schemas.microsoft.com/office/drawing/2014/main" id="{4B6D1E27-668D-3A81-ECA7-E859B09D88D1}"/>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C839268F-45AE-773B-CA70-8DA32DFFF5FA}"/>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9C09008C-348E-CAC8-F695-08D4D59DB3D0}"/>
              </a:ext>
              <a:ext uri="{C183D7F6-B498-43B3-948B-1728B52AA6E4}">
                <adec:decorative xmlns:adec="http://schemas.microsoft.com/office/drawing/2017/decorative" val="1"/>
              </a:ext>
            </a:extLst>
          </p:cNvPr>
          <p:cNvSpPr/>
          <p:nvPr userDrawn="1"/>
        </p:nvSpPr>
        <p:spPr>
          <a:xfrm flipH="1">
            <a:off x="11348000" y="873725"/>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8392DB71-11A1-8B7E-EAA4-FDA88B6D586C}"/>
              </a:ext>
              <a:ext uri="{C183D7F6-B498-43B3-948B-1728B52AA6E4}">
                <adec:decorative xmlns:adec="http://schemas.microsoft.com/office/drawing/2017/decorative" val="1"/>
              </a:ext>
            </a:extLst>
          </p:cNvPr>
          <p:cNvSpPr/>
          <p:nvPr userDrawn="1"/>
        </p:nvSpPr>
        <p:spPr>
          <a:xfrm flipH="1">
            <a:off x="10693482" y="873726"/>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Date Placeholder 3">
            <a:extLst>
              <a:ext uri="{FF2B5EF4-FFF2-40B4-BE49-F238E27FC236}">
                <a16:creationId xmlns:a16="http://schemas.microsoft.com/office/drawing/2014/main" id="{705589EF-8DD8-AEE5-B805-F35A554E7F98}"/>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347358323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 preserve="1">
  <p:cSld name="Big Number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831918"/>
            <a:ext cx="10521992" cy="4069265"/>
          </a:xfrm>
        </p:spPr>
        <p:txBody>
          <a:bodyPr lIns="0" tIns="0" rIns="0" bIns="0" anchor="b">
            <a:noAutofit/>
          </a:bodyPr>
          <a:lstStyle>
            <a:lvl1pPr algn="l">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3999" y="5076496"/>
            <a:ext cx="7559021" cy="949583"/>
          </a:xfrm>
        </p:spPr>
        <p:txBody>
          <a:bodyPr lIns="0" tIns="0" rIns="0" bIns="0" anchor="t">
            <a:noAutofit/>
          </a:bodyPr>
          <a:lstStyle>
            <a:lvl1pPr marL="0" indent="0" algn="l">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E5AD3D17-73C9-402C-91E7-BA73E6829C50}" type="datetime1">
              <a:rPr lang="en-US" smtClean="0"/>
              <a:t>4/7/2025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7">
            <a:extLst>
              <a:ext uri="{FF2B5EF4-FFF2-40B4-BE49-F238E27FC236}">
                <a16:creationId xmlns:a16="http://schemas.microsoft.com/office/drawing/2014/main" id="{7EEDAD85-F38A-F8E4-0FB2-B9C16147E49D}"/>
              </a:ext>
              <a:ext uri="{C183D7F6-B498-43B3-948B-1728B52AA6E4}">
                <adec:decorative xmlns:adec="http://schemas.microsoft.com/office/drawing/2017/decorative" val="1"/>
              </a:ext>
            </a:extLst>
          </p:cNvPr>
          <p:cNvSpPr/>
          <p:nvPr userDrawn="1"/>
        </p:nvSpPr>
        <p:spPr>
          <a:xfrm>
            <a:off x="10416411"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DBE5E6DC-1581-347B-6E68-84FDD567E2E3}"/>
              </a:ext>
              <a:ext uri="{C183D7F6-B498-43B3-948B-1728B52AA6E4}">
                <adec:decorative xmlns:adec="http://schemas.microsoft.com/office/drawing/2017/decorative" val="1"/>
              </a:ext>
            </a:extLst>
          </p:cNvPr>
          <p:cNvSpPr/>
          <p:nvPr userDrawn="1"/>
        </p:nvSpPr>
        <p:spPr>
          <a:xfrm>
            <a:off x="9466829"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9129622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type="title" preserve="1">
  <p:cSld name="Big Number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accent1">
                    <a:lumMod val="75000"/>
                  </a:schemeClr>
                </a:solidFill>
              </a:defRPr>
            </a:lvl1pPr>
          </a:lstStyle>
          <a:p>
            <a:r>
              <a:rPr lang="en-US"/>
              <a:t>##%</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657225" y="6400800"/>
            <a:ext cx="2743200" cy="266700"/>
          </a:xfrm>
        </p:spPr>
        <p:txBody>
          <a:bodyPr/>
          <a:lstStyle/>
          <a:p>
            <a:r>
              <a:rPr lang="en-US" altLang="zh-CN"/>
              <a:t>03/10/2025</a:t>
            </a:r>
            <a:fld id="{C77A7CDD-9512-40CC-9351-FC0DE186CFBD}" type="datetime1">
              <a:rPr lang="en-US" smtClean="0"/>
              <a:t>4/7/2025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7">
            <a:extLst>
              <a:ext uri="{FF2B5EF4-FFF2-40B4-BE49-F238E27FC236}">
                <a16:creationId xmlns:a16="http://schemas.microsoft.com/office/drawing/2014/main" id="{602E5CEB-4489-D4CC-65B7-9A1B72D0901A}"/>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6A78B4C5-7BDE-ECA1-1582-30036FE31631}"/>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13460921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93814EA-F598-EBFD-83D1-6782D7CBB59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1F4F8927-891C-4D7A-C2D3-6EB5EF6712FF}"/>
              </a:ext>
            </a:extLst>
          </p:cNvPr>
          <p:cNvSpPr>
            <a:spLocks noGrp="1"/>
          </p:cNvSpPr>
          <p:nvPr>
            <p:ph type="ctrTitle" hasCustomPrompt="1"/>
          </p:nvPr>
        </p:nvSpPr>
        <p:spPr>
          <a:xfrm>
            <a:off x="861992" y="831918"/>
            <a:ext cx="10486008" cy="3977825"/>
          </a:xfrm>
        </p:spPr>
        <p:txBody>
          <a:bodyPr lIns="0" tIns="0" rIns="0" bIns="0" anchor="b">
            <a:noAutofit/>
          </a:bodyPr>
          <a:lstStyle>
            <a:lvl1pPr algn="ctr">
              <a:defRPr sz="23200">
                <a:solidFill>
                  <a:schemeClr val="tx1"/>
                </a:solidFill>
              </a:defRPr>
            </a:lvl1pPr>
          </a:lstStyle>
          <a:p>
            <a:r>
              <a:rPr lang="en-US"/>
              <a:t>##%</a:t>
            </a:r>
          </a:p>
        </p:txBody>
      </p:sp>
      <p:sp>
        <p:nvSpPr>
          <p:cNvPr id="10" name="Subtitle 2">
            <a:extLst>
              <a:ext uri="{FF2B5EF4-FFF2-40B4-BE49-F238E27FC236}">
                <a16:creationId xmlns:a16="http://schemas.microsoft.com/office/drawing/2014/main" id="{0489314B-CDC1-7F7E-C4DD-AAC0E5222B03}"/>
              </a:ext>
            </a:extLst>
          </p:cNvPr>
          <p:cNvSpPr>
            <a:spLocks noGrp="1"/>
          </p:cNvSpPr>
          <p:nvPr>
            <p:ph type="subTitle" idx="1" hasCustomPrompt="1"/>
          </p:nvPr>
        </p:nvSpPr>
        <p:spPr>
          <a:xfrm>
            <a:off x="2377440" y="4997668"/>
            <a:ext cx="7525512" cy="1028411"/>
          </a:xfrm>
        </p:spPr>
        <p:txBody>
          <a:bodyPr lIns="0" tIns="0" rIns="0" bIns="0" anchor="t">
            <a:noAutofit/>
          </a:bodyPr>
          <a:lstStyle>
            <a:lvl1pPr marL="0" indent="0" algn="ctr">
              <a:buNone/>
              <a:defRPr sz="3000" cap="none"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Date Placeholder 4">
            <a:extLst>
              <a:ext uri="{FF2B5EF4-FFF2-40B4-BE49-F238E27FC236}">
                <a16:creationId xmlns:a16="http://schemas.microsoft.com/office/drawing/2014/main" id="{4D81316D-7AD5-22E6-6806-2F3D201FB53E}"/>
              </a:ext>
            </a:extLst>
          </p:cNvPr>
          <p:cNvSpPr>
            <a:spLocks noGrp="1"/>
          </p:cNvSpPr>
          <p:nvPr>
            <p:ph type="dt" sz="half" idx="10"/>
          </p:nvPr>
        </p:nvSpPr>
        <p:spPr>
          <a:xfrm>
            <a:off x="657225" y="6400800"/>
            <a:ext cx="2743200" cy="266700"/>
          </a:xfrm>
        </p:spPr>
        <p:txBody>
          <a:bodyPr/>
          <a:lstStyle/>
          <a:p>
            <a:r>
              <a:rPr lang="en-US" altLang="zh-CN"/>
              <a:t>03/10/2025</a:t>
            </a:r>
            <a:fld id="{12DB3EA1-DD0C-4B8D-8364-52024B4530F1}" type="datetime1">
              <a:rPr lang="en-US" smtClean="0"/>
              <a:t>4/7/2025</a:t>
            </a:fld>
            <a:endParaRPr lang="en-US"/>
          </a:p>
        </p:txBody>
      </p:sp>
      <p:sp>
        <p:nvSpPr>
          <p:cNvPr id="14" name="Footer Placeholder 5">
            <a:extLst>
              <a:ext uri="{FF2B5EF4-FFF2-40B4-BE49-F238E27FC236}">
                <a16:creationId xmlns:a16="http://schemas.microsoft.com/office/drawing/2014/main" id="{545E312D-C246-214A-8F58-D9F6BAB62C03}"/>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3" name="Slide Number Placeholder 6">
            <a:extLst>
              <a:ext uri="{FF2B5EF4-FFF2-40B4-BE49-F238E27FC236}">
                <a16:creationId xmlns:a16="http://schemas.microsoft.com/office/drawing/2014/main" id="{5DB604A8-7D54-9DD8-8A5E-316C302EDBEE}"/>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2" name="Oval 1">
            <a:extLst>
              <a:ext uri="{FF2B5EF4-FFF2-40B4-BE49-F238E27FC236}">
                <a16:creationId xmlns:a16="http://schemas.microsoft.com/office/drawing/2014/main" id="{8C7A0F15-0EC8-3130-B9B5-66D39962587E}"/>
              </a:ext>
              <a:ext uri="{C183D7F6-B498-43B3-948B-1728B52AA6E4}">
                <adec:decorative xmlns:adec="http://schemas.microsoft.com/office/drawing/2017/decorative" val="1"/>
              </a:ext>
            </a:extLst>
          </p:cNvPr>
          <p:cNvSpPr/>
          <p:nvPr userDrawn="1"/>
        </p:nvSpPr>
        <p:spPr>
          <a:xfrm>
            <a:off x="10398418" y="5076497"/>
            <a:ext cx="949582" cy="9495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Rectangle 2">
            <a:extLst>
              <a:ext uri="{FF2B5EF4-FFF2-40B4-BE49-F238E27FC236}">
                <a16:creationId xmlns:a16="http://schemas.microsoft.com/office/drawing/2014/main" id="{5D7BB827-F847-836C-072E-C2C3984CE54D}"/>
              </a:ext>
              <a:ext uri="{C183D7F6-B498-43B3-948B-1728B52AA6E4}">
                <adec:decorative xmlns:adec="http://schemas.microsoft.com/office/drawing/2017/decorative" val="1"/>
              </a:ext>
            </a:extLst>
          </p:cNvPr>
          <p:cNvSpPr/>
          <p:nvPr userDrawn="1"/>
        </p:nvSpPr>
        <p:spPr>
          <a:xfrm>
            <a:off x="861992" y="5076496"/>
            <a:ext cx="949582" cy="9495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31FB42C7-69DD-18FD-32CF-D6984F3708F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70882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Photo 1">
    <p:spTree>
      <p:nvGrpSpPr>
        <p:cNvPr id="1" name=""/>
        <p:cNvGrpSpPr/>
        <p:nvPr/>
      </p:nvGrpSpPr>
      <p:grpSpPr>
        <a:xfrm>
          <a:off x="0" y="0"/>
          <a:ext cx="0" cy="0"/>
          <a:chOff x="0" y="0"/>
          <a:chExt cx="0" cy="0"/>
        </a:xfrm>
      </p:grpSpPr>
      <p:sp>
        <p:nvSpPr>
          <p:cNvPr id="22" name="Title 2">
            <a:extLst>
              <a:ext uri="{FF2B5EF4-FFF2-40B4-BE49-F238E27FC236}">
                <a16:creationId xmlns:a16="http://schemas.microsoft.com/office/drawing/2014/main" id="{8E620CC0-DC30-91C7-8486-4145213E00C0}"/>
              </a:ext>
            </a:extLst>
          </p:cNvPr>
          <p:cNvSpPr>
            <a:spLocks noGrp="1"/>
          </p:cNvSpPr>
          <p:nvPr>
            <p:ph type="title" hasCustomPrompt="1"/>
          </p:nvPr>
        </p:nvSpPr>
        <p:spPr>
          <a:xfrm>
            <a:off x="265615" y="3538558"/>
            <a:ext cx="11418925" cy="1514990"/>
          </a:xfrm>
        </p:spPr>
        <p:txBody>
          <a:bodyPr lIns="0" tIns="0" rIns="0" bIns="0">
            <a:noAutofit/>
          </a:bodyPr>
          <a:lstStyle>
            <a:lvl1pPr>
              <a:lnSpc>
                <a:spcPct val="100000"/>
              </a:lnSpc>
              <a:defRPr sz="5400"/>
            </a:lvl1pPr>
          </a:lstStyle>
          <a:p>
            <a:r>
              <a:rPr lang="en-US"/>
              <a:t>Click to edit Master title style</a:t>
            </a:r>
            <a:endParaRPr lang="en-CN"/>
          </a:p>
        </p:txBody>
      </p:sp>
      <p:sp>
        <p:nvSpPr>
          <p:cNvPr id="17" name="Subtitle 8">
            <a:extLst>
              <a:ext uri="{FF2B5EF4-FFF2-40B4-BE49-F238E27FC236}">
                <a16:creationId xmlns:a16="http://schemas.microsoft.com/office/drawing/2014/main" id="{DD16B2CF-CBE4-0CAA-4D1A-87BA8323347E}"/>
              </a:ext>
            </a:extLst>
          </p:cNvPr>
          <p:cNvSpPr>
            <a:spLocks noGrp="1"/>
          </p:cNvSpPr>
          <p:nvPr userDrawn="1">
            <p:ph type="body" sz="quarter" idx="18" hasCustomPrompt="1"/>
          </p:nvPr>
        </p:nvSpPr>
        <p:spPr>
          <a:xfrm>
            <a:off x="265616" y="5136147"/>
            <a:ext cx="11418926" cy="993191"/>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9" name="Picture Placeholder 20" descr="A hand holding a pen is writing on an open blank notebook.">
            <a:extLst>
              <a:ext uri="{FF2B5EF4-FFF2-40B4-BE49-F238E27FC236}">
                <a16:creationId xmlns:a16="http://schemas.microsoft.com/office/drawing/2014/main" id="{DEC0C38B-6B43-AD26-4095-760B8B70DC16}"/>
              </a:ext>
              <a:ext uri="{C183D7F6-B498-43B3-948B-1728B52AA6E4}">
                <adec:decorative xmlns:adec="http://schemas.microsoft.com/office/drawing/2017/decorative" val="0"/>
              </a:ext>
            </a:extLst>
          </p:cNvPr>
          <p:cNvSpPr>
            <a:spLocks noGrp="1"/>
          </p:cNvSpPr>
          <p:nvPr>
            <p:ph type="pic" sz="quarter" idx="23"/>
          </p:nvPr>
        </p:nvSpPr>
        <p:spPr>
          <a:xfrm>
            <a:off x="-1" y="1912129"/>
            <a:ext cx="1925575" cy="1530062"/>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7" name="Date Placeholder 3">
            <a:extLst>
              <a:ext uri="{FF2B5EF4-FFF2-40B4-BE49-F238E27FC236}">
                <a16:creationId xmlns:a16="http://schemas.microsoft.com/office/drawing/2014/main" id="{1D6268BB-B547-A20C-3B9E-187F14FE0C14}"/>
              </a:ext>
            </a:extLst>
          </p:cNvPr>
          <p:cNvSpPr>
            <a:spLocks noGrp="1"/>
          </p:cNvSpPr>
          <p:nvPr>
            <p:ph type="dt" sz="half" idx="21"/>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3" name="Footer Placeholder 4">
            <a:extLst>
              <a:ext uri="{FF2B5EF4-FFF2-40B4-BE49-F238E27FC236}">
                <a16:creationId xmlns:a16="http://schemas.microsoft.com/office/drawing/2014/main" id="{C9EC6F98-8B99-D984-46BE-AB3745B39CF9}"/>
              </a:ext>
            </a:extLst>
          </p:cNvPr>
          <p:cNvSpPr>
            <a:spLocks noGrp="1"/>
          </p:cNvSpPr>
          <p:nvPr>
            <p:ph type="ftr" sz="quarter" idx="20"/>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BC6EC5DF-3303-F1EE-3D99-530E70BC2EE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5" name="Freeform: Shape 3">
            <a:extLst>
              <a:ext uri="{FF2B5EF4-FFF2-40B4-BE49-F238E27FC236}">
                <a16:creationId xmlns:a16="http://schemas.microsoft.com/office/drawing/2014/main" id="{AAFE7D64-F404-CB16-B1A6-2632D9817AB1}"/>
              </a:ext>
              <a:ext uri="{C183D7F6-B498-43B3-948B-1728B52AA6E4}">
                <adec:decorative xmlns:adec="http://schemas.microsoft.com/office/drawing/2017/decorative" val="1"/>
              </a:ext>
            </a:extLst>
          </p:cNvPr>
          <p:cNvSpPr/>
          <p:nvPr userDrawn="1"/>
        </p:nvSpPr>
        <p:spPr>
          <a:xfrm flipV="1">
            <a:off x="10716025" y="1925895"/>
            <a:ext cx="1496841" cy="1543709"/>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Oval 13">
            <a:extLst>
              <a:ext uri="{FF2B5EF4-FFF2-40B4-BE49-F238E27FC236}">
                <a16:creationId xmlns:a16="http://schemas.microsoft.com/office/drawing/2014/main" id="{00AEDDFB-A768-7BB7-5203-76DF807E10F5}"/>
              </a:ext>
              <a:ext uri="{C183D7F6-B498-43B3-948B-1728B52AA6E4}">
                <adec:decorative xmlns:adec="http://schemas.microsoft.com/office/drawing/2017/decorative" val="1"/>
              </a:ext>
            </a:extLst>
          </p:cNvPr>
          <p:cNvSpPr/>
          <p:nvPr userDrawn="1"/>
        </p:nvSpPr>
        <p:spPr>
          <a:xfrm flipV="1">
            <a:off x="0" y="-1"/>
            <a:ext cx="1925576" cy="192557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2B22C943-07E1-D41A-22B9-A7C40FF5C3F7}"/>
              </a:ext>
              <a:ext uri="{C183D7F6-B498-43B3-948B-1728B52AA6E4}">
                <adec:decorative xmlns:adec="http://schemas.microsoft.com/office/drawing/2017/decorative" val="1"/>
              </a:ext>
            </a:extLst>
          </p:cNvPr>
          <p:cNvSpPr/>
          <p:nvPr userDrawn="1"/>
        </p:nvSpPr>
        <p:spPr>
          <a:xfrm flipH="1">
            <a:off x="1925574" y="0"/>
            <a:ext cx="2041601" cy="189392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1" name="Text Placeholder 10">
            <a:extLst>
              <a:ext uri="{FF2B5EF4-FFF2-40B4-BE49-F238E27FC236}">
                <a16:creationId xmlns:a16="http://schemas.microsoft.com/office/drawing/2014/main" id="{A3AD1606-3704-1AD8-6FD1-CC0ED99642EC}"/>
              </a:ext>
            </a:extLst>
          </p:cNvPr>
          <p:cNvSpPr>
            <a:spLocks noGrp="1"/>
          </p:cNvSpPr>
          <p:nvPr>
            <p:ph type="body" sz="quarter" idx="15" hasCustomPrompt="1"/>
          </p:nvPr>
        </p:nvSpPr>
        <p:spPr>
          <a:xfrm>
            <a:off x="2111053" y="3127434"/>
            <a:ext cx="2465836" cy="314757"/>
          </a:xfrm>
        </p:spPr>
        <p:txBody>
          <a:bodyPr>
            <a:normAutofit/>
          </a:bodyPr>
          <a:lstStyle>
            <a:lvl1pPr>
              <a:defRPr sz="1600"/>
            </a:lvl1pPr>
          </a:lstStyle>
          <a:p>
            <a:pPr lvl="0"/>
            <a:r>
              <a:rPr lang="en-US" altLang="zh-CN" sz="1600"/>
              <a:t>Presenter Name</a:t>
            </a:r>
            <a:endParaRPr lang="zh-CN" altLang="en-US"/>
          </a:p>
        </p:txBody>
      </p:sp>
    </p:spTree>
    <p:extLst>
      <p:ext uri="{BB962C8B-B14F-4D97-AF65-F5344CB8AC3E}">
        <p14:creationId xmlns:p14="http://schemas.microsoft.com/office/powerpoint/2010/main" val="14728287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1CA164D-7C6B-06BE-16C2-75C3BBB09D50}"/>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rm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F564D697-3A15-958B-0687-86B35554E5C9}"/>
              </a:ext>
            </a:extLst>
          </p:cNvPr>
          <p:cNvSpPr>
            <a:spLocks noGrp="1"/>
          </p:cNvSpPr>
          <p:nvPr>
            <p:ph sz="quarter" idx="13" hasCustomPrompt="1"/>
          </p:nvPr>
        </p:nvSpPr>
        <p:spPr>
          <a:xfrm>
            <a:off x="612648" y="1968500"/>
            <a:ext cx="8266176" cy="4267708"/>
          </a:xfrm>
        </p:spPr>
        <p:txBody>
          <a:bodyPr anchor="ctr">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2">
            <a:extLst>
              <a:ext uri="{FF2B5EF4-FFF2-40B4-BE49-F238E27FC236}">
                <a16:creationId xmlns:a16="http://schemas.microsoft.com/office/drawing/2014/main" id="{7BE9796F-7CAB-A7AD-BB1B-EF86F280A998}"/>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0" name="Footer Placeholder 3">
            <a:extLst>
              <a:ext uri="{FF2B5EF4-FFF2-40B4-BE49-F238E27FC236}">
                <a16:creationId xmlns:a16="http://schemas.microsoft.com/office/drawing/2014/main" id="{FB9F2B7A-26D1-C74D-5C9C-6D7D978F5EB4}"/>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9" name="Slide Number Placeholder 4">
            <a:extLst>
              <a:ext uri="{FF2B5EF4-FFF2-40B4-BE49-F238E27FC236}">
                <a16:creationId xmlns:a16="http://schemas.microsoft.com/office/drawing/2014/main" id="{E8025FD8-B45A-B3C3-084D-724FB4DFB4A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8" name="Oval 9">
            <a:extLst>
              <a:ext uri="{FF2B5EF4-FFF2-40B4-BE49-F238E27FC236}">
                <a16:creationId xmlns:a16="http://schemas.microsoft.com/office/drawing/2014/main" id="{B71AB10C-8E59-AE2D-86E6-6D9A67FE36C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92469576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ABBD9B3D-FB5A-6D3F-EF35-F7B4FBF0ECC5}"/>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84CA7AA3-D510-AE6D-77CB-24E1A93D2183}"/>
              </a:ext>
            </a:extLst>
          </p:cNvPr>
          <p:cNvSpPr>
            <a:spLocks noGrp="1"/>
          </p:cNvSpPr>
          <p:nvPr>
            <p:ph sz="quarter" idx="13" hasCustomPrompt="1"/>
          </p:nvPr>
        </p:nvSpPr>
        <p:spPr>
          <a:xfrm>
            <a:off x="612648" y="1968500"/>
            <a:ext cx="8266176" cy="4267708"/>
          </a:xfrm>
        </p:spPr>
        <p:txBody>
          <a:bodyPr anchor="b">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A16EFAA2-E99D-F827-DFFE-D71EBB1C997B}"/>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4D80EBC9-29E7-4715-E05F-F2D325C93622}"/>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45C54C63-BED0-0452-B6A1-95AD18F28E9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9">
            <a:extLst>
              <a:ext uri="{FF2B5EF4-FFF2-40B4-BE49-F238E27FC236}">
                <a16:creationId xmlns:a16="http://schemas.microsoft.com/office/drawing/2014/main" id="{FE1ABDF3-0063-4A1D-10BB-DA224E36DC12}"/>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873526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6" name="Rectangle 8">
            <a:extLst>
              <a:ext uri="{FF2B5EF4-FFF2-40B4-BE49-F238E27FC236}">
                <a16:creationId xmlns:a16="http://schemas.microsoft.com/office/drawing/2014/main" id="{1812D861-AAF6-629C-C60E-0B5C35159274}"/>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A7221EB5-8556-FBD7-00D5-D69AC8E7E73A}"/>
              </a:ext>
            </a:extLst>
          </p:cNvPr>
          <p:cNvSpPr>
            <a:spLocks noGrp="1"/>
          </p:cNvSpPr>
          <p:nvPr>
            <p:ph type="title" hasCustomPrompt="1"/>
          </p:nvPr>
        </p:nvSpPr>
        <p:spPr>
          <a:xfrm>
            <a:off x="612648" y="-1133856"/>
            <a:ext cx="10652760" cy="1133856"/>
          </a:xfrm>
        </p:spPr>
        <p:txBody>
          <a:bodyPr lIns="0" tIns="0" rIns="0" bIns="0">
            <a:noAutofit/>
          </a:bodyPr>
          <a:lstStyle>
            <a:lvl1pPr>
              <a:defRPr sz="3600"/>
            </a:lvl1pPr>
          </a:lstStyle>
          <a:p>
            <a:r>
              <a:rPr lang="en-US"/>
              <a:t>Click to edit Master title style</a:t>
            </a:r>
          </a:p>
        </p:txBody>
      </p:sp>
      <p:sp>
        <p:nvSpPr>
          <p:cNvPr id="3" name="Content Placeholder 6">
            <a:extLst>
              <a:ext uri="{FF2B5EF4-FFF2-40B4-BE49-F238E27FC236}">
                <a16:creationId xmlns:a16="http://schemas.microsoft.com/office/drawing/2014/main" id="{EC92FC1E-596F-194E-3F60-0A378404860D}"/>
              </a:ext>
            </a:extLst>
          </p:cNvPr>
          <p:cNvSpPr>
            <a:spLocks noGrp="1"/>
          </p:cNvSpPr>
          <p:nvPr>
            <p:ph sz="quarter" idx="13" hasCustomPrompt="1"/>
          </p:nvPr>
        </p:nvSpPr>
        <p:spPr>
          <a:xfrm>
            <a:off x="612648" y="1968500"/>
            <a:ext cx="8266176" cy="4267708"/>
          </a:xfrm>
        </p:spPr>
        <p:txBody>
          <a:bodyPr anchor="t">
            <a:no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
        <p:nvSpPr>
          <p:cNvPr id="11" name="Date Placeholder 3">
            <a:extLst>
              <a:ext uri="{FF2B5EF4-FFF2-40B4-BE49-F238E27FC236}">
                <a16:creationId xmlns:a16="http://schemas.microsoft.com/office/drawing/2014/main" id="{312B60F2-F319-70A6-2EBE-ED2F93E6BBC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578C9B71-D747-9AA5-01A4-6AEFAECC7CE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8264EEDC-4B25-0FE5-4420-D6FB69DD9D2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8" name="Oval 9">
            <a:extLst>
              <a:ext uri="{FF2B5EF4-FFF2-40B4-BE49-F238E27FC236}">
                <a16:creationId xmlns:a16="http://schemas.microsoft.com/office/drawing/2014/main" id="{3B5B8FFC-1EB4-655C-F3FA-BF2976D1E3A9}"/>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6038223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 preserve="1">
  <p:cSld name="Quote 1">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A9FF5536-3C53-3CA1-4017-2BED4FDC7EEF}"/>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a:extLst>
              <a:ext uri="{FF2B5EF4-FFF2-40B4-BE49-F238E27FC236}">
                <a16:creationId xmlns:a16="http://schemas.microsoft.com/office/drawing/2014/main" id="{6625D4C4-9EA2-CAEC-F708-C848BBE20BF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188720"/>
            <a:ext cx="9198864" cy="3657600"/>
          </a:xfrm>
        </p:spPr>
        <p:txBody>
          <a:bodyPr lIns="0" tIns="0" rIns="0" bIns="0" anchor="ctr">
            <a:noAutofit/>
          </a:bodyPr>
          <a:lstStyle>
            <a:lvl1pPr algn="l">
              <a:lnSpc>
                <a:spcPct val="100000"/>
              </a:lnSpc>
              <a:defRPr sz="36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428752"/>
            <a:ext cx="9198864" cy="466344"/>
          </a:xfrm>
        </p:spPr>
        <p:txBody>
          <a:bodyPr lIns="0" tIns="0" rIns="0" bIns="0" anchor="ctr">
            <a:noAutofit/>
          </a:bodyPr>
          <a:lstStyle>
            <a:lvl1pPr marL="0" indent="0" algn="l">
              <a:buNone/>
              <a:defRPr sz="16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8" name="Rectangle 7">
            <a:extLst>
              <a:ext uri="{FF2B5EF4-FFF2-40B4-BE49-F238E27FC236}">
                <a16:creationId xmlns:a16="http://schemas.microsoft.com/office/drawing/2014/main" id="{F4252319-ED8D-9D07-4FEA-E6109633B3A9}"/>
              </a:ext>
              <a:ext uri="{C183D7F6-B498-43B3-948B-1728B52AA6E4}">
                <adec:decorative xmlns:adec="http://schemas.microsoft.com/office/drawing/2017/decorative" val="1"/>
              </a:ext>
            </a:extLst>
          </p:cNvPr>
          <p:cNvSpPr/>
          <p:nvPr userDrawn="1"/>
        </p:nvSpPr>
        <p:spPr>
          <a:xfrm flipH="1">
            <a:off x="11346902" y="962904"/>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Oval 6">
            <a:extLst>
              <a:ext uri="{FF2B5EF4-FFF2-40B4-BE49-F238E27FC236}">
                <a16:creationId xmlns:a16="http://schemas.microsoft.com/office/drawing/2014/main" id="{C40B9B11-0EB4-232B-6E49-55998E9B4485}"/>
              </a:ext>
              <a:ext uri="{C183D7F6-B498-43B3-948B-1728B52AA6E4}">
                <adec:decorative xmlns:adec="http://schemas.microsoft.com/office/drawing/2017/decorative" val="1"/>
              </a:ext>
            </a:extLst>
          </p:cNvPr>
          <p:cNvSpPr/>
          <p:nvPr userDrawn="1"/>
        </p:nvSpPr>
        <p:spPr>
          <a:xfrm flipH="1">
            <a:off x="10692384" y="962905"/>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Date Placeholder 3">
            <a:extLst>
              <a:ext uri="{FF2B5EF4-FFF2-40B4-BE49-F238E27FC236}">
                <a16:creationId xmlns:a16="http://schemas.microsoft.com/office/drawing/2014/main" id="{D00D97EF-1B79-4BC4-8D86-085A169C46A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2" name="Footer Placeholder 4">
            <a:extLst>
              <a:ext uri="{FF2B5EF4-FFF2-40B4-BE49-F238E27FC236}">
                <a16:creationId xmlns:a16="http://schemas.microsoft.com/office/drawing/2014/main" id="{9366B58F-A813-A563-E14F-6008832E2D5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B11857CB-6DBB-09F8-F69F-B30D94B6FE3D}"/>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4739531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type="title" preserve="1">
  <p:cSld name="Quote 2">
    <p:bg>
      <p:bgRef idx="1001">
        <a:schemeClr val="bg2"/>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E66BBE-3119-84C9-214F-FCCB3DF5A6F1}"/>
              </a:ext>
              <a:ext uri="{C183D7F6-B498-43B3-948B-1728B52AA6E4}">
                <adec:decorative xmlns:adec="http://schemas.microsoft.com/office/drawing/2017/decorative" val="1"/>
              </a:ext>
            </a:extLst>
          </p:cNvPr>
          <p:cNvSpPr/>
          <p:nvPr userDrawn="1"/>
        </p:nvSpPr>
        <p:spPr>
          <a:xfrm>
            <a:off x="0" y="1"/>
            <a:ext cx="12192000" cy="6858000"/>
          </a:xfrm>
          <a:prstGeom prst="rect">
            <a:avLst/>
          </a:prstGeom>
          <a:solidFill>
            <a:schemeClr val="accent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271E2D2-F4D4-4D2D-E293-39C0966AB6B3}"/>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C074C01C-C082-4D6C-8432-D7AC79BB0B7B}"/>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1499616" y="1344168"/>
            <a:ext cx="9198864" cy="3291840"/>
          </a:xfrm>
        </p:spPr>
        <p:txBody>
          <a:bodyPr lIns="0" tIns="0" rIns="0" bIns="0" anchor="ctr">
            <a:noAutofit/>
          </a:bodyPr>
          <a:lstStyle>
            <a:lvl1pPr algn="l">
              <a:lnSpc>
                <a:spcPct val="100000"/>
              </a:lnSpc>
              <a:defRPr sz="40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1499616" y="5349240"/>
            <a:ext cx="9198864" cy="466344"/>
          </a:xfrm>
        </p:spPr>
        <p:txBody>
          <a:bodyPr lIns="0" tIns="0" rIns="0" bIns="0" anchor="ctr">
            <a:noAutofit/>
          </a:bodyPr>
          <a:lstStyle>
            <a:lvl1pPr marL="0" indent="0" algn="l">
              <a:buNone/>
              <a:defRPr sz="2200" b="1">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23" name="Date Placeholder 3">
            <a:extLst>
              <a:ext uri="{FF2B5EF4-FFF2-40B4-BE49-F238E27FC236}">
                <a16:creationId xmlns:a16="http://schemas.microsoft.com/office/drawing/2014/main" id="{A746ACEE-4843-63D2-082A-91EBA0C67686}"/>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22" name="Footer Placeholder 4">
            <a:extLst>
              <a:ext uri="{FF2B5EF4-FFF2-40B4-BE49-F238E27FC236}">
                <a16:creationId xmlns:a16="http://schemas.microsoft.com/office/drawing/2014/main" id="{1754E216-025A-D125-2442-AB40AB49AFE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1" name="Slide Number Placeholder 5">
            <a:extLst>
              <a:ext uri="{FF2B5EF4-FFF2-40B4-BE49-F238E27FC236}">
                <a16:creationId xmlns:a16="http://schemas.microsoft.com/office/drawing/2014/main" id="{BD6C5C0B-4D2F-09C8-E6DB-1C790F4FD2A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630AD6E7-539D-18AB-31B8-4BBCBC5943D9}"/>
              </a:ext>
              <a:ext uri="{C183D7F6-B498-43B3-948B-1728B52AA6E4}">
                <adec:decorative xmlns:adec="http://schemas.microsoft.com/office/drawing/2017/decorative" val="1"/>
              </a:ext>
            </a:extLst>
          </p:cNvPr>
          <p:cNvSpPr/>
          <p:nvPr userDrawn="1"/>
        </p:nvSpPr>
        <p:spPr>
          <a:xfrm flipH="1">
            <a:off x="11346902" y="863600"/>
            <a:ext cx="654518" cy="654518"/>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58C988C6-6A58-97A9-A978-3E644B32762A}"/>
              </a:ext>
              <a:ext uri="{C183D7F6-B498-43B3-948B-1728B52AA6E4}">
                <adec:decorative xmlns:adec="http://schemas.microsoft.com/office/drawing/2017/decorative" val="1"/>
              </a:ext>
            </a:extLst>
          </p:cNvPr>
          <p:cNvSpPr/>
          <p:nvPr userDrawn="1"/>
        </p:nvSpPr>
        <p:spPr>
          <a:xfrm flipH="1">
            <a:off x="10692384" y="86360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Picture 4" descr="Train the trainers: el nuevo ciclo de Ingeniosas junto a Duoc UC –  Ingeniosas">
            <a:extLst>
              <a:ext uri="{FF2B5EF4-FFF2-40B4-BE49-F238E27FC236}">
                <a16:creationId xmlns:a16="http://schemas.microsoft.com/office/drawing/2014/main" id="{995944C7-7EDB-E80C-C1B3-D79D3E91B581}"/>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167997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Quote 3">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196DB63-381C-8C7D-BB65-082688206FFB}"/>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4336E9A-8E96-CD8C-7598-F87632CD81CF}"/>
              </a:ext>
            </a:extLst>
          </p:cNvPr>
          <p:cNvSpPr>
            <a:spLocks noGrp="1"/>
          </p:cNvSpPr>
          <p:nvPr>
            <p:ph type="ctrTitle" hasCustomPrompt="1"/>
          </p:nvPr>
        </p:nvSpPr>
        <p:spPr>
          <a:xfrm>
            <a:off x="844000" y="1234440"/>
            <a:ext cx="8961120" cy="3169920"/>
          </a:xfrm>
        </p:spPr>
        <p:txBody>
          <a:bodyPr lIns="0" tIns="0" rIns="0" bIns="0" anchor="ctr">
            <a:noAutofit/>
          </a:bodyPr>
          <a:lstStyle>
            <a:lvl1pPr algn="l">
              <a:lnSpc>
                <a:spcPct val="100000"/>
              </a:lnSpc>
              <a:defRPr sz="4400" b="0"/>
            </a:lvl1pPr>
          </a:lstStyle>
          <a:p>
            <a:r>
              <a:rPr lang="en-US"/>
              <a:t>Click to edit Quote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hasCustomPrompt="1"/>
          </p:nvPr>
        </p:nvSpPr>
        <p:spPr>
          <a:xfrm>
            <a:off x="841793" y="5540026"/>
            <a:ext cx="8961120" cy="466344"/>
          </a:xfrm>
        </p:spPr>
        <p:txBody>
          <a:bodyPr lIns="0" tIns="0" rIns="0" bIns="0" anchor="ctr">
            <a:noAutofit/>
          </a:bodyPr>
          <a:lstStyle>
            <a:lvl1pPr marL="0" indent="0" algn="l">
              <a:buNone/>
              <a:defRPr sz="2200" b="1">
                <a:solidFill>
                  <a:schemeClr val="accent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Quote Author</a:t>
            </a:r>
          </a:p>
        </p:txBody>
      </p:sp>
      <p:sp>
        <p:nvSpPr>
          <p:cNvPr id="11" name="Date Placeholder 3">
            <a:extLst>
              <a:ext uri="{FF2B5EF4-FFF2-40B4-BE49-F238E27FC236}">
                <a16:creationId xmlns:a16="http://schemas.microsoft.com/office/drawing/2014/main" id="{4CE5E81E-1879-046D-890F-67265A4F6A0C}"/>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8" name="Footer Placeholder 4">
            <a:extLst>
              <a:ext uri="{FF2B5EF4-FFF2-40B4-BE49-F238E27FC236}">
                <a16:creationId xmlns:a16="http://schemas.microsoft.com/office/drawing/2014/main" id="{E6EC2FBA-56C5-75AA-CB73-6FEF3DAE0E00}"/>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5">
            <a:extLst>
              <a:ext uri="{FF2B5EF4-FFF2-40B4-BE49-F238E27FC236}">
                <a16:creationId xmlns:a16="http://schemas.microsoft.com/office/drawing/2014/main" id="{F6DCD230-2FA8-A6FB-624C-AE600C46623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0" name="Oval 9">
            <a:extLst>
              <a:ext uri="{FF2B5EF4-FFF2-40B4-BE49-F238E27FC236}">
                <a16:creationId xmlns:a16="http://schemas.microsoft.com/office/drawing/2014/main" id="{62280E6F-66E0-FF74-CDC9-9E8D2921FEF4}"/>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0728005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BD6CD142-9810-6E9E-811F-FBF95DAB136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20410E30-A3EF-7BFE-43CC-85D8B7FDC4C2}"/>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FAF3BB49-A328-F121-7F27-DEB7C3CC2B0F}"/>
              </a:ext>
            </a:extLst>
          </p:cNvPr>
          <p:cNvSpPr>
            <a:spLocks noGrp="1"/>
          </p:cNvSpPr>
          <p:nvPr>
            <p:ph type="title" hasCustomPrompt="1"/>
          </p:nvPr>
        </p:nvSpPr>
        <p:spPr>
          <a:xfrm>
            <a:off x="838200" y="831919"/>
            <a:ext cx="10515600" cy="1132258"/>
          </a:xfrm>
        </p:spPr>
        <p:txBody>
          <a:bodyPr lIns="0" tIns="0" rIns="0" bIns="0">
            <a:noAutofit/>
          </a:bodyPr>
          <a:lstStyle>
            <a:lvl1pPr>
              <a:defRPr sz="3600"/>
            </a:lvl1pPr>
          </a:lstStyle>
          <a:p>
            <a:r>
              <a:rPr lang="en-US"/>
              <a:t>Click to edit Master title style</a:t>
            </a:r>
          </a:p>
        </p:txBody>
      </p:sp>
      <p:sp>
        <p:nvSpPr>
          <p:cNvPr id="9" name="Text Placeholder 8">
            <a:extLst>
              <a:ext uri="{FF2B5EF4-FFF2-40B4-BE49-F238E27FC236}">
                <a16:creationId xmlns:a16="http://schemas.microsoft.com/office/drawing/2014/main" id="{84DC103C-4E45-07FA-2734-5BAE2624DC48}"/>
              </a:ext>
            </a:extLst>
          </p:cNvPr>
          <p:cNvSpPr>
            <a:spLocks noGrp="1"/>
          </p:cNvSpPr>
          <p:nvPr>
            <p:ph type="body" sz="quarter" idx="13" hasCustomPrompt="1"/>
          </p:nvPr>
        </p:nvSpPr>
        <p:spPr>
          <a:xfrm>
            <a:off x="838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288F1ED9-CE64-0191-F909-FDC002A7456F}"/>
              </a:ext>
            </a:extLst>
          </p:cNvPr>
          <p:cNvSpPr>
            <a:spLocks noGrp="1"/>
          </p:cNvSpPr>
          <p:nvPr>
            <p:ph type="body" sz="quarter" idx="14" hasCustomPrompt="1"/>
          </p:nvPr>
        </p:nvSpPr>
        <p:spPr>
          <a:xfrm>
            <a:off x="6172200" y="2147455"/>
            <a:ext cx="5181600" cy="3878625"/>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60A18B9-CFE5-6D5D-5C30-04F0B337762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3" name="Footer Placeholder 4">
            <a:extLst>
              <a:ext uri="{FF2B5EF4-FFF2-40B4-BE49-F238E27FC236}">
                <a16:creationId xmlns:a16="http://schemas.microsoft.com/office/drawing/2014/main" id="{23869561-2D2D-9996-FFE8-388DC6E9963D}"/>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8" name="Slide Number Placeholder 5">
            <a:extLst>
              <a:ext uri="{FF2B5EF4-FFF2-40B4-BE49-F238E27FC236}">
                <a16:creationId xmlns:a16="http://schemas.microsoft.com/office/drawing/2014/main" id="{18998549-C638-4A98-30C9-24AEA6415173}"/>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4" name="Rectangle 3">
            <a:extLst>
              <a:ext uri="{FF2B5EF4-FFF2-40B4-BE49-F238E27FC236}">
                <a16:creationId xmlns:a16="http://schemas.microsoft.com/office/drawing/2014/main" id="{F7999891-11D4-E429-CDE9-3DF80CE2015A}"/>
              </a:ext>
              <a:ext uri="{C183D7F6-B498-43B3-948B-1728B52AA6E4}">
                <adec:decorative xmlns:adec="http://schemas.microsoft.com/office/drawing/2017/decorative" val="1"/>
              </a:ext>
            </a:extLst>
          </p:cNvPr>
          <p:cNvSpPr/>
          <p:nvPr userDrawn="1"/>
        </p:nvSpPr>
        <p:spPr>
          <a:xfrm flipH="1">
            <a:off x="11353800" y="916461"/>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Oval 2">
            <a:extLst>
              <a:ext uri="{FF2B5EF4-FFF2-40B4-BE49-F238E27FC236}">
                <a16:creationId xmlns:a16="http://schemas.microsoft.com/office/drawing/2014/main" id="{DB733A1D-510F-48B2-3D98-68215649F5AF}"/>
              </a:ext>
              <a:ext uri="{C183D7F6-B498-43B3-948B-1728B52AA6E4}">
                <adec:decorative xmlns:adec="http://schemas.microsoft.com/office/drawing/2017/decorative" val="1"/>
              </a:ext>
            </a:extLst>
          </p:cNvPr>
          <p:cNvSpPr/>
          <p:nvPr userDrawn="1"/>
        </p:nvSpPr>
        <p:spPr>
          <a:xfrm flipH="1">
            <a:off x="10699282" y="916462"/>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54170934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2" name="Oval 11">
            <a:extLst>
              <a:ext uri="{FF2B5EF4-FFF2-40B4-BE49-F238E27FC236}">
                <a16:creationId xmlns:a16="http://schemas.microsoft.com/office/drawing/2014/main" id="{C6BD940F-D20B-0BF8-988B-5F547E82603B}"/>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a:extLst>
              <a:ext uri="{FF2B5EF4-FFF2-40B4-BE49-F238E27FC236}">
                <a16:creationId xmlns:a16="http://schemas.microsoft.com/office/drawing/2014/main" id="{D74561AA-EE8E-A34D-D1B7-BCB6A39A792C}"/>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41FEE969-634D-6E32-D227-18E9282C6F9E}"/>
              </a:ext>
            </a:extLst>
          </p:cNvPr>
          <p:cNvSpPr>
            <a:spLocks noGrp="1"/>
          </p:cNvSpPr>
          <p:nvPr>
            <p:ph type="title" hasCustomPrompt="1"/>
          </p:nvPr>
        </p:nvSpPr>
        <p:spPr>
          <a:xfrm>
            <a:off x="886374" y="838988"/>
            <a:ext cx="10461626" cy="1143292"/>
          </a:xfrm>
        </p:spPr>
        <p:txBody>
          <a:bodyPr lIns="0" tIns="0" rIns="0" bIns="0">
            <a:noAutofit/>
          </a:bodyPr>
          <a:lstStyle>
            <a:lvl1pPr>
              <a:defRPr sz="3600"/>
            </a:lvl1p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hasCustomPrompt="1"/>
          </p:nvPr>
        </p:nvSpPr>
        <p:spPr>
          <a:xfrm>
            <a:off x="844000" y="2142935"/>
            <a:ext cx="5157787"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F86E5640-DE07-46FE-2EFB-FCD8C5238DC9}"/>
              </a:ext>
            </a:extLst>
          </p:cNvPr>
          <p:cNvSpPr>
            <a:spLocks noGrp="1"/>
          </p:cNvSpPr>
          <p:nvPr>
            <p:ph type="body" sz="quarter" idx="13" hasCustomPrompt="1"/>
          </p:nvPr>
        </p:nvSpPr>
        <p:spPr>
          <a:xfrm>
            <a:off x="844000" y="2844801"/>
            <a:ext cx="51577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hasCustomPrompt="1"/>
          </p:nvPr>
        </p:nvSpPr>
        <p:spPr>
          <a:xfrm>
            <a:off x="6164812" y="2142935"/>
            <a:ext cx="5183188" cy="559834"/>
          </a:xfrm>
        </p:spPr>
        <p:txBody>
          <a:bodyPr lIns="0" tIns="0" rIns="0" bIns="0" anchor="b">
            <a:no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20D5795C-6228-AA6F-1CF7-AD7010686BC6}"/>
              </a:ext>
            </a:extLst>
          </p:cNvPr>
          <p:cNvSpPr>
            <a:spLocks noGrp="1"/>
          </p:cNvSpPr>
          <p:nvPr>
            <p:ph type="body" sz="quarter" idx="14" hasCustomPrompt="1"/>
          </p:nvPr>
        </p:nvSpPr>
        <p:spPr>
          <a:xfrm>
            <a:off x="6164812" y="2844801"/>
            <a:ext cx="5183188" cy="3174212"/>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Footer Placeholder 3">
            <a:extLst>
              <a:ext uri="{FF2B5EF4-FFF2-40B4-BE49-F238E27FC236}">
                <a16:creationId xmlns:a16="http://schemas.microsoft.com/office/drawing/2014/main" id="{B593D132-537B-9DD5-6B41-6F24C843C53D}"/>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BE6E8398-5863-5CDD-8A1A-FAF35E8D3A5D}"/>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6" name="Rectangle 5">
            <a:extLst>
              <a:ext uri="{FF2B5EF4-FFF2-40B4-BE49-F238E27FC236}">
                <a16:creationId xmlns:a16="http://schemas.microsoft.com/office/drawing/2014/main" id="{69187B6F-DAFE-6F4E-C600-61C125681F39}"/>
              </a:ext>
              <a:ext uri="{C183D7F6-B498-43B3-948B-1728B52AA6E4}">
                <adec:decorative xmlns:adec="http://schemas.microsoft.com/office/drawing/2017/decorative" val="1"/>
              </a:ext>
            </a:extLst>
          </p:cNvPr>
          <p:cNvSpPr/>
          <p:nvPr userDrawn="1"/>
        </p:nvSpPr>
        <p:spPr>
          <a:xfrm flipH="1">
            <a:off x="11348000" y="928286"/>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3">
            <a:extLst>
              <a:ext uri="{FF2B5EF4-FFF2-40B4-BE49-F238E27FC236}">
                <a16:creationId xmlns:a16="http://schemas.microsoft.com/office/drawing/2014/main" id="{DE069CF5-8226-D57D-93F5-CB79F89435E5}"/>
              </a:ext>
              <a:ext uri="{C183D7F6-B498-43B3-948B-1728B52AA6E4}">
                <adec:decorative xmlns:adec="http://schemas.microsoft.com/office/drawing/2017/decorative" val="1"/>
              </a:ext>
            </a:extLst>
          </p:cNvPr>
          <p:cNvSpPr/>
          <p:nvPr userDrawn="1"/>
        </p:nvSpPr>
        <p:spPr>
          <a:xfrm flipH="1">
            <a:off x="10693482" y="9282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Date Placeholder 3">
            <a:extLst>
              <a:ext uri="{FF2B5EF4-FFF2-40B4-BE49-F238E27FC236}">
                <a16:creationId xmlns:a16="http://schemas.microsoft.com/office/drawing/2014/main" id="{2275FBC0-CDAF-8728-57DD-F90BC45BAA1B}"/>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Tree>
    <p:extLst>
      <p:ext uri="{BB962C8B-B14F-4D97-AF65-F5344CB8AC3E}">
        <p14:creationId xmlns:p14="http://schemas.microsoft.com/office/powerpoint/2010/main" val="429466049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221225"/>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and 2-item Lists">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05153" y="83508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59671" y="83508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Straight Connector 3">
            <a:extLst>
              <a:ext uri="{FF2B5EF4-FFF2-40B4-BE49-F238E27FC236}">
                <a16:creationId xmlns:a16="http://schemas.microsoft.com/office/drawing/2014/main" id="{13D9D504-F065-099D-DFC5-03AAFA58A1DE}"/>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Straight Connector 4">
            <a:extLst>
              <a:ext uri="{FF2B5EF4-FFF2-40B4-BE49-F238E27FC236}">
                <a16:creationId xmlns:a16="http://schemas.microsoft.com/office/drawing/2014/main" id="{6DFB1812-ACA6-4DC3-03F0-C2E6122DF093}"/>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5" name="Straight Connector 3">
            <a:extLst>
              <a:ext uri="{FF2B5EF4-FFF2-40B4-BE49-F238E27FC236}">
                <a16:creationId xmlns:a16="http://schemas.microsoft.com/office/drawing/2014/main" id="{03BC5B12-08AC-2BFA-4EDD-13EA2E2980AD}"/>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4">
            <a:extLst>
              <a:ext uri="{FF2B5EF4-FFF2-40B4-BE49-F238E27FC236}">
                <a16:creationId xmlns:a16="http://schemas.microsoft.com/office/drawing/2014/main" id="{A93A9BBB-A674-5564-A878-E3CA286CAE71}"/>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3" name="Text Placeholder 2">
            <a:extLst>
              <a:ext uri="{FF2B5EF4-FFF2-40B4-BE49-F238E27FC236}">
                <a16:creationId xmlns:a16="http://schemas.microsoft.com/office/drawing/2014/main" id="{27F44296-638D-5B08-2F89-F8907F3138E9}"/>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Text Placeholder 10">
            <a:extLst>
              <a:ext uri="{FF2B5EF4-FFF2-40B4-BE49-F238E27FC236}">
                <a16:creationId xmlns:a16="http://schemas.microsoft.com/office/drawing/2014/main" id="{25EBA686-575C-E191-F98A-C0EBBA4F530E}"/>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7" name="Text Placeholder 2">
            <a:extLst>
              <a:ext uri="{FF2B5EF4-FFF2-40B4-BE49-F238E27FC236}">
                <a16:creationId xmlns:a16="http://schemas.microsoft.com/office/drawing/2014/main" id="{147DF147-0973-9BC0-59E9-EA9637F0FE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BC0FA2C4-2DCC-57D2-A4A8-C0E7A91A23BF}"/>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22" name="Picture Placeholder 21">
            <a:extLst>
              <a:ext uri="{FF2B5EF4-FFF2-40B4-BE49-F238E27FC236}">
                <a16:creationId xmlns:a16="http://schemas.microsoft.com/office/drawing/2014/main" id="{26F9B4D9-EE44-B302-2788-6E680765993D}"/>
              </a:ext>
            </a:extLst>
          </p:cNvPr>
          <p:cNvSpPr>
            <a:spLocks noGrp="1"/>
          </p:cNvSpPr>
          <p:nvPr>
            <p:ph type="pic" sz="quarter" idx="20"/>
          </p:nvPr>
        </p:nvSpPr>
        <p:spPr>
          <a:xfrm>
            <a:off x="5063067" y="2691208"/>
            <a:ext cx="6196604" cy="3331705"/>
          </a:xfrm>
          <a:custGeom>
            <a:avLst/>
            <a:gdLst>
              <a:gd name="connsiteX0" fmla="*/ 0 w 6196604"/>
              <a:gd name="connsiteY0" fmla="*/ 0 h 3331705"/>
              <a:gd name="connsiteX1" fmla="*/ 6196604 w 6196604"/>
              <a:gd name="connsiteY1" fmla="*/ 0 h 3331705"/>
              <a:gd name="connsiteX2" fmla="*/ 6196604 w 6196604"/>
              <a:gd name="connsiteY2" fmla="*/ 3331705 h 3331705"/>
              <a:gd name="connsiteX3" fmla="*/ 0 w 6196604"/>
              <a:gd name="connsiteY3" fmla="*/ 3331705 h 3331705"/>
            </a:gdLst>
            <a:ahLst/>
            <a:cxnLst>
              <a:cxn ang="0">
                <a:pos x="connsiteX0" y="connsiteY0"/>
              </a:cxn>
              <a:cxn ang="0">
                <a:pos x="connsiteX1" y="connsiteY1"/>
              </a:cxn>
              <a:cxn ang="0">
                <a:pos x="connsiteX2" y="connsiteY2"/>
              </a:cxn>
              <a:cxn ang="0">
                <a:pos x="connsiteX3" y="connsiteY3"/>
              </a:cxn>
            </a:cxnLst>
            <a:rect l="l" t="t" r="r" b="b"/>
            <a:pathLst>
              <a:path w="6196604" h="3331705">
                <a:moveTo>
                  <a:pt x="0" y="0"/>
                </a:moveTo>
                <a:lnTo>
                  <a:pt x="6196604" y="0"/>
                </a:lnTo>
                <a:lnTo>
                  <a:pt x="6196604" y="3331705"/>
                </a:lnTo>
                <a:lnTo>
                  <a:pt x="0" y="3331705"/>
                </a:lnTo>
                <a:close/>
              </a:path>
            </a:pathLst>
          </a:custGeom>
        </p:spPr>
        <p:txBody>
          <a:bodyPr wrap="square">
            <a:noAutofit/>
          </a:bodyPr>
          <a:lstStyle/>
          <a:p>
            <a:endParaRPr lang="zh-CN" altLang="en-US"/>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2603541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Photo 2">
    <p:spTree>
      <p:nvGrpSpPr>
        <p:cNvPr id="1" name=""/>
        <p:cNvGrpSpPr/>
        <p:nvPr/>
      </p:nvGrpSpPr>
      <p:grpSpPr>
        <a:xfrm>
          <a:off x="0" y="0"/>
          <a:ext cx="0" cy="0"/>
          <a:chOff x="0" y="0"/>
          <a:chExt cx="0" cy="0"/>
        </a:xfrm>
      </p:grpSpPr>
      <p:sp>
        <p:nvSpPr>
          <p:cNvPr id="3" name="Freeform: Shape 3">
            <a:extLst>
              <a:ext uri="{FF2B5EF4-FFF2-40B4-BE49-F238E27FC236}">
                <a16:creationId xmlns:a16="http://schemas.microsoft.com/office/drawing/2014/main" id="{35B62877-1ECE-C895-2628-D7024147423A}"/>
              </a:ext>
              <a:ext uri="{C183D7F6-B498-43B3-948B-1728B52AA6E4}">
                <adec:decorative xmlns:adec="http://schemas.microsoft.com/office/drawing/2017/decorative" val="1"/>
              </a:ext>
            </a:extLst>
          </p:cNvPr>
          <p:cNvSpPr/>
          <p:nvPr userDrawn="1"/>
        </p:nvSpPr>
        <p:spPr>
          <a:xfrm flipV="1">
            <a:off x="-308009" y="4652035"/>
            <a:ext cx="2281484" cy="228212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0" name="Title 2">
            <a:extLst>
              <a:ext uri="{FF2B5EF4-FFF2-40B4-BE49-F238E27FC236}">
                <a16:creationId xmlns:a16="http://schemas.microsoft.com/office/drawing/2014/main" id="{52BE707F-C731-EA4B-19D9-D329BD4A154E}"/>
              </a:ext>
            </a:extLst>
          </p:cNvPr>
          <p:cNvSpPr>
            <a:spLocks noGrp="1"/>
          </p:cNvSpPr>
          <p:nvPr userDrawn="1">
            <p:ph type="title" hasCustomPrompt="1"/>
          </p:nvPr>
        </p:nvSpPr>
        <p:spPr>
          <a:xfrm>
            <a:off x="2601743" y="1379047"/>
            <a:ext cx="8913982" cy="2508792"/>
          </a:xfrm>
        </p:spPr>
        <p:txBody>
          <a:bodyPr lIns="0" tIns="0" rIns="0" bIns="0">
            <a:noAutofit/>
          </a:bodyPr>
          <a:lstStyle>
            <a:lvl1pPr>
              <a:lnSpc>
                <a:spcPct val="100000"/>
              </a:lnSpc>
              <a:defRPr sz="5400"/>
            </a:lvl1pPr>
          </a:lstStyle>
          <a:p>
            <a:r>
              <a:rPr lang="en-US"/>
              <a:t>Click to edit Master title style</a:t>
            </a:r>
            <a:endParaRPr lang="en-CN"/>
          </a:p>
        </p:txBody>
      </p:sp>
      <p:sp>
        <p:nvSpPr>
          <p:cNvPr id="11" name="Subtitle 8">
            <a:extLst>
              <a:ext uri="{FF2B5EF4-FFF2-40B4-BE49-F238E27FC236}">
                <a16:creationId xmlns:a16="http://schemas.microsoft.com/office/drawing/2014/main" id="{630C0ABC-2179-00DC-A363-2C8C30649466}"/>
              </a:ext>
            </a:extLst>
          </p:cNvPr>
          <p:cNvSpPr>
            <a:spLocks noGrp="1"/>
          </p:cNvSpPr>
          <p:nvPr userDrawn="1">
            <p:ph type="body" sz="quarter" idx="14" hasCustomPrompt="1"/>
          </p:nvPr>
        </p:nvSpPr>
        <p:spPr>
          <a:xfrm>
            <a:off x="2601743" y="4136267"/>
            <a:ext cx="8913982" cy="439606"/>
          </a:xfrm>
        </p:spPr>
        <p:txBody>
          <a:bodyPr lIns="0" tIns="0" rIns="0" bIns="0">
            <a:noAutofit/>
          </a:bodyPr>
          <a:lstStyle>
            <a:lvl1pPr marL="0" indent="0">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A1D21C21-739A-A82A-8977-42F691559CD9}"/>
              </a:ext>
            </a:extLst>
          </p:cNvPr>
          <p:cNvSpPr>
            <a:spLocks noGrp="1"/>
          </p:cNvSpPr>
          <p:nvPr>
            <p:ph type="body" sz="quarter" idx="15" hasCustomPrompt="1"/>
          </p:nvPr>
        </p:nvSpPr>
        <p:spPr>
          <a:xfrm>
            <a:off x="2601743" y="5635721"/>
            <a:ext cx="2005584" cy="314757"/>
          </a:xfrm>
        </p:spPr>
        <p:txBody>
          <a:bodyPr>
            <a:normAutofit/>
          </a:bodyPr>
          <a:lstStyle>
            <a:lvl1pPr>
              <a:defRPr sz="1600"/>
            </a:lvl1pPr>
          </a:lstStyle>
          <a:p>
            <a:pPr lvl="0"/>
            <a:r>
              <a:rPr lang="en-US" altLang="zh-CN" sz="1600"/>
              <a:t>Presenter Name</a:t>
            </a:r>
            <a:endParaRPr lang="zh-CN" altLang="en-US"/>
          </a:p>
        </p:txBody>
      </p:sp>
      <p:sp>
        <p:nvSpPr>
          <p:cNvPr id="2" name="Picture Placeholder 20">
            <a:extLst>
              <a:ext uri="{FF2B5EF4-FFF2-40B4-BE49-F238E27FC236}">
                <a16:creationId xmlns:a16="http://schemas.microsoft.com/office/drawing/2014/main" id="{E7DFF57B-01B8-7AE5-59D6-1EA01068C2ED}"/>
              </a:ext>
              <a:ext uri="{C183D7F6-B498-43B3-948B-1728B52AA6E4}">
                <adec:decorative xmlns:adec="http://schemas.microsoft.com/office/drawing/2017/decorative" val="0"/>
              </a:ext>
            </a:extLst>
          </p:cNvPr>
          <p:cNvSpPr>
            <a:spLocks noGrp="1"/>
          </p:cNvSpPr>
          <p:nvPr>
            <p:ph type="pic" sz="quarter" idx="17"/>
          </p:nvPr>
        </p:nvSpPr>
        <p:spPr>
          <a:xfrm>
            <a:off x="0" y="2281486"/>
            <a:ext cx="2281484" cy="2294867"/>
          </a:xfrm>
          <a:custGeom>
            <a:avLst/>
            <a:gdLst>
              <a:gd name="connsiteX0" fmla="*/ 0 w 2281488"/>
              <a:gd name="connsiteY0" fmla="*/ 0 h 2281488"/>
              <a:gd name="connsiteX1" fmla="*/ 2281488 w 2281488"/>
              <a:gd name="connsiteY1" fmla="*/ 0 h 2281488"/>
              <a:gd name="connsiteX2" fmla="*/ 2281488 w 2281488"/>
              <a:gd name="connsiteY2" fmla="*/ 2281488 h 2281488"/>
              <a:gd name="connsiteX3" fmla="*/ 0 w 2281488"/>
              <a:gd name="connsiteY3" fmla="*/ 2281488 h 2281488"/>
            </a:gdLst>
            <a:ahLst/>
            <a:cxnLst>
              <a:cxn ang="0">
                <a:pos x="connsiteX0" y="connsiteY0"/>
              </a:cxn>
              <a:cxn ang="0">
                <a:pos x="connsiteX1" y="connsiteY1"/>
              </a:cxn>
              <a:cxn ang="0">
                <a:pos x="connsiteX2" y="connsiteY2"/>
              </a:cxn>
              <a:cxn ang="0">
                <a:pos x="connsiteX3" y="connsiteY3"/>
              </a:cxn>
            </a:cxnLst>
            <a:rect l="l" t="t" r="r" b="b"/>
            <a:pathLst>
              <a:path w="2281488" h="2281488">
                <a:moveTo>
                  <a:pt x="0" y="0"/>
                </a:moveTo>
                <a:lnTo>
                  <a:pt x="2281488" y="0"/>
                </a:lnTo>
                <a:lnTo>
                  <a:pt x="2281488" y="2281488"/>
                </a:lnTo>
                <a:lnTo>
                  <a:pt x="0" y="2281488"/>
                </a:lnTo>
                <a:close/>
              </a:path>
            </a:pathLst>
          </a:custGeom>
          <a:noFill/>
        </p:spPr>
        <p:txBody>
          <a:bodyPr wrap="square">
            <a:noAutofit/>
          </a:bodyPr>
          <a:lstStyle/>
          <a:p>
            <a:endParaRPr lang="zh-CN" altLang="en-US"/>
          </a:p>
        </p:txBody>
      </p:sp>
      <p:sp>
        <p:nvSpPr>
          <p:cNvPr id="13" name="Picture Placeholder 24">
            <a:extLst>
              <a:ext uri="{FF2B5EF4-FFF2-40B4-BE49-F238E27FC236}">
                <a16:creationId xmlns:a16="http://schemas.microsoft.com/office/drawing/2014/main" id="{60987CD7-1E61-07D2-B179-5524B68E1EE9}"/>
              </a:ext>
              <a:ext uri="{C183D7F6-B498-43B3-948B-1728B52AA6E4}">
                <adec:decorative xmlns:adec="http://schemas.microsoft.com/office/drawing/2017/decorative" val="0"/>
              </a:ext>
            </a:extLst>
          </p:cNvPr>
          <p:cNvSpPr>
            <a:spLocks noGrp="1"/>
          </p:cNvSpPr>
          <p:nvPr userDrawn="1">
            <p:ph type="pic" sz="quarter" idx="18"/>
          </p:nvPr>
        </p:nvSpPr>
        <p:spPr>
          <a:xfrm>
            <a:off x="9528326" y="4575873"/>
            <a:ext cx="2663674" cy="2282127"/>
          </a:xfrm>
          <a:noFill/>
        </p:spPr>
        <p:txBody>
          <a:bodyPr/>
          <a:lstStyle/>
          <a:p>
            <a:endParaRPr lang="zh-CN" altLang="en-US"/>
          </a:p>
        </p:txBody>
      </p:sp>
      <p:sp>
        <p:nvSpPr>
          <p:cNvPr id="16" name="Slide Number Placeholder 5">
            <a:extLst>
              <a:ext uri="{FF2B5EF4-FFF2-40B4-BE49-F238E27FC236}">
                <a16:creationId xmlns:a16="http://schemas.microsoft.com/office/drawing/2014/main" id="{9E3EDE68-DC03-72CA-8812-032BBE8CDA37}"/>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7" name="Footer Placeholder 4">
            <a:extLst>
              <a:ext uri="{FF2B5EF4-FFF2-40B4-BE49-F238E27FC236}">
                <a16:creationId xmlns:a16="http://schemas.microsoft.com/office/drawing/2014/main" id="{592B5A2C-FD03-F122-C8E4-B6CB4EC4861B}"/>
              </a:ext>
            </a:extLst>
          </p:cNvPr>
          <p:cNvSpPr>
            <a:spLocks noGrp="1"/>
          </p:cNvSpPr>
          <p:nvPr userDrawn="1">
            <p:ph type="ftr" sz="quarter" idx="19"/>
          </p:nvPr>
        </p:nvSpPr>
        <p:spPr>
          <a:xfrm>
            <a:off x="3800475" y="6400800"/>
            <a:ext cx="3657600" cy="266700"/>
          </a:xfrm>
        </p:spPr>
        <p:txBody>
          <a:bodyPr/>
          <a:lstStyle/>
          <a:p>
            <a:r>
              <a:rPr lang="en-US"/>
              <a:t>Sample Footer Text</a:t>
            </a:r>
          </a:p>
        </p:txBody>
      </p:sp>
      <p:sp>
        <p:nvSpPr>
          <p:cNvPr id="18" name="Date Placeholder 3">
            <a:extLst>
              <a:ext uri="{FF2B5EF4-FFF2-40B4-BE49-F238E27FC236}">
                <a16:creationId xmlns:a16="http://schemas.microsoft.com/office/drawing/2014/main" id="{46414389-5BC5-00A3-92BE-5E87E7C9E3BF}"/>
              </a:ext>
            </a:extLst>
          </p:cNvPr>
          <p:cNvSpPr>
            <a:spLocks noGrp="1"/>
          </p:cNvSpPr>
          <p:nvPr userDrawn="1">
            <p:ph type="dt" sz="half" idx="2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5" name="Oval 13">
            <a:extLst>
              <a:ext uri="{FF2B5EF4-FFF2-40B4-BE49-F238E27FC236}">
                <a16:creationId xmlns:a16="http://schemas.microsoft.com/office/drawing/2014/main" id="{B492ADB2-587E-B1A9-AEBC-1F6E07F2E63B}"/>
              </a:ext>
              <a:ext uri="{C183D7F6-B498-43B3-948B-1728B52AA6E4}">
                <adec:decorative xmlns:adec="http://schemas.microsoft.com/office/drawing/2017/decorative" val="1"/>
              </a:ext>
            </a:extLst>
          </p:cNvPr>
          <p:cNvSpPr/>
          <p:nvPr userDrawn="1"/>
        </p:nvSpPr>
        <p:spPr>
          <a:xfrm flipV="1">
            <a:off x="0" y="-2"/>
            <a:ext cx="1934678" cy="1934679"/>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Freeform: Shape 3">
            <a:extLst>
              <a:ext uri="{FF2B5EF4-FFF2-40B4-BE49-F238E27FC236}">
                <a16:creationId xmlns:a16="http://schemas.microsoft.com/office/drawing/2014/main" id="{92E441E4-4327-1C3A-4D55-41FD3ECB9B62}"/>
              </a:ext>
              <a:ext uri="{C183D7F6-B498-43B3-948B-1728B52AA6E4}">
                <adec:decorative xmlns:adec="http://schemas.microsoft.com/office/drawing/2017/decorative" val="1"/>
              </a:ext>
            </a:extLst>
          </p:cNvPr>
          <p:cNvSpPr/>
          <p:nvPr userDrawn="1"/>
        </p:nvSpPr>
        <p:spPr>
          <a:xfrm flipH="1">
            <a:off x="1973475" y="-271105"/>
            <a:ext cx="2281484" cy="229486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4" name="Picture 4" descr="Train the trainers: el nuevo ciclo de Ingeniosas junto a Duoc UC –  Ingeniosas">
            <a:extLst>
              <a:ext uri="{FF2B5EF4-FFF2-40B4-BE49-F238E27FC236}">
                <a16:creationId xmlns:a16="http://schemas.microsoft.com/office/drawing/2014/main" id="{F77E17AE-851B-B61A-C81A-7E8A52B6DD7C}"/>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70399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and 4-item Lists">
    <p:spTree>
      <p:nvGrpSpPr>
        <p:cNvPr id="1" name=""/>
        <p:cNvGrpSpPr/>
        <p:nvPr/>
      </p:nvGrpSpPr>
      <p:grpSpPr>
        <a:xfrm>
          <a:off x="0" y="0"/>
          <a:ext cx="0" cy="0"/>
          <a:chOff x="0" y="0"/>
          <a:chExt cx="0" cy="0"/>
        </a:xfrm>
      </p:grpSpPr>
      <p:sp>
        <p:nvSpPr>
          <p:cNvPr id="20" name="Rectangle 8">
            <a:extLst>
              <a:ext uri="{FF2B5EF4-FFF2-40B4-BE49-F238E27FC236}">
                <a16:creationId xmlns:a16="http://schemas.microsoft.com/office/drawing/2014/main" id="{DDD22BDB-6215-B88F-E45B-801DAF53832E}"/>
              </a:ext>
              <a:ext uri="{C183D7F6-B498-43B3-948B-1728B52AA6E4}">
                <adec:decorative xmlns:adec="http://schemas.microsoft.com/office/drawing/2017/decorative" val="1"/>
              </a:ext>
            </a:extLst>
          </p:cNvPr>
          <p:cNvSpPr/>
          <p:nvPr userDrawn="1"/>
        </p:nvSpPr>
        <p:spPr>
          <a:xfrm flipH="1">
            <a:off x="9910514" y="4576512"/>
            <a:ext cx="2281488" cy="228148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666A9F42-7FF7-F803-C075-BC4968D35E34}"/>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21" name="Oval 9">
            <a:extLst>
              <a:ext uri="{FF2B5EF4-FFF2-40B4-BE49-F238E27FC236}">
                <a16:creationId xmlns:a16="http://schemas.microsoft.com/office/drawing/2014/main" id="{3B8FB568-40CA-4614-DF0C-2C6D33DBF8E5}"/>
              </a:ext>
              <a:ext uri="{C183D7F6-B498-43B3-948B-1728B52AA6E4}">
                <adec:decorative xmlns:adec="http://schemas.microsoft.com/office/drawing/2017/decorative" val="1"/>
              </a:ext>
            </a:extLst>
          </p:cNvPr>
          <p:cNvSpPr/>
          <p:nvPr userDrawn="1"/>
        </p:nvSpPr>
        <p:spPr>
          <a:xfrm flipH="1">
            <a:off x="9910514"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19509B16-033B-8F64-FFC4-DDE5E8D48D51}"/>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4A002548-DE85-310F-C8D5-5305547E86EB}"/>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4" name="Straight Connector 3">
            <a:extLst>
              <a:ext uri="{FF2B5EF4-FFF2-40B4-BE49-F238E27FC236}">
                <a16:creationId xmlns:a16="http://schemas.microsoft.com/office/drawing/2014/main" id="{F86D542F-38EC-61DB-7AD9-6453D6F0E4A4}"/>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Straight Connector 4">
            <a:extLst>
              <a:ext uri="{FF2B5EF4-FFF2-40B4-BE49-F238E27FC236}">
                <a16:creationId xmlns:a16="http://schemas.microsoft.com/office/drawing/2014/main" id="{D17BECAB-B66B-0943-7AF6-21611173DC3E}"/>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2" name="Text Placeholder 2">
            <a:extLst>
              <a:ext uri="{FF2B5EF4-FFF2-40B4-BE49-F238E27FC236}">
                <a16:creationId xmlns:a16="http://schemas.microsoft.com/office/drawing/2014/main" id="{D6161399-D3CD-2B6A-7B5A-A173236E9A97}"/>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3" name="Text Placeholder 10">
            <a:extLst>
              <a:ext uri="{FF2B5EF4-FFF2-40B4-BE49-F238E27FC236}">
                <a16:creationId xmlns:a16="http://schemas.microsoft.com/office/drawing/2014/main" id="{90822DB5-2A32-BB84-BE71-30DA82316A46}"/>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456CED7D-93B5-34BD-84D6-825AD84C449A}"/>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12B87474-83B0-2583-6BEB-DBB264CC1B39}"/>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55BFE79B-8E6A-D9C7-8A98-4A21A96FDC4B}"/>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F5A556EA-CC4F-1770-022A-C73BB2B9835F}"/>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2" name="Straight Connector 3">
            <a:extLst>
              <a:ext uri="{FF2B5EF4-FFF2-40B4-BE49-F238E27FC236}">
                <a16:creationId xmlns:a16="http://schemas.microsoft.com/office/drawing/2014/main" id="{664CF928-1384-68A8-D1B4-8DEB8E0FF213}"/>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3" name="Straight Connector 4">
            <a:extLst>
              <a:ext uri="{FF2B5EF4-FFF2-40B4-BE49-F238E27FC236}">
                <a16:creationId xmlns:a16="http://schemas.microsoft.com/office/drawing/2014/main" id="{82427830-33ED-2D71-F1A1-A803CC6A334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4" name="Text Placeholder 2">
            <a:extLst>
              <a:ext uri="{FF2B5EF4-FFF2-40B4-BE49-F238E27FC236}">
                <a16:creationId xmlns:a16="http://schemas.microsoft.com/office/drawing/2014/main" id="{A01FC06B-A087-E474-D4A7-336F08F727D1}"/>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5" name="Text Placeholder 10">
            <a:extLst>
              <a:ext uri="{FF2B5EF4-FFF2-40B4-BE49-F238E27FC236}">
                <a16:creationId xmlns:a16="http://schemas.microsoft.com/office/drawing/2014/main" id="{E6AD28EF-5FD9-495F-E6E5-08E2C0E0B52C}"/>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94AEDC53-C272-2AB2-5E5D-F72DAB0DD2C8}"/>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055C88A9-A0AC-5C27-5E5E-84D680EBD2FD}"/>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335D000D-A853-BF2A-796C-5BB4089FE151}"/>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B774CFC3-0318-B4D5-3562-72284B097DF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64115412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and 4-item Lists 2">
    <p:spTree>
      <p:nvGrpSpPr>
        <p:cNvPr id="1" name=""/>
        <p:cNvGrpSpPr/>
        <p:nvPr/>
      </p:nvGrpSpPr>
      <p:grpSpPr>
        <a:xfrm>
          <a:off x="0" y="0"/>
          <a:ext cx="0" cy="0"/>
          <a:chOff x="0" y="0"/>
          <a:chExt cx="0" cy="0"/>
        </a:xfrm>
      </p:grpSpPr>
      <p:sp>
        <p:nvSpPr>
          <p:cNvPr id="8" name="Oval 6">
            <a:extLst>
              <a:ext uri="{FF2B5EF4-FFF2-40B4-BE49-F238E27FC236}">
                <a16:creationId xmlns:a16="http://schemas.microsoft.com/office/drawing/2014/main" id="{3CA77268-47A6-DBA8-B49A-089CF0ABA55F}"/>
              </a:ext>
              <a:ext uri="{C183D7F6-B498-43B3-948B-1728B52AA6E4}">
                <adec:decorative xmlns:adec="http://schemas.microsoft.com/office/drawing/2017/decorative" val="1"/>
              </a:ext>
            </a:extLst>
          </p:cNvPr>
          <p:cNvSpPr/>
          <p:nvPr userDrawn="1"/>
        </p:nvSpPr>
        <p:spPr>
          <a:xfrm flipH="1" flipV="1">
            <a:off x="10643786" y="889977"/>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7">
            <a:extLst>
              <a:ext uri="{FF2B5EF4-FFF2-40B4-BE49-F238E27FC236}">
                <a16:creationId xmlns:a16="http://schemas.microsoft.com/office/drawing/2014/main" id="{457AE0FC-167D-DCD4-7E90-08F6C5CF5343}"/>
              </a:ext>
              <a:ext uri="{C183D7F6-B498-43B3-948B-1728B52AA6E4}">
                <adec:decorative xmlns:adec="http://schemas.microsoft.com/office/drawing/2017/decorative" val="1"/>
              </a:ext>
            </a:extLst>
          </p:cNvPr>
          <p:cNvSpPr/>
          <p:nvPr userDrawn="1"/>
        </p:nvSpPr>
        <p:spPr>
          <a:xfrm flipH="1" flipV="1">
            <a:off x="11298304" y="889978"/>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Rectangle 11">
            <a:extLst>
              <a:ext uri="{FF2B5EF4-FFF2-40B4-BE49-F238E27FC236}">
                <a16:creationId xmlns:a16="http://schemas.microsoft.com/office/drawing/2014/main" id="{6CB3C578-3B25-DE12-0521-367F4E721220}"/>
              </a:ext>
              <a:ext uri="{C183D7F6-B498-43B3-948B-1728B52AA6E4}">
                <adec:decorative xmlns:adec="http://schemas.microsoft.com/office/drawing/2017/decorative" val="1"/>
              </a:ext>
            </a:extLst>
          </p:cNvPr>
          <p:cNvSpPr/>
          <p:nvPr userDrawn="1"/>
        </p:nvSpPr>
        <p:spPr>
          <a:xfrm rot="5400000" flipH="1" flipV="1">
            <a:off x="6007099" y="673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Oval 5">
            <a:extLst>
              <a:ext uri="{FF2B5EF4-FFF2-40B4-BE49-F238E27FC236}">
                <a16:creationId xmlns:a16="http://schemas.microsoft.com/office/drawing/2014/main" id="{E81BD741-F30D-3EC0-3E21-FE8EDC56FE9E}"/>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Rectangle 7">
            <a:extLst>
              <a:ext uri="{FF2B5EF4-FFF2-40B4-BE49-F238E27FC236}">
                <a16:creationId xmlns:a16="http://schemas.microsoft.com/office/drawing/2014/main" id="{B78CB1F1-43DC-84A2-DB38-42CED8A6D0DE}"/>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sp>
        <p:nvSpPr>
          <p:cNvPr id="14" name="Picture Placeholder 13">
            <a:extLst>
              <a:ext uri="{FF2B5EF4-FFF2-40B4-BE49-F238E27FC236}">
                <a16:creationId xmlns:a16="http://schemas.microsoft.com/office/drawing/2014/main" id="{E3235B6E-0BC4-E35C-A63D-8431B00F0646}"/>
              </a:ext>
            </a:extLst>
          </p:cNvPr>
          <p:cNvSpPr>
            <a:spLocks noGrp="1"/>
          </p:cNvSpPr>
          <p:nvPr>
            <p:ph type="pic" sz="quarter" idx="24"/>
          </p:nvPr>
        </p:nvSpPr>
        <p:spPr>
          <a:xfrm>
            <a:off x="1107422" y="2714114"/>
            <a:ext cx="3286779" cy="3144803"/>
          </a:xfrm>
          <a:custGeom>
            <a:avLst/>
            <a:gdLst>
              <a:gd name="connsiteX0" fmla="*/ 0 w 3286779"/>
              <a:gd name="connsiteY0" fmla="*/ 0 h 3144803"/>
              <a:gd name="connsiteX1" fmla="*/ 3286779 w 3286779"/>
              <a:gd name="connsiteY1" fmla="*/ 0 h 3144803"/>
              <a:gd name="connsiteX2" fmla="*/ 3286779 w 3286779"/>
              <a:gd name="connsiteY2" fmla="*/ 3144803 h 3144803"/>
              <a:gd name="connsiteX3" fmla="*/ 0 w 3286779"/>
              <a:gd name="connsiteY3" fmla="*/ 3144803 h 3144803"/>
            </a:gdLst>
            <a:ahLst/>
            <a:cxnLst>
              <a:cxn ang="0">
                <a:pos x="connsiteX0" y="connsiteY0"/>
              </a:cxn>
              <a:cxn ang="0">
                <a:pos x="connsiteX1" y="connsiteY1"/>
              </a:cxn>
              <a:cxn ang="0">
                <a:pos x="connsiteX2" y="connsiteY2"/>
              </a:cxn>
              <a:cxn ang="0">
                <a:pos x="connsiteX3" y="connsiteY3"/>
              </a:cxn>
            </a:cxnLst>
            <a:rect l="l" t="t" r="r" b="b"/>
            <a:pathLst>
              <a:path w="3286779" h="3144803">
                <a:moveTo>
                  <a:pt x="0" y="0"/>
                </a:moveTo>
                <a:lnTo>
                  <a:pt x="3286779" y="0"/>
                </a:lnTo>
                <a:lnTo>
                  <a:pt x="3286779" y="3144803"/>
                </a:lnTo>
                <a:lnTo>
                  <a:pt x="0" y="3144803"/>
                </a:lnTo>
                <a:close/>
              </a:path>
            </a:pathLst>
          </a:custGeom>
        </p:spPr>
        <p:txBody>
          <a:bodyPr wrap="square">
            <a:noAutofit/>
          </a:bodyPr>
          <a:lstStyle/>
          <a:p>
            <a:endParaRPr lang="zh-CN" altLang="en-US"/>
          </a:p>
        </p:txBody>
      </p:sp>
      <p:cxnSp>
        <p:nvCxnSpPr>
          <p:cNvPr id="19" name="Straight Connector 3">
            <a:extLst>
              <a:ext uri="{FF2B5EF4-FFF2-40B4-BE49-F238E27FC236}">
                <a16:creationId xmlns:a16="http://schemas.microsoft.com/office/drawing/2014/main" id="{917DECF4-2610-D056-1F1B-0A01B2308F3C}"/>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2C28AB49-3DB1-E52D-1AB4-B1709BC0AB85}"/>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40FAA266-7A2C-303C-37A9-D9096061EB68}"/>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30CEB8D7-8819-9032-A32B-1E36953A03F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23" name="Straight Connector 3">
            <a:extLst>
              <a:ext uri="{FF2B5EF4-FFF2-40B4-BE49-F238E27FC236}">
                <a16:creationId xmlns:a16="http://schemas.microsoft.com/office/drawing/2014/main" id="{A273CF89-AB4A-0304-626F-BFDCFC1E20C6}"/>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Straight Connector 4">
            <a:extLst>
              <a:ext uri="{FF2B5EF4-FFF2-40B4-BE49-F238E27FC236}">
                <a16:creationId xmlns:a16="http://schemas.microsoft.com/office/drawing/2014/main" id="{5A619983-7048-CFFA-2B3F-E567DA8E3A19}"/>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Text Placeholder 2">
            <a:extLst>
              <a:ext uri="{FF2B5EF4-FFF2-40B4-BE49-F238E27FC236}">
                <a16:creationId xmlns:a16="http://schemas.microsoft.com/office/drawing/2014/main" id="{60DD2985-D841-921A-2CA5-FA93C316ACBF}"/>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Text Placeholder 10">
            <a:extLst>
              <a:ext uri="{FF2B5EF4-FFF2-40B4-BE49-F238E27FC236}">
                <a16:creationId xmlns:a16="http://schemas.microsoft.com/office/drawing/2014/main" id="{A1B32814-1E10-4360-C81E-F89CCF857006}"/>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4" name="Straight Connector 3">
            <a:extLst>
              <a:ext uri="{FF2B5EF4-FFF2-40B4-BE49-F238E27FC236}">
                <a16:creationId xmlns:a16="http://schemas.microsoft.com/office/drawing/2014/main" id="{E3DDDE90-D898-8159-4120-69CD5B67197A}"/>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Connector 4">
            <a:extLst>
              <a:ext uri="{FF2B5EF4-FFF2-40B4-BE49-F238E27FC236}">
                <a16:creationId xmlns:a16="http://schemas.microsoft.com/office/drawing/2014/main" id="{911865EF-2FFC-ABE3-A83C-6F770125D1C6}"/>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46" name="Text Placeholder 2">
            <a:extLst>
              <a:ext uri="{FF2B5EF4-FFF2-40B4-BE49-F238E27FC236}">
                <a16:creationId xmlns:a16="http://schemas.microsoft.com/office/drawing/2014/main" id="{6F566BA2-1186-85A4-6ED7-A0446CC42128}"/>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7" name="Text Placeholder 10">
            <a:extLst>
              <a:ext uri="{FF2B5EF4-FFF2-40B4-BE49-F238E27FC236}">
                <a16:creationId xmlns:a16="http://schemas.microsoft.com/office/drawing/2014/main" id="{802D8DCD-6AEF-BCCC-41E1-218BC4F8CBCC}"/>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48" name="Straight Connector 3">
            <a:extLst>
              <a:ext uri="{FF2B5EF4-FFF2-40B4-BE49-F238E27FC236}">
                <a16:creationId xmlns:a16="http://schemas.microsoft.com/office/drawing/2014/main" id="{6EF6E5FB-696E-E4DA-376C-C6E58622653B}"/>
              </a:ext>
              <a:ext uri="{C183D7F6-B498-43B3-948B-1728B52AA6E4}">
                <adec:decorative xmlns:adec="http://schemas.microsoft.com/office/drawing/2017/decorative" val="1"/>
              </a:ext>
            </a:extLst>
          </p:cNvPr>
          <p:cNvCxnSpPr>
            <a:cxnSpLocks/>
          </p:cNvCxnSpPr>
          <p:nvPr userDrawn="1"/>
        </p:nvCxnSpPr>
        <p:spPr>
          <a:xfrm>
            <a:off x="85480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9" name="Straight Connector 4">
            <a:extLst>
              <a:ext uri="{FF2B5EF4-FFF2-40B4-BE49-F238E27FC236}">
                <a16:creationId xmlns:a16="http://schemas.microsoft.com/office/drawing/2014/main" id="{45179F2C-623F-1831-DD39-ED9E7ED59319}"/>
              </a:ext>
              <a:ext uri="{C183D7F6-B498-43B3-948B-1728B52AA6E4}">
                <adec:decorative xmlns:adec="http://schemas.microsoft.com/office/drawing/2017/decorative" val="1"/>
              </a:ext>
            </a:extLst>
          </p:cNvPr>
          <p:cNvCxnSpPr>
            <a:cxnSpLocks/>
          </p:cNvCxnSpPr>
          <p:nvPr userDrawn="1"/>
        </p:nvCxnSpPr>
        <p:spPr>
          <a:xfrm>
            <a:off x="85480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50" name="Text Placeholder 2">
            <a:extLst>
              <a:ext uri="{FF2B5EF4-FFF2-40B4-BE49-F238E27FC236}">
                <a16:creationId xmlns:a16="http://schemas.microsoft.com/office/drawing/2014/main" id="{A0830792-F096-74D1-6CB2-FE2D1864B418}"/>
              </a:ext>
            </a:extLst>
          </p:cNvPr>
          <p:cNvSpPr>
            <a:spLocks noGrp="1"/>
          </p:cNvSpPr>
          <p:nvPr>
            <p:ph type="body" idx="22" hasCustomPrompt="1"/>
          </p:nvPr>
        </p:nvSpPr>
        <p:spPr>
          <a:xfrm>
            <a:off x="85480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1" name="Text Placeholder 10">
            <a:extLst>
              <a:ext uri="{FF2B5EF4-FFF2-40B4-BE49-F238E27FC236}">
                <a16:creationId xmlns:a16="http://schemas.microsoft.com/office/drawing/2014/main" id="{29642387-6B33-1DBB-00B8-EDF68B532CA8}"/>
              </a:ext>
            </a:extLst>
          </p:cNvPr>
          <p:cNvSpPr>
            <a:spLocks noGrp="1"/>
          </p:cNvSpPr>
          <p:nvPr>
            <p:ph type="body" sz="quarter" idx="23" hasCustomPrompt="1"/>
          </p:nvPr>
        </p:nvSpPr>
        <p:spPr>
          <a:xfrm>
            <a:off x="85480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9916227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and 5-item Lists">
    <p:spTree>
      <p:nvGrpSpPr>
        <p:cNvPr id="1" name=""/>
        <p:cNvGrpSpPr/>
        <p:nvPr/>
      </p:nvGrpSpPr>
      <p:grpSpPr>
        <a:xfrm>
          <a:off x="0" y="0"/>
          <a:ext cx="0" cy="0"/>
          <a:chOff x="0" y="0"/>
          <a:chExt cx="0" cy="0"/>
        </a:xfrm>
      </p:grpSpPr>
      <p:sp>
        <p:nvSpPr>
          <p:cNvPr id="2" name="Oval 9">
            <a:extLst>
              <a:ext uri="{FF2B5EF4-FFF2-40B4-BE49-F238E27FC236}">
                <a16:creationId xmlns:a16="http://schemas.microsoft.com/office/drawing/2014/main" id="{311682DF-43EC-0F07-A7C5-BBE34873ED0C}"/>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4">
            <a:extLst>
              <a:ext uri="{FF2B5EF4-FFF2-40B4-BE49-F238E27FC236}">
                <a16:creationId xmlns:a16="http://schemas.microsoft.com/office/drawing/2014/main" id="{B119537C-2409-953B-BDE2-AB2521C105F8}"/>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Rectangle 11">
            <a:extLst>
              <a:ext uri="{FF2B5EF4-FFF2-40B4-BE49-F238E27FC236}">
                <a16:creationId xmlns:a16="http://schemas.microsoft.com/office/drawing/2014/main" id="{2C9829E9-8D63-ED15-7AEF-A81415DAB918}"/>
              </a:ext>
              <a:ext uri="{C183D7F6-B498-43B3-948B-1728B52AA6E4}">
                <adec:decorative xmlns:adec="http://schemas.microsoft.com/office/drawing/2017/decorative" val="1"/>
              </a:ext>
            </a:extLst>
          </p:cNvPr>
          <p:cNvSpPr/>
          <p:nvPr userDrawn="1"/>
        </p:nvSpPr>
        <p:spPr>
          <a:xfrm rot="5400000" flipH="1" flipV="1">
            <a:off x="6007099" y="-6007099"/>
            <a:ext cx="177801" cy="12192000"/>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Oval 5">
            <a:extLst>
              <a:ext uri="{FF2B5EF4-FFF2-40B4-BE49-F238E27FC236}">
                <a16:creationId xmlns:a16="http://schemas.microsoft.com/office/drawing/2014/main" id="{DEC63B33-D13D-FB4A-B537-E8E2BF41C9A0}"/>
              </a:ext>
              <a:ext uri="{C183D7F6-B498-43B3-948B-1728B52AA6E4}">
                <adec:decorative xmlns:adec="http://schemas.microsoft.com/office/drawing/2017/decorative" val="1"/>
              </a:ext>
            </a:extLst>
          </p:cNvPr>
          <p:cNvSpPr/>
          <p:nvPr userDrawn="1"/>
        </p:nvSpPr>
        <p:spPr>
          <a:xfrm>
            <a:off x="660400" y="1853249"/>
            <a:ext cx="307937" cy="30793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7">
            <a:extLst>
              <a:ext uri="{FF2B5EF4-FFF2-40B4-BE49-F238E27FC236}">
                <a16:creationId xmlns:a16="http://schemas.microsoft.com/office/drawing/2014/main" id="{1675F45C-B671-B1FE-B78E-D2B5C3F5266D}"/>
              </a:ext>
              <a:ext uri="{C183D7F6-B498-43B3-948B-1728B52AA6E4}">
                <adec:decorative xmlns:adec="http://schemas.microsoft.com/office/drawing/2017/decorative" val="1"/>
              </a:ext>
            </a:extLst>
          </p:cNvPr>
          <p:cNvSpPr/>
          <p:nvPr userDrawn="1"/>
        </p:nvSpPr>
        <p:spPr>
          <a:xfrm>
            <a:off x="1" y="1853249"/>
            <a:ext cx="660400" cy="307937"/>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1">
            <a:extLst>
              <a:ext uri="{FF2B5EF4-FFF2-40B4-BE49-F238E27FC236}">
                <a16:creationId xmlns:a16="http://schemas.microsoft.com/office/drawing/2014/main" id="{09CCEDB7-7782-5D8A-FC68-FF822CFE4673}"/>
              </a:ext>
            </a:extLst>
          </p:cNvPr>
          <p:cNvSpPr>
            <a:spLocks noGrp="1"/>
          </p:cNvSpPr>
          <p:nvPr>
            <p:ph type="title" hasCustomPrompt="1"/>
          </p:nvPr>
        </p:nvSpPr>
        <p:spPr>
          <a:xfrm>
            <a:off x="1107420" y="1130299"/>
            <a:ext cx="8510403" cy="1142367"/>
          </a:xfrm>
        </p:spPr>
        <p:txBody>
          <a:bodyPr lIns="0" tIns="0" rIns="0" bIns="0">
            <a:noAutofit/>
          </a:bodyPr>
          <a:lstStyle>
            <a:lvl1pPr>
              <a:defRPr sz="3600"/>
            </a:lvl1pPr>
          </a:lstStyle>
          <a:p>
            <a:r>
              <a:rPr lang="en-US"/>
              <a:t>Click to edit Master title style</a:t>
            </a:r>
          </a:p>
        </p:txBody>
      </p:sp>
      <p:cxnSp>
        <p:nvCxnSpPr>
          <p:cNvPr id="27" name="Straight Connector 3">
            <a:extLst>
              <a:ext uri="{FF2B5EF4-FFF2-40B4-BE49-F238E27FC236}">
                <a16:creationId xmlns:a16="http://schemas.microsoft.com/office/drawing/2014/main" id="{5B0A7F60-BB82-1523-6016-4DF3F9BC8C03}"/>
              </a:ext>
              <a:ext uri="{C183D7F6-B498-43B3-948B-1728B52AA6E4}">
                <adec:decorative xmlns:adec="http://schemas.microsoft.com/office/drawing/2017/decorative" val="1"/>
              </a:ext>
            </a:extLst>
          </p:cNvPr>
          <p:cNvCxnSpPr>
            <a:cxnSpLocks/>
          </p:cNvCxnSpPr>
          <p:nvPr userDrawn="1"/>
        </p:nvCxnSpPr>
        <p:spPr>
          <a:xfrm>
            <a:off x="1107420"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8" name="Straight Connector 4">
            <a:extLst>
              <a:ext uri="{FF2B5EF4-FFF2-40B4-BE49-F238E27FC236}">
                <a16:creationId xmlns:a16="http://schemas.microsoft.com/office/drawing/2014/main" id="{5A38B25D-1A75-AA11-EC1B-2E9B3683409A}"/>
              </a:ext>
              <a:ext uri="{C183D7F6-B498-43B3-948B-1728B52AA6E4}">
                <adec:decorative xmlns:adec="http://schemas.microsoft.com/office/drawing/2017/decorative" val="1"/>
              </a:ext>
            </a:extLst>
          </p:cNvPr>
          <p:cNvCxnSpPr>
            <a:cxnSpLocks/>
          </p:cNvCxnSpPr>
          <p:nvPr userDrawn="1"/>
        </p:nvCxnSpPr>
        <p:spPr>
          <a:xfrm>
            <a:off x="1107420"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9" name="Text Placeholder 2">
            <a:extLst>
              <a:ext uri="{FF2B5EF4-FFF2-40B4-BE49-F238E27FC236}">
                <a16:creationId xmlns:a16="http://schemas.microsoft.com/office/drawing/2014/main" id="{4642B5E4-0B50-2725-EDDE-D1EE88D56608}"/>
              </a:ext>
            </a:extLst>
          </p:cNvPr>
          <p:cNvSpPr>
            <a:spLocks noGrp="1"/>
          </p:cNvSpPr>
          <p:nvPr>
            <p:ph type="body" idx="1" hasCustomPrompt="1"/>
          </p:nvPr>
        </p:nvSpPr>
        <p:spPr>
          <a:xfrm>
            <a:off x="1107421"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Text Placeholder 10">
            <a:extLst>
              <a:ext uri="{FF2B5EF4-FFF2-40B4-BE49-F238E27FC236}">
                <a16:creationId xmlns:a16="http://schemas.microsoft.com/office/drawing/2014/main" id="{980C401A-242B-5E39-BC68-857C9037DF28}"/>
              </a:ext>
            </a:extLst>
          </p:cNvPr>
          <p:cNvSpPr>
            <a:spLocks noGrp="1"/>
          </p:cNvSpPr>
          <p:nvPr>
            <p:ph type="body" sz="quarter" idx="13" hasCustomPrompt="1"/>
          </p:nvPr>
        </p:nvSpPr>
        <p:spPr>
          <a:xfrm>
            <a:off x="1107420"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5" name="Straight Connector 3">
            <a:extLst>
              <a:ext uri="{FF2B5EF4-FFF2-40B4-BE49-F238E27FC236}">
                <a16:creationId xmlns:a16="http://schemas.microsoft.com/office/drawing/2014/main" id="{18953D7A-BF5D-1E06-0B40-6C6C99CA6C5F}"/>
              </a:ext>
              <a:ext uri="{C183D7F6-B498-43B3-948B-1728B52AA6E4}">
                <adec:decorative xmlns:adec="http://schemas.microsoft.com/office/drawing/2017/decorative" val="1"/>
              </a:ext>
            </a:extLst>
          </p:cNvPr>
          <p:cNvCxnSpPr>
            <a:cxnSpLocks/>
          </p:cNvCxnSpPr>
          <p:nvPr userDrawn="1"/>
        </p:nvCxnSpPr>
        <p:spPr>
          <a:xfrm>
            <a:off x="48021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4">
            <a:extLst>
              <a:ext uri="{FF2B5EF4-FFF2-40B4-BE49-F238E27FC236}">
                <a16:creationId xmlns:a16="http://schemas.microsoft.com/office/drawing/2014/main" id="{B5C700DF-62E4-E111-6F97-6A25629A204F}"/>
              </a:ext>
              <a:ext uri="{C183D7F6-B498-43B3-948B-1728B52AA6E4}">
                <adec:decorative xmlns:adec="http://schemas.microsoft.com/office/drawing/2017/decorative" val="1"/>
              </a:ext>
            </a:extLst>
          </p:cNvPr>
          <p:cNvCxnSpPr>
            <a:cxnSpLocks/>
          </p:cNvCxnSpPr>
          <p:nvPr userDrawn="1"/>
        </p:nvCxnSpPr>
        <p:spPr>
          <a:xfrm>
            <a:off x="48021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7" name="Text Placeholder 2">
            <a:extLst>
              <a:ext uri="{FF2B5EF4-FFF2-40B4-BE49-F238E27FC236}">
                <a16:creationId xmlns:a16="http://schemas.microsoft.com/office/drawing/2014/main" id="{5733C667-C70E-68FC-D4E2-53C774281FE2}"/>
              </a:ext>
            </a:extLst>
          </p:cNvPr>
          <p:cNvSpPr>
            <a:spLocks noGrp="1"/>
          </p:cNvSpPr>
          <p:nvPr>
            <p:ph type="body" idx="14" hasCustomPrompt="1"/>
          </p:nvPr>
        </p:nvSpPr>
        <p:spPr>
          <a:xfrm>
            <a:off x="48021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10">
            <a:extLst>
              <a:ext uri="{FF2B5EF4-FFF2-40B4-BE49-F238E27FC236}">
                <a16:creationId xmlns:a16="http://schemas.microsoft.com/office/drawing/2014/main" id="{9966CDD4-764A-2B92-8BDB-D68F8B398B89}"/>
              </a:ext>
            </a:extLst>
          </p:cNvPr>
          <p:cNvSpPr>
            <a:spLocks noGrp="1"/>
          </p:cNvSpPr>
          <p:nvPr>
            <p:ph type="body" sz="quarter" idx="15" hasCustomPrompt="1"/>
          </p:nvPr>
        </p:nvSpPr>
        <p:spPr>
          <a:xfrm>
            <a:off x="48021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19" name="Straight Connector 3">
            <a:extLst>
              <a:ext uri="{FF2B5EF4-FFF2-40B4-BE49-F238E27FC236}">
                <a16:creationId xmlns:a16="http://schemas.microsoft.com/office/drawing/2014/main" id="{71FAFBF0-0542-A120-2960-1DA55B51554C}"/>
              </a:ext>
              <a:ext uri="{C183D7F6-B498-43B3-948B-1728B52AA6E4}">
                <adec:decorative xmlns:adec="http://schemas.microsoft.com/office/drawing/2017/decorative" val="1"/>
              </a:ext>
            </a:extLst>
          </p:cNvPr>
          <p:cNvCxnSpPr>
            <a:cxnSpLocks/>
          </p:cNvCxnSpPr>
          <p:nvPr userDrawn="1"/>
        </p:nvCxnSpPr>
        <p:spPr>
          <a:xfrm>
            <a:off x="8548005" y="3192992"/>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4">
            <a:extLst>
              <a:ext uri="{FF2B5EF4-FFF2-40B4-BE49-F238E27FC236}">
                <a16:creationId xmlns:a16="http://schemas.microsoft.com/office/drawing/2014/main" id="{B9F19829-BFF7-0CE8-D758-D75C4AF3B929}"/>
              </a:ext>
              <a:ext uri="{C183D7F6-B498-43B3-948B-1728B52AA6E4}">
                <adec:decorative xmlns:adec="http://schemas.microsoft.com/office/drawing/2017/decorative" val="1"/>
              </a:ext>
            </a:extLst>
          </p:cNvPr>
          <p:cNvCxnSpPr>
            <a:cxnSpLocks/>
          </p:cNvCxnSpPr>
          <p:nvPr userDrawn="1"/>
        </p:nvCxnSpPr>
        <p:spPr>
          <a:xfrm>
            <a:off x="8548005" y="3192992"/>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21" name="Text Placeholder 2">
            <a:extLst>
              <a:ext uri="{FF2B5EF4-FFF2-40B4-BE49-F238E27FC236}">
                <a16:creationId xmlns:a16="http://schemas.microsoft.com/office/drawing/2014/main" id="{89BEA94E-612C-BF3C-77F0-88A31565B162}"/>
              </a:ext>
            </a:extLst>
          </p:cNvPr>
          <p:cNvSpPr>
            <a:spLocks noGrp="1"/>
          </p:cNvSpPr>
          <p:nvPr>
            <p:ph type="body" idx="20" hasCustomPrompt="1"/>
          </p:nvPr>
        </p:nvSpPr>
        <p:spPr>
          <a:xfrm>
            <a:off x="8548006" y="2782957"/>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10">
            <a:extLst>
              <a:ext uri="{FF2B5EF4-FFF2-40B4-BE49-F238E27FC236}">
                <a16:creationId xmlns:a16="http://schemas.microsoft.com/office/drawing/2014/main" id="{22B4BED3-847C-3754-D9D8-AD3FC960BC06}"/>
              </a:ext>
            </a:extLst>
          </p:cNvPr>
          <p:cNvSpPr>
            <a:spLocks noGrp="1"/>
          </p:cNvSpPr>
          <p:nvPr>
            <p:ph type="body" sz="quarter" idx="21" hasCustomPrompt="1"/>
          </p:nvPr>
        </p:nvSpPr>
        <p:spPr>
          <a:xfrm>
            <a:off x="8548005" y="3300177"/>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31" name="Straight Connector 3">
            <a:extLst>
              <a:ext uri="{FF2B5EF4-FFF2-40B4-BE49-F238E27FC236}">
                <a16:creationId xmlns:a16="http://schemas.microsoft.com/office/drawing/2014/main" id="{0E7ABFBF-7319-2463-5753-0C61371AFE79}"/>
              </a:ext>
              <a:ext uri="{C183D7F6-B498-43B3-948B-1728B52AA6E4}">
                <adec:decorative xmlns:adec="http://schemas.microsoft.com/office/drawing/2017/decorative" val="1"/>
              </a:ext>
            </a:extLst>
          </p:cNvPr>
          <p:cNvCxnSpPr>
            <a:cxnSpLocks/>
          </p:cNvCxnSpPr>
          <p:nvPr userDrawn="1"/>
        </p:nvCxnSpPr>
        <p:spPr>
          <a:xfrm>
            <a:off x="1107420"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2" name="Straight Connector 4">
            <a:extLst>
              <a:ext uri="{FF2B5EF4-FFF2-40B4-BE49-F238E27FC236}">
                <a16:creationId xmlns:a16="http://schemas.microsoft.com/office/drawing/2014/main" id="{D7158F56-5CD8-DF28-9ADF-24526A865390}"/>
              </a:ext>
              <a:ext uri="{C183D7F6-B498-43B3-948B-1728B52AA6E4}">
                <adec:decorative xmlns:adec="http://schemas.microsoft.com/office/drawing/2017/decorative" val="1"/>
              </a:ext>
            </a:extLst>
          </p:cNvPr>
          <p:cNvCxnSpPr>
            <a:cxnSpLocks/>
          </p:cNvCxnSpPr>
          <p:nvPr userDrawn="1"/>
        </p:nvCxnSpPr>
        <p:spPr>
          <a:xfrm>
            <a:off x="1107420"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2">
            <a:extLst>
              <a:ext uri="{FF2B5EF4-FFF2-40B4-BE49-F238E27FC236}">
                <a16:creationId xmlns:a16="http://schemas.microsoft.com/office/drawing/2014/main" id="{B6AE9EDE-852E-94EA-FA9B-12CF69E7964B}"/>
              </a:ext>
            </a:extLst>
          </p:cNvPr>
          <p:cNvSpPr>
            <a:spLocks noGrp="1"/>
          </p:cNvSpPr>
          <p:nvPr>
            <p:ph type="body" idx="18" hasCustomPrompt="1"/>
          </p:nvPr>
        </p:nvSpPr>
        <p:spPr>
          <a:xfrm>
            <a:off x="1107421"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4" name="Text Placeholder 10">
            <a:extLst>
              <a:ext uri="{FF2B5EF4-FFF2-40B4-BE49-F238E27FC236}">
                <a16:creationId xmlns:a16="http://schemas.microsoft.com/office/drawing/2014/main" id="{ADCB3C5B-24BB-7C80-0DA9-35FFCEEF0AED}"/>
              </a:ext>
            </a:extLst>
          </p:cNvPr>
          <p:cNvSpPr>
            <a:spLocks noGrp="1"/>
          </p:cNvSpPr>
          <p:nvPr>
            <p:ph type="body" sz="quarter" idx="19" hasCustomPrompt="1"/>
          </p:nvPr>
        </p:nvSpPr>
        <p:spPr>
          <a:xfrm>
            <a:off x="1107420"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cxnSp>
        <p:nvCxnSpPr>
          <p:cNvPr id="9" name="Straight Connector 3">
            <a:extLst>
              <a:ext uri="{FF2B5EF4-FFF2-40B4-BE49-F238E27FC236}">
                <a16:creationId xmlns:a16="http://schemas.microsoft.com/office/drawing/2014/main" id="{4E3A12E4-9002-7558-ED02-4F510DA9C8E4}"/>
              </a:ext>
              <a:ext uri="{C183D7F6-B498-43B3-948B-1728B52AA6E4}">
                <adec:decorative xmlns:adec="http://schemas.microsoft.com/office/drawing/2017/decorative" val="1"/>
              </a:ext>
            </a:extLst>
          </p:cNvPr>
          <p:cNvCxnSpPr>
            <a:cxnSpLocks/>
          </p:cNvCxnSpPr>
          <p:nvPr userDrawn="1"/>
        </p:nvCxnSpPr>
        <p:spPr>
          <a:xfrm>
            <a:off x="4802105" y="5056594"/>
            <a:ext cx="2970895" cy="17999"/>
          </a:xfrm>
          <a:prstGeom prst="line">
            <a:avLst/>
          </a:prstGeom>
          <a:ln w="317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Straight Connector 4">
            <a:extLst>
              <a:ext uri="{FF2B5EF4-FFF2-40B4-BE49-F238E27FC236}">
                <a16:creationId xmlns:a16="http://schemas.microsoft.com/office/drawing/2014/main" id="{134F7B0C-B157-5B9C-AB6F-3C0383644EE0}"/>
              </a:ext>
              <a:ext uri="{C183D7F6-B498-43B3-948B-1728B52AA6E4}">
                <adec:decorative xmlns:adec="http://schemas.microsoft.com/office/drawing/2017/decorative" val="1"/>
              </a:ext>
            </a:extLst>
          </p:cNvPr>
          <p:cNvCxnSpPr>
            <a:cxnSpLocks/>
          </p:cNvCxnSpPr>
          <p:nvPr userDrawn="1"/>
        </p:nvCxnSpPr>
        <p:spPr>
          <a:xfrm>
            <a:off x="4802105" y="5056594"/>
            <a:ext cx="239117" cy="0"/>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 Placeholder 2">
            <a:extLst>
              <a:ext uri="{FF2B5EF4-FFF2-40B4-BE49-F238E27FC236}">
                <a16:creationId xmlns:a16="http://schemas.microsoft.com/office/drawing/2014/main" id="{21B4FC6E-B4F0-50B5-5D3C-EAD01FD41E33}"/>
              </a:ext>
            </a:extLst>
          </p:cNvPr>
          <p:cNvSpPr>
            <a:spLocks noGrp="1"/>
          </p:cNvSpPr>
          <p:nvPr>
            <p:ph type="body" idx="16" hasCustomPrompt="1"/>
          </p:nvPr>
        </p:nvSpPr>
        <p:spPr>
          <a:xfrm>
            <a:off x="4802106" y="4646559"/>
            <a:ext cx="2970894" cy="320850"/>
          </a:xfrm>
        </p:spPr>
        <p:txBody>
          <a:bodyPr lIns="0" tIns="0" rIns="0" bIns="0" anchor="b">
            <a:noAutofit/>
          </a:bodyPr>
          <a:lstStyle>
            <a:lvl1pPr marL="0" indent="0">
              <a:lnSpc>
                <a:spcPct val="90000"/>
              </a:lnSpc>
              <a:buNone/>
              <a:defRPr sz="1600" b="1"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Text Placeholder 10">
            <a:extLst>
              <a:ext uri="{FF2B5EF4-FFF2-40B4-BE49-F238E27FC236}">
                <a16:creationId xmlns:a16="http://schemas.microsoft.com/office/drawing/2014/main" id="{2E12CB3F-C82F-19E0-434B-60E17BD2D76A}"/>
              </a:ext>
            </a:extLst>
          </p:cNvPr>
          <p:cNvSpPr>
            <a:spLocks noGrp="1"/>
          </p:cNvSpPr>
          <p:nvPr>
            <p:ph type="body" sz="quarter" idx="17" hasCustomPrompt="1"/>
          </p:nvPr>
        </p:nvSpPr>
        <p:spPr>
          <a:xfrm>
            <a:off x="4802105" y="5163779"/>
            <a:ext cx="2970895" cy="918497"/>
          </a:xfrm>
        </p:spPr>
        <p:txBody>
          <a:bodyPr lIns="0" tIns="0" rIns="0" bIns="0">
            <a:noAutofit/>
          </a:bodyPr>
          <a:lstStyle>
            <a:lvl1pPr marL="0" indent="0">
              <a:buNone/>
              <a:defRPr sz="1400">
                <a:latin typeface="+mn-lt"/>
              </a:defRPr>
            </a:lvl1pPr>
            <a:lvl2pPr marL="457200" indent="0">
              <a:buNone/>
              <a:defRPr sz="1400">
                <a:latin typeface="+mn-lt"/>
              </a:defRPr>
            </a:lvl2pPr>
            <a:lvl3pPr marL="914400" indent="0">
              <a:buNone/>
              <a:defRPr sz="1400">
                <a:latin typeface="+mn-lt"/>
              </a:defRPr>
            </a:lvl3pPr>
            <a:lvl4pPr marL="1371600" indent="0">
              <a:buNone/>
              <a:defRPr sz="1400">
                <a:latin typeface="+mn-lt"/>
              </a:defRPr>
            </a:lvl4pPr>
            <a:lvl5pPr marL="1828800" indent="0">
              <a:buNone/>
              <a:defRPr sz="1400">
                <a:latin typeface="+mn-lt"/>
              </a:defRPr>
            </a:lvl5pPr>
          </a:lstStyle>
          <a:p>
            <a:pPr lvl="0"/>
            <a:r>
              <a:rPr lang="en-US"/>
              <a:t>Click to add item title</a:t>
            </a:r>
          </a:p>
        </p:txBody>
      </p:sp>
      <p:sp>
        <p:nvSpPr>
          <p:cNvPr id="12" name="Date Placeholder 2">
            <a:extLst>
              <a:ext uri="{FF2B5EF4-FFF2-40B4-BE49-F238E27FC236}">
                <a16:creationId xmlns:a16="http://schemas.microsoft.com/office/drawing/2014/main" id="{60D48F82-45FC-A36B-0146-5E8D370B7C7E}"/>
              </a:ext>
            </a:extLst>
          </p:cNvPr>
          <p:cNvSpPr>
            <a:spLocks noGrp="1"/>
          </p:cNvSpPr>
          <p:nvPr>
            <p:ph type="dt" sz="half" idx="10"/>
          </p:nvPr>
        </p:nvSpPr>
        <p:spPr>
          <a:xfrm>
            <a:off x="657225" y="6400800"/>
            <a:ext cx="2743200" cy="266700"/>
          </a:xfrm>
        </p:spPr>
        <p:txBody>
          <a:bodyPr/>
          <a:lstStyle>
            <a:lvl1pPr>
              <a:defRPr>
                <a:latin typeface="+mn-lt"/>
              </a:defRPr>
            </a:lvl1pPr>
          </a:lstStyle>
          <a:p>
            <a:r>
              <a:rPr lang="en-US" altLang="zh-CN"/>
              <a:t>03/10/2025</a:t>
            </a:r>
            <a:fld id="{8A60B404-9532-4DA8-8A40-EC339A5BE635}" type="datetime1">
              <a:rPr lang="en-US" smtClean="0"/>
              <a:pPr/>
              <a:t>4/7/2025</a:t>
            </a:fld>
            <a:endParaRPr lang="en-US"/>
          </a:p>
        </p:txBody>
      </p:sp>
      <p:sp>
        <p:nvSpPr>
          <p:cNvPr id="11" name="Footer Placeholder 3">
            <a:extLst>
              <a:ext uri="{FF2B5EF4-FFF2-40B4-BE49-F238E27FC236}">
                <a16:creationId xmlns:a16="http://schemas.microsoft.com/office/drawing/2014/main" id="{0ACEA3CE-FEF8-2294-2081-7C50B08B5E8A}"/>
              </a:ext>
            </a:extLst>
          </p:cNvPr>
          <p:cNvSpPr>
            <a:spLocks noGrp="1"/>
          </p:cNvSpPr>
          <p:nvPr>
            <p:ph type="ftr" sz="quarter" idx="11"/>
          </p:nvPr>
        </p:nvSpPr>
        <p:spPr>
          <a:xfrm>
            <a:off x="3800475" y="6400800"/>
            <a:ext cx="3657600" cy="266700"/>
          </a:xfrm>
        </p:spPr>
        <p:txBody>
          <a:bodyPr/>
          <a:lstStyle>
            <a:lvl1pPr>
              <a:defRPr>
                <a:latin typeface="+mn-lt"/>
              </a:defRPr>
            </a:lvl1pPr>
          </a:lstStyle>
          <a:p>
            <a:r>
              <a:rPr lang="en-US"/>
              <a:t>Sample Footer Text</a:t>
            </a:r>
          </a:p>
        </p:txBody>
      </p:sp>
      <p:sp>
        <p:nvSpPr>
          <p:cNvPr id="10" name="Slide Number Placeholder 4">
            <a:extLst>
              <a:ext uri="{FF2B5EF4-FFF2-40B4-BE49-F238E27FC236}">
                <a16:creationId xmlns:a16="http://schemas.microsoft.com/office/drawing/2014/main" id="{C5CEDF45-2CB7-35F2-5138-54DBA2ADD8F4}"/>
              </a:ext>
            </a:extLst>
          </p:cNvPr>
          <p:cNvSpPr>
            <a:spLocks noGrp="1"/>
          </p:cNvSpPr>
          <p:nvPr>
            <p:ph type="sldNum" sz="quarter" idx="12"/>
          </p:nvPr>
        </p:nvSpPr>
        <p:spPr>
          <a:xfrm>
            <a:off x="7858125" y="6400800"/>
            <a:ext cx="3657600" cy="266700"/>
          </a:xfrm>
        </p:spPr>
        <p:txBody>
          <a:bodyPr/>
          <a:lstStyle>
            <a:lvl1pPr>
              <a:defRPr>
                <a:latin typeface="+mn-lt"/>
              </a:defRPr>
            </a:lvl1pPr>
          </a:lstStyle>
          <a:p>
            <a:fld id="{CC057153-B650-4DEB-B370-79DDCFDCE934}" type="slidenum">
              <a:rPr lang="en-US" smtClean="0"/>
              <a:pPr/>
              <a:t>‹#›</a:t>
            </a:fld>
            <a:endParaRPr lang="en-US"/>
          </a:p>
        </p:txBody>
      </p:sp>
    </p:spTree>
    <p:extLst>
      <p:ext uri="{BB962C8B-B14F-4D97-AF65-F5344CB8AC3E}">
        <p14:creationId xmlns:p14="http://schemas.microsoft.com/office/powerpoint/2010/main" val="414807551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a:xfrm>
            <a:off x="657225" y="6400800"/>
            <a:ext cx="2743200" cy="266700"/>
          </a:xfrm>
        </p:spPr>
        <p:txBody>
          <a:bodyPr/>
          <a:lstStyle/>
          <a:p>
            <a:r>
              <a:rPr lang="en-US" altLang="zh-CN"/>
              <a:t>03/10/2025</a:t>
            </a:r>
            <a:fld id="{87CFF128-BAC7-4E0D-8F77-28A571D93B6F}" type="datetime1">
              <a:rPr lang="en-US" smtClean="0"/>
              <a:t>4/7/2025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0548006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607E11C-4CFD-0917-7CE5-5FD047FF471A}"/>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09039689-5195-17C0-4FE6-F7675B1A3931}"/>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C350C37F-77BE-E128-4248-D001C39E79C6}"/>
              </a:ext>
            </a:extLst>
          </p:cNvPr>
          <p:cNvSpPr>
            <a:spLocks noGrp="1"/>
          </p:cNvSpPr>
          <p:nvPr>
            <p:ph type="title" hasCustomPrompt="1"/>
          </p:nvPr>
        </p:nvSpPr>
        <p:spPr>
          <a:xfrm>
            <a:off x="844000" y="831919"/>
            <a:ext cx="3595634" cy="1757505"/>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hasCustomPrompt="1"/>
          </p:nvPr>
        </p:nvSpPr>
        <p:spPr>
          <a:xfrm>
            <a:off x="844000" y="2724912"/>
            <a:ext cx="3595634" cy="3301168"/>
          </a:xfrm>
        </p:spPr>
        <p:txBody>
          <a:bodyPr lIns="0" tIns="0" rIns="0" bIns="0" anchor="t">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hasCustomPrompt="1"/>
          </p:nvPr>
        </p:nvSpPr>
        <p:spPr>
          <a:xfrm>
            <a:off x="4907742" y="831919"/>
            <a:ext cx="6440258" cy="5194161"/>
          </a:xfrm>
        </p:spPr>
        <p:txBody>
          <a:bodyPr lIns="0" tIns="0" rIns="0" bIns="0">
            <a:noAutofit/>
          </a:bodyPr>
          <a:lstStyle>
            <a:lvl1pPr marL="0" indent="0">
              <a:buNone/>
              <a:defRPr sz="1400"/>
            </a:lvl1pPr>
            <a:lvl2pPr marL="457200" indent="0">
              <a:buNone/>
              <a:defRPr sz="1200"/>
            </a:lvl2pPr>
            <a:lvl3pPr marL="914400" indent="0">
              <a:buNone/>
              <a:defRPr sz="1100"/>
            </a:lvl3pPr>
            <a:lvl4pPr marL="1371600" indent="0">
              <a:buNone/>
              <a:defRPr sz="1050"/>
            </a:lvl4pPr>
            <a:lvl5pPr marL="1828800" indent="0">
              <a:buNone/>
              <a:defRPr sz="105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65213A67-B154-5478-844F-57C8F6A8D8FA}"/>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13" name="Footer Placeholder 5">
            <a:extLst>
              <a:ext uri="{FF2B5EF4-FFF2-40B4-BE49-F238E27FC236}">
                <a16:creationId xmlns:a16="http://schemas.microsoft.com/office/drawing/2014/main" id="{EBCD9679-8789-3C46-2C01-1A70F83BD9D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0" name="Slide Number Placeholder 6">
            <a:extLst>
              <a:ext uri="{FF2B5EF4-FFF2-40B4-BE49-F238E27FC236}">
                <a16:creationId xmlns:a16="http://schemas.microsoft.com/office/drawing/2014/main" id="{2D71F9D7-53CC-2688-5FE1-813728ECF18C}"/>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7DDAAFA8-C82C-ACA2-4E69-EB7E3BD0DC0A}"/>
              </a:ext>
              <a:ext uri="{C183D7F6-B498-43B3-948B-1728B52AA6E4}">
                <adec:decorative xmlns:adec="http://schemas.microsoft.com/office/drawing/2017/decorative" val="1"/>
              </a:ext>
            </a:extLst>
          </p:cNvPr>
          <p:cNvSpPr/>
          <p:nvPr userDrawn="1"/>
        </p:nvSpPr>
        <p:spPr>
          <a:xfrm flipH="1">
            <a:off x="11348000" y="1071922"/>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92A204AA-E1F0-B3EE-A344-C3874ECEA490}"/>
              </a:ext>
              <a:ext uri="{C183D7F6-B498-43B3-948B-1728B52AA6E4}">
                <adec:decorative xmlns:adec="http://schemas.microsoft.com/office/drawing/2017/decorative" val="1"/>
              </a:ext>
            </a:extLst>
          </p:cNvPr>
          <p:cNvSpPr/>
          <p:nvPr userDrawn="1"/>
        </p:nvSpPr>
        <p:spPr>
          <a:xfrm flipH="1">
            <a:off x="10693482" y="1071923"/>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7084615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D0068B2F-8642-20C6-2DC8-D05334DB3E6E}"/>
              </a:ext>
              <a:ext uri="{C183D7F6-B498-43B3-948B-1728B52AA6E4}">
                <adec:decorative xmlns:adec="http://schemas.microsoft.com/office/drawing/2017/decorative" val="1"/>
              </a:ext>
            </a:extLst>
          </p:cNvPr>
          <p:cNvSpPr/>
          <p:nvPr userDrawn="1"/>
        </p:nvSpPr>
        <p:spPr>
          <a:xfrm>
            <a:off x="844000" y="6026081"/>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a:extLst>
              <a:ext uri="{FF2B5EF4-FFF2-40B4-BE49-F238E27FC236}">
                <a16:creationId xmlns:a16="http://schemas.microsoft.com/office/drawing/2014/main" id="{FD08106B-58A5-8614-7D42-8ACA85436A06}"/>
              </a:ext>
              <a:ext uri="{C183D7F6-B498-43B3-948B-1728B52AA6E4}">
                <adec:decorative xmlns:adec="http://schemas.microsoft.com/office/drawing/2017/decorative" val="1"/>
              </a:ext>
            </a:extLst>
          </p:cNvPr>
          <p:cNvSpPr/>
          <p:nvPr userDrawn="1"/>
        </p:nvSpPr>
        <p:spPr>
          <a:xfrm>
            <a:off x="189482" y="6026080"/>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EFB06A09-98CF-FAC2-3708-AECC4360C651}"/>
              </a:ext>
            </a:extLst>
          </p:cNvPr>
          <p:cNvSpPr>
            <a:spLocks noGrp="1"/>
          </p:cNvSpPr>
          <p:nvPr>
            <p:ph type="title" hasCustomPrompt="1"/>
          </p:nvPr>
        </p:nvSpPr>
        <p:spPr>
          <a:xfrm>
            <a:off x="844000" y="831919"/>
            <a:ext cx="3595634" cy="2212313"/>
          </a:xfrm>
        </p:spPr>
        <p:txBody>
          <a:bodyPr lIns="0" tIns="0" rIns="0" bIns="0" anchor="t">
            <a:noAutofit/>
          </a:bodyPr>
          <a:lstStyle>
            <a:lvl1pPr>
              <a:defRPr sz="28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hasCustomPrompt="1"/>
          </p:nvPr>
        </p:nvSpPr>
        <p:spPr>
          <a:xfrm>
            <a:off x="849024" y="3260034"/>
            <a:ext cx="3585586" cy="2766045"/>
          </a:xfrm>
        </p:spPr>
        <p:txBody>
          <a:bodyPr lIns="0" tIns="0" rIns="0" bIns="0" anchor="b">
            <a:no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831919"/>
            <a:ext cx="6284681" cy="5194161"/>
          </a:xfrm>
        </p:spPr>
        <p:txBody>
          <a:bodyPr lIns="0" tIns="0" rIns="0" bIns="0">
            <a:noAutofit/>
          </a:bodyPr>
          <a:lstStyle>
            <a:lvl1pPr marL="0" indent="0">
              <a:buNone/>
              <a:defRPr sz="1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3" name="Date Placeholder 3">
            <a:extLst>
              <a:ext uri="{FF2B5EF4-FFF2-40B4-BE49-F238E27FC236}">
                <a16:creationId xmlns:a16="http://schemas.microsoft.com/office/drawing/2014/main" id="{B7CA2E7D-147E-2BB9-7A9B-568E367697A0}"/>
              </a:ext>
            </a:extLst>
          </p:cNvPr>
          <p:cNvSpPr>
            <a:spLocks noGrp="1"/>
          </p:cNvSpPr>
          <p:nvPr>
            <p:ph type="dt" sz="half" idx="10"/>
          </p:nvPr>
        </p:nvSpPr>
        <p:spPr>
          <a:xfrm>
            <a:off x="657225" y="168401"/>
            <a:ext cx="2743200" cy="266700"/>
          </a:xfrm>
        </p:spPr>
        <p:txBody>
          <a:bodyPr/>
          <a:lstStyle>
            <a:lvl1pPr>
              <a:defRPr>
                <a:solidFill>
                  <a:schemeClr val="tx1"/>
                </a:solidFill>
              </a:defRPr>
            </a:lvl1pPr>
          </a:lstStyle>
          <a:p>
            <a:r>
              <a:rPr lang="en-US" altLang="zh-CN"/>
              <a:t>03/10/2025</a:t>
            </a:r>
            <a:fld id="{4D63035D-22A0-4334-A9AE-2457016C8B47}" type="datetime1">
              <a:rPr lang="en-US" smtClean="0"/>
              <a:pPr/>
              <a:t>4/7/2025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Rectangle 8">
            <a:extLst>
              <a:ext uri="{FF2B5EF4-FFF2-40B4-BE49-F238E27FC236}">
                <a16:creationId xmlns:a16="http://schemas.microsoft.com/office/drawing/2014/main" id="{D74D5EF1-8756-9CD5-58BC-20BC31467CCD}"/>
              </a:ext>
              <a:ext uri="{C183D7F6-B498-43B3-948B-1728B52AA6E4}">
                <adec:decorative xmlns:adec="http://schemas.microsoft.com/office/drawing/2017/decorative" val="1"/>
              </a:ext>
            </a:extLst>
          </p:cNvPr>
          <p:cNvSpPr/>
          <p:nvPr userDrawn="1"/>
        </p:nvSpPr>
        <p:spPr>
          <a:xfrm flipH="1">
            <a:off x="11208852" y="831919"/>
            <a:ext cx="654518" cy="65451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Oval 7">
            <a:extLst>
              <a:ext uri="{FF2B5EF4-FFF2-40B4-BE49-F238E27FC236}">
                <a16:creationId xmlns:a16="http://schemas.microsoft.com/office/drawing/2014/main" id="{F09B8D7D-2466-9642-26D7-DFF380C458A0}"/>
              </a:ext>
              <a:ext uri="{C183D7F6-B498-43B3-948B-1728B52AA6E4}">
                <adec:decorative xmlns:adec="http://schemas.microsoft.com/office/drawing/2017/decorative" val="1"/>
              </a:ext>
            </a:extLst>
          </p:cNvPr>
          <p:cNvSpPr/>
          <p:nvPr userDrawn="1"/>
        </p:nvSpPr>
        <p:spPr>
          <a:xfrm flipH="1">
            <a:off x="10554334" y="831920"/>
            <a:ext cx="654518" cy="654518"/>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816209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7175" y="831919"/>
            <a:ext cx="7342307" cy="1791217"/>
          </a:xfrm>
        </p:spPr>
        <p:txBody>
          <a:bodyPr lIns="0" tIns="0" rIns="0" bIns="0" anchor="b">
            <a:noAutofit/>
          </a:bodyPr>
          <a:lstStyle>
            <a:lvl1pPr>
              <a:defRPr sz="60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hasCustomPrompt="1"/>
          </p:nvPr>
        </p:nvSpPr>
        <p:spPr>
          <a:xfrm>
            <a:off x="860427" y="3280496"/>
            <a:ext cx="10504000" cy="2743200"/>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a:xfrm>
            <a:off x="657225" y="6400800"/>
            <a:ext cx="2743200" cy="266700"/>
          </a:xfrm>
        </p:spPr>
        <p:txBody>
          <a:bodyPr/>
          <a:lstStyle/>
          <a:p>
            <a:r>
              <a:rPr lang="en-US" altLang="zh-CN"/>
              <a:t>03/10/2025</a:t>
            </a:r>
            <a:fld id="{157987AA-E4E6-4FC1-BAD8-09A952212C58}" type="datetime1">
              <a:rPr lang="en-US" smtClean="0"/>
              <a:t>4/7/2025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976288D7-F050-E1E7-DC78-67369A1148C2}"/>
              </a:ext>
              <a:ext uri="{C183D7F6-B498-43B3-948B-1728B52AA6E4}">
                <adec:decorative xmlns:adec="http://schemas.microsoft.com/office/drawing/2017/decorative" val="1"/>
              </a:ext>
            </a:extLst>
          </p:cNvPr>
          <p:cNvSpPr/>
          <p:nvPr userDrawn="1"/>
        </p:nvSpPr>
        <p:spPr>
          <a:xfrm>
            <a:off x="10533346" y="831920"/>
            <a:ext cx="831082" cy="831082"/>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a:extLst>
              <a:ext uri="{FF2B5EF4-FFF2-40B4-BE49-F238E27FC236}">
                <a16:creationId xmlns:a16="http://schemas.microsoft.com/office/drawing/2014/main" id="{E5394A36-B784-7244-4CF7-3B5208E8D701}"/>
              </a:ext>
              <a:ext uri="{C183D7F6-B498-43B3-948B-1728B52AA6E4}">
                <adec:decorative xmlns:adec="http://schemas.microsoft.com/office/drawing/2017/decorative" val="1"/>
              </a:ext>
            </a:extLst>
          </p:cNvPr>
          <p:cNvSpPr/>
          <p:nvPr userDrawn="1"/>
        </p:nvSpPr>
        <p:spPr>
          <a:xfrm>
            <a:off x="9702264" y="831920"/>
            <a:ext cx="831082" cy="831082"/>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450817624"/>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Conclusion 3">
    <p:bg>
      <p:bgPr>
        <a:solidFill>
          <a:schemeClr val="accent1">
            <a:lumMod val="75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2278D60-FC64-3BFB-1E09-A1791F9154DB}"/>
              </a:ext>
              <a:ext uri="{C183D7F6-B498-43B3-948B-1728B52AA6E4}">
                <adec:decorative xmlns:adec="http://schemas.microsoft.com/office/drawing/2017/decorative" val="1"/>
              </a:ext>
            </a:extLst>
          </p:cNvPr>
          <p:cNvSpPr/>
          <p:nvPr userDrawn="1"/>
        </p:nvSpPr>
        <p:spPr>
          <a:xfrm flipH="1">
            <a:off x="9592226" y="4576512"/>
            <a:ext cx="2281488" cy="2281488"/>
          </a:xfrm>
          <a:prstGeom prst="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a:extLst>
              <a:ext uri="{FF2B5EF4-FFF2-40B4-BE49-F238E27FC236}">
                <a16:creationId xmlns:a16="http://schemas.microsoft.com/office/drawing/2014/main" id="{BC7433D9-FD02-59E2-0F81-A0B7201D2DA0}"/>
              </a:ext>
            </a:extLst>
          </p:cNvPr>
          <p:cNvSpPr>
            <a:spLocks noGrp="1"/>
          </p:cNvSpPr>
          <p:nvPr>
            <p:ph type="title" hasCustomPrompt="1"/>
          </p:nvPr>
        </p:nvSpPr>
        <p:spPr>
          <a:xfrm>
            <a:off x="844000" y="1627318"/>
            <a:ext cx="8430767" cy="1842020"/>
          </a:xfrm>
        </p:spPr>
        <p:txBody>
          <a:bodyPr lIns="0" tIns="0" rIns="0" bIns="0" anchor="b">
            <a:no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hasCustomPrompt="1"/>
          </p:nvPr>
        </p:nvSpPr>
        <p:spPr>
          <a:xfrm>
            <a:off x="844128" y="3622674"/>
            <a:ext cx="8430639" cy="1279615"/>
          </a:xfrm>
        </p:spPr>
        <p:txBody>
          <a:bodyPr lIns="0" tIns="0" rIns="0" bIns="0">
            <a:noAutofit/>
          </a:bodyPr>
          <a:lstStyle>
            <a:lvl1pPr marL="0" indent="0">
              <a:buNone/>
              <a:defRPr sz="1400"/>
            </a:lvl1pPr>
            <a:lvl2pPr marL="228600" indent="0">
              <a:buNone/>
              <a:defRPr sz="1200"/>
            </a:lvl2pPr>
            <a:lvl3pPr marL="457200" indent="0">
              <a:buNone/>
              <a:defRPr sz="1100"/>
            </a:lvl3pPr>
            <a:lvl4pPr marL="685800" indent="0">
              <a:buNone/>
              <a:defRPr sz="1050"/>
            </a:lvl4pPr>
            <a:lvl5pPr marL="91440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Date Placeholder 3">
            <a:extLst>
              <a:ext uri="{FF2B5EF4-FFF2-40B4-BE49-F238E27FC236}">
                <a16:creationId xmlns:a16="http://schemas.microsoft.com/office/drawing/2014/main" id="{F0CDBB60-E0E0-833E-F84B-9BEC60B79C6F}"/>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1" name="Footer Placeholder 4">
            <a:extLst>
              <a:ext uri="{FF2B5EF4-FFF2-40B4-BE49-F238E27FC236}">
                <a16:creationId xmlns:a16="http://schemas.microsoft.com/office/drawing/2014/main" id="{63CCC54A-AE1A-0789-DF90-5E087B8531A9}"/>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3" name="Slide Number Placeholder 5">
            <a:extLst>
              <a:ext uri="{FF2B5EF4-FFF2-40B4-BE49-F238E27FC236}">
                <a16:creationId xmlns:a16="http://schemas.microsoft.com/office/drawing/2014/main" id="{2507772A-AF63-4BA6-5E0F-6C909D0E040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10" name="Oval 9">
            <a:extLst>
              <a:ext uri="{FF2B5EF4-FFF2-40B4-BE49-F238E27FC236}">
                <a16:creationId xmlns:a16="http://schemas.microsoft.com/office/drawing/2014/main" id="{18BF7F53-1667-65E2-E3E8-2BDFBB430047}"/>
              </a:ext>
              <a:ext uri="{C183D7F6-B498-43B3-948B-1728B52AA6E4}">
                <adec:decorative xmlns:adec="http://schemas.microsoft.com/office/drawing/2017/decorative" val="1"/>
              </a:ext>
            </a:extLst>
          </p:cNvPr>
          <p:cNvSpPr/>
          <p:nvPr userDrawn="1"/>
        </p:nvSpPr>
        <p:spPr>
          <a:xfrm flipH="1">
            <a:off x="9592226" y="2294706"/>
            <a:ext cx="2281486" cy="2281487"/>
          </a:xfrm>
          <a:prstGeom prst="ellipse">
            <a:avLst/>
          </a:prstGeom>
          <a:solidFill>
            <a:schemeClr val="accent1">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66369172"/>
      </p:ext>
    </p:extLst>
  </p:cSld>
  <p:clrMapOvr>
    <a:overrideClrMapping bg1="dk1" tx1="lt1" bg2="dk2" tx2="lt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Conclus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1E718A0D-D1A5-F3AB-2E4B-7E5B6D164A13}"/>
              </a:ext>
              <a:ext uri="{C183D7F6-B498-43B3-948B-1728B52AA6E4}">
                <adec:decorative xmlns:adec="http://schemas.microsoft.com/office/drawing/2017/decorative" val="1"/>
              </a:ext>
            </a:extLst>
          </p:cNvPr>
          <p:cNvSpPr/>
          <p:nvPr userDrawn="1"/>
        </p:nvSpPr>
        <p:spPr>
          <a:xfrm>
            <a:off x="9910514" y="4576513"/>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Title 4">
            <a:extLst>
              <a:ext uri="{FF2B5EF4-FFF2-40B4-BE49-F238E27FC236}">
                <a16:creationId xmlns:a16="http://schemas.microsoft.com/office/drawing/2014/main" id="{7064545F-B4D6-7EA6-DF60-737E0CDF30CC}"/>
              </a:ext>
            </a:extLst>
          </p:cNvPr>
          <p:cNvSpPr>
            <a:spLocks noGrp="1"/>
          </p:cNvSpPr>
          <p:nvPr>
            <p:ph type="title"/>
          </p:nvPr>
        </p:nvSpPr>
        <p:spPr>
          <a:xfrm>
            <a:off x="7195126" y="430370"/>
            <a:ext cx="4323773" cy="3990831"/>
          </a:xfrm>
        </p:spPr>
        <p:txBody>
          <a:bodyPr anchor="ctr">
            <a:noAutofit/>
          </a:bodyPr>
          <a:lstStyle>
            <a:lvl1pPr algn="r">
              <a:defRPr sz="6000"/>
            </a:lvl1pPr>
          </a:lstStyle>
          <a:p>
            <a:r>
              <a:rPr lang="en-US"/>
              <a:t>Click to edit Master title style</a:t>
            </a:r>
          </a:p>
        </p:txBody>
      </p:sp>
      <p:sp>
        <p:nvSpPr>
          <p:cNvPr id="6" name="Picture Placeholder 5" descr="A man in a suit is looking at a smartphone.">
            <a:extLst>
              <a:ext uri="{FF2B5EF4-FFF2-40B4-BE49-F238E27FC236}">
                <a16:creationId xmlns:a16="http://schemas.microsoft.com/office/drawing/2014/main" id="{045934CC-3871-932C-71A1-C590767CEC14}"/>
              </a:ext>
            </a:extLst>
          </p:cNvPr>
          <p:cNvSpPr>
            <a:spLocks noGrp="1"/>
          </p:cNvSpPr>
          <p:nvPr>
            <p:ph type="pic" sz="quarter" idx="10"/>
          </p:nvPr>
        </p:nvSpPr>
        <p:spPr>
          <a:xfrm>
            <a:off x="0" y="0"/>
            <a:ext cx="9858625" cy="6858000"/>
          </a:xfrm>
          <a:custGeom>
            <a:avLst/>
            <a:gdLst>
              <a:gd name="connsiteX0" fmla="*/ 0 w 9858625"/>
              <a:gd name="connsiteY0" fmla="*/ 0 h 6858000"/>
              <a:gd name="connsiteX1" fmla="*/ 2961362 w 9858625"/>
              <a:gd name="connsiteY1" fmla="*/ 0 h 6858000"/>
              <a:gd name="connsiteX2" fmla="*/ 8737073 w 9858625"/>
              <a:gd name="connsiteY2" fmla="*/ 5742833 h 6858000"/>
              <a:gd name="connsiteX3" fmla="*/ 7615524 w 9858625"/>
              <a:gd name="connsiteY3" fmla="*/ 6857997 h 6858000"/>
              <a:gd name="connsiteX4" fmla="*/ 9858622 w 9858625"/>
              <a:gd name="connsiteY4" fmla="*/ 6857997 h 6858000"/>
              <a:gd name="connsiteX5" fmla="*/ 9858625 w 9858625"/>
              <a:gd name="connsiteY5" fmla="*/ 6858000 h 6858000"/>
              <a:gd name="connsiteX6" fmla="*/ 0 w 98586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858625" h="6858000">
                <a:moveTo>
                  <a:pt x="0" y="0"/>
                </a:moveTo>
                <a:lnTo>
                  <a:pt x="2961362" y="0"/>
                </a:lnTo>
                <a:lnTo>
                  <a:pt x="8737073" y="5742833"/>
                </a:lnTo>
                <a:lnTo>
                  <a:pt x="7615524" y="6857997"/>
                </a:lnTo>
                <a:lnTo>
                  <a:pt x="9858622" y="6857997"/>
                </a:lnTo>
                <a:lnTo>
                  <a:pt x="9858625" y="6858000"/>
                </a:lnTo>
                <a:lnTo>
                  <a:pt x="0" y="6858000"/>
                </a:lnTo>
                <a:close/>
              </a:path>
            </a:pathLst>
          </a:custGeom>
          <a:noFill/>
        </p:spPr>
        <p:txBody>
          <a:bodyPr wrap="square">
            <a:noAutofit/>
          </a:bodyPr>
          <a:lstStyle/>
          <a:p>
            <a:endParaRPr lang="zh-CN" altLang="en-US"/>
          </a:p>
        </p:txBody>
      </p:sp>
      <p:sp>
        <p:nvSpPr>
          <p:cNvPr id="4" name="Date Placeholder 3">
            <a:extLst>
              <a:ext uri="{FF2B5EF4-FFF2-40B4-BE49-F238E27FC236}">
                <a16:creationId xmlns:a16="http://schemas.microsoft.com/office/drawing/2014/main" id="{A01502E5-2DFC-DF77-C335-F8BB163D1B02}"/>
              </a:ext>
            </a:extLst>
          </p:cNvPr>
          <p:cNvSpPr>
            <a:spLocks noGrp="1"/>
          </p:cNvSpPr>
          <p:nvPr>
            <p:ph type="dt" sz="half" idx="13"/>
          </p:nvPr>
        </p:nvSpPr>
        <p:spPr>
          <a:xfrm>
            <a:off x="657225" y="6400800"/>
            <a:ext cx="2743200" cy="266700"/>
          </a:xfrm>
        </p:spPr>
        <p:txBody>
          <a:bodyPr/>
          <a:lstStyle>
            <a:lvl1pPr>
              <a:defRPr>
                <a:solidFill>
                  <a:schemeClr val="bg1"/>
                </a:solidFill>
              </a:defRPr>
            </a:lvl1pPr>
          </a:lstStyle>
          <a:p>
            <a:r>
              <a:rPr lang="en-US" altLang="zh-CN"/>
              <a:t>03/10/2025</a:t>
            </a:r>
            <a:fld id="{4D63035D-22A0-4334-A9AE-2457016C8B47}" type="datetime1">
              <a:rPr lang="en-US" smtClean="0"/>
              <a:pPr/>
              <a:t>4/7/2025</a:t>
            </a:fld>
            <a:endParaRPr lang="en-US"/>
          </a:p>
        </p:txBody>
      </p:sp>
      <p:sp>
        <p:nvSpPr>
          <p:cNvPr id="3" name="Footer Placeholder 4">
            <a:extLst>
              <a:ext uri="{FF2B5EF4-FFF2-40B4-BE49-F238E27FC236}">
                <a16:creationId xmlns:a16="http://schemas.microsoft.com/office/drawing/2014/main" id="{84F7829B-847B-82B9-DC04-43F2A9DA358B}"/>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5C44EE9F-3C07-B885-75F7-2EF19AE632B8}"/>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Freeform: Shape 4">
            <a:extLst>
              <a:ext uri="{FF2B5EF4-FFF2-40B4-BE49-F238E27FC236}">
                <a16:creationId xmlns:a16="http://schemas.microsoft.com/office/drawing/2014/main" id="{8B7B7E86-F28E-485C-35D7-E051E0B872B2}"/>
              </a:ext>
              <a:ext uri="{C183D7F6-B498-43B3-948B-1728B52AA6E4}">
                <adec:decorative xmlns:adec="http://schemas.microsoft.com/office/drawing/2017/decorative" val="1"/>
              </a:ext>
            </a:extLst>
          </p:cNvPr>
          <p:cNvSpPr/>
          <p:nvPr userDrawn="1"/>
        </p:nvSpPr>
        <p:spPr>
          <a:xfrm rot="5400000">
            <a:off x="7617238" y="4569982"/>
            <a:ext cx="2281484" cy="2294546"/>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8" name="Picture 4" descr="Train the trainers: el nuevo ciclo de Ingeniosas junto a Duoc UC –  Ingeniosas">
            <a:extLst>
              <a:ext uri="{FF2B5EF4-FFF2-40B4-BE49-F238E27FC236}">
                <a16:creationId xmlns:a16="http://schemas.microsoft.com/office/drawing/2014/main" id="{EF83C3E5-E2B0-D67C-AE73-14476F3E05E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5664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3">
    <p:spTree>
      <p:nvGrpSpPr>
        <p:cNvPr id="1" name=""/>
        <p:cNvGrpSpPr/>
        <p:nvPr/>
      </p:nvGrpSpPr>
      <p:grpSpPr>
        <a:xfrm>
          <a:off x="0" y="0"/>
          <a:ext cx="0" cy="0"/>
          <a:chOff x="0" y="0"/>
          <a:chExt cx="0" cy="0"/>
        </a:xfrm>
      </p:grpSpPr>
      <p:sp>
        <p:nvSpPr>
          <p:cNvPr id="11" name="Freeform: Shape 3">
            <a:extLst>
              <a:ext uri="{FF2B5EF4-FFF2-40B4-BE49-F238E27FC236}">
                <a16:creationId xmlns:a16="http://schemas.microsoft.com/office/drawing/2014/main" id="{57C928DF-3B7B-6F49-CF7D-FDEF5C3A95BB}"/>
              </a:ext>
              <a:ext uri="{C183D7F6-B498-43B3-948B-1728B52AA6E4}">
                <adec:decorative xmlns:adec="http://schemas.microsoft.com/office/drawing/2017/decorative" val="1"/>
              </a:ext>
            </a:extLst>
          </p:cNvPr>
          <p:cNvSpPr/>
          <p:nvPr userDrawn="1"/>
        </p:nvSpPr>
        <p:spPr>
          <a:xfrm flipH="1" flipV="1">
            <a:off x="9910516" y="4588452"/>
            <a:ext cx="2281484" cy="2269548"/>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3" name="Title 2">
            <a:extLst>
              <a:ext uri="{FF2B5EF4-FFF2-40B4-BE49-F238E27FC236}">
                <a16:creationId xmlns:a16="http://schemas.microsoft.com/office/drawing/2014/main" id="{86E48CD5-347B-4324-FD33-02D324DDB571}"/>
              </a:ext>
            </a:extLst>
          </p:cNvPr>
          <p:cNvSpPr>
            <a:spLocks noGrp="1"/>
          </p:cNvSpPr>
          <p:nvPr userDrawn="1">
            <p:ph type="title" hasCustomPrompt="1"/>
          </p:nvPr>
        </p:nvSpPr>
        <p:spPr>
          <a:xfrm>
            <a:off x="667305" y="1379047"/>
            <a:ext cx="8913982" cy="2508792"/>
          </a:xfrm>
        </p:spPr>
        <p:txBody>
          <a:bodyPr lIns="0" tIns="0" rIns="0" bIns="0">
            <a:noAutofit/>
          </a:bodyPr>
          <a:lstStyle>
            <a:lvl1pPr algn="r">
              <a:lnSpc>
                <a:spcPct val="100000"/>
              </a:lnSpc>
              <a:defRPr sz="5400"/>
            </a:lvl1pPr>
          </a:lstStyle>
          <a:p>
            <a:r>
              <a:rPr lang="en-US"/>
              <a:t>Click to edit Master title style</a:t>
            </a:r>
            <a:endParaRPr lang="en-CN"/>
          </a:p>
        </p:txBody>
      </p:sp>
      <p:sp>
        <p:nvSpPr>
          <p:cNvPr id="14" name="Subtitle 8">
            <a:extLst>
              <a:ext uri="{FF2B5EF4-FFF2-40B4-BE49-F238E27FC236}">
                <a16:creationId xmlns:a16="http://schemas.microsoft.com/office/drawing/2014/main" id="{5153DC17-0242-8E4C-6962-ED318C76B7A4}"/>
              </a:ext>
            </a:extLst>
          </p:cNvPr>
          <p:cNvSpPr>
            <a:spLocks noGrp="1"/>
          </p:cNvSpPr>
          <p:nvPr userDrawn="1">
            <p:ph type="body" sz="quarter" idx="14" hasCustomPrompt="1"/>
          </p:nvPr>
        </p:nvSpPr>
        <p:spPr>
          <a:xfrm>
            <a:off x="667305" y="4136267"/>
            <a:ext cx="8913982" cy="439606"/>
          </a:xfrm>
        </p:spPr>
        <p:txBody>
          <a:bodyPr lIns="0" tIns="0" rIns="0" bIns="0">
            <a:noAutofit/>
          </a:bodyPr>
          <a:lstStyle>
            <a:lvl1pPr marL="0" indent="0" algn="r">
              <a:lnSpc>
                <a:spcPct val="100000"/>
              </a:lnSpc>
              <a:buNone/>
              <a:defRPr sz="3000"/>
            </a:lvl1pPr>
            <a:lvl2pPr>
              <a:defRPr sz="2400"/>
            </a:lvl2pPr>
            <a:lvl3pPr>
              <a:defRPr sz="2400"/>
            </a:lvl3pPr>
            <a:lvl4pPr>
              <a:defRPr sz="2400"/>
            </a:lvl4pPr>
            <a:lvl5pPr>
              <a:defRPr sz="2400"/>
            </a:lvl5pPr>
          </a:lstStyle>
          <a:p>
            <a:pPr lvl="0"/>
            <a:r>
              <a:rPr lang="en-CN"/>
              <a:t>Click to edit Master subtitle style</a:t>
            </a:r>
          </a:p>
        </p:txBody>
      </p:sp>
      <p:sp>
        <p:nvSpPr>
          <p:cNvPr id="6" name="Text Placeholder 10">
            <a:extLst>
              <a:ext uri="{FF2B5EF4-FFF2-40B4-BE49-F238E27FC236}">
                <a16:creationId xmlns:a16="http://schemas.microsoft.com/office/drawing/2014/main" id="{9DED0A95-69FB-B981-619F-C8F0BD1FF7D6}"/>
              </a:ext>
            </a:extLst>
          </p:cNvPr>
          <p:cNvSpPr>
            <a:spLocks noGrp="1"/>
          </p:cNvSpPr>
          <p:nvPr>
            <p:ph type="body" sz="quarter" idx="15" hasCustomPrompt="1"/>
          </p:nvPr>
        </p:nvSpPr>
        <p:spPr>
          <a:xfrm>
            <a:off x="7575703" y="5712286"/>
            <a:ext cx="2005584" cy="314757"/>
          </a:xfrm>
        </p:spPr>
        <p:txBody>
          <a:bodyPr>
            <a:normAutofit/>
          </a:bodyPr>
          <a:lstStyle>
            <a:lvl1pPr algn="r">
              <a:defRPr sz="1600"/>
            </a:lvl1pPr>
          </a:lstStyle>
          <a:p>
            <a:pPr lvl="0"/>
            <a:r>
              <a:rPr lang="en-US" altLang="zh-CN" sz="1600"/>
              <a:t>Presenter Name</a:t>
            </a:r>
            <a:endParaRPr lang="zh-CN" altLang="en-US"/>
          </a:p>
        </p:txBody>
      </p:sp>
      <p:sp>
        <p:nvSpPr>
          <p:cNvPr id="15" name="Picture Placeholder 24" descr="A modern, multi-story glass office building with a clear blue sky in the background.">
            <a:extLst>
              <a:ext uri="{FF2B5EF4-FFF2-40B4-BE49-F238E27FC236}">
                <a16:creationId xmlns:a16="http://schemas.microsoft.com/office/drawing/2014/main" id="{CEF89FC2-74BC-6AFF-62E2-5E5247C9456F}"/>
              </a:ext>
              <a:ext uri="{C183D7F6-B498-43B3-948B-1728B52AA6E4}">
                <adec:decorative xmlns:adec="http://schemas.microsoft.com/office/drawing/2017/decorative" val="0"/>
              </a:ext>
            </a:extLst>
          </p:cNvPr>
          <p:cNvSpPr>
            <a:spLocks noGrp="1"/>
          </p:cNvSpPr>
          <p:nvPr>
            <p:ph type="pic" sz="quarter" idx="18"/>
          </p:nvPr>
        </p:nvSpPr>
        <p:spPr>
          <a:xfrm>
            <a:off x="0" y="4575873"/>
            <a:ext cx="2663674" cy="2282127"/>
          </a:xfrm>
          <a:noFill/>
        </p:spPr>
        <p:txBody>
          <a:bodyPr/>
          <a:lstStyle/>
          <a:p>
            <a:endParaRPr lang="zh-CN" altLang="en-US"/>
          </a:p>
        </p:txBody>
      </p:sp>
      <p:sp>
        <p:nvSpPr>
          <p:cNvPr id="7" name="Date Placeholder 3">
            <a:extLst>
              <a:ext uri="{FF2B5EF4-FFF2-40B4-BE49-F238E27FC236}">
                <a16:creationId xmlns:a16="http://schemas.microsoft.com/office/drawing/2014/main" id="{D3B675A4-D9B6-583C-33B5-791287E060B8}"/>
              </a:ext>
            </a:extLst>
          </p:cNvPr>
          <p:cNvSpPr>
            <a:spLocks noGrp="1"/>
          </p:cNvSpPr>
          <p:nvPr>
            <p:ph type="dt" sz="half" idx="2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3" name="Footer Placeholder 4">
            <a:extLst>
              <a:ext uri="{FF2B5EF4-FFF2-40B4-BE49-F238E27FC236}">
                <a16:creationId xmlns:a16="http://schemas.microsoft.com/office/drawing/2014/main" id="{3C062E25-7E66-344C-A3E5-A5CE410A7459}"/>
              </a:ext>
            </a:extLst>
          </p:cNvPr>
          <p:cNvSpPr>
            <a:spLocks noGrp="1"/>
          </p:cNvSpPr>
          <p:nvPr>
            <p:ph type="ftr" sz="quarter" idx="19"/>
          </p:nvPr>
        </p:nvSpPr>
        <p:spPr>
          <a:xfrm>
            <a:off x="3800475" y="6400800"/>
            <a:ext cx="3657600" cy="266700"/>
          </a:xfrm>
        </p:spPr>
        <p:txBody>
          <a:bodyPr/>
          <a:lstStyle/>
          <a:p>
            <a:r>
              <a:rPr lang="en-US"/>
              <a:t>Sample Footer Text</a:t>
            </a:r>
          </a:p>
        </p:txBody>
      </p:sp>
      <p:sp>
        <p:nvSpPr>
          <p:cNvPr id="2" name="Slide Number Placeholder 5">
            <a:extLst>
              <a:ext uri="{FF2B5EF4-FFF2-40B4-BE49-F238E27FC236}">
                <a16:creationId xmlns:a16="http://schemas.microsoft.com/office/drawing/2014/main" id="{40A8CDE8-23F5-5E35-E043-E2792B371987}"/>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9" name="Oval 13">
            <a:extLst>
              <a:ext uri="{FF2B5EF4-FFF2-40B4-BE49-F238E27FC236}">
                <a16:creationId xmlns:a16="http://schemas.microsoft.com/office/drawing/2014/main" id="{13F359CB-6E7F-AB72-12C6-FE1FA423F3CE}"/>
              </a:ext>
              <a:ext uri="{C183D7F6-B498-43B3-948B-1728B52AA6E4}">
                <adec:decorative xmlns:adec="http://schemas.microsoft.com/office/drawing/2017/decorative" val="1"/>
              </a:ext>
            </a:extLst>
          </p:cNvPr>
          <p:cNvSpPr/>
          <p:nvPr userDrawn="1"/>
        </p:nvSpPr>
        <p:spPr>
          <a:xfrm flipV="1">
            <a:off x="9910514" y="1854780"/>
            <a:ext cx="2281486" cy="2281487"/>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Freeform: Shape 3">
            <a:extLst>
              <a:ext uri="{FF2B5EF4-FFF2-40B4-BE49-F238E27FC236}">
                <a16:creationId xmlns:a16="http://schemas.microsoft.com/office/drawing/2014/main" id="{6F10E236-0BF6-76AD-46AB-3DCC71CA33EA}"/>
              </a:ext>
              <a:ext uri="{C183D7F6-B498-43B3-948B-1728B52AA6E4}">
                <adec:decorative xmlns:adec="http://schemas.microsoft.com/office/drawing/2017/decorative" val="1"/>
              </a:ext>
            </a:extLst>
          </p:cNvPr>
          <p:cNvSpPr/>
          <p:nvPr userDrawn="1"/>
        </p:nvSpPr>
        <p:spPr>
          <a:xfrm rot="16200000">
            <a:off x="0" y="-10125"/>
            <a:ext cx="2281484" cy="2281487"/>
          </a:xfrm>
          <a:custGeom>
            <a:avLst/>
            <a:gdLst>
              <a:gd name="connsiteX0" fmla="*/ 0 w 1973001"/>
              <a:gd name="connsiteY0" fmla="*/ 0 h 1973001"/>
              <a:gd name="connsiteX1" fmla="*/ 1973001 w 1973001"/>
              <a:gd name="connsiteY1" fmla="*/ 0 h 1973001"/>
              <a:gd name="connsiteX2" fmla="*/ 1973001 w 1973001"/>
              <a:gd name="connsiteY2" fmla="*/ 1973001 h 1973001"/>
            </a:gdLst>
            <a:ahLst/>
            <a:cxnLst>
              <a:cxn ang="0">
                <a:pos x="connsiteX0" y="connsiteY0"/>
              </a:cxn>
              <a:cxn ang="0">
                <a:pos x="connsiteX1" y="connsiteY1"/>
              </a:cxn>
              <a:cxn ang="0">
                <a:pos x="connsiteX2" y="connsiteY2"/>
              </a:cxn>
            </a:cxnLst>
            <a:rect l="l" t="t" r="r" b="b"/>
            <a:pathLst>
              <a:path w="1973001" h="1973001">
                <a:moveTo>
                  <a:pt x="0" y="0"/>
                </a:moveTo>
                <a:lnTo>
                  <a:pt x="1973001" y="0"/>
                </a:lnTo>
                <a:lnTo>
                  <a:pt x="1973001" y="1973001"/>
                </a:ln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extLst>
      <p:ext uri="{BB962C8B-B14F-4D97-AF65-F5344CB8AC3E}">
        <p14:creationId xmlns:p14="http://schemas.microsoft.com/office/powerpoint/2010/main" val="379608214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Section Header 1">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305CB43-6584-B990-A6AF-D56EDAC943B8}"/>
              </a:ext>
              <a:ext uri="{C183D7F6-B498-43B3-948B-1728B52AA6E4}">
                <adec:decorative xmlns:adec="http://schemas.microsoft.com/office/drawing/2017/decorative" val="1"/>
              </a:ext>
            </a:extLst>
          </p:cNvPr>
          <p:cNvSpPr/>
          <p:nvPr userDrawn="1"/>
        </p:nvSpPr>
        <p:spPr>
          <a:xfrm>
            <a:off x="0"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Title 5">
            <a:extLst>
              <a:ext uri="{FF2B5EF4-FFF2-40B4-BE49-F238E27FC236}">
                <a16:creationId xmlns:a16="http://schemas.microsoft.com/office/drawing/2014/main" id="{7F36D05A-80E9-C912-631C-020FB6C7B76D}"/>
              </a:ext>
            </a:extLst>
          </p:cNvPr>
          <p:cNvSpPr>
            <a:spLocks noGrp="1"/>
          </p:cNvSpPr>
          <p:nvPr>
            <p:ph type="title" hasCustomPrompt="1"/>
          </p:nvPr>
        </p:nvSpPr>
        <p:spPr>
          <a:xfrm>
            <a:off x="3314065" y="355600"/>
            <a:ext cx="8201660" cy="2837603"/>
          </a:xfrm>
        </p:spPr>
        <p:txBody>
          <a:bodyPr lIns="0" tIns="0" rIns="0" bIns="0">
            <a:noAutofit/>
          </a:bodyPr>
          <a:lstStyle>
            <a:lvl1pPr algn="r">
              <a:defRPr sz="5400"/>
            </a:lvl1pPr>
          </a:lstStyle>
          <a:p>
            <a:r>
              <a:rPr lang="en-US"/>
              <a:t>Click to edit Master title style</a:t>
            </a:r>
            <a:endParaRPr lang="en-CN"/>
          </a:p>
        </p:txBody>
      </p:sp>
      <p:sp>
        <p:nvSpPr>
          <p:cNvPr id="10" name="Subtitle 9">
            <a:extLst>
              <a:ext uri="{FF2B5EF4-FFF2-40B4-BE49-F238E27FC236}">
                <a16:creationId xmlns:a16="http://schemas.microsoft.com/office/drawing/2014/main" id="{431E9181-3767-0683-848A-A04AD81103B4}"/>
              </a:ext>
            </a:extLst>
          </p:cNvPr>
          <p:cNvSpPr>
            <a:spLocks noGrp="1"/>
          </p:cNvSpPr>
          <p:nvPr>
            <p:ph type="body" sz="quarter" idx="14" hasCustomPrompt="1"/>
          </p:nvPr>
        </p:nvSpPr>
        <p:spPr>
          <a:xfrm>
            <a:off x="4533265" y="3429000"/>
            <a:ext cx="6982460" cy="1100727"/>
          </a:xfrm>
        </p:spPr>
        <p:txBody>
          <a:bodyPr lIns="0" tIns="0" rIns="0" bIns="0">
            <a:normAutofit/>
          </a:bodyPr>
          <a:lstStyle>
            <a:lvl1pPr marL="0" indent="0" algn="r">
              <a:lnSpc>
                <a:spcPct val="100000"/>
              </a:lnSpc>
              <a:spcBef>
                <a:spcPts val="0"/>
              </a:spcBef>
              <a:buNone/>
              <a:defRPr sz="2400"/>
            </a:lvl1pPr>
          </a:lstStyle>
          <a:p>
            <a:pPr lvl="0"/>
            <a:r>
              <a:rPr lang="en-CN"/>
              <a:t>Clikc to edit Master subtitle style</a:t>
            </a:r>
          </a:p>
        </p:txBody>
      </p:sp>
      <p:sp>
        <p:nvSpPr>
          <p:cNvPr id="8" name="Date Placeholder 3">
            <a:extLst>
              <a:ext uri="{FF2B5EF4-FFF2-40B4-BE49-F238E27FC236}">
                <a16:creationId xmlns:a16="http://schemas.microsoft.com/office/drawing/2014/main" id="{D5F2E121-23DB-EE92-5A6F-9C14E579B4B5}"/>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5" name="Footer Placeholder 4">
            <a:extLst>
              <a:ext uri="{FF2B5EF4-FFF2-40B4-BE49-F238E27FC236}">
                <a16:creationId xmlns:a16="http://schemas.microsoft.com/office/drawing/2014/main" id="{5991E89D-E6E4-4258-C5B2-951DE629946F}"/>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4" name="Slide Number Placeholder 5">
            <a:extLst>
              <a:ext uri="{FF2B5EF4-FFF2-40B4-BE49-F238E27FC236}">
                <a16:creationId xmlns:a16="http://schemas.microsoft.com/office/drawing/2014/main" id="{63B216FA-3264-2E8A-CB95-2A77936FB01F}"/>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7" name="Oval 6">
            <a:extLst>
              <a:ext uri="{FF2B5EF4-FFF2-40B4-BE49-F238E27FC236}">
                <a16:creationId xmlns:a16="http://schemas.microsoft.com/office/drawing/2014/main" id="{757C57ED-577F-5153-1162-EAF7FD333421}"/>
              </a:ext>
              <a:ext uri="{C183D7F6-B498-43B3-948B-1728B52AA6E4}">
                <adec:decorative xmlns:adec="http://schemas.microsoft.com/office/drawing/2017/decorative" val="1"/>
              </a:ext>
            </a:extLst>
          </p:cNvPr>
          <p:cNvSpPr/>
          <p:nvPr userDrawn="1"/>
        </p:nvSpPr>
        <p:spPr>
          <a:xfrm>
            <a:off x="0"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Freeform: Shape 1">
            <a:extLst>
              <a:ext uri="{FF2B5EF4-FFF2-40B4-BE49-F238E27FC236}">
                <a16:creationId xmlns:a16="http://schemas.microsoft.com/office/drawing/2014/main" id="{5ABEA6E9-B107-316F-C7B8-6EAC137922A4}"/>
              </a:ext>
              <a:ext uri="{C183D7F6-B498-43B3-948B-1728B52AA6E4}">
                <adec:decorative xmlns:adec="http://schemas.microsoft.com/office/drawing/2017/decorative" val="1"/>
              </a:ext>
            </a:extLst>
          </p:cNvPr>
          <p:cNvSpPr/>
          <p:nvPr userDrawn="1"/>
        </p:nvSpPr>
        <p:spPr>
          <a:xfrm rot="10800000" flipV="1">
            <a:off x="-1"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9" name="Picture 4" descr="Train the trainers: el nuevo ciclo de Ingeniosas junto a Duoc UC –  Ingeniosas">
            <a:extLst>
              <a:ext uri="{FF2B5EF4-FFF2-40B4-BE49-F238E27FC236}">
                <a16:creationId xmlns:a16="http://schemas.microsoft.com/office/drawing/2014/main" id="{8D883341-DEE2-09D9-EEF8-30A6EA359804}"/>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45468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2">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5537B8F7-E751-7CEB-6DD9-B42C2FD723C2}"/>
              </a:ext>
              <a:ext uri="{C183D7F6-B498-43B3-948B-1728B52AA6E4}">
                <adec:decorative xmlns:adec="http://schemas.microsoft.com/office/drawing/2017/decorative" val="1"/>
              </a:ext>
            </a:extLst>
          </p:cNvPr>
          <p:cNvSpPr/>
          <p:nvPr userDrawn="1"/>
        </p:nvSpPr>
        <p:spPr>
          <a:xfrm flipH="1">
            <a:off x="0" y="4576513"/>
            <a:ext cx="2281488" cy="2281488"/>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Title 5">
            <a:extLst>
              <a:ext uri="{FF2B5EF4-FFF2-40B4-BE49-F238E27FC236}">
                <a16:creationId xmlns:a16="http://schemas.microsoft.com/office/drawing/2014/main" id="{F57799BE-E2E8-5386-4E50-78667C4C3B5E}"/>
              </a:ext>
            </a:extLst>
          </p:cNvPr>
          <p:cNvSpPr>
            <a:spLocks noGrp="1"/>
          </p:cNvSpPr>
          <p:nvPr>
            <p:ph type="title" hasCustomPrompt="1"/>
          </p:nvPr>
        </p:nvSpPr>
        <p:spPr>
          <a:xfrm>
            <a:off x="3314065" y="404784"/>
            <a:ext cx="8201660" cy="2837603"/>
          </a:xfrm>
        </p:spPr>
        <p:txBody>
          <a:bodyPr lIns="0" tIns="0" rIns="0" bIns="0">
            <a:noAutofit/>
          </a:bodyPr>
          <a:lstStyle>
            <a:lvl1pPr algn="r">
              <a:defRPr sz="5400"/>
            </a:lvl1pPr>
          </a:lstStyle>
          <a:p>
            <a:r>
              <a:rPr lang="en-US"/>
              <a:t>Click to edit Master title style</a:t>
            </a:r>
            <a:endParaRPr lang="en-CN"/>
          </a:p>
        </p:txBody>
      </p:sp>
      <p:sp>
        <p:nvSpPr>
          <p:cNvPr id="9" name="Subtitle 9">
            <a:extLst>
              <a:ext uri="{FF2B5EF4-FFF2-40B4-BE49-F238E27FC236}">
                <a16:creationId xmlns:a16="http://schemas.microsoft.com/office/drawing/2014/main" id="{2C3C4BD9-EA24-4419-395F-2ED13A13051F}"/>
              </a:ext>
            </a:extLst>
          </p:cNvPr>
          <p:cNvSpPr>
            <a:spLocks noGrp="1"/>
          </p:cNvSpPr>
          <p:nvPr>
            <p:ph type="body" sz="quarter" idx="14" hasCustomPrompt="1"/>
          </p:nvPr>
        </p:nvSpPr>
        <p:spPr>
          <a:xfrm>
            <a:off x="4533265" y="3429000"/>
            <a:ext cx="6982460" cy="1100727"/>
          </a:xfrm>
        </p:spPr>
        <p:txBody>
          <a:bodyPr lIns="0" tIns="0" rIns="0" bIns="0">
            <a:noAutofit/>
          </a:bodyPr>
          <a:lstStyle>
            <a:lvl1pPr marL="0" indent="0" algn="r">
              <a:lnSpc>
                <a:spcPct val="100000"/>
              </a:lnSpc>
              <a:spcBef>
                <a:spcPts val="0"/>
              </a:spcBef>
              <a:buNone/>
              <a:defRPr sz="2400"/>
            </a:lvl1pPr>
          </a:lstStyle>
          <a:p>
            <a:pPr lvl="0"/>
            <a:r>
              <a:rPr lang="en-CN"/>
              <a:t>Clikc to edit Master subtitle style</a:t>
            </a:r>
          </a:p>
        </p:txBody>
      </p:sp>
      <p:sp>
        <p:nvSpPr>
          <p:cNvPr id="13" name="Date Placeholder 3">
            <a:extLst>
              <a:ext uri="{FF2B5EF4-FFF2-40B4-BE49-F238E27FC236}">
                <a16:creationId xmlns:a16="http://schemas.microsoft.com/office/drawing/2014/main" id="{5B1E7BAB-714E-16DE-838B-DD3C94444791}"/>
              </a:ext>
            </a:extLst>
          </p:cNvPr>
          <p:cNvSpPr>
            <a:spLocks noGrp="1"/>
          </p:cNvSpPr>
          <p:nvPr>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2" name="Footer Placeholder 4">
            <a:extLst>
              <a:ext uri="{FF2B5EF4-FFF2-40B4-BE49-F238E27FC236}">
                <a16:creationId xmlns:a16="http://schemas.microsoft.com/office/drawing/2014/main" id="{0300E782-589F-8882-4679-6D4626FE09FE}"/>
              </a:ext>
            </a:extLst>
          </p:cNvPr>
          <p:cNvSpPr>
            <a:spLocks noGrp="1"/>
          </p:cNvSpPr>
          <p:nvPr>
            <p:ph type="ftr" sz="quarter" idx="11"/>
          </p:nvPr>
        </p:nvSpPr>
        <p:spPr>
          <a:xfrm>
            <a:off x="3800475" y="6400800"/>
            <a:ext cx="3657600" cy="266700"/>
          </a:xfrm>
        </p:spPr>
        <p:txBody>
          <a:bodyPr/>
          <a:lstStyle/>
          <a:p>
            <a:r>
              <a:rPr lang="en-US"/>
              <a:t>Sample Footer Text</a:t>
            </a:r>
          </a:p>
        </p:txBody>
      </p:sp>
      <p:sp>
        <p:nvSpPr>
          <p:cNvPr id="11" name="Slide Number Placeholder 5">
            <a:extLst>
              <a:ext uri="{FF2B5EF4-FFF2-40B4-BE49-F238E27FC236}">
                <a16:creationId xmlns:a16="http://schemas.microsoft.com/office/drawing/2014/main" id="{96AEB95B-6A8F-4EAD-1687-68BF0E2ADDB5}"/>
              </a:ext>
            </a:extLst>
          </p:cNvPr>
          <p:cNvSpPr>
            <a:spLocks noGrp="1"/>
          </p:cNvSpPr>
          <p:nvPr>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3" name="Freeform: Shape 1">
            <a:extLst>
              <a:ext uri="{FF2B5EF4-FFF2-40B4-BE49-F238E27FC236}">
                <a16:creationId xmlns:a16="http://schemas.microsoft.com/office/drawing/2014/main" id="{76378701-6465-5DA7-D893-B28EDACEEB3C}"/>
              </a:ext>
              <a:ext uri="{C183D7F6-B498-43B3-948B-1728B52AA6E4}">
                <adec:decorative xmlns:adec="http://schemas.microsoft.com/office/drawing/2017/decorative" val="1"/>
              </a:ext>
            </a:extLst>
          </p:cNvPr>
          <p:cNvSpPr/>
          <p:nvPr userDrawn="1"/>
        </p:nvSpPr>
        <p:spPr>
          <a:xfrm rot="5400000" flipH="1" flipV="1">
            <a:off x="2" y="2284786"/>
            <a:ext cx="2281487" cy="2291727"/>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5" name="Oval 6">
            <a:extLst>
              <a:ext uri="{FF2B5EF4-FFF2-40B4-BE49-F238E27FC236}">
                <a16:creationId xmlns:a16="http://schemas.microsoft.com/office/drawing/2014/main" id="{0A5B844E-3667-B2D2-8C28-BCDE9C01DC22}"/>
              </a:ext>
              <a:ext uri="{C183D7F6-B498-43B3-948B-1728B52AA6E4}">
                <adec:decorative xmlns:adec="http://schemas.microsoft.com/office/drawing/2017/decorative" val="1"/>
              </a:ext>
            </a:extLst>
          </p:cNvPr>
          <p:cNvSpPr/>
          <p:nvPr userDrawn="1"/>
        </p:nvSpPr>
        <p:spPr>
          <a:xfrm>
            <a:off x="3" y="0"/>
            <a:ext cx="2281486" cy="2281487"/>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568763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3">
    <p:spTree>
      <p:nvGrpSpPr>
        <p:cNvPr id="1" name=""/>
        <p:cNvGrpSpPr/>
        <p:nvPr/>
      </p:nvGrpSpPr>
      <p:grpSpPr>
        <a:xfrm>
          <a:off x="0" y="0"/>
          <a:ext cx="0" cy="0"/>
          <a:chOff x="0" y="0"/>
          <a:chExt cx="0" cy="0"/>
        </a:xfrm>
      </p:grpSpPr>
      <p:sp>
        <p:nvSpPr>
          <p:cNvPr id="5" name="Freeform: Shape 1">
            <a:extLst>
              <a:ext uri="{FF2B5EF4-FFF2-40B4-BE49-F238E27FC236}">
                <a16:creationId xmlns:a16="http://schemas.microsoft.com/office/drawing/2014/main" id="{C9D17E65-B7F6-BBA0-5C0A-13E21E39A360}"/>
              </a:ext>
              <a:ext uri="{C183D7F6-B498-43B3-948B-1728B52AA6E4}">
                <adec:decorative xmlns:adec="http://schemas.microsoft.com/office/drawing/2017/decorative" val="1"/>
              </a:ext>
            </a:extLst>
          </p:cNvPr>
          <p:cNvSpPr/>
          <p:nvPr userDrawn="1"/>
        </p:nvSpPr>
        <p:spPr>
          <a:xfrm flipV="1">
            <a:off x="7693132" y="2338938"/>
            <a:ext cx="4498868" cy="4519061"/>
          </a:xfrm>
          <a:custGeom>
            <a:avLst/>
            <a:gdLst>
              <a:gd name="connsiteX0" fmla="*/ 6827356 w 6827356"/>
              <a:gd name="connsiteY0" fmla="*/ 6858000 h 6858000"/>
              <a:gd name="connsiteX1" fmla="*/ 6818959 w 6827356"/>
              <a:gd name="connsiteY1" fmla="*/ 6858000 h 6858000"/>
              <a:gd name="connsiteX2" fmla="*/ 0 w 6827356"/>
              <a:gd name="connsiteY2" fmla="*/ 0 h 6858000"/>
              <a:gd name="connsiteX3" fmla="*/ 6827356 w 6827356"/>
              <a:gd name="connsiteY3" fmla="*/ 0 h 6858000"/>
            </a:gdLst>
            <a:ahLst/>
            <a:cxnLst>
              <a:cxn ang="0">
                <a:pos x="connsiteX0" y="connsiteY0"/>
              </a:cxn>
              <a:cxn ang="0">
                <a:pos x="connsiteX1" y="connsiteY1"/>
              </a:cxn>
              <a:cxn ang="0">
                <a:pos x="connsiteX2" y="connsiteY2"/>
              </a:cxn>
              <a:cxn ang="0">
                <a:pos x="connsiteX3" y="connsiteY3"/>
              </a:cxn>
            </a:cxnLst>
            <a:rect l="l" t="t" r="r" b="b"/>
            <a:pathLst>
              <a:path w="6827356" h="6858000">
                <a:moveTo>
                  <a:pt x="6827356" y="6858000"/>
                </a:moveTo>
                <a:lnTo>
                  <a:pt x="6818959" y="6858000"/>
                </a:lnTo>
                <a:lnTo>
                  <a:pt x="0" y="0"/>
                </a:lnTo>
                <a:lnTo>
                  <a:pt x="6827356" y="0"/>
                </a:lnTo>
                <a:close/>
              </a:path>
            </a:pathLst>
          </a:cu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7" name="Rectangle 2">
            <a:extLst>
              <a:ext uri="{FF2B5EF4-FFF2-40B4-BE49-F238E27FC236}">
                <a16:creationId xmlns:a16="http://schemas.microsoft.com/office/drawing/2014/main" id="{ECA2531A-F5B4-E8B8-D412-65D3B1F33305}"/>
              </a:ext>
              <a:ext uri="{C183D7F6-B498-43B3-948B-1728B52AA6E4}">
                <adec:decorative xmlns:adec="http://schemas.microsoft.com/office/drawing/2017/decorative" val="1"/>
              </a:ext>
            </a:extLst>
          </p:cNvPr>
          <p:cNvSpPr/>
          <p:nvPr userDrawn="1"/>
        </p:nvSpPr>
        <p:spPr>
          <a:xfrm>
            <a:off x="0" y="4899756"/>
            <a:ext cx="1958243" cy="195824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Title 5">
            <a:extLst>
              <a:ext uri="{FF2B5EF4-FFF2-40B4-BE49-F238E27FC236}">
                <a16:creationId xmlns:a16="http://schemas.microsoft.com/office/drawing/2014/main" id="{CE797FB8-5B85-3C23-4767-E540B7810CAB}"/>
              </a:ext>
            </a:extLst>
          </p:cNvPr>
          <p:cNvSpPr>
            <a:spLocks noGrp="1"/>
          </p:cNvSpPr>
          <p:nvPr>
            <p:ph type="title" hasCustomPrompt="1"/>
          </p:nvPr>
        </p:nvSpPr>
        <p:spPr>
          <a:xfrm>
            <a:off x="1995170" y="355600"/>
            <a:ext cx="8201660" cy="2837603"/>
          </a:xfrm>
        </p:spPr>
        <p:txBody>
          <a:bodyPr lIns="0" tIns="0" rIns="0" bIns="0">
            <a:noAutofit/>
          </a:bodyPr>
          <a:lstStyle>
            <a:lvl1pPr algn="ctr">
              <a:defRPr sz="5400"/>
            </a:lvl1pPr>
          </a:lstStyle>
          <a:p>
            <a:r>
              <a:rPr lang="en-US"/>
              <a:t>Click to edit Master title style</a:t>
            </a:r>
            <a:endParaRPr lang="en-CN"/>
          </a:p>
        </p:txBody>
      </p:sp>
      <p:sp>
        <p:nvSpPr>
          <p:cNvPr id="2" name="Subtitle 9">
            <a:extLst>
              <a:ext uri="{FF2B5EF4-FFF2-40B4-BE49-F238E27FC236}">
                <a16:creationId xmlns:a16="http://schemas.microsoft.com/office/drawing/2014/main" id="{D5D77306-9032-C768-9BC4-5AB9875D5F39}"/>
              </a:ext>
            </a:extLst>
          </p:cNvPr>
          <p:cNvSpPr>
            <a:spLocks noGrp="1"/>
          </p:cNvSpPr>
          <p:nvPr>
            <p:ph type="body" sz="quarter" idx="14" hasCustomPrompt="1"/>
          </p:nvPr>
        </p:nvSpPr>
        <p:spPr>
          <a:xfrm>
            <a:off x="2604770" y="3475786"/>
            <a:ext cx="6982460" cy="1100727"/>
          </a:xfrm>
        </p:spPr>
        <p:txBody>
          <a:bodyPr lIns="0" tIns="0" rIns="0" bIns="0">
            <a:noAutofit/>
          </a:bodyPr>
          <a:lstStyle>
            <a:lvl1pPr marL="0" indent="0" algn="ctr">
              <a:lnSpc>
                <a:spcPct val="100000"/>
              </a:lnSpc>
              <a:spcBef>
                <a:spcPts val="0"/>
              </a:spcBef>
              <a:buNone/>
              <a:defRPr sz="2400"/>
            </a:lvl1pPr>
          </a:lstStyle>
          <a:p>
            <a:pPr lvl="0"/>
            <a:r>
              <a:rPr lang="en-CN"/>
              <a:t>Clikc to edit Master subtitle style</a:t>
            </a:r>
          </a:p>
        </p:txBody>
      </p:sp>
      <p:sp>
        <p:nvSpPr>
          <p:cNvPr id="11" name="Date Placeholder 3">
            <a:extLst>
              <a:ext uri="{FF2B5EF4-FFF2-40B4-BE49-F238E27FC236}">
                <a16:creationId xmlns:a16="http://schemas.microsoft.com/office/drawing/2014/main" id="{BDE02714-7C27-8D41-51B3-A9C407DB9B4F}"/>
              </a:ext>
            </a:extLst>
          </p:cNvPr>
          <p:cNvSpPr>
            <a:spLocks noGrp="1"/>
          </p:cNvSpPr>
          <p:nvPr userDrawn="1">
            <p:ph type="dt" sz="half" idx="10"/>
          </p:nvPr>
        </p:nvSpPr>
        <p:spPr>
          <a:xfrm>
            <a:off x="657225" y="6400800"/>
            <a:ext cx="2743200" cy="266700"/>
          </a:xfrm>
        </p:spPr>
        <p:txBody>
          <a:bodyPr/>
          <a:lstStyle/>
          <a:p>
            <a:r>
              <a:rPr lang="en-US" altLang="zh-CN"/>
              <a:t>03/10/2025</a:t>
            </a:r>
            <a:fld id="{4D63035D-22A0-4334-A9AE-2457016C8B47}" type="datetime1">
              <a:rPr lang="en-US" smtClean="0"/>
              <a:t>4/7/2025</a:t>
            </a:fld>
            <a:endParaRPr lang="en-US"/>
          </a:p>
        </p:txBody>
      </p:sp>
      <p:sp>
        <p:nvSpPr>
          <p:cNvPr id="10" name="Footer Placeholder 4">
            <a:extLst>
              <a:ext uri="{FF2B5EF4-FFF2-40B4-BE49-F238E27FC236}">
                <a16:creationId xmlns:a16="http://schemas.microsoft.com/office/drawing/2014/main" id="{CDA94B75-E618-5656-FC34-228692F1BC8F}"/>
              </a:ext>
            </a:extLst>
          </p:cNvPr>
          <p:cNvSpPr>
            <a:spLocks noGrp="1"/>
          </p:cNvSpPr>
          <p:nvPr userDrawn="1">
            <p:ph type="ftr" sz="quarter" idx="11"/>
          </p:nvPr>
        </p:nvSpPr>
        <p:spPr>
          <a:xfrm>
            <a:off x="3800475" y="6400800"/>
            <a:ext cx="3657600" cy="266700"/>
          </a:xfrm>
        </p:spPr>
        <p:txBody>
          <a:bodyPr/>
          <a:lstStyle/>
          <a:p>
            <a:r>
              <a:rPr lang="en-US"/>
              <a:t>Sample Footer Text</a:t>
            </a:r>
          </a:p>
        </p:txBody>
      </p:sp>
      <p:sp>
        <p:nvSpPr>
          <p:cNvPr id="9" name="Slide Number Placeholder 5">
            <a:extLst>
              <a:ext uri="{FF2B5EF4-FFF2-40B4-BE49-F238E27FC236}">
                <a16:creationId xmlns:a16="http://schemas.microsoft.com/office/drawing/2014/main" id="{7827BC14-D194-8A9A-DE2E-F8CA4D63521D}"/>
              </a:ext>
            </a:extLst>
          </p:cNvPr>
          <p:cNvSpPr>
            <a:spLocks noGrp="1"/>
          </p:cNvSpPr>
          <p:nvPr userDrawn="1">
            <p:ph type="sldNum" sz="quarter" idx="12"/>
          </p:nvPr>
        </p:nvSpPr>
        <p:spPr>
          <a:xfrm>
            <a:off x="7858125" y="6400800"/>
            <a:ext cx="3657600" cy="266700"/>
          </a:xfrm>
        </p:spPr>
        <p:txBody>
          <a:bodyPr/>
          <a:lstStyle/>
          <a:p>
            <a:fld id="{CC057153-B650-4DEB-B370-79DDCFDCE934}" type="slidenum">
              <a:rPr lang="en-US" smtClean="0"/>
              <a:t>‹#›</a:t>
            </a:fld>
            <a:endParaRPr lang="en-US"/>
          </a:p>
        </p:txBody>
      </p:sp>
      <p:sp>
        <p:nvSpPr>
          <p:cNvPr id="6" name="Oval 6">
            <a:extLst>
              <a:ext uri="{FF2B5EF4-FFF2-40B4-BE49-F238E27FC236}">
                <a16:creationId xmlns:a16="http://schemas.microsoft.com/office/drawing/2014/main" id="{86971F90-0FB8-A46A-78E4-2016819D6C67}"/>
              </a:ext>
              <a:ext uri="{C183D7F6-B498-43B3-948B-1728B52AA6E4}">
                <adec:decorative xmlns:adec="http://schemas.microsoft.com/office/drawing/2017/decorative" val="1"/>
              </a:ext>
            </a:extLst>
          </p:cNvPr>
          <p:cNvSpPr/>
          <p:nvPr userDrawn="1"/>
        </p:nvSpPr>
        <p:spPr>
          <a:xfrm>
            <a:off x="0" y="2935704"/>
            <a:ext cx="1958241" cy="1958242"/>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609821645"/>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400" y="128587"/>
            <a:ext cx="10858500" cy="900112"/>
          </a:xfrm>
          <a:prstGeom prst="rect">
            <a:avLst/>
          </a:prstGeom>
        </p:spPr>
        <p:txBody>
          <a:bodyPr vert="horz" lIns="0" tIns="0" rIns="0" bIns="0" rtlCol="0" anchor="b">
            <a:normAutofit/>
          </a:bodyPr>
          <a:lstStyle/>
          <a:p>
            <a:r>
              <a:rPr lang="en-US" sz="1311"/>
              <a:t>Click to edit Master title style</a:t>
            </a:r>
          </a:p>
        </p:txBody>
      </p:sp>
      <p:sp>
        <p:nvSpPr>
          <p:cNvPr id="3" name="Text Placeholder 2"/>
          <p:cNvSpPr>
            <a:spLocks noGrp="1"/>
          </p:cNvSpPr>
          <p:nvPr>
            <p:ph type="body" idx="1"/>
          </p:nvPr>
        </p:nvSpPr>
        <p:spPr>
          <a:xfrm>
            <a:off x="660400" y="1130300"/>
            <a:ext cx="10858500" cy="5003800"/>
          </a:xfrm>
          <a:prstGeom prst="rect">
            <a:avLst/>
          </a:prstGeom>
        </p:spPr>
        <p:txBody>
          <a:bodyPr vert="horz" lIns="0" tIns="0" rIns="0" bIns="0" rtlCol="0">
            <a:normAutofit/>
          </a:bodyPr>
          <a:lstStyle/>
          <a:p>
            <a:pPr lvl="0"/>
            <a:r>
              <a:rPr lang="en-US" sz="1311"/>
              <a:t>Click to edit Master text styles</a:t>
            </a:r>
            <a:endParaRPr lang="en-US"/>
          </a:p>
          <a:p>
            <a:pPr lvl="1"/>
            <a:r>
              <a:rPr lang="en-US" sz="1311"/>
              <a:t>Second level</a:t>
            </a:r>
          </a:p>
          <a:p>
            <a:pPr lvl="2"/>
            <a:r>
              <a:rPr lang="en-US" sz="1311"/>
              <a:t>Third level</a:t>
            </a:r>
          </a:p>
          <a:p>
            <a:pPr lvl="3"/>
            <a:r>
              <a:rPr lang="en-US" sz="1311"/>
              <a:t>Fourth level</a:t>
            </a:r>
          </a:p>
          <a:p>
            <a:pPr lvl="4"/>
            <a:r>
              <a:rPr lang="en-US" sz="1311"/>
              <a:t>Fifth level</a:t>
            </a:r>
          </a:p>
        </p:txBody>
      </p:sp>
      <p:sp>
        <p:nvSpPr>
          <p:cNvPr id="4" name="Slide Number Placeholder 6">
            <a:extLst>
              <a:ext uri="{FF2B5EF4-FFF2-40B4-BE49-F238E27FC236}">
                <a16:creationId xmlns:a16="http://schemas.microsoft.com/office/drawing/2014/main" id="{2D17ED90-CB91-6261-AB30-D74BC9BCE17E}"/>
              </a:ext>
            </a:extLst>
          </p:cNvPr>
          <p:cNvSpPr>
            <a:spLocks noGrp="1"/>
          </p:cNvSpPr>
          <p:nvPr>
            <p:ph type="sldNum" sz="quarter" idx="4"/>
          </p:nvPr>
        </p:nvSpPr>
        <p:spPr>
          <a:xfrm>
            <a:off x="7858125" y="6400800"/>
            <a:ext cx="3657600" cy="266700"/>
          </a:xfrm>
        </p:spPr>
        <p:txBody>
          <a:bodyPr/>
          <a:lstStyle>
            <a:lvl1pPr algn="r">
              <a:defRPr sz="1400"/>
            </a:lvl1pPr>
          </a:lstStyle>
          <a:p>
            <a:fld id="{CC057153-B650-4DEB-B370-79DDCFDCE934}" type="slidenum">
              <a:rPr lang="en-US" smtClean="0"/>
              <a:pPr/>
              <a:t>‹#›</a:t>
            </a:fld>
            <a:endParaRPr lang="en-US"/>
          </a:p>
        </p:txBody>
      </p:sp>
      <p:sp>
        <p:nvSpPr>
          <p:cNvPr id="5" name="Footer Placeholder 5">
            <a:extLst>
              <a:ext uri="{FF2B5EF4-FFF2-40B4-BE49-F238E27FC236}">
                <a16:creationId xmlns:a16="http://schemas.microsoft.com/office/drawing/2014/main" id="{142388CC-2E65-D68D-4447-8A8F96450C68}"/>
              </a:ext>
            </a:extLst>
          </p:cNvPr>
          <p:cNvSpPr>
            <a:spLocks noGrp="1"/>
          </p:cNvSpPr>
          <p:nvPr>
            <p:ph type="ftr" sz="quarter" idx="3"/>
          </p:nvPr>
        </p:nvSpPr>
        <p:spPr>
          <a:xfrm>
            <a:off x="3800475" y="6400800"/>
            <a:ext cx="3657600" cy="266700"/>
          </a:xfrm>
        </p:spPr>
        <p:txBody>
          <a:bodyPr/>
          <a:lstStyle>
            <a:lvl1pPr algn="ctr">
              <a:defRPr sz="1400"/>
            </a:lvl1pPr>
          </a:lstStyle>
          <a:p>
            <a:r>
              <a:rPr lang="en-US"/>
              <a:t>Sample Footer Text</a:t>
            </a:r>
          </a:p>
        </p:txBody>
      </p:sp>
      <p:sp>
        <p:nvSpPr>
          <p:cNvPr id="6" name="Date Placeholder 4">
            <a:extLst>
              <a:ext uri="{FF2B5EF4-FFF2-40B4-BE49-F238E27FC236}">
                <a16:creationId xmlns:a16="http://schemas.microsoft.com/office/drawing/2014/main" id="{694092E3-4CDD-E5DF-7DEB-51B0DF89861B}"/>
              </a:ext>
            </a:extLst>
          </p:cNvPr>
          <p:cNvSpPr>
            <a:spLocks noGrp="1"/>
          </p:cNvSpPr>
          <p:nvPr>
            <p:ph type="dt" sz="half" idx="2"/>
          </p:nvPr>
        </p:nvSpPr>
        <p:spPr>
          <a:xfrm>
            <a:off x="657225" y="6400800"/>
            <a:ext cx="2743200" cy="266700"/>
          </a:xfrm>
        </p:spPr>
        <p:txBody>
          <a:bodyPr/>
          <a:lstStyle>
            <a:lvl1pPr>
              <a:defRPr sz="1400"/>
            </a:lvl1pPr>
          </a:lstStyle>
          <a:p>
            <a:fld id="{12DB3EA1-DD0C-4B8D-8364-52024B4530F1}" type="datetime1">
              <a:rPr lang="en-US" smtClean="0"/>
              <a:pPr/>
              <a:t>4/7/2025</a:t>
            </a:fld>
            <a:endParaRPr lang="en-US"/>
          </a:p>
        </p:txBody>
      </p:sp>
      <p:pic>
        <p:nvPicPr>
          <p:cNvPr id="7" name="Picture 4" descr="Train the trainers: el nuevo ciclo de Ingeniosas junto a Duoc UC –  Ingeniosas">
            <a:extLst>
              <a:ext uri="{FF2B5EF4-FFF2-40B4-BE49-F238E27FC236}">
                <a16:creationId xmlns:a16="http://schemas.microsoft.com/office/drawing/2014/main" id="{4BAE57FC-25DE-86FC-583B-275E39210E40}"/>
              </a:ext>
            </a:extLst>
          </p:cNvPr>
          <p:cNvPicPr>
            <a:picLocks noChangeAspect="1" noChangeArrowheads="1"/>
          </p:cNvPicPr>
          <p:nvPr userDrawn="1"/>
        </p:nvPicPr>
        <p:blipFill rotWithShape="1">
          <a:blip r:embed="rId60">
            <a:extLst>
              <a:ext uri="{28A0092B-C50C-407E-A947-70E740481C1C}">
                <a14:useLocalDpi xmlns:a14="http://schemas.microsoft.com/office/drawing/2010/main" val="0"/>
              </a:ext>
            </a:extLst>
          </a:blip>
          <a:srcRect t="40674" b="39354"/>
          <a:stretch/>
        </p:blipFill>
        <p:spPr bwMode="auto">
          <a:xfrm>
            <a:off x="8647043" y="290658"/>
            <a:ext cx="2868682" cy="572942"/>
          </a:xfrm>
          <a:prstGeom prst="rect">
            <a:avLst/>
          </a:prstGeom>
          <a:noFill/>
          <a:ln>
            <a:noFill/>
          </a:ln>
          <a:effectLst>
            <a:glow>
              <a:schemeClr val="accent1">
                <a:alpha val="97000"/>
              </a:schemeClr>
            </a:glow>
            <a:softEdge rad="0"/>
          </a:effectLst>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650" r:id="rId5"/>
    <p:sldLayoutId id="2147483711" r:id="rId6"/>
    <p:sldLayoutId id="2147483654" r:id="rId7"/>
    <p:sldLayoutId id="2147483758" r:id="rId8"/>
    <p:sldLayoutId id="2147483759" r:id="rId9"/>
    <p:sldLayoutId id="2147483705" r:id="rId10"/>
    <p:sldLayoutId id="2147483764" r:id="rId11"/>
    <p:sldLayoutId id="2147483665" r:id="rId12"/>
    <p:sldLayoutId id="2147483666" r:id="rId13"/>
    <p:sldLayoutId id="2147483667" r:id="rId14"/>
    <p:sldLayoutId id="2147483668" r:id="rId15"/>
    <p:sldLayoutId id="2147483669" r:id="rId16"/>
    <p:sldLayoutId id="2147483670" r:id="rId17"/>
    <p:sldLayoutId id="2147483671" r:id="rId18"/>
    <p:sldLayoutId id="2147483672" r:id="rId19"/>
    <p:sldLayoutId id="2147483673" r:id="rId20"/>
    <p:sldLayoutId id="2147483674" r:id="rId21"/>
    <p:sldLayoutId id="2147483675" r:id="rId22"/>
    <p:sldLayoutId id="2147483676" r:id="rId23"/>
    <p:sldLayoutId id="2147483677" r:id="rId24"/>
    <p:sldLayoutId id="2147483678" r:id="rId25"/>
    <p:sldLayoutId id="2147483679" r:id="rId26"/>
    <p:sldLayoutId id="2147483680" r:id="rId27"/>
    <p:sldLayoutId id="2147483681" r:id="rId28"/>
    <p:sldLayoutId id="2147483682" r:id="rId29"/>
    <p:sldLayoutId id="2147483683" r:id="rId30"/>
    <p:sldLayoutId id="2147483684" r:id="rId31"/>
    <p:sldLayoutId id="2147483685" r:id="rId32"/>
    <p:sldLayoutId id="2147483686" r:id="rId33"/>
    <p:sldLayoutId id="2147483687" r:id="rId34"/>
    <p:sldLayoutId id="2147483688" r:id="rId35"/>
    <p:sldLayoutId id="2147483689" r:id="rId36"/>
    <p:sldLayoutId id="2147483690" r:id="rId37"/>
    <p:sldLayoutId id="2147483691" r:id="rId38"/>
    <p:sldLayoutId id="2147483692" r:id="rId39"/>
    <p:sldLayoutId id="2147483756" r:id="rId40"/>
    <p:sldLayoutId id="2147483757" r:id="rId41"/>
    <p:sldLayoutId id="2147483693" r:id="rId42"/>
    <p:sldLayoutId id="2147483694" r:id="rId43"/>
    <p:sldLayoutId id="2147483695" r:id="rId44"/>
    <p:sldLayoutId id="2147483696" r:id="rId45"/>
    <p:sldLayoutId id="2147483697" r:id="rId46"/>
    <p:sldLayoutId id="2147483698" r:id="rId47"/>
    <p:sldLayoutId id="2147483763" r:id="rId48"/>
    <p:sldLayoutId id="2147483760" r:id="rId49"/>
    <p:sldLayoutId id="2147483699" r:id="rId50"/>
    <p:sldLayoutId id="2147483762" r:id="rId51"/>
    <p:sldLayoutId id="2147483761" r:id="rId52"/>
    <p:sldLayoutId id="2147483700" r:id="rId53"/>
    <p:sldLayoutId id="2147483701" r:id="rId54"/>
    <p:sldLayoutId id="2147483702" r:id="rId55"/>
    <p:sldLayoutId id="2147483703" r:id="rId56"/>
    <p:sldLayoutId id="2147483704" r:id="rId57"/>
    <p:sldLayoutId id="2147483661" r:id="rId58"/>
  </p:sldLayoutIdLst>
  <p:hf sldNum="0" hdr="0" ftr="0" dt="0"/>
  <p:txStyles>
    <p:titleStyle>
      <a:lvl1pPr algn="l" defTabSz="914400" rtl="0" eaLnBrk="1" latinLnBrk="0" hangingPunct="1">
        <a:lnSpc>
          <a:spcPct val="100000"/>
        </a:lnSpc>
        <a:spcBef>
          <a:spcPct val="0"/>
        </a:spcBef>
        <a:buNone/>
        <a:defRPr sz="2800" b="1" kern="1200">
          <a:solidFill>
            <a:schemeClr val="tx1"/>
          </a:solidFill>
          <a:latin typeface="+mj-lt"/>
          <a:ea typeface="+mj-ea"/>
          <a:cs typeface="+mj-cs"/>
        </a:defRPr>
      </a:lvl1pPr>
    </p:titleStyle>
    <p:body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4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3.xml"/><Relationship Id="rId1" Type="http://schemas.openxmlformats.org/officeDocument/2006/relationships/slideLayout" Target="../slideLayouts/slideLayout46.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48.xml"/><Relationship Id="rId4" Type="http://schemas.openxmlformats.org/officeDocument/2006/relationships/image" Target="../media/image7.svg"/></Relationships>
</file>

<file path=ppt/slides/_rels/slide5.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6.sv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Text Placeholder 5">
            <a:extLst>
              <a:ext uri="{FF2B5EF4-FFF2-40B4-BE49-F238E27FC236}">
                <a16:creationId xmlns:a16="http://schemas.microsoft.com/office/drawing/2014/main" id="{ACC83394-C51A-46B8-5282-9F054A03F9CF}"/>
              </a:ext>
            </a:extLst>
          </p:cNvPr>
          <p:cNvSpPr>
            <a:spLocks noGrp="1"/>
          </p:cNvSpPr>
          <p:nvPr>
            <p:ph type="body" sz="quarter" idx="14"/>
          </p:nvPr>
        </p:nvSpPr>
        <p:spPr>
          <a:xfrm>
            <a:off x="2726871" y="4611215"/>
            <a:ext cx="9202661" cy="439606"/>
          </a:xfrm>
        </p:spPr>
        <p:txBody>
          <a:bodyPr vert="horz" lIns="0" tIns="0" rIns="0" bIns="0" rtlCol="0" anchor="t">
            <a:noAutofit/>
          </a:bodyPr>
          <a:lstStyle/>
          <a:p>
            <a:r>
              <a:rPr lang="es-CL" b="1" noProof="0"/>
              <a:t>Gestor de Ordenes de Trabajo en Mecánica Industrial</a:t>
            </a:r>
          </a:p>
        </p:txBody>
      </p:sp>
      <p:sp>
        <p:nvSpPr>
          <p:cNvPr id="26" name="Content Placeholder 11">
            <a:extLst>
              <a:ext uri="{FF2B5EF4-FFF2-40B4-BE49-F238E27FC236}">
                <a16:creationId xmlns:a16="http://schemas.microsoft.com/office/drawing/2014/main" id="{78848326-E9CB-FC78-81AD-3AFB2C215C56}"/>
              </a:ext>
            </a:extLst>
          </p:cNvPr>
          <p:cNvSpPr>
            <a:spLocks noGrp="1"/>
          </p:cNvSpPr>
          <p:nvPr>
            <p:ph type="body" sz="quarter" idx="15" hasCustomPrompt="1"/>
          </p:nvPr>
        </p:nvSpPr>
        <p:spPr>
          <a:xfrm>
            <a:off x="2726871" y="5296466"/>
            <a:ext cx="8913981" cy="1231333"/>
          </a:xfrm>
        </p:spPr>
        <p:txBody>
          <a:bodyPr lIns="0" tIns="0" rIns="0" bIns="0">
            <a:noAutofit/>
          </a:bodyPr>
          <a:lstStyle>
            <a:lvl1pPr marL="0" indent="0" algn="l">
              <a:lnSpc>
                <a:spcPct val="120000"/>
              </a:lnSpc>
              <a:buNone/>
              <a:defRPr sz="1600">
                <a:solidFill>
                  <a:schemeClr val="tx1"/>
                </a:solidFill>
                <a:latin typeface="+mn-lt"/>
              </a:defRPr>
            </a:lvl1pPr>
          </a:lstStyle>
          <a:p>
            <a:pPr lvl="0"/>
            <a:r>
              <a:rPr lang="es-CL" sz="2400" b="1" noProof="0"/>
              <a:t>Integrantes</a:t>
            </a:r>
            <a:r>
              <a:rPr lang="es-CL" sz="2400" noProof="0"/>
              <a:t>: Blanca Hidalgo, Nicolás Friz &amp; Ricardo Vidal.</a:t>
            </a:r>
          </a:p>
          <a:p>
            <a:pPr lvl="0"/>
            <a:r>
              <a:rPr lang="es-CL" sz="2400" b="1" noProof="0"/>
              <a:t>Docentes</a:t>
            </a:r>
            <a:r>
              <a:rPr lang="es-CL" sz="2400" noProof="0"/>
              <a:t>: Juan Pablo Mellado &amp; Mabel Herrera</a:t>
            </a:r>
          </a:p>
        </p:txBody>
      </p:sp>
      <p:pic>
        <p:nvPicPr>
          <p:cNvPr id="9" name="Gráfico 8">
            <a:extLst>
              <a:ext uri="{FF2B5EF4-FFF2-40B4-BE49-F238E27FC236}">
                <a16:creationId xmlns:a16="http://schemas.microsoft.com/office/drawing/2014/main" id="{EF4B3ABA-AE06-E3A4-BC6C-E08F59A936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94228" y="2147458"/>
            <a:ext cx="9367682" cy="2301242"/>
          </a:xfrm>
          <a:prstGeom prst="rect">
            <a:avLst/>
          </a:prstGeom>
        </p:spPr>
      </p:pic>
    </p:spTree>
    <p:extLst>
      <p:ext uri="{BB962C8B-B14F-4D97-AF65-F5344CB8AC3E}">
        <p14:creationId xmlns:p14="http://schemas.microsoft.com/office/powerpoint/2010/main" val="26284841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FC43111-1417-3930-812C-8E1378EE781E}"/>
              </a:ext>
            </a:extLst>
          </p:cNvPr>
          <p:cNvSpPr>
            <a:spLocks noGrp="1"/>
          </p:cNvSpPr>
          <p:nvPr>
            <p:ph type="title"/>
          </p:nvPr>
        </p:nvSpPr>
        <p:spPr>
          <a:xfrm>
            <a:off x="8140065" y="1157705"/>
            <a:ext cx="2827555" cy="778867"/>
          </a:xfrm>
        </p:spPr>
        <p:txBody>
          <a:bodyPr/>
          <a:lstStyle/>
          <a:p>
            <a:pPr algn="ctr"/>
            <a:r>
              <a:rPr lang="es-CL" noProof="0"/>
              <a:t>Mockup</a:t>
            </a:r>
          </a:p>
        </p:txBody>
      </p:sp>
      <p:pic>
        <p:nvPicPr>
          <p:cNvPr id="4" name="Imagen 3" descr="Tabla&#10;&#10;El contenido generado por IA puede ser incorrecto.">
            <a:extLst>
              <a:ext uri="{FF2B5EF4-FFF2-40B4-BE49-F238E27FC236}">
                <a16:creationId xmlns:a16="http://schemas.microsoft.com/office/drawing/2014/main" id="{4D453A12-7721-1206-F4A7-A8AB9EB2D0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377" y="294361"/>
            <a:ext cx="5404368" cy="6269277"/>
          </a:xfrm>
          <a:prstGeom prst="rect">
            <a:avLst/>
          </a:prstGeom>
        </p:spPr>
      </p:pic>
      <p:pic>
        <p:nvPicPr>
          <p:cNvPr id="10" name="Imagen 9" descr="Interfaz de usuario gráfica&#10;&#10;El contenido generado por IA puede ser incorrecto.">
            <a:extLst>
              <a:ext uri="{FF2B5EF4-FFF2-40B4-BE49-F238E27FC236}">
                <a16:creationId xmlns:a16="http://schemas.microsoft.com/office/drawing/2014/main" id="{FC920ECE-C35A-E7B0-E9DE-9C0346058B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83184" y="2617938"/>
            <a:ext cx="6080742" cy="3945700"/>
          </a:xfrm>
          <a:prstGeom prst="rect">
            <a:avLst/>
          </a:prstGeom>
        </p:spPr>
      </p:pic>
    </p:spTree>
    <p:extLst>
      <p:ext uri="{BB962C8B-B14F-4D97-AF65-F5344CB8AC3E}">
        <p14:creationId xmlns:p14="http://schemas.microsoft.com/office/powerpoint/2010/main" val="3604394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51FBC-C8AD-43A3-BEBA-C7E0125825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5F9B5-7577-9C00-9013-E02439FC1171}"/>
              </a:ext>
            </a:extLst>
          </p:cNvPr>
          <p:cNvSpPr>
            <a:spLocks noGrp="1"/>
          </p:cNvSpPr>
          <p:nvPr>
            <p:ph type="title"/>
          </p:nvPr>
        </p:nvSpPr>
        <p:spPr>
          <a:xfrm>
            <a:off x="1373102" y="3429000"/>
            <a:ext cx="2401035" cy="1142367"/>
          </a:xfrm>
        </p:spPr>
        <p:txBody>
          <a:bodyPr/>
          <a:lstStyle/>
          <a:p>
            <a:pPr algn="ctr"/>
            <a:r>
              <a:rPr lang="es-CL" sz="5400" noProof="0"/>
              <a:t>Cierre</a:t>
            </a:r>
          </a:p>
        </p:txBody>
      </p:sp>
      <p:pic>
        <p:nvPicPr>
          <p:cNvPr id="8" name="Picture Placeholder 9" descr="A group of people putting their hands together">
            <a:extLst>
              <a:ext uri="{FF2B5EF4-FFF2-40B4-BE49-F238E27FC236}">
                <a16:creationId xmlns:a16="http://schemas.microsoft.com/office/drawing/2014/main" id="{66FE44B5-1389-67AF-0C54-CCB1B56B1D15}"/>
              </a:ext>
            </a:extLst>
          </p:cNvPr>
          <p:cNvPicPr>
            <a:picLocks noGrp="1" noChangeAspect="1"/>
          </p:cNvPicPr>
          <p:nvPr>
            <p:ph type="pic" sz="quarter" idx="20"/>
          </p:nvPr>
        </p:nvPicPr>
        <p:blipFill>
          <a:blip r:embed="rId3">
            <a:extLst>
              <a:ext uri="{28A0092B-C50C-407E-A947-70E740481C1C}">
                <a14:useLocalDpi xmlns:a14="http://schemas.microsoft.com/office/drawing/2010/main" val="0"/>
              </a:ext>
            </a:extLst>
          </a:blip>
          <a:srcRect/>
          <a:stretch/>
        </p:blipFill>
        <p:spPr>
          <a:xfrm>
            <a:off x="4925281" y="1548840"/>
            <a:ext cx="6196604" cy="3331705"/>
          </a:xfrm>
        </p:spPr>
      </p:pic>
    </p:spTree>
    <p:extLst>
      <p:ext uri="{BB962C8B-B14F-4D97-AF65-F5344CB8AC3E}">
        <p14:creationId xmlns:p14="http://schemas.microsoft.com/office/powerpoint/2010/main" val="1817978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F5805E2-C0DB-541A-D649-C762779D1BF8}"/>
              </a:ext>
            </a:extLst>
          </p:cNvPr>
          <p:cNvSpPr>
            <a:spLocks noGrp="1"/>
          </p:cNvSpPr>
          <p:nvPr>
            <p:ph type="title"/>
          </p:nvPr>
        </p:nvSpPr>
        <p:spPr>
          <a:xfrm>
            <a:off x="4481696" y="2992777"/>
            <a:ext cx="3228608" cy="872446"/>
          </a:xfrm>
        </p:spPr>
        <p:txBody>
          <a:bodyPr/>
          <a:lstStyle/>
          <a:p>
            <a:r>
              <a:rPr lang="es-CL" noProof="0"/>
              <a:t>Preguntas</a:t>
            </a:r>
          </a:p>
        </p:txBody>
      </p:sp>
    </p:spTree>
    <p:extLst>
      <p:ext uri="{BB962C8B-B14F-4D97-AF65-F5344CB8AC3E}">
        <p14:creationId xmlns:p14="http://schemas.microsoft.com/office/powerpoint/2010/main" val="15300578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Gráfico 9">
            <a:extLst>
              <a:ext uri="{FF2B5EF4-FFF2-40B4-BE49-F238E27FC236}">
                <a16:creationId xmlns:a16="http://schemas.microsoft.com/office/drawing/2014/main" id="{6F8BD27E-E37E-8436-DE37-CBE374F403D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12159" y="2278379"/>
            <a:ext cx="9367682" cy="2301242"/>
          </a:xfrm>
          <a:prstGeom prst="rect">
            <a:avLst/>
          </a:prstGeom>
        </p:spPr>
      </p:pic>
    </p:spTree>
    <p:extLst>
      <p:ext uri="{BB962C8B-B14F-4D97-AF65-F5344CB8AC3E}">
        <p14:creationId xmlns:p14="http://schemas.microsoft.com/office/powerpoint/2010/main" val="778715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5B085-9866-03FB-C7CF-C2F5DD5C50DB}"/>
              </a:ext>
            </a:extLst>
          </p:cNvPr>
          <p:cNvSpPr>
            <a:spLocks noGrp="1"/>
          </p:cNvSpPr>
          <p:nvPr>
            <p:ph type="title"/>
          </p:nvPr>
        </p:nvSpPr>
        <p:spPr>
          <a:xfrm>
            <a:off x="844000" y="1157596"/>
            <a:ext cx="10504000" cy="884147"/>
          </a:xfrm>
        </p:spPr>
        <p:txBody>
          <a:bodyPr>
            <a:normAutofit/>
          </a:bodyPr>
          <a:lstStyle/>
          <a:p>
            <a:r>
              <a:rPr lang="es-CL" sz="4800" noProof="0"/>
              <a:t>Descripción del proyecto</a:t>
            </a:r>
          </a:p>
        </p:txBody>
      </p:sp>
      <p:sp>
        <p:nvSpPr>
          <p:cNvPr id="7" name="Text Placeholder 6">
            <a:extLst>
              <a:ext uri="{FF2B5EF4-FFF2-40B4-BE49-F238E27FC236}">
                <a16:creationId xmlns:a16="http://schemas.microsoft.com/office/drawing/2014/main" id="{83088D31-710D-E617-5E6B-F9DDB9D92A75}"/>
              </a:ext>
            </a:extLst>
          </p:cNvPr>
          <p:cNvSpPr>
            <a:spLocks noGrp="1"/>
          </p:cNvSpPr>
          <p:nvPr>
            <p:ph type="body" sz="quarter" idx="25"/>
          </p:nvPr>
        </p:nvSpPr>
        <p:spPr>
          <a:xfrm>
            <a:off x="1319989" y="2533312"/>
            <a:ext cx="2506333" cy="433398"/>
          </a:xfrm>
        </p:spPr>
        <p:txBody>
          <a:bodyPr/>
          <a:lstStyle/>
          <a:p>
            <a:r>
              <a:rPr lang="es-CL" sz="3200" b="1" noProof="0"/>
              <a:t>Problemática</a:t>
            </a:r>
          </a:p>
        </p:txBody>
      </p:sp>
      <p:sp>
        <p:nvSpPr>
          <p:cNvPr id="3" name="Text Placeholder 2">
            <a:extLst>
              <a:ext uri="{FF2B5EF4-FFF2-40B4-BE49-F238E27FC236}">
                <a16:creationId xmlns:a16="http://schemas.microsoft.com/office/drawing/2014/main" id="{EDE8B646-20D2-0822-FEC9-615FEF4979B4}"/>
              </a:ext>
            </a:extLst>
          </p:cNvPr>
          <p:cNvSpPr>
            <a:spLocks noGrp="1"/>
          </p:cNvSpPr>
          <p:nvPr>
            <p:ph type="body" sz="quarter" idx="21"/>
          </p:nvPr>
        </p:nvSpPr>
        <p:spPr>
          <a:xfrm>
            <a:off x="1319989" y="3128981"/>
            <a:ext cx="4776011" cy="1843852"/>
          </a:xfrm>
        </p:spPr>
        <p:txBody>
          <a:bodyPr/>
          <a:lstStyle/>
          <a:p>
            <a:r>
              <a:rPr lang="es-CL" sz="2000" noProof="0"/>
              <a:t>Gestión actual para las ordenes de trabajo de forma manuscrita</a:t>
            </a:r>
          </a:p>
          <a:p>
            <a:endParaRPr lang="es-CL" sz="2000" noProof="0"/>
          </a:p>
        </p:txBody>
      </p:sp>
      <p:sp>
        <p:nvSpPr>
          <p:cNvPr id="8" name="Text Placeholder 7">
            <a:extLst>
              <a:ext uri="{FF2B5EF4-FFF2-40B4-BE49-F238E27FC236}">
                <a16:creationId xmlns:a16="http://schemas.microsoft.com/office/drawing/2014/main" id="{E958941A-D32D-630E-35B3-8C5CA5FE6491}"/>
              </a:ext>
            </a:extLst>
          </p:cNvPr>
          <p:cNvSpPr>
            <a:spLocks noGrp="1"/>
          </p:cNvSpPr>
          <p:nvPr>
            <p:ph type="body" sz="quarter" idx="26"/>
          </p:nvPr>
        </p:nvSpPr>
        <p:spPr>
          <a:xfrm>
            <a:off x="6787128" y="3758481"/>
            <a:ext cx="4421938" cy="292426"/>
          </a:xfrm>
        </p:spPr>
        <p:txBody>
          <a:bodyPr/>
          <a:lstStyle/>
          <a:p>
            <a:r>
              <a:rPr lang="es-CL" sz="3200" b="1" noProof="0"/>
              <a:t>Propuesta de solución</a:t>
            </a:r>
          </a:p>
        </p:txBody>
      </p:sp>
      <p:sp>
        <p:nvSpPr>
          <p:cNvPr id="14" name="Marcador de texto 13">
            <a:extLst>
              <a:ext uri="{FF2B5EF4-FFF2-40B4-BE49-F238E27FC236}">
                <a16:creationId xmlns:a16="http://schemas.microsoft.com/office/drawing/2014/main" id="{944D7D2A-5D30-EA67-CCB5-26A02882AFE0}"/>
              </a:ext>
            </a:extLst>
          </p:cNvPr>
          <p:cNvSpPr>
            <a:spLocks noGrp="1"/>
          </p:cNvSpPr>
          <p:nvPr>
            <p:ph type="body" sz="quarter" idx="22"/>
          </p:nvPr>
        </p:nvSpPr>
        <p:spPr>
          <a:xfrm>
            <a:off x="6787128" y="4325076"/>
            <a:ext cx="4873773" cy="1600797"/>
          </a:xfrm>
        </p:spPr>
        <p:txBody>
          <a:bodyPr/>
          <a:lstStyle/>
          <a:p>
            <a:r>
              <a:rPr lang="es-CL" sz="2000" noProof="0"/>
              <a:t>Desarrollo de una plataforma web para la gestión de ordenes de trabajo</a:t>
            </a:r>
          </a:p>
        </p:txBody>
      </p:sp>
    </p:spTree>
    <p:extLst>
      <p:ext uri="{BB962C8B-B14F-4D97-AF65-F5344CB8AC3E}">
        <p14:creationId xmlns:p14="http://schemas.microsoft.com/office/powerpoint/2010/main" val="38392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97E1236-0C81-67AF-59CD-22F96D76BB28}"/>
              </a:ext>
            </a:extLst>
          </p:cNvPr>
          <p:cNvSpPr>
            <a:spLocks noGrp="1"/>
          </p:cNvSpPr>
          <p:nvPr>
            <p:ph type="title"/>
          </p:nvPr>
        </p:nvSpPr>
        <p:spPr>
          <a:xfrm>
            <a:off x="714460" y="305794"/>
            <a:ext cx="10515600" cy="1132258"/>
          </a:xfrm>
        </p:spPr>
        <p:txBody>
          <a:bodyPr lIns="0" tIns="0" rIns="0" bIns="0"/>
          <a:lstStyle/>
          <a:p>
            <a:r>
              <a:rPr lang="es-CL" sz="4800" noProof="0"/>
              <a:t>Objetivos del proyecto</a:t>
            </a:r>
          </a:p>
        </p:txBody>
      </p:sp>
      <p:sp>
        <p:nvSpPr>
          <p:cNvPr id="4" name="Text Placeholder 3">
            <a:extLst>
              <a:ext uri="{FF2B5EF4-FFF2-40B4-BE49-F238E27FC236}">
                <a16:creationId xmlns:a16="http://schemas.microsoft.com/office/drawing/2014/main" id="{85B0A905-A78A-475F-FF73-CBDA3F02D840}"/>
              </a:ext>
            </a:extLst>
          </p:cNvPr>
          <p:cNvSpPr>
            <a:spLocks noGrp="1"/>
          </p:cNvSpPr>
          <p:nvPr>
            <p:ph type="body" sz="quarter" idx="13"/>
          </p:nvPr>
        </p:nvSpPr>
        <p:spPr>
          <a:xfrm>
            <a:off x="611624" y="2493185"/>
            <a:ext cx="10968752" cy="1168072"/>
          </a:xfrm>
        </p:spPr>
        <p:txBody>
          <a:bodyPr vert="horz" lIns="0" tIns="0" rIns="0" bIns="0" rtlCol="0" anchor="t">
            <a:noAutofit/>
          </a:bodyPr>
          <a:lstStyle/>
          <a:p>
            <a:pPr algn="ctr"/>
            <a:r>
              <a:rPr lang="es-CL" sz="2400" noProof="0">
                <a:ea typeface="Calibri"/>
                <a:cs typeface="Calibri"/>
              </a:rPr>
              <a:t>Desarrollo de plataforma para la gestión de ordenes de trabajo del área de mecánica industrial.</a:t>
            </a:r>
          </a:p>
          <a:p>
            <a:pPr lvl="0" algn="l"/>
            <a:endParaRPr lang="es-CL" noProof="0"/>
          </a:p>
        </p:txBody>
      </p:sp>
      <p:sp>
        <p:nvSpPr>
          <p:cNvPr id="2" name="Text Placeholder 3">
            <a:extLst>
              <a:ext uri="{FF2B5EF4-FFF2-40B4-BE49-F238E27FC236}">
                <a16:creationId xmlns:a16="http://schemas.microsoft.com/office/drawing/2014/main" id="{3BAAEF67-701F-3206-EECF-EBCB5D8BC02D}"/>
              </a:ext>
            </a:extLst>
          </p:cNvPr>
          <p:cNvSpPr txBox="1">
            <a:spLocks/>
          </p:cNvSpPr>
          <p:nvPr/>
        </p:nvSpPr>
        <p:spPr>
          <a:xfrm>
            <a:off x="380935" y="4450988"/>
            <a:ext cx="11430130" cy="1724318"/>
          </a:xfrm>
          <a:prstGeom prst="rect">
            <a:avLst/>
          </a:prstGeom>
        </p:spPr>
        <p:txBody>
          <a:bodyPr vert="horz" lIns="0" tIns="0" rIns="0" bIns="0" rtlCol="0" anchor="t">
            <a:noAutofit/>
          </a:bodyPr>
          <a:lstStyle>
            <a:lvl1pPr marL="0" indent="0" algn="r" defTabSz="914400" rtl="0" eaLnBrk="1" latinLnBrk="0" hangingPunct="1">
              <a:lnSpc>
                <a:spcPct val="100000"/>
              </a:lnSpc>
              <a:spcBef>
                <a:spcPts val="0"/>
              </a:spcBef>
              <a:buFont typeface="Arial" panose="020B0604020202020204" pitchFamily="34" charset="0"/>
              <a:buNone/>
              <a:defRPr sz="24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ctr">
              <a:buFont typeface="Arial" panose="020B0604020202020204" pitchFamily="34" charset="0"/>
              <a:buChar char="•"/>
            </a:pPr>
            <a:r>
              <a:rPr lang="es-CL" noProof="0"/>
              <a:t>Reducir en al menos un 30% el tiempo promedio de creación y emisión de una OT.</a:t>
            </a:r>
            <a:endParaRPr lang="es-ES"/>
          </a:p>
          <a:p>
            <a:pPr marL="342900" indent="-342900" algn="ctr">
              <a:buFont typeface="Arial" panose="020B0604020202020204" pitchFamily="34" charset="0"/>
              <a:buChar char="•"/>
            </a:pPr>
            <a:r>
              <a:rPr lang="es-CL" noProof="0"/>
              <a:t>Disminuir la pérdida o extravío de OT a 0 casos. </a:t>
            </a:r>
          </a:p>
          <a:p>
            <a:pPr marL="342900" indent="-342900" algn="ctr">
              <a:buFont typeface="Arial" panose="020B0604020202020204" pitchFamily="34" charset="0"/>
              <a:buChar char="•"/>
            </a:pPr>
            <a:r>
              <a:rPr lang="es-CL" noProof="0"/>
              <a:t>Garantizar la integridad de la información almacenada. </a:t>
            </a:r>
          </a:p>
          <a:p>
            <a:pPr marL="342900" indent="-342900" algn="ctr">
              <a:buFont typeface="Arial" panose="020B0604020202020204" pitchFamily="34" charset="0"/>
              <a:buChar char="•"/>
            </a:pPr>
            <a:r>
              <a:rPr lang="es-CL" noProof="0"/>
              <a:t>Incrementar en al menos un 50% la trazabilidad interna de cada orden.</a:t>
            </a:r>
          </a:p>
          <a:p>
            <a:endParaRPr lang="es-CL" sz="1800" noProof="0"/>
          </a:p>
        </p:txBody>
      </p:sp>
      <p:sp>
        <p:nvSpPr>
          <p:cNvPr id="5" name="Text Placeholder 6">
            <a:extLst>
              <a:ext uri="{FF2B5EF4-FFF2-40B4-BE49-F238E27FC236}">
                <a16:creationId xmlns:a16="http://schemas.microsoft.com/office/drawing/2014/main" id="{D1317247-BADF-07D1-ED44-25F98C341486}"/>
              </a:ext>
            </a:extLst>
          </p:cNvPr>
          <p:cNvSpPr txBox="1">
            <a:spLocks/>
          </p:cNvSpPr>
          <p:nvPr/>
        </p:nvSpPr>
        <p:spPr>
          <a:xfrm>
            <a:off x="3859636" y="1792393"/>
            <a:ext cx="4472729" cy="622024"/>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a:latin typeface="+mj-lt"/>
              </a:rPr>
              <a:t>Objetivo General</a:t>
            </a:r>
          </a:p>
        </p:txBody>
      </p:sp>
      <p:sp>
        <p:nvSpPr>
          <p:cNvPr id="6" name="Text Placeholder 7">
            <a:extLst>
              <a:ext uri="{FF2B5EF4-FFF2-40B4-BE49-F238E27FC236}">
                <a16:creationId xmlns:a16="http://schemas.microsoft.com/office/drawing/2014/main" id="{E902BA6E-2564-FA4F-A311-D5FB937FA926}"/>
              </a:ext>
            </a:extLst>
          </p:cNvPr>
          <p:cNvSpPr txBox="1">
            <a:spLocks/>
          </p:cNvSpPr>
          <p:nvPr/>
        </p:nvSpPr>
        <p:spPr>
          <a:xfrm>
            <a:off x="3859636" y="3655316"/>
            <a:ext cx="4472729" cy="559569"/>
          </a:xfrm>
          <a:prstGeom prst="rect">
            <a:avLst/>
          </a:prstGeom>
        </p:spPr>
        <p:txBody>
          <a:bodyPr/>
          <a:lstStyle>
            <a:lvl1pPr marL="0" indent="0" algn="l"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l"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2pPr>
            <a:lvl3pPr marL="914400" indent="0" algn="l" defTabSz="914400" rtl="0" eaLnBrk="1" latinLnBrk="0" hangingPunct="1">
              <a:lnSpc>
                <a:spcPct val="120000"/>
              </a:lnSpc>
              <a:spcBef>
                <a:spcPts val="500"/>
              </a:spcBef>
              <a:buFont typeface="Arial" panose="020B0604020202020204" pitchFamily="34" charset="0"/>
              <a:buNone/>
              <a:defRPr sz="1400" kern="1200">
                <a:solidFill>
                  <a:schemeClr val="tx1"/>
                </a:solidFill>
                <a:latin typeface="+mn-lt"/>
                <a:ea typeface="+mn-ea"/>
                <a:cs typeface="+mn-cs"/>
              </a:defRPr>
            </a:lvl3pPr>
            <a:lvl4pPr marL="13716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4pPr>
            <a:lvl5pPr marL="1828800" indent="0" algn="l" defTabSz="914400" rtl="0" eaLnBrk="1" latinLnBrk="0" hangingPunct="1">
              <a:lnSpc>
                <a:spcPct val="120000"/>
              </a:lnSpc>
              <a:spcBef>
                <a:spcPts val="500"/>
              </a:spcBef>
              <a:buFont typeface="Arial" panose="020B0604020202020204" pitchFamily="34" charset="0"/>
              <a:buNone/>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s-CL" sz="3200" b="1" noProof="0">
                <a:latin typeface="+mj-lt"/>
              </a:rPr>
              <a:t>Objetivo Especifico</a:t>
            </a:r>
          </a:p>
        </p:txBody>
      </p:sp>
      <mc:AlternateContent xmlns:mc="http://schemas.openxmlformats.org/markup-compatibility/2006">
        <mc:Choice xmlns:p14="http://schemas.microsoft.com/office/powerpoint/2010/main" Requires="p14">
          <p:contentPart p14:bwMode="auto" r:id="rId3">
            <p14:nvContentPartPr>
              <p14:cNvPr id="9" name="Entrada de lápiz 8">
                <a:extLst>
                  <a:ext uri="{FF2B5EF4-FFF2-40B4-BE49-F238E27FC236}">
                    <a16:creationId xmlns:a16="http://schemas.microsoft.com/office/drawing/2014/main" id="{672AA9F7-71CF-1E0B-038C-5541AB82F2F3}"/>
                  </a:ext>
                </a:extLst>
              </p14:cNvPr>
              <p14:cNvContentPartPr/>
              <p14:nvPr/>
            </p14:nvContentPartPr>
            <p14:xfrm>
              <a:off x="4552175" y="2403068"/>
              <a:ext cx="3087650" cy="16710"/>
            </p14:xfrm>
          </p:contentPart>
        </mc:Choice>
        <mc:Fallback>
          <p:pic>
            <p:nvPicPr>
              <p:cNvPr id="9" name="Entrada de lápiz 8">
                <a:extLst>
                  <a:ext uri="{FF2B5EF4-FFF2-40B4-BE49-F238E27FC236}">
                    <a16:creationId xmlns:a16="http://schemas.microsoft.com/office/drawing/2014/main" id="{672AA9F7-71CF-1E0B-038C-5541AB82F2F3}"/>
                  </a:ext>
                </a:extLst>
              </p:cNvPr>
              <p:cNvPicPr/>
              <p:nvPr/>
            </p:nvPicPr>
            <p:blipFill>
              <a:blip r:embed="rId4"/>
              <a:stretch>
                <a:fillRect/>
              </a:stretch>
            </p:blipFill>
            <p:spPr>
              <a:xfrm>
                <a:off x="4534175" y="1567568"/>
                <a:ext cx="3123289" cy="167100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0" name="Entrada de lápiz 9">
                <a:extLst>
                  <a:ext uri="{FF2B5EF4-FFF2-40B4-BE49-F238E27FC236}">
                    <a16:creationId xmlns:a16="http://schemas.microsoft.com/office/drawing/2014/main" id="{21555743-32A7-C5CD-BFB6-1D879E3D1A83}"/>
                  </a:ext>
                </a:extLst>
              </p14:cNvPr>
              <p14:cNvContentPartPr/>
              <p14:nvPr/>
            </p14:nvContentPartPr>
            <p14:xfrm>
              <a:off x="4403746" y="4288016"/>
              <a:ext cx="3384508" cy="16710"/>
            </p14:xfrm>
          </p:contentPart>
        </mc:Choice>
        <mc:Fallback>
          <p:pic>
            <p:nvPicPr>
              <p:cNvPr id="10" name="Entrada de lápiz 9">
                <a:extLst>
                  <a:ext uri="{FF2B5EF4-FFF2-40B4-BE49-F238E27FC236}">
                    <a16:creationId xmlns:a16="http://schemas.microsoft.com/office/drawing/2014/main" id="{21555743-32A7-C5CD-BFB6-1D879E3D1A83}"/>
                  </a:ext>
                </a:extLst>
              </p:cNvPr>
              <p:cNvPicPr/>
              <p:nvPr/>
            </p:nvPicPr>
            <p:blipFill>
              <a:blip r:embed="rId6"/>
              <a:stretch>
                <a:fillRect/>
              </a:stretch>
            </p:blipFill>
            <p:spPr>
              <a:xfrm>
                <a:off x="4385747" y="3452516"/>
                <a:ext cx="3420146" cy="1671000"/>
              </a:xfrm>
              <a:prstGeom prst="rect">
                <a:avLst/>
              </a:prstGeom>
            </p:spPr>
          </p:pic>
        </mc:Fallback>
      </mc:AlternateContent>
    </p:spTree>
    <p:extLst>
      <p:ext uri="{BB962C8B-B14F-4D97-AF65-F5344CB8AC3E}">
        <p14:creationId xmlns:p14="http://schemas.microsoft.com/office/powerpoint/2010/main" val="18425690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B16F-932C-9603-7D17-0B6C13E55EEF}"/>
              </a:ext>
            </a:extLst>
          </p:cNvPr>
          <p:cNvSpPr>
            <a:spLocks noGrp="1"/>
          </p:cNvSpPr>
          <p:nvPr>
            <p:ph type="title"/>
          </p:nvPr>
        </p:nvSpPr>
        <p:spPr>
          <a:xfrm>
            <a:off x="1098551" y="207750"/>
            <a:ext cx="8510403" cy="1142367"/>
          </a:xfrm>
        </p:spPr>
        <p:txBody>
          <a:bodyPr/>
          <a:lstStyle/>
          <a:p>
            <a:r>
              <a:rPr lang="es-CL" noProof="0"/>
              <a:t>EDT</a:t>
            </a:r>
          </a:p>
        </p:txBody>
      </p:sp>
      <p:pic>
        <p:nvPicPr>
          <p:cNvPr id="29" name="Gráfico 28">
            <a:extLst>
              <a:ext uri="{FF2B5EF4-FFF2-40B4-BE49-F238E27FC236}">
                <a16:creationId xmlns:a16="http://schemas.microsoft.com/office/drawing/2014/main" id="{7A0438A8-EC6F-A3DF-56C2-0FDDC0BC44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353" y="0"/>
            <a:ext cx="12047907" cy="9032836"/>
          </a:xfrm>
          <a:prstGeom prst="rect">
            <a:avLst/>
          </a:prstGeom>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649900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5C6898-3B4B-0512-90F1-BD24CFF51099}"/>
              </a:ext>
            </a:extLst>
          </p:cNvPr>
          <p:cNvSpPr>
            <a:spLocks noGrp="1"/>
          </p:cNvSpPr>
          <p:nvPr>
            <p:ph type="title"/>
          </p:nvPr>
        </p:nvSpPr>
        <p:spPr>
          <a:xfrm>
            <a:off x="3912886" y="509804"/>
            <a:ext cx="4366227" cy="636375"/>
          </a:xfrm>
        </p:spPr>
        <p:txBody>
          <a:bodyPr>
            <a:normAutofit fontScale="90000"/>
          </a:bodyPr>
          <a:lstStyle/>
          <a:p>
            <a:pPr algn="r"/>
            <a:r>
              <a:rPr lang="es-CL" noProof="0"/>
              <a:t>Alcances del Proyecto</a:t>
            </a:r>
          </a:p>
        </p:txBody>
      </p:sp>
      <p:sp>
        <p:nvSpPr>
          <p:cNvPr id="8" name="Marcador de contenido 7">
            <a:extLst>
              <a:ext uri="{FF2B5EF4-FFF2-40B4-BE49-F238E27FC236}">
                <a16:creationId xmlns:a16="http://schemas.microsoft.com/office/drawing/2014/main" id="{6E837F23-0279-83F5-F5B9-F5E112AD113E}"/>
              </a:ext>
            </a:extLst>
          </p:cNvPr>
          <p:cNvSpPr>
            <a:spLocks noGrp="1"/>
          </p:cNvSpPr>
          <p:nvPr>
            <p:ph sz="quarter" idx="13"/>
          </p:nvPr>
        </p:nvSpPr>
        <p:spPr>
          <a:xfrm>
            <a:off x="343523" y="2172966"/>
            <a:ext cx="6567951" cy="3705616"/>
          </a:xfrm>
        </p:spPr>
        <p:txBody>
          <a:bodyPr vert="horz" lIns="0" tIns="0" rIns="0" bIns="0" rtlCol="0" anchor="t">
            <a:noAutofit/>
          </a:bodyPr>
          <a:lstStyle/>
          <a:p>
            <a:pPr marL="742950" lvl="1" indent="-285750">
              <a:lnSpc>
                <a:spcPct val="100000"/>
              </a:lnSpc>
              <a:buFont typeface="Arial" panose="020B0604020202020204" pitchFamily="34" charset="0"/>
              <a:buChar char="•"/>
            </a:pPr>
            <a:r>
              <a:rPr lang="es-CL" sz="2000" noProof="0"/>
              <a:t>Registro y autenticación de usuarios (administradores, técnicos, supervisores, clientes).</a:t>
            </a:r>
          </a:p>
          <a:p>
            <a:pPr marL="742950" lvl="1" indent="-285750">
              <a:lnSpc>
                <a:spcPct val="100000"/>
              </a:lnSpc>
              <a:buFont typeface="Arial" panose="020B0604020202020204" pitchFamily="34" charset="0"/>
              <a:buChar char="•"/>
            </a:pPr>
            <a:r>
              <a:rPr lang="es-CL" sz="2000" noProof="0"/>
              <a:t>Gestión de clientes y usuarios.</a:t>
            </a:r>
          </a:p>
          <a:p>
            <a:pPr marL="742950" lvl="1" indent="-285750">
              <a:lnSpc>
                <a:spcPct val="100000"/>
              </a:lnSpc>
              <a:buFont typeface="Arial" panose="020B0604020202020204" pitchFamily="34" charset="0"/>
              <a:buChar char="•"/>
            </a:pPr>
            <a:r>
              <a:rPr lang="es-CL" sz="2000" noProof="0"/>
              <a:t>Gestión de productos, servicios y categorías.</a:t>
            </a:r>
          </a:p>
          <a:p>
            <a:pPr marL="742950" lvl="1" indent="-285750">
              <a:lnSpc>
                <a:spcPct val="100000"/>
              </a:lnSpc>
              <a:buFont typeface="Arial" panose="020B0604020202020204" pitchFamily="34" charset="0"/>
              <a:buChar char="•"/>
            </a:pPr>
            <a:r>
              <a:rPr lang="es-CL" sz="2000" noProof="0"/>
              <a:t>Carga de archivos adjuntos a las órdenes.</a:t>
            </a:r>
          </a:p>
          <a:p>
            <a:pPr marL="742950" lvl="1" indent="-285750">
              <a:lnSpc>
                <a:spcPct val="100000"/>
              </a:lnSpc>
              <a:buFont typeface="Arial" panose="020B0604020202020204" pitchFamily="34" charset="0"/>
              <a:buChar char="•"/>
            </a:pPr>
            <a:r>
              <a:rPr lang="es-CL" sz="2000" noProof="0"/>
              <a:t>Control de inventario asociado a productos.</a:t>
            </a:r>
          </a:p>
          <a:p>
            <a:pPr marL="742950" lvl="1" indent="-285750">
              <a:lnSpc>
                <a:spcPct val="100000"/>
              </a:lnSpc>
              <a:buFont typeface="Arial" panose="020B0604020202020204" pitchFamily="34" charset="0"/>
              <a:buChar char="•"/>
            </a:pPr>
            <a:r>
              <a:rPr lang="es-CL" sz="2000" noProof="0"/>
              <a:t>Visualización de historial de cambios (órdenes e inventario).</a:t>
            </a:r>
          </a:p>
          <a:p>
            <a:pPr marL="742950" lvl="1" indent="-285750">
              <a:lnSpc>
                <a:spcPct val="100000"/>
              </a:lnSpc>
              <a:buFont typeface="Arial" panose="020B0604020202020204" pitchFamily="34" charset="0"/>
              <a:buChar char="•"/>
            </a:pPr>
            <a:r>
              <a:rPr lang="es-CL" sz="2000" noProof="0"/>
              <a:t>Generación de reportes en PDF (por orden y listado filtrado).</a:t>
            </a:r>
          </a:p>
          <a:p>
            <a:pPr marL="742950" lvl="1" indent="-285750">
              <a:lnSpc>
                <a:spcPct val="100000"/>
              </a:lnSpc>
              <a:buFont typeface="Arial" panose="020B0604020202020204" pitchFamily="34" charset="0"/>
              <a:buChar char="•"/>
            </a:pPr>
            <a:r>
              <a:rPr lang="es-CL" sz="2000" noProof="0"/>
              <a:t>Filtros avanzados (por cliente, estado, fecha, responsable, etc.).</a:t>
            </a:r>
          </a:p>
          <a:p>
            <a:endParaRPr lang="es-CL" noProof="0"/>
          </a:p>
        </p:txBody>
      </p:sp>
      <p:sp>
        <p:nvSpPr>
          <p:cNvPr id="9" name="CuadroTexto 8">
            <a:extLst>
              <a:ext uri="{FF2B5EF4-FFF2-40B4-BE49-F238E27FC236}">
                <a16:creationId xmlns:a16="http://schemas.microsoft.com/office/drawing/2014/main" id="{58D71645-2F39-7655-924E-6C5D331D6D41}"/>
              </a:ext>
            </a:extLst>
          </p:cNvPr>
          <p:cNvSpPr txBox="1"/>
          <p:nvPr/>
        </p:nvSpPr>
        <p:spPr>
          <a:xfrm>
            <a:off x="1876893" y="1496104"/>
            <a:ext cx="30083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a:latin typeface="+mj-lt"/>
                <a:ea typeface="Segoe UI Emoji"/>
              </a:rPr>
              <a:t>✅</a:t>
            </a:r>
            <a:r>
              <a:rPr lang="es-CL" sz="2800" b="1" noProof="0">
                <a:latin typeface="+mj-lt"/>
              </a:rPr>
              <a:t> </a:t>
            </a:r>
            <a:r>
              <a:rPr lang="es-CL" sz="2800" b="1">
                <a:latin typeface="+mj-lt"/>
              </a:rPr>
              <a:t>Alcances</a:t>
            </a:r>
            <a:endParaRPr lang="es-CL" sz="2800" b="1" noProof="0">
              <a:latin typeface="+mj-lt"/>
            </a:endParaRPr>
          </a:p>
        </p:txBody>
      </p:sp>
      <p:sp>
        <p:nvSpPr>
          <p:cNvPr id="10" name="CuadroTexto 9">
            <a:extLst>
              <a:ext uri="{FF2B5EF4-FFF2-40B4-BE49-F238E27FC236}">
                <a16:creationId xmlns:a16="http://schemas.microsoft.com/office/drawing/2014/main" id="{8EC92098-56C7-4B7A-4331-A9B17B147374}"/>
              </a:ext>
            </a:extLst>
          </p:cNvPr>
          <p:cNvSpPr txBox="1"/>
          <p:nvPr/>
        </p:nvSpPr>
        <p:spPr>
          <a:xfrm>
            <a:off x="7746635" y="1496104"/>
            <a:ext cx="331804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s-CL" sz="2800" b="1" noProof="0">
                <a:latin typeface="+mj-lt"/>
                <a:ea typeface="Segoe UI Emoji"/>
              </a:rPr>
              <a:t>❌</a:t>
            </a:r>
            <a:r>
              <a:rPr lang="es-CL" sz="2800" b="1" noProof="0">
                <a:latin typeface="+mj-lt"/>
              </a:rPr>
              <a:t> </a:t>
            </a:r>
            <a:r>
              <a:rPr lang="es-CL" sz="2800" b="1">
                <a:latin typeface="+mj-lt"/>
              </a:rPr>
              <a:t>Limitantes</a:t>
            </a:r>
            <a:endParaRPr lang="es-CL" sz="2800" noProof="0">
              <a:latin typeface="+mj-lt"/>
            </a:endParaRPr>
          </a:p>
        </p:txBody>
      </p:sp>
      <p:sp>
        <p:nvSpPr>
          <p:cNvPr id="11" name="CuadroTexto 10">
            <a:extLst>
              <a:ext uri="{FF2B5EF4-FFF2-40B4-BE49-F238E27FC236}">
                <a16:creationId xmlns:a16="http://schemas.microsoft.com/office/drawing/2014/main" id="{FDE73CF9-24A3-6680-2E9A-0E3A367519D7}"/>
              </a:ext>
            </a:extLst>
          </p:cNvPr>
          <p:cNvSpPr txBox="1"/>
          <p:nvPr/>
        </p:nvSpPr>
        <p:spPr>
          <a:xfrm>
            <a:off x="6911474" y="2122049"/>
            <a:ext cx="4749579" cy="283154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panose="020B0604020202020204" pitchFamily="34" charset="0"/>
              <a:buChar char="•"/>
            </a:pPr>
            <a:r>
              <a:rPr lang="es-CL" sz="2000" noProof="0"/>
              <a:t>Integración con sistemas externos (ERP, CRM, etc.).</a:t>
            </a:r>
          </a:p>
          <a:p>
            <a:pPr marL="342900" indent="-342900">
              <a:buFont typeface="Arial" panose="020B0604020202020204" pitchFamily="34" charset="0"/>
              <a:buChar char="•"/>
            </a:pPr>
            <a:r>
              <a:rPr lang="es-CL" sz="2000" noProof="0"/>
              <a:t>Aplicaciones móviles (solo versión web responsive).</a:t>
            </a:r>
          </a:p>
          <a:p>
            <a:pPr marL="342900" indent="-342900">
              <a:buFont typeface="Arial" panose="020B0604020202020204" pitchFamily="34" charset="0"/>
              <a:buChar char="•"/>
            </a:pPr>
            <a:r>
              <a:rPr lang="es-CL" sz="2000" noProof="0"/>
              <a:t>Facturación o pagos en línea.</a:t>
            </a:r>
          </a:p>
          <a:p>
            <a:pPr marL="342900" indent="-342900">
              <a:buFont typeface="Arial" panose="020B0604020202020204" pitchFamily="34" charset="0"/>
              <a:buChar char="•"/>
            </a:pPr>
            <a:r>
              <a:rPr lang="es-CL" sz="2000" noProof="0"/>
              <a:t>Envío de correos automatizados.</a:t>
            </a:r>
          </a:p>
          <a:p>
            <a:pPr marL="342900" indent="-342900">
              <a:buFont typeface="Arial" panose="020B0604020202020204" pitchFamily="34" charset="0"/>
              <a:buChar char="•"/>
            </a:pPr>
            <a:r>
              <a:rPr lang="es-CL" sz="2000" noProof="0"/>
              <a:t>Inteligencia artificial o recomendaciones automatizadas.</a:t>
            </a:r>
          </a:p>
          <a:p>
            <a:pPr algn="l"/>
            <a:endParaRPr lang="es-CL" noProof="0"/>
          </a:p>
        </p:txBody>
      </p:sp>
      <mc:AlternateContent xmlns:mc="http://schemas.openxmlformats.org/markup-compatibility/2006">
        <mc:Choice xmlns:p14="http://schemas.microsoft.com/office/powerpoint/2010/main" Requires="p14">
          <p:contentPart p14:bwMode="auto" r:id="rId3">
            <p14:nvContentPartPr>
              <p14:cNvPr id="12" name="Entrada de lápiz 11">
                <a:extLst>
                  <a:ext uri="{FF2B5EF4-FFF2-40B4-BE49-F238E27FC236}">
                    <a16:creationId xmlns:a16="http://schemas.microsoft.com/office/drawing/2014/main" id="{B02C0E46-7284-FDB7-BBE5-DBEBADB5B47B}"/>
                  </a:ext>
                </a:extLst>
              </p14:cNvPr>
              <p14:cNvContentPartPr/>
              <p14:nvPr/>
            </p14:nvContentPartPr>
            <p14:xfrm>
              <a:off x="4118170" y="1180386"/>
              <a:ext cx="4296018" cy="16710"/>
            </p14:xfrm>
          </p:contentPart>
        </mc:Choice>
        <mc:Fallback>
          <p:pic>
            <p:nvPicPr>
              <p:cNvPr id="12" name="Entrada de lápiz 11">
                <a:extLst>
                  <a:ext uri="{FF2B5EF4-FFF2-40B4-BE49-F238E27FC236}">
                    <a16:creationId xmlns:a16="http://schemas.microsoft.com/office/drawing/2014/main" id="{B02C0E46-7284-FDB7-BBE5-DBEBADB5B47B}"/>
                  </a:ext>
                </a:extLst>
              </p:cNvPr>
              <p:cNvPicPr/>
              <p:nvPr/>
            </p:nvPicPr>
            <p:blipFill>
              <a:blip r:embed="rId4"/>
              <a:stretch>
                <a:fillRect/>
              </a:stretch>
            </p:blipFill>
            <p:spPr>
              <a:xfrm>
                <a:off x="4100172" y="344886"/>
                <a:ext cx="4331653" cy="1671000"/>
              </a:xfrm>
              <a:prstGeom prst="rect">
                <a:avLst/>
              </a:prstGeom>
            </p:spPr>
          </p:pic>
        </mc:Fallback>
      </mc:AlternateContent>
    </p:spTree>
    <p:extLst>
      <p:ext uri="{BB962C8B-B14F-4D97-AF65-F5344CB8AC3E}">
        <p14:creationId xmlns:p14="http://schemas.microsoft.com/office/powerpoint/2010/main" val="292074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53C2A2E-0921-C845-CABE-82CF278793B3}"/>
              </a:ext>
            </a:extLst>
          </p:cNvPr>
          <p:cNvSpPr>
            <a:spLocks noGrp="1"/>
          </p:cNvSpPr>
          <p:nvPr>
            <p:ph type="title"/>
          </p:nvPr>
        </p:nvSpPr>
        <p:spPr>
          <a:xfrm>
            <a:off x="559864" y="1006609"/>
            <a:ext cx="3496470" cy="898187"/>
          </a:xfrm>
        </p:spPr>
        <p:txBody>
          <a:bodyPr vert="horz" lIns="91440" tIns="45720" rIns="91440" bIns="45720" rtlCol="0" anchor="b">
            <a:normAutofit/>
          </a:bodyPr>
          <a:lstStyle/>
          <a:p>
            <a:pPr>
              <a:lnSpc>
                <a:spcPct val="90000"/>
              </a:lnSpc>
            </a:pPr>
            <a:r>
              <a:rPr lang="es-CL" sz="4600" kern="1200" noProof="0">
                <a:solidFill>
                  <a:schemeClr val="tx1"/>
                </a:solidFill>
                <a:latin typeface="+mj-lt"/>
                <a:ea typeface="+mj-ea"/>
                <a:cs typeface="+mj-cs"/>
              </a:rPr>
              <a:t>Metodología</a:t>
            </a:r>
          </a:p>
        </p:txBody>
      </p:sp>
      <p:sp>
        <p:nvSpPr>
          <p:cNvPr id="2" name="Content Placeholder 1">
            <a:extLst>
              <a:ext uri="{FF2B5EF4-FFF2-40B4-BE49-F238E27FC236}">
                <a16:creationId xmlns:a16="http://schemas.microsoft.com/office/drawing/2014/main" id="{3F6A7F26-CA51-C1F8-6CBB-8A05CC8E0C73}"/>
              </a:ext>
            </a:extLst>
          </p:cNvPr>
          <p:cNvSpPr>
            <a:spLocks noGrp="1"/>
          </p:cNvSpPr>
          <p:nvPr>
            <p:ph sz="quarter" idx="13"/>
          </p:nvPr>
        </p:nvSpPr>
        <p:spPr>
          <a:xfrm>
            <a:off x="559864" y="2489200"/>
            <a:ext cx="4812236" cy="2215993"/>
          </a:xfrm>
        </p:spPr>
        <p:txBody>
          <a:bodyPr vert="horz" lIns="91440" tIns="45720" rIns="91440" bIns="45720" rtlCol="0" anchor="t">
            <a:normAutofit/>
          </a:bodyPr>
          <a:lstStyle/>
          <a:p>
            <a:pPr algn="just">
              <a:lnSpc>
                <a:spcPct val="90000"/>
              </a:lnSpc>
            </a:pPr>
            <a:r>
              <a:rPr lang="es-CL" sz="2800" noProof="0"/>
              <a:t>Para el Desarrollo del proyecto se adoptó un enfoque de gestión ágil para el proyecto, utilizando la metodología SCRUM.</a:t>
            </a:r>
          </a:p>
          <a:p>
            <a:pPr indent="-228600" algn="just">
              <a:lnSpc>
                <a:spcPct val="90000"/>
              </a:lnSpc>
              <a:buFont typeface="Arial" panose="020B0604020202020204" pitchFamily="34" charset="0"/>
              <a:buChar char="•"/>
            </a:pPr>
            <a:endParaRPr lang="es-CL" sz="2200" noProof="0"/>
          </a:p>
        </p:txBody>
      </p:sp>
      <p:pic>
        <p:nvPicPr>
          <p:cNvPr id="4" name="Imagen 3" descr="Diagrama&#10;&#10;El contenido generado por inteligencia artificial puede ser incorrecto.">
            <a:extLst>
              <a:ext uri="{FF2B5EF4-FFF2-40B4-BE49-F238E27FC236}">
                <a16:creationId xmlns:a16="http://schemas.microsoft.com/office/drawing/2014/main" id="{A19D5C33-23F3-5351-821A-F62DF0600F7B}"/>
              </a:ext>
            </a:extLst>
          </p:cNvPr>
          <p:cNvPicPr>
            <a:picLocks noChangeAspect="1"/>
          </p:cNvPicPr>
          <p:nvPr/>
        </p:nvPicPr>
        <p:blipFill>
          <a:blip r:embed="rId3"/>
          <a:srcRect r="-187" b="8120"/>
          <a:stretch/>
        </p:blipFill>
        <p:spPr>
          <a:xfrm>
            <a:off x="5864359" y="1904796"/>
            <a:ext cx="6071574" cy="3712101"/>
          </a:xfrm>
          <a:prstGeom prst="rect">
            <a:avLst/>
          </a:prstGeom>
        </p:spPr>
      </p:pic>
    </p:spTree>
    <p:extLst>
      <p:ext uri="{BB962C8B-B14F-4D97-AF65-F5344CB8AC3E}">
        <p14:creationId xmlns:p14="http://schemas.microsoft.com/office/powerpoint/2010/main" val="3981404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2412E0-E22E-5BD3-D248-478F859822B0}"/>
              </a:ext>
            </a:extLst>
          </p:cNvPr>
          <p:cNvSpPr>
            <a:spLocks noGrp="1"/>
          </p:cNvSpPr>
          <p:nvPr>
            <p:ph type="title"/>
          </p:nvPr>
        </p:nvSpPr>
        <p:spPr>
          <a:xfrm>
            <a:off x="2572301" y="987793"/>
            <a:ext cx="7047397" cy="700408"/>
          </a:xfrm>
        </p:spPr>
        <p:txBody>
          <a:bodyPr>
            <a:noAutofit/>
          </a:bodyPr>
          <a:lstStyle/>
          <a:p>
            <a:pPr algn="ctr"/>
            <a:r>
              <a:rPr lang="es-CL" sz="4600" noProof="0"/>
              <a:t>Tecnología a implementar</a:t>
            </a:r>
          </a:p>
        </p:txBody>
      </p:sp>
      <p:pic>
        <p:nvPicPr>
          <p:cNvPr id="4" name="Imagen 3" descr="Archivo:PHP-logo.svg - Wikipedia, la enciclopedia libre">
            <a:extLst>
              <a:ext uri="{FF2B5EF4-FFF2-40B4-BE49-F238E27FC236}">
                <a16:creationId xmlns:a16="http://schemas.microsoft.com/office/drawing/2014/main" id="{1171B4F6-134E-3D87-E9E9-4908327ECB25}"/>
              </a:ext>
            </a:extLst>
          </p:cNvPr>
          <p:cNvPicPr>
            <a:picLocks noChangeAspect="1"/>
          </p:cNvPicPr>
          <p:nvPr/>
        </p:nvPicPr>
        <p:blipFill>
          <a:blip r:embed="rId3"/>
          <a:stretch>
            <a:fillRect/>
          </a:stretch>
        </p:blipFill>
        <p:spPr>
          <a:xfrm>
            <a:off x="854243" y="3491081"/>
            <a:ext cx="2743198" cy="1479827"/>
          </a:xfrm>
          <a:prstGeom prst="rect">
            <a:avLst/>
          </a:prstGeom>
        </p:spPr>
      </p:pic>
      <p:pic>
        <p:nvPicPr>
          <p:cNvPr id="6" name="Gráfico 5" descr="Laravel Logo">
            <a:extLst>
              <a:ext uri="{FF2B5EF4-FFF2-40B4-BE49-F238E27FC236}">
                <a16:creationId xmlns:a16="http://schemas.microsoft.com/office/drawing/2014/main" id="{75F9459E-D0AA-BE0B-1F2E-9B0ED446AAD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621505" y="3309934"/>
            <a:ext cx="4948988" cy="1855490"/>
          </a:xfrm>
          <a:prstGeom prst="rect">
            <a:avLst/>
          </a:prstGeom>
        </p:spPr>
      </p:pic>
      <p:pic>
        <p:nvPicPr>
          <p:cNvPr id="7" name="Imagen 6" descr="MySQL Logo PNG Transparent &amp; SVG Vector - Freebie Supply">
            <a:extLst>
              <a:ext uri="{FF2B5EF4-FFF2-40B4-BE49-F238E27FC236}">
                <a16:creationId xmlns:a16="http://schemas.microsoft.com/office/drawing/2014/main" id="{4318F8FA-84C3-7C02-25F5-A3528A2D7858}"/>
              </a:ext>
            </a:extLst>
          </p:cNvPr>
          <p:cNvPicPr>
            <a:picLocks noChangeAspect="1"/>
          </p:cNvPicPr>
          <p:nvPr/>
        </p:nvPicPr>
        <p:blipFill>
          <a:blip r:embed="rId6"/>
          <a:stretch>
            <a:fillRect/>
          </a:stretch>
        </p:blipFill>
        <p:spPr>
          <a:xfrm>
            <a:off x="8768347" y="2859395"/>
            <a:ext cx="2743200" cy="2743200"/>
          </a:xfrm>
          <a:prstGeom prst="rect">
            <a:avLst/>
          </a:prstGeom>
        </p:spPr>
      </p:pic>
      <p:sp>
        <p:nvSpPr>
          <p:cNvPr id="8" name="CuadroTexto 7">
            <a:extLst>
              <a:ext uri="{FF2B5EF4-FFF2-40B4-BE49-F238E27FC236}">
                <a16:creationId xmlns:a16="http://schemas.microsoft.com/office/drawing/2014/main" id="{33B88105-159C-2A22-5B0C-C4270547F300}"/>
              </a:ext>
            </a:extLst>
          </p:cNvPr>
          <p:cNvSpPr txBox="1"/>
          <p:nvPr/>
        </p:nvSpPr>
        <p:spPr>
          <a:xfrm>
            <a:off x="1027887" y="2216466"/>
            <a:ext cx="2743197"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400" b="1" u="sng" noProof="0"/>
              <a:t>Lenguaje </a:t>
            </a:r>
          </a:p>
          <a:p>
            <a:pPr algn="ctr"/>
            <a:r>
              <a:rPr lang="es-CL" sz="2400" b="1" u="sng" noProof="0"/>
              <a:t>de Programación</a:t>
            </a:r>
          </a:p>
        </p:txBody>
      </p:sp>
      <p:sp>
        <p:nvSpPr>
          <p:cNvPr id="10" name="CuadroTexto 9">
            <a:extLst>
              <a:ext uri="{FF2B5EF4-FFF2-40B4-BE49-F238E27FC236}">
                <a16:creationId xmlns:a16="http://schemas.microsoft.com/office/drawing/2014/main" id="{437217B3-2B57-02F2-4719-2AAF38CD1FFD}"/>
              </a:ext>
            </a:extLst>
          </p:cNvPr>
          <p:cNvSpPr txBox="1"/>
          <p:nvPr/>
        </p:nvSpPr>
        <p:spPr>
          <a:xfrm>
            <a:off x="5067162" y="2460630"/>
            <a:ext cx="2059688"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a:t>Framework</a:t>
            </a:r>
          </a:p>
        </p:txBody>
      </p:sp>
      <p:sp>
        <p:nvSpPr>
          <p:cNvPr id="11" name="CuadroTexto 10">
            <a:extLst>
              <a:ext uri="{FF2B5EF4-FFF2-40B4-BE49-F238E27FC236}">
                <a16:creationId xmlns:a16="http://schemas.microsoft.com/office/drawing/2014/main" id="{5D0389F6-A32F-A3BC-1B59-739A6630A5A5}"/>
              </a:ext>
            </a:extLst>
          </p:cNvPr>
          <p:cNvSpPr txBox="1"/>
          <p:nvPr/>
        </p:nvSpPr>
        <p:spPr>
          <a:xfrm>
            <a:off x="8943070" y="2238616"/>
            <a:ext cx="239375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s-CL" sz="2800" b="1" u="sng" noProof="0"/>
              <a:t>Base </a:t>
            </a:r>
          </a:p>
          <a:p>
            <a:pPr algn="ctr"/>
            <a:r>
              <a:rPr lang="es-CL" sz="2800" b="1" u="sng" noProof="0"/>
              <a:t>de Datos</a:t>
            </a:r>
          </a:p>
        </p:txBody>
      </p:sp>
    </p:spTree>
    <p:extLst>
      <p:ext uri="{BB962C8B-B14F-4D97-AF65-F5344CB8AC3E}">
        <p14:creationId xmlns:p14="http://schemas.microsoft.com/office/powerpoint/2010/main" val="564309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72FE89-65A5-F314-4B7A-F875458689C9}"/>
              </a:ext>
            </a:extLst>
          </p:cNvPr>
          <p:cNvSpPr>
            <a:spLocks noGrp="1"/>
          </p:cNvSpPr>
          <p:nvPr>
            <p:ph type="title"/>
          </p:nvPr>
        </p:nvSpPr>
        <p:spPr>
          <a:xfrm>
            <a:off x="1611682" y="728815"/>
            <a:ext cx="8968634" cy="528186"/>
          </a:xfrm>
        </p:spPr>
        <p:txBody>
          <a:bodyPr/>
          <a:lstStyle/>
          <a:p>
            <a:pPr algn="ctr"/>
            <a:r>
              <a:rPr lang="es-CL" sz="4400" noProof="0"/>
              <a:t>Cronograma del Proyecto</a:t>
            </a:r>
          </a:p>
        </p:txBody>
      </p:sp>
      <p:sp>
        <p:nvSpPr>
          <p:cNvPr id="2" name="Text Placeholder 3">
            <a:extLst>
              <a:ext uri="{FF2B5EF4-FFF2-40B4-BE49-F238E27FC236}">
                <a16:creationId xmlns:a16="http://schemas.microsoft.com/office/drawing/2014/main" id="{1441A72C-4CD4-1B85-2F2C-9519DFBA483A}"/>
              </a:ext>
            </a:extLst>
          </p:cNvPr>
          <p:cNvSpPr>
            <a:spLocks noGrp="1"/>
          </p:cNvSpPr>
          <p:nvPr>
            <p:ph sz="quarter" idx="13"/>
          </p:nvPr>
        </p:nvSpPr>
        <p:spPr/>
        <p:txBody>
          <a:bodyPr vert="horz" lIns="0" tIns="0" rIns="0" bIns="0" rtlCol="0" anchor="t">
            <a:normAutofit/>
          </a:bodyPr>
          <a:lstStyle/>
          <a:p>
            <a:endParaRPr lang="es-CL" noProof="0"/>
          </a:p>
          <a:p>
            <a:pPr lvl="0"/>
            <a:endParaRPr lang="es-CL" noProof="0"/>
          </a:p>
        </p:txBody>
      </p:sp>
      <p:graphicFrame>
        <p:nvGraphicFramePr>
          <p:cNvPr id="4" name="Marcador de contenido 3">
            <a:extLst>
              <a:ext uri="{FF2B5EF4-FFF2-40B4-BE49-F238E27FC236}">
                <a16:creationId xmlns:a16="http://schemas.microsoft.com/office/drawing/2014/main" id="{3AE87B65-17E6-DE54-F7AC-1FFBE3241A95}"/>
              </a:ext>
            </a:extLst>
          </p:cNvPr>
          <p:cNvGraphicFramePr>
            <a:graphicFrameLocks/>
          </p:cNvGraphicFramePr>
          <p:nvPr>
            <p:extLst>
              <p:ext uri="{D42A27DB-BD31-4B8C-83A1-F6EECF244321}">
                <p14:modId xmlns:p14="http://schemas.microsoft.com/office/powerpoint/2010/main" val="2210202941"/>
              </p:ext>
            </p:extLst>
          </p:nvPr>
        </p:nvGraphicFramePr>
        <p:xfrm>
          <a:off x="164328" y="1486438"/>
          <a:ext cx="11863344" cy="5220118"/>
        </p:xfrm>
        <a:graphic>
          <a:graphicData uri="http://schemas.openxmlformats.org/drawingml/2006/table">
            <a:tbl>
              <a:tblPr firstRow="1" bandRow="1">
                <a:solidFill>
                  <a:srgbClr val="CCFFFF"/>
                </a:solidFill>
                <a:tableStyleId>{72833802-FEF1-4C79-8D5D-14CF1EAF98D9}</a:tableStyleId>
              </a:tblPr>
              <a:tblGrid>
                <a:gridCol w="3249661">
                  <a:extLst>
                    <a:ext uri="{9D8B030D-6E8A-4147-A177-3AD203B41FA5}">
                      <a16:colId xmlns:a16="http://schemas.microsoft.com/office/drawing/2014/main" val="290997859"/>
                    </a:ext>
                  </a:extLst>
                </a:gridCol>
                <a:gridCol w="602040">
                  <a:extLst>
                    <a:ext uri="{9D8B030D-6E8A-4147-A177-3AD203B41FA5}">
                      <a16:colId xmlns:a16="http://schemas.microsoft.com/office/drawing/2014/main" val="3427875623"/>
                    </a:ext>
                  </a:extLst>
                </a:gridCol>
                <a:gridCol w="602040">
                  <a:extLst>
                    <a:ext uri="{9D8B030D-6E8A-4147-A177-3AD203B41FA5}">
                      <a16:colId xmlns:a16="http://schemas.microsoft.com/office/drawing/2014/main" val="252946195"/>
                    </a:ext>
                  </a:extLst>
                </a:gridCol>
                <a:gridCol w="602040">
                  <a:extLst>
                    <a:ext uri="{9D8B030D-6E8A-4147-A177-3AD203B41FA5}">
                      <a16:colId xmlns:a16="http://schemas.microsoft.com/office/drawing/2014/main" val="3611269109"/>
                    </a:ext>
                  </a:extLst>
                </a:gridCol>
                <a:gridCol w="500760">
                  <a:extLst>
                    <a:ext uri="{9D8B030D-6E8A-4147-A177-3AD203B41FA5}">
                      <a16:colId xmlns:a16="http://schemas.microsoft.com/office/drawing/2014/main" val="2159194564"/>
                    </a:ext>
                  </a:extLst>
                </a:gridCol>
                <a:gridCol w="500760">
                  <a:extLst>
                    <a:ext uri="{9D8B030D-6E8A-4147-A177-3AD203B41FA5}">
                      <a16:colId xmlns:a16="http://schemas.microsoft.com/office/drawing/2014/main" val="1670180359"/>
                    </a:ext>
                  </a:extLst>
                </a:gridCol>
                <a:gridCol w="500760">
                  <a:extLst>
                    <a:ext uri="{9D8B030D-6E8A-4147-A177-3AD203B41FA5}">
                      <a16:colId xmlns:a16="http://schemas.microsoft.com/office/drawing/2014/main" val="957867126"/>
                    </a:ext>
                  </a:extLst>
                </a:gridCol>
                <a:gridCol w="500760">
                  <a:extLst>
                    <a:ext uri="{9D8B030D-6E8A-4147-A177-3AD203B41FA5}">
                      <a16:colId xmlns:a16="http://schemas.microsoft.com/office/drawing/2014/main" val="2064193756"/>
                    </a:ext>
                  </a:extLst>
                </a:gridCol>
                <a:gridCol w="500760">
                  <a:extLst>
                    <a:ext uri="{9D8B030D-6E8A-4147-A177-3AD203B41FA5}">
                      <a16:colId xmlns:a16="http://schemas.microsoft.com/office/drawing/2014/main" val="422696542"/>
                    </a:ext>
                  </a:extLst>
                </a:gridCol>
                <a:gridCol w="500760">
                  <a:extLst>
                    <a:ext uri="{9D8B030D-6E8A-4147-A177-3AD203B41FA5}">
                      <a16:colId xmlns:a16="http://schemas.microsoft.com/office/drawing/2014/main" val="2482569155"/>
                    </a:ext>
                  </a:extLst>
                </a:gridCol>
                <a:gridCol w="500760">
                  <a:extLst>
                    <a:ext uri="{9D8B030D-6E8A-4147-A177-3AD203B41FA5}">
                      <a16:colId xmlns:a16="http://schemas.microsoft.com/office/drawing/2014/main" val="1497260691"/>
                    </a:ext>
                  </a:extLst>
                </a:gridCol>
                <a:gridCol w="500760">
                  <a:extLst>
                    <a:ext uri="{9D8B030D-6E8A-4147-A177-3AD203B41FA5}">
                      <a16:colId xmlns:a16="http://schemas.microsoft.com/office/drawing/2014/main" val="1308400009"/>
                    </a:ext>
                  </a:extLst>
                </a:gridCol>
                <a:gridCol w="712990">
                  <a:extLst>
                    <a:ext uri="{9D8B030D-6E8A-4147-A177-3AD203B41FA5}">
                      <a16:colId xmlns:a16="http://schemas.microsoft.com/office/drawing/2014/main" val="255744515"/>
                    </a:ext>
                  </a:extLst>
                </a:gridCol>
                <a:gridCol w="712990">
                  <a:extLst>
                    <a:ext uri="{9D8B030D-6E8A-4147-A177-3AD203B41FA5}">
                      <a16:colId xmlns:a16="http://schemas.microsoft.com/office/drawing/2014/main" val="4132128363"/>
                    </a:ext>
                  </a:extLst>
                </a:gridCol>
                <a:gridCol w="1375503">
                  <a:extLst>
                    <a:ext uri="{9D8B030D-6E8A-4147-A177-3AD203B41FA5}">
                      <a16:colId xmlns:a16="http://schemas.microsoft.com/office/drawing/2014/main" val="929688252"/>
                    </a:ext>
                  </a:extLst>
                </a:gridCol>
              </a:tblGrid>
              <a:tr h="936073">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lang="es-CL" noProof="0"/>
                        <a:t>Fase 1</a:t>
                      </a:r>
                    </a:p>
                    <a:p>
                      <a:pPr algn="ctr"/>
                      <a:r>
                        <a:rPr lang="es-CL" noProof="0"/>
                        <a:t>Planificación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gridSpan="8">
                  <a:txBody>
                    <a:bodyPr/>
                    <a:lstStyle/>
                    <a:p>
                      <a:pPr algn="ctr"/>
                      <a:r>
                        <a:rPr lang="es-CL" noProof="0"/>
                        <a:t>Fase 2</a:t>
                      </a:r>
                    </a:p>
                    <a:p>
                      <a:pPr algn="ctr"/>
                      <a:r>
                        <a:rPr lang="es-CL" noProof="0"/>
                        <a:t>Desarrollo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hMerge="1">
                  <a:txBody>
                    <a:bodyPr/>
                    <a:lstStyle/>
                    <a:p>
                      <a:endParaRPr lang="es-CL"/>
                    </a:p>
                  </a:txBody>
                  <a:tcPr/>
                </a:tc>
                <a:tc gridSpan="2">
                  <a:txBody>
                    <a:bodyPr/>
                    <a:lstStyle/>
                    <a:p>
                      <a:pPr algn="ctr"/>
                      <a:r>
                        <a:rPr lang="es-CL" noProof="0"/>
                        <a:t>Fase 3</a:t>
                      </a:r>
                    </a:p>
                    <a:p>
                      <a:pPr algn="ctr"/>
                      <a:r>
                        <a:rPr lang="es-CL" noProof="0"/>
                        <a:t>Marcha Blanca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s-CL"/>
                    </a:p>
                  </a:txBody>
                  <a:tcPr/>
                </a:tc>
                <a:tc>
                  <a:txBody>
                    <a:bodyPr/>
                    <a:lstStyle/>
                    <a:p>
                      <a:pPr algn="ctr"/>
                      <a:r>
                        <a:rPr lang="es-CL" noProof="0"/>
                        <a:t>Fase  4</a:t>
                      </a:r>
                    </a:p>
                    <a:p>
                      <a:pPr algn="ctr"/>
                      <a:r>
                        <a:rPr lang="es-CL" noProof="0"/>
                        <a:t>Despliegue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740488"/>
                  </a:ext>
                </a:extLst>
              </a:tr>
              <a:tr h="507733">
                <a:tc>
                  <a:txBody>
                    <a:bodyPr/>
                    <a:lstStyle/>
                    <a:p>
                      <a:r>
                        <a:rPr lang="es-CL" noProof="0"/>
                        <a:t>Actividades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pPr algn="ctr"/>
                      <a:r>
                        <a:rPr lang="es-CL" sz="1400" noProof="0"/>
                        <a:t>S1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tc>
                  <a:txBody>
                    <a:bodyPr/>
                    <a:lstStyle/>
                    <a:p>
                      <a:pPr algn="ctr"/>
                      <a:r>
                        <a:rPr lang="es-CL" sz="1400" noProof="0"/>
                        <a:t>S14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40000"/>
                        <a:lumOff val="60000"/>
                      </a:schemeClr>
                    </a:solidFill>
                  </a:tcPr>
                </a:tc>
                <a:extLst>
                  <a:ext uri="{0D108BD9-81ED-4DB2-BD59-A6C34878D82A}">
                    <a16:rowId xmlns:a16="http://schemas.microsoft.com/office/drawing/2014/main" val="3074562204"/>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1.1 Definir alcance del Proyecto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8885825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1.2 Análisis y Diseño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344571313"/>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2.1 Modulo control de usuarios</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40000"/>
                        <a:lumOff val="6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197451237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2.2 Modulo de inventario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488579705"/>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2.3 Módulo de Ordenes de Trabajo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60000"/>
                        <a:lumOff val="4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4017630630"/>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2.4 Módulo de Reportes</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75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3124563809"/>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3.1 QA y </a:t>
                      </a:r>
                      <a:r>
                        <a:rPr lang="es-CL" sz="1400" b="1" kern="1200" noProof="0" err="1">
                          <a:solidFill>
                            <a:schemeClr val="tx1"/>
                          </a:solidFill>
                          <a:effectLst/>
                        </a:rPr>
                        <a:t>Feedback</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4">
                        <a:lumMod val="50000"/>
                      </a:schemeClr>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extLst>
                  <a:ext uri="{0D108BD9-81ED-4DB2-BD59-A6C34878D82A}">
                    <a16:rowId xmlns:a16="http://schemas.microsoft.com/office/drawing/2014/main" val="280895137"/>
                  </a:ext>
                </a:extLst>
              </a:tr>
              <a:tr h="47203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L" sz="1400" b="1" kern="1200" noProof="0">
                          <a:solidFill>
                            <a:schemeClr val="tx1"/>
                          </a:solidFill>
                          <a:effectLst/>
                        </a:rPr>
                        <a:t>4.1 Despliegue Técnico</a:t>
                      </a:r>
                      <a:endParaRPr lang="es-CL" sz="1400" kern="1200" noProof="0">
                        <a:solidFill>
                          <a:schemeClr val="tx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2F6F7"/>
                    </a:solidFill>
                  </a:tcPr>
                </a:tc>
                <a:tc>
                  <a:txBody>
                    <a:bodyPr/>
                    <a:lstStyle/>
                    <a:p>
                      <a:endParaRPr lang="es-CL" noProof="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2231643641"/>
                  </a:ext>
                </a:extLst>
              </a:tr>
            </a:tbl>
          </a:graphicData>
        </a:graphic>
      </p:graphicFrame>
    </p:spTree>
    <p:extLst>
      <p:ext uri="{BB962C8B-B14F-4D97-AF65-F5344CB8AC3E}">
        <p14:creationId xmlns:p14="http://schemas.microsoft.com/office/powerpoint/2010/main" val="3213094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Imagen 9" descr="Diagrama, Esquemático&#10;&#10;El contenido generado por IA puede ser incorrecto.">
            <a:extLst>
              <a:ext uri="{FF2B5EF4-FFF2-40B4-BE49-F238E27FC236}">
                <a16:creationId xmlns:a16="http://schemas.microsoft.com/office/drawing/2014/main" id="{1ECD4ED9-7EF1-5319-9D10-9D0ACDADB3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8114333" cy="6858000"/>
          </a:xfrm>
          <a:prstGeom prst="rect">
            <a:avLst/>
          </a:prstGeom>
        </p:spPr>
      </p:pic>
      <p:sp>
        <p:nvSpPr>
          <p:cNvPr id="2" name="Título 1">
            <a:extLst>
              <a:ext uri="{FF2B5EF4-FFF2-40B4-BE49-F238E27FC236}">
                <a16:creationId xmlns:a16="http://schemas.microsoft.com/office/drawing/2014/main" id="{C7A2F34F-FBFF-B308-AF62-C31538B7ED7D}"/>
              </a:ext>
            </a:extLst>
          </p:cNvPr>
          <p:cNvSpPr>
            <a:spLocks noGrp="1"/>
          </p:cNvSpPr>
          <p:nvPr>
            <p:ph type="title"/>
          </p:nvPr>
        </p:nvSpPr>
        <p:spPr>
          <a:xfrm>
            <a:off x="8016254" y="3554261"/>
            <a:ext cx="5547643" cy="833200"/>
          </a:xfrm>
        </p:spPr>
        <p:txBody>
          <a:bodyPr/>
          <a:lstStyle/>
          <a:p>
            <a:r>
              <a:rPr lang="es-CL" sz="4000" noProof="0"/>
              <a:t>Modelo de datos</a:t>
            </a:r>
          </a:p>
        </p:txBody>
      </p:sp>
      <p:pic>
        <p:nvPicPr>
          <p:cNvPr id="8" name="Gráfico 7">
            <a:extLst>
              <a:ext uri="{FF2B5EF4-FFF2-40B4-BE49-F238E27FC236}">
                <a16:creationId xmlns:a16="http://schemas.microsoft.com/office/drawing/2014/main" id="{531F2855-7016-D4C2-82FD-B6BF6A914BE8}"/>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2162175" y="800100"/>
            <a:ext cx="7867650" cy="5257800"/>
          </a:xfrm>
          <a:prstGeom prst="rect">
            <a:avLst/>
          </a:prstGeom>
        </p:spPr>
      </p:pic>
    </p:spTree>
    <p:extLst>
      <p:ext uri="{BB962C8B-B14F-4D97-AF65-F5344CB8AC3E}">
        <p14:creationId xmlns:p14="http://schemas.microsoft.com/office/powerpoint/2010/main" val="30167046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CEPLUS.THEME" val="template.pptx"/>
</p:tagLst>
</file>

<file path=ppt/theme/theme1.xml><?xml version="1.0" encoding="utf-8"?>
<a:theme xmlns:a="http://schemas.openxmlformats.org/drawingml/2006/main" name="Custom">
  <a:themeElements>
    <a:clrScheme name="0227商业">
      <a:dk1>
        <a:srgbClr val="000000"/>
      </a:dk1>
      <a:lt1>
        <a:srgbClr val="FFFFFF"/>
      </a:lt1>
      <a:dk2>
        <a:srgbClr val="17406D"/>
      </a:dk2>
      <a:lt2>
        <a:srgbClr val="5F88FD"/>
      </a:lt2>
      <a:accent1>
        <a:srgbClr val="15BCFF"/>
      </a:accent1>
      <a:accent2>
        <a:srgbClr val="007DDA"/>
      </a:accent2>
      <a:accent3>
        <a:srgbClr val="024DE2"/>
      </a:accent3>
      <a:accent4>
        <a:srgbClr val="7CCA62"/>
      </a:accent4>
      <a:accent5>
        <a:srgbClr val="FB5731"/>
      </a:accent5>
      <a:accent6>
        <a:srgbClr val="F49100"/>
      </a:accent6>
      <a:hlink>
        <a:srgbClr val="FBE43B"/>
      </a:hlink>
      <a:folHlink>
        <a:srgbClr val="85DFD0"/>
      </a:folHlink>
    </a:clrScheme>
    <a:fontScheme name="Personalizado 1">
      <a:majorFont>
        <a:latin typeface="IBM Plex Sans Light"/>
        <a:ea typeface=""/>
        <a:cs typeface=""/>
      </a:majorFont>
      <a:minorFont>
        <a:latin typeface="Aptos"/>
        <a:ea typeface=""/>
        <a:cs typeface=""/>
      </a:minorFont>
    </a:fontScheme>
    <a:fmtScheme name="OfficePLUS">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PLUS"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rial"/>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67FBBEFD40724CA20725D6B3094130" ma:contentTypeVersion="14" ma:contentTypeDescription="Create a new document." ma:contentTypeScope="" ma:versionID="b563ecc397a77cd5d82b22a852f9d63c">
  <xsd:schema xmlns:xsd="http://www.w3.org/2001/XMLSchema" xmlns:xs="http://www.w3.org/2001/XMLSchema" xmlns:p="http://schemas.microsoft.com/office/2006/metadata/properties" xmlns:ns1="http://schemas.microsoft.com/sharepoint/v3" xmlns:ns2="21705155-b4ce-4c69-95dc-4fd6cb8c5571" xmlns:ns3="38de0ec0-4312-429b-9ba4-a6f7899b86f2" targetNamespace="http://schemas.microsoft.com/office/2006/metadata/properties" ma:root="true" ma:fieldsID="514fef1a96c1431b584933149cb0dc9f" ns1:_="" ns2:_="" ns3:_="">
    <xsd:import namespace="http://schemas.microsoft.com/sharepoint/v3"/>
    <xsd:import namespace="21705155-b4ce-4c69-95dc-4fd6cb8c5571"/>
    <xsd:import namespace="38de0ec0-4312-429b-9ba4-a6f7899b86f2"/>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element ref="ns2:MediaServiceBillingMetadata"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1705155-b4ce-4c69-95dc-4fd6cb8c5571"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BillingMetadata" ma:index="19"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8de0ec0-4312-429b-9ba4-a6f7899b86f2"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61ef2866-7176-4fd6-ae15-58358271bbbc}" ma:internalName="TaxCatchAll" ma:showField="CatchAllData" ma:web="38de0ec0-4312-429b-9ba4-a6f7899b86f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38de0ec0-4312-429b-9ba4-a6f7899b86f2" xsi:nil="true"/>
    <_ip_UnifiedCompliancePolicyProperties xmlns="http://schemas.microsoft.com/sharepoint/v3" xsi:nil="true"/>
    <lcf76f155ced4ddcb4097134ff3c332f xmlns="21705155-b4ce-4c69-95dc-4fd6cb8c5571">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5C30565-8F81-4B63-A6DA-15D20795E8BB}">
  <ds:schemaRefs>
    <ds:schemaRef ds:uri="21705155-b4ce-4c69-95dc-4fd6cb8c5571"/>
    <ds:schemaRef ds:uri="38de0ec0-4312-429b-9ba4-a6f7899b86f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2AE56A7-C0B1-422F-B93F-A1B9772F5342}">
  <ds:schemaRefs>
    <ds:schemaRef ds:uri="21705155-b4ce-4c69-95dc-4fd6cb8c5571"/>
    <ds:schemaRef ds:uri="38de0ec0-4312-429b-9ba4-a6f7899b86f2"/>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3439F29D-32A6-409A-A026-DEBF052F78D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2013 - 2022 Theme</Template>
  <Application>Microsoft Office PowerPoint</Application>
  <PresentationFormat>Widescreen</PresentationFormat>
  <Slides>13</Slides>
  <Notes>13</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Custom</vt:lpstr>
      <vt:lpstr>PowerPoint Presentation</vt:lpstr>
      <vt:lpstr>Descripción del proyecto</vt:lpstr>
      <vt:lpstr>Objetivos del proyecto</vt:lpstr>
      <vt:lpstr>EDT</vt:lpstr>
      <vt:lpstr>Alcances del Proyecto</vt:lpstr>
      <vt:lpstr>Metodología</vt:lpstr>
      <vt:lpstr>Tecnología a implementar</vt:lpstr>
      <vt:lpstr>Cronograma del Proyecto</vt:lpstr>
      <vt:lpstr>Modelo de datos</vt:lpstr>
      <vt:lpstr>Mockup</vt:lpstr>
      <vt:lpstr>Cierre</vt:lpstr>
      <vt:lpstr>Preguntas</vt:lpstr>
      <vt:lpstr>PowerPoint Presentation</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cp:keywords/>
  <dc:description/>
  <cp:revision>1</cp:revision>
  <dcterms:modified xsi:type="dcterms:W3CDTF">2025-04-07T15:17:06Z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0x0101001867FBBEFD40724CA20725D6B3094130</vt:lpwstr>
  </property>
</Properties>
</file>