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70" r:id="rId5"/>
    <p:sldId id="295" r:id="rId6"/>
    <p:sldId id="283" r:id="rId7"/>
    <p:sldId id="271" r:id="rId8"/>
    <p:sldId id="289" r:id="rId9"/>
    <p:sldId id="279" r:id="rId10"/>
    <p:sldId id="284" r:id="rId11"/>
    <p:sldId id="280" r:id="rId12"/>
    <p:sldId id="291" r:id="rId13"/>
    <p:sldId id="290" r:id="rId14"/>
    <p:sldId id="293" r:id="rId15"/>
    <p:sldId id="298" r:id="rId16"/>
    <p:sldId id="294" r:id="rId17"/>
    <p:sldId id="296" r:id="rId18"/>
    <p:sldId id="297" r:id="rId19"/>
    <p:sldId id="286" r:id="rId20"/>
    <p:sldId id="282" r:id="rId21"/>
    <p:sldId id="292" r:id="rId22"/>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563"/>
    <a:srgbClr val="3366FF"/>
    <a:srgbClr val="100B0B"/>
    <a:srgbClr val="1374F2"/>
    <a:srgbClr val="F2F6F7"/>
    <a:srgbClr val="F7F7F7"/>
    <a:srgbClr val="007DDA"/>
    <a:srgbClr val="00B4FA"/>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3C1E5C-9ADA-4BB5-BB7E-57829CDAC015}" v="15" dt="2025-06-17T01:46:58.58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232" y="26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nignacia hidalgo" userId="6722e36bc04244c6" providerId="Windows Live" clId="Web-{E22CA41D-58A9-9883-5F0B-3B9B11DADBF4}"/>
    <pc:docChg chg="addSld delSld modSld sldOrd">
      <pc:chgData name="blanignacia hidalgo" userId="6722e36bc04244c6" providerId="Windows Live" clId="Web-{E22CA41D-58A9-9883-5F0B-3B9B11DADBF4}" dt="2025-06-12T16:55:53.627" v="96" actId="20577"/>
      <pc:docMkLst>
        <pc:docMk/>
      </pc:docMkLst>
      <pc:sldChg chg="ord">
        <pc:chgData name="blanignacia hidalgo" userId="6722e36bc04244c6" providerId="Windows Live" clId="Web-{E22CA41D-58A9-9883-5F0B-3B9B11DADBF4}" dt="2025-06-12T16:26:44.216" v="28"/>
        <pc:sldMkLst>
          <pc:docMk/>
          <pc:sldMk cId="3213094213" sldId="280"/>
        </pc:sldMkLst>
      </pc:sldChg>
      <pc:sldChg chg="del">
        <pc:chgData name="blanignacia hidalgo" userId="6722e36bc04244c6" providerId="Windows Live" clId="Web-{E22CA41D-58A9-9883-5F0B-3B9B11DADBF4}" dt="2025-06-12T16:18:53.683" v="0"/>
        <pc:sldMkLst>
          <pc:docMk/>
          <pc:sldMk cId="3604394688" sldId="281"/>
        </pc:sldMkLst>
      </pc:sldChg>
      <pc:sldChg chg="ord">
        <pc:chgData name="blanignacia hidalgo" userId="6722e36bc04244c6" providerId="Windows Live" clId="Web-{E22CA41D-58A9-9883-5F0B-3B9B11DADBF4}" dt="2025-06-12T16:30:05.958" v="31"/>
        <pc:sldMkLst>
          <pc:docMk/>
          <pc:sldMk cId="649900069" sldId="284"/>
        </pc:sldMkLst>
      </pc:sldChg>
      <pc:sldChg chg="modSp ord">
        <pc:chgData name="blanignacia hidalgo" userId="6722e36bc04244c6" providerId="Windows Live" clId="Web-{E22CA41D-58A9-9883-5F0B-3B9B11DADBF4}" dt="2025-06-12T16:55:53.627" v="96" actId="20577"/>
        <pc:sldMkLst>
          <pc:docMk/>
          <pc:sldMk cId="2920749398" sldId="289"/>
        </pc:sldMkLst>
        <pc:spChg chg="mod">
          <ac:chgData name="blanignacia hidalgo" userId="6722e36bc04244c6" providerId="Windows Live" clId="Web-{E22CA41D-58A9-9883-5F0B-3B9B11DADBF4}" dt="2025-06-12T16:55:53.627" v="96" actId="20577"/>
          <ac:spMkLst>
            <pc:docMk/>
            <pc:sldMk cId="2920749398" sldId="289"/>
            <ac:spMk id="8" creationId="{6E837F23-0279-83F5-F5B9-F5E112AD113E}"/>
          </ac:spMkLst>
        </pc:spChg>
      </pc:sldChg>
      <pc:sldChg chg="addSp delSp modSp new ord">
        <pc:chgData name="blanignacia hidalgo" userId="6722e36bc04244c6" providerId="Windows Live" clId="Web-{E22CA41D-58A9-9883-5F0B-3B9B11DADBF4}" dt="2025-06-12T16:42:29.190" v="63"/>
        <pc:sldMkLst>
          <pc:docMk/>
          <pc:sldMk cId="1939312541" sldId="295"/>
        </pc:sldMkLst>
        <pc:spChg chg="mod">
          <ac:chgData name="blanignacia hidalgo" userId="6722e36bc04244c6" providerId="Windows Live" clId="Web-{E22CA41D-58A9-9883-5F0B-3B9B11DADBF4}" dt="2025-06-12T16:19:35.341" v="26" actId="20577"/>
          <ac:spMkLst>
            <pc:docMk/>
            <pc:sldMk cId="1939312541" sldId="295"/>
            <ac:spMk id="2" creationId="{3F4C2290-F0A6-2CD0-DFE9-DE9902982137}"/>
          </ac:spMkLst>
        </pc:spChg>
      </pc:sldChg>
      <pc:sldChg chg="delSp modSp new">
        <pc:chgData name="blanignacia hidalgo" userId="6722e36bc04244c6" providerId="Windows Live" clId="Web-{E22CA41D-58A9-9883-5F0B-3B9B11DADBF4}" dt="2025-06-12T16:40:32.560" v="62"/>
        <pc:sldMkLst>
          <pc:docMk/>
          <pc:sldMk cId="2442689543" sldId="296"/>
        </pc:sldMkLst>
        <pc:spChg chg="mod">
          <ac:chgData name="blanignacia hidalgo" userId="6722e36bc04244c6" providerId="Windows Live" clId="Web-{E22CA41D-58A9-9883-5F0B-3B9B11DADBF4}" dt="2025-06-12T16:39:32.964" v="56" actId="20577"/>
          <ac:spMkLst>
            <pc:docMk/>
            <pc:sldMk cId="2442689543" sldId="296"/>
            <ac:spMk id="2" creationId="{EC5BF805-0E66-36D3-46AC-B46713867DF2}"/>
          </ac:spMkLst>
        </pc:spChg>
      </pc:sldChg>
      <pc:sldChg chg="delSp modSp new">
        <pc:chgData name="blanignacia hidalgo" userId="6722e36bc04244c6" providerId="Windows Live" clId="Web-{E22CA41D-58A9-9883-5F0B-3B9B11DADBF4}" dt="2025-06-12T16:40:20.029" v="61"/>
        <pc:sldMkLst>
          <pc:docMk/>
          <pc:sldMk cId="1240950924" sldId="297"/>
        </pc:sldMkLst>
        <pc:spChg chg="mod">
          <ac:chgData name="blanignacia hidalgo" userId="6722e36bc04244c6" providerId="Windows Live" clId="Web-{E22CA41D-58A9-9883-5F0B-3B9B11DADBF4}" dt="2025-06-12T16:40:16.982" v="60" actId="14100"/>
          <ac:spMkLst>
            <pc:docMk/>
            <pc:sldMk cId="1240950924" sldId="297"/>
            <ac:spMk id="2" creationId="{0A1DCFDB-4FAD-911A-4BBD-6D93351DD265}"/>
          </ac:spMkLst>
        </pc:spChg>
      </pc:sldChg>
    </pc:docChg>
  </pc:docChgLst>
  <pc:docChgLst>
    <pc:chgData name="Nicolás Friz Pereira" userId="2a1eba85bce628ab" providerId="LiveId" clId="{8D3C1E5C-9ADA-4BB5-BB7E-57829CDAC015}"/>
    <pc:docChg chg="undo custSel addSld modSld sldOrd modMainMaster">
      <pc:chgData name="Nicolás Friz Pereira" userId="2a1eba85bce628ab" providerId="LiveId" clId="{8D3C1E5C-9ADA-4BB5-BB7E-57829CDAC015}" dt="2025-06-17T01:47:22.741" v="752" actId="1076"/>
      <pc:docMkLst>
        <pc:docMk/>
      </pc:docMkLst>
      <pc:sldChg chg="addSp delSp modSp mod modNotesTx">
        <pc:chgData name="Nicolás Friz Pereira" userId="2a1eba85bce628ab" providerId="LiveId" clId="{8D3C1E5C-9ADA-4BB5-BB7E-57829CDAC015}" dt="2025-06-17T01:37:21.581" v="698" actId="2"/>
        <pc:sldMkLst>
          <pc:docMk/>
          <pc:sldMk cId="2628484134" sldId="270"/>
        </pc:sldMkLst>
        <pc:spChg chg="mod">
          <ac:chgData name="Nicolás Friz Pereira" userId="2a1eba85bce628ab" providerId="LiveId" clId="{8D3C1E5C-9ADA-4BB5-BB7E-57829CDAC015}" dt="2025-06-16T21:52:56.146" v="647" actId="14100"/>
          <ac:spMkLst>
            <pc:docMk/>
            <pc:sldMk cId="2628484134" sldId="270"/>
            <ac:spMk id="26" creationId="{78848326-E9CB-FC78-81AD-3AFB2C215C56}"/>
          </ac:spMkLst>
        </pc:spChg>
        <pc:spChg chg="mod">
          <ac:chgData name="Nicolás Friz Pereira" userId="2a1eba85bce628ab" providerId="LiveId" clId="{8D3C1E5C-9ADA-4BB5-BB7E-57829CDAC015}" dt="2025-06-16T21:52:48.075" v="645" actId="122"/>
          <ac:spMkLst>
            <pc:docMk/>
            <pc:sldMk cId="2628484134" sldId="270"/>
            <ac:spMk id="71" creationId="{ACC83394-C51A-46B8-5282-9F054A03F9CF}"/>
          </ac:spMkLst>
        </pc:spChg>
        <pc:picChg chg="mod">
          <ac:chgData name="Nicolás Friz Pereira" userId="2a1eba85bce628ab" providerId="LiveId" clId="{8D3C1E5C-9ADA-4BB5-BB7E-57829CDAC015}" dt="2025-06-16T21:53:16.754" v="648" actId="14861"/>
          <ac:picMkLst>
            <pc:docMk/>
            <pc:sldMk cId="2628484134" sldId="270"/>
            <ac:picMk id="9" creationId="{EF4B3ABA-AE06-E3A4-BC6C-E08F59A9368E}"/>
          </ac:picMkLst>
        </pc:picChg>
      </pc:sldChg>
      <pc:sldChg chg="modNotesTx">
        <pc:chgData name="Nicolás Friz Pereira" userId="2a1eba85bce628ab" providerId="LiveId" clId="{8D3C1E5C-9ADA-4BB5-BB7E-57829CDAC015}" dt="2025-06-17T01:37:18.064" v="685" actId="2"/>
        <pc:sldMkLst>
          <pc:docMk/>
          <pc:sldMk cId="1842569064" sldId="271"/>
        </pc:sldMkLst>
      </pc:sldChg>
      <pc:sldChg chg="addSp delSp modSp mod modNotesTx">
        <pc:chgData name="Nicolás Friz Pereira" userId="2a1eba85bce628ab" providerId="LiveId" clId="{8D3C1E5C-9ADA-4BB5-BB7E-57829CDAC015}" dt="2025-06-17T01:42:47.651" v="717" actId="478"/>
        <pc:sldMkLst>
          <pc:docMk/>
          <pc:sldMk cId="3981404709" sldId="279"/>
        </pc:sldMkLst>
        <pc:picChg chg="mod">
          <ac:chgData name="Nicolás Friz Pereira" userId="2a1eba85bce628ab" providerId="LiveId" clId="{8D3C1E5C-9ADA-4BB5-BB7E-57829CDAC015}" dt="2025-06-17T01:42:31.881" v="711" actId="1076"/>
          <ac:picMkLst>
            <pc:docMk/>
            <pc:sldMk cId="3981404709" sldId="279"/>
            <ac:picMk id="4" creationId="{A19D5C33-23F3-5351-821A-F62DF0600F7B}"/>
          </ac:picMkLst>
        </pc:picChg>
        <pc:picChg chg="add del mod">
          <ac:chgData name="Nicolás Friz Pereira" userId="2a1eba85bce628ab" providerId="LiveId" clId="{8D3C1E5C-9ADA-4BB5-BB7E-57829CDAC015}" dt="2025-06-17T01:42:47.651" v="717" actId="478"/>
          <ac:picMkLst>
            <pc:docMk/>
            <pc:sldMk cId="3981404709" sldId="279"/>
            <ac:picMk id="6" creationId="{C05BF543-44BE-24D5-1C1A-8BBECF67E386}"/>
          </ac:picMkLst>
        </pc:picChg>
      </pc:sldChg>
      <pc:sldChg chg="modSp mod modNotesTx">
        <pc:chgData name="Nicolás Friz Pereira" userId="2a1eba85bce628ab" providerId="LiveId" clId="{8D3C1E5C-9ADA-4BB5-BB7E-57829CDAC015}" dt="2025-06-17T01:37:20.022" v="690" actId="2"/>
        <pc:sldMkLst>
          <pc:docMk/>
          <pc:sldMk cId="3213094213" sldId="280"/>
        </pc:sldMkLst>
        <pc:spChg chg="mod">
          <ac:chgData name="Nicolás Friz Pereira" userId="2a1eba85bce628ab" providerId="LiveId" clId="{8D3C1E5C-9ADA-4BB5-BB7E-57829CDAC015}" dt="2025-06-16T21:44:51.383" v="601" actId="1076"/>
          <ac:spMkLst>
            <pc:docMk/>
            <pc:sldMk cId="3213094213" sldId="280"/>
            <ac:spMk id="3" creationId="{FE72FE89-65A5-F314-4B7A-F875458689C9}"/>
          </ac:spMkLst>
        </pc:spChg>
        <pc:graphicFrameChg chg="mod modGraphic">
          <ac:chgData name="Nicolás Friz Pereira" userId="2a1eba85bce628ab" providerId="LiveId" clId="{8D3C1E5C-9ADA-4BB5-BB7E-57829CDAC015}" dt="2025-06-16T21:44:58.911" v="605" actId="1036"/>
          <ac:graphicFrameMkLst>
            <pc:docMk/>
            <pc:sldMk cId="3213094213" sldId="280"/>
            <ac:graphicFrameMk id="4" creationId="{3AE87B65-17E6-DE54-F7AC-1FFBE3241A95}"/>
          </ac:graphicFrameMkLst>
        </pc:graphicFrameChg>
      </pc:sldChg>
      <pc:sldChg chg="addSp modSp mod modNotesTx">
        <pc:chgData name="Nicolás Friz Pereira" userId="2a1eba85bce628ab" providerId="LiveId" clId="{8D3C1E5C-9ADA-4BB5-BB7E-57829CDAC015}" dt="2025-06-17T01:47:22.741" v="752" actId="1076"/>
        <pc:sldMkLst>
          <pc:docMk/>
          <pc:sldMk cId="1530057835" sldId="282"/>
        </pc:sldMkLst>
        <pc:spChg chg="mod">
          <ac:chgData name="Nicolás Friz Pereira" userId="2a1eba85bce628ab" providerId="LiveId" clId="{8D3C1E5C-9ADA-4BB5-BB7E-57829CDAC015}" dt="2025-06-17T01:47:20.451" v="751" actId="1076"/>
          <ac:spMkLst>
            <pc:docMk/>
            <pc:sldMk cId="1530057835" sldId="282"/>
            <ac:spMk id="3" creationId="{9F5805E2-C0DB-541A-D649-C762779D1BF8}"/>
          </ac:spMkLst>
        </pc:spChg>
        <pc:picChg chg="add mod">
          <ac:chgData name="Nicolás Friz Pereira" userId="2a1eba85bce628ab" providerId="LiveId" clId="{8D3C1E5C-9ADA-4BB5-BB7E-57829CDAC015}" dt="2025-06-17T01:47:22.741" v="752" actId="1076"/>
          <ac:picMkLst>
            <pc:docMk/>
            <pc:sldMk cId="1530057835" sldId="282"/>
            <ac:picMk id="4" creationId="{90EEF500-DA14-3952-ACFF-D180D724A72E}"/>
          </ac:picMkLst>
        </pc:picChg>
      </pc:sldChg>
      <pc:sldChg chg="addSp modSp mod modNotesTx">
        <pc:chgData name="Nicolás Friz Pereira" userId="2a1eba85bce628ab" providerId="LiveId" clId="{8D3C1E5C-9ADA-4BB5-BB7E-57829CDAC015}" dt="2025-06-17T01:41:11.891" v="702" actId="1076"/>
        <pc:sldMkLst>
          <pc:docMk/>
          <pc:sldMk cId="3839243183" sldId="283"/>
        </pc:sldMkLst>
        <pc:picChg chg="add mod">
          <ac:chgData name="Nicolás Friz Pereira" userId="2a1eba85bce628ab" providerId="LiveId" clId="{8D3C1E5C-9ADA-4BB5-BB7E-57829CDAC015}" dt="2025-06-17T01:41:11.891" v="702" actId="1076"/>
          <ac:picMkLst>
            <pc:docMk/>
            <pc:sldMk cId="3839243183" sldId="283"/>
            <ac:picMk id="5" creationId="{56621BC9-600B-7291-0B8A-637AF898307B}"/>
          </ac:picMkLst>
        </pc:picChg>
      </pc:sldChg>
      <pc:sldChg chg="modNotesTx">
        <pc:chgData name="Nicolás Friz Pereira" userId="2a1eba85bce628ab" providerId="LiveId" clId="{8D3C1E5C-9ADA-4BB5-BB7E-57829CDAC015}" dt="2025-06-17T01:37:19.797" v="689" actId="2"/>
        <pc:sldMkLst>
          <pc:docMk/>
          <pc:sldMk cId="649900069" sldId="284"/>
        </pc:sldMkLst>
      </pc:sldChg>
      <pc:sldChg chg="addSp delSp modSp mod modNotesTx">
        <pc:chgData name="Nicolás Friz Pereira" userId="2a1eba85bce628ab" providerId="LiveId" clId="{8D3C1E5C-9ADA-4BB5-BB7E-57829CDAC015}" dt="2025-06-17T01:37:20.991" v="695" actId="2"/>
        <pc:sldMkLst>
          <pc:docMk/>
          <pc:sldMk cId="1817978171" sldId="286"/>
        </pc:sldMkLst>
        <pc:spChg chg="add del mod">
          <ac:chgData name="Nicolás Friz Pereira" userId="2a1eba85bce628ab" providerId="LiveId" clId="{8D3C1E5C-9ADA-4BB5-BB7E-57829CDAC015}" dt="2025-06-16T21:50:38.961" v="630" actId="478"/>
          <ac:spMkLst>
            <pc:docMk/>
            <pc:sldMk cId="1817978171" sldId="286"/>
            <ac:spMk id="6" creationId="{E9D30D68-6AC8-1007-C958-470AFC5CB1D3}"/>
          </ac:spMkLst>
        </pc:spChg>
        <pc:picChg chg="add mod">
          <ac:chgData name="Nicolás Friz Pereira" userId="2a1eba85bce628ab" providerId="LiveId" clId="{8D3C1E5C-9ADA-4BB5-BB7E-57829CDAC015}" dt="2025-06-16T21:50:58.472" v="635" actId="14100"/>
          <ac:picMkLst>
            <pc:docMk/>
            <pc:sldMk cId="1817978171" sldId="286"/>
            <ac:picMk id="4" creationId="{26C35847-5504-EFC3-8603-C0C01C7E00D1}"/>
          </ac:picMkLst>
        </pc:picChg>
        <pc:picChg chg="del">
          <ac:chgData name="Nicolás Friz Pereira" userId="2a1eba85bce628ab" providerId="LiveId" clId="{8D3C1E5C-9ADA-4BB5-BB7E-57829CDAC015}" dt="2025-06-16T21:50:35.455" v="629" actId="478"/>
          <ac:picMkLst>
            <pc:docMk/>
            <pc:sldMk cId="1817978171" sldId="286"/>
            <ac:picMk id="8" creationId="{66FE44B5-1389-67AF-0C54-CCB1B56B1D15}"/>
          </ac:picMkLst>
        </pc:picChg>
      </pc:sldChg>
      <pc:sldChg chg="modSp mod modNotesTx">
        <pc:chgData name="Nicolás Friz Pereira" userId="2a1eba85bce628ab" providerId="LiveId" clId="{8D3C1E5C-9ADA-4BB5-BB7E-57829CDAC015}" dt="2025-06-17T01:37:18.913" v="686" actId="2"/>
        <pc:sldMkLst>
          <pc:docMk/>
          <pc:sldMk cId="2920749398" sldId="289"/>
        </pc:sldMkLst>
        <pc:spChg chg="mod">
          <ac:chgData name="Nicolás Friz Pereira" userId="2a1eba85bce628ab" providerId="LiveId" clId="{8D3C1E5C-9ADA-4BB5-BB7E-57829CDAC015}" dt="2025-06-13T02:33:01.799" v="229" actId="27636"/>
          <ac:spMkLst>
            <pc:docMk/>
            <pc:sldMk cId="2920749398" sldId="289"/>
            <ac:spMk id="2" creationId="{5A5C6898-3B4B-0512-90F1-BD24CFF51099}"/>
          </ac:spMkLst>
        </pc:spChg>
      </pc:sldChg>
      <pc:sldChg chg="modSp mod modNotesTx">
        <pc:chgData name="Nicolás Friz Pereira" userId="2a1eba85bce628ab" providerId="LiveId" clId="{8D3C1E5C-9ADA-4BB5-BB7E-57829CDAC015}" dt="2025-06-17T01:37:20.411" v="692" actId="2"/>
        <pc:sldMkLst>
          <pc:docMk/>
          <pc:sldMk cId="564309267" sldId="290"/>
        </pc:sldMkLst>
        <pc:spChg chg="mod">
          <ac:chgData name="Nicolás Friz Pereira" userId="2a1eba85bce628ab" providerId="LiveId" clId="{8D3C1E5C-9ADA-4BB5-BB7E-57829CDAC015}" dt="2025-06-13T02:33:25.598" v="240" actId="20577"/>
          <ac:spMkLst>
            <pc:docMk/>
            <pc:sldMk cId="564309267" sldId="290"/>
            <ac:spMk id="2" creationId="{C72412E0-E22E-5BD3-D248-478F859822B0}"/>
          </ac:spMkLst>
        </pc:spChg>
      </pc:sldChg>
      <pc:sldChg chg="addSp modSp mod modNotesTx">
        <pc:chgData name="Nicolás Friz Pereira" userId="2a1eba85bce628ab" providerId="LiveId" clId="{8D3C1E5C-9ADA-4BB5-BB7E-57829CDAC015}" dt="2025-06-17T01:42:15.021" v="708" actId="1076"/>
        <pc:sldMkLst>
          <pc:docMk/>
          <pc:sldMk cId="3016704639" sldId="291"/>
        </pc:sldMkLst>
        <pc:picChg chg="add mod">
          <ac:chgData name="Nicolás Friz Pereira" userId="2a1eba85bce628ab" providerId="LiveId" clId="{8D3C1E5C-9ADA-4BB5-BB7E-57829CDAC015}" dt="2025-06-17T01:42:15.021" v="708" actId="1076"/>
          <ac:picMkLst>
            <pc:docMk/>
            <pc:sldMk cId="3016704639" sldId="291"/>
            <ac:picMk id="4" creationId="{E5ED6E6C-47A6-600F-18FA-CDDDB23CACEB}"/>
          </ac:picMkLst>
        </pc:picChg>
        <pc:picChg chg="mod modCrop">
          <ac:chgData name="Nicolás Friz Pereira" userId="2a1eba85bce628ab" providerId="LiveId" clId="{8D3C1E5C-9ADA-4BB5-BB7E-57829CDAC015}" dt="2025-06-17T01:42:02.081" v="705" actId="1076"/>
          <ac:picMkLst>
            <pc:docMk/>
            <pc:sldMk cId="3016704639" sldId="291"/>
            <ac:picMk id="10" creationId="{1ECD4ED9-7EF1-5319-9D10-9D0ACDADB333}"/>
          </ac:picMkLst>
        </pc:picChg>
      </pc:sldChg>
      <pc:sldChg chg="modNotesTx">
        <pc:chgData name="Nicolás Friz Pereira" userId="2a1eba85bce628ab" providerId="LiveId" clId="{8D3C1E5C-9ADA-4BB5-BB7E-57829CDAC015}" dt="2025-06-17T01:37:21.361" v="697" actId="2"/>
        <pc:sldMkLst>
          <pc:docMk/>
          <pc:sldMk cId="778715370" sldId="292"/>
        </pc:sldMkLst>
      </pc:sldChg>
      <pc:sldChg chg="addSp modSp mod modNotesTx">
        <pc:chgData name="Nicolás Friz Pereira" userId="2a1eba85bce628ab" providerId="LiveId" clId="{8D3C1E5C-9ADA-4BB5-BB7E-57829CDAC015}" dt="2025-06-17T01:43:33.671" v="728" actId="1076"/>
        <pc:sldMkLst>
          <pc:docMk/>
          <pc:sldMk cId="3880988882" sldId="293"/>
        </pc:sldMkLst>
        <pc:spChg chg="mod">
          <ac:chgData name="Nicolás Friz Pereira" userId="2a1eba85bce628ab" providerId="LiveId" clId="{8D3C1E5C-9ADA-4BB5-BB7E-57829CDAC015}" dt="2025-06-17T01:43:30.401" v="727" actId="122"/>
          <ac:spMkLst>
            <pc:docMk/>
            <pc:sldMk cId="3880988882" sldId="293"/>
            <ac:spMk id="2" creationId="{92794DE8-00D0-B60F-8B00-462375917BC1}"/>
          </ac:spMkLst>
        </pc:spChg>
        <pc:picChg chg="mod">
          <ac:chgData name="Nicolás Friz Pereira" userId="2a1eba85bce628ab" providerId="LiveId" clId="{8D3C1E5C-9ADA-4BB5-BB7E-57829CDAC015}" dt="2025-06-17T01:43:09.496" v="720" actId="1076"/>
          <ac:picMkLst>
            <pc:docMk/>
            <pc:sldMk cId="3880988882" sldId="293"/>
            <ac:picMk id="3" creationId="{4DFA849F-310A-63A8-042A-A27774577396}"/>
          </ac:picMkLst>
        </pc:picChg>
        <pc:picChg chg="add mod">
          <ac:chgData name="Nicolás Friz Pereira" userId="2a1eba85bce628ab" providerId="LiveId" clId="{8D3C1E5C-9ADA-4BB5-BB7E-57829CDAC015}" dt="2025-06-17T01:43:33.671" v="728" actId="1076"/>
          <ac:picMkLst>
            <pc:docMk/>
            <pc:sldMk cId="3880988882" sldId="293"/>
            <ac:picMk id="5" creationId="{54278EC3-CC89-6154-D04E-FDA8EE0E9221}"/>
          </ac:picMkLst>
        </pc:picChg>
      </pc:sldChg>
      <pc:sldChg chg="addSp modSp mod">
        <pc:chgData name="Nicolás Friz Pereira" userId="2a1eba85bce628ab" providerId="LiveId" clId="{8D3C1E5C-9ADA-4BB5-BB7E-57829CDAC015}" dt="2025-06-17T01:45:16.521" v="738" actId="1076"/>
        <pc:sldMkLst>
          <pc:docMk/>
          <pc:sldMk cId="3099934781" sldId="294"/>
        </pc:sldMkLst>
        <pc:spChg chg="mod">
          <ac:chgData name="Nicolás Friz Pereira" userId="2a1eba85bce628ab" providerId="LiveId" clId="{8D3C1E5C-9ADA-4BB5-BB7E-57829CDAC015}" dt="2025-06-17T01:45:08.022" v="736" actId="1076"/>
          <ac:spMkLst>
            <pc:docMk/>
            <pc:sldMk cId="3099934781" sldId="294"/>
            <ac:spMk id="2" creationId="{FD86E9ED-62B4-6EF8-05BD-09540063C26A}"/>
          </ac:spMkLst>
        </pc:spChg>
        <pc:picChg chg="add mod">
          <ac:chgData name="Nicolás Friz Pereira" userId="2a1eba85bce628ab" providerId="LiveId" clId="{8D3C1E5C-9ADA-4BB5-BB7E-57829CDAC015}" dt="2025-06-17T01:44:22.201" v="729" actId="931"/>
          <ac:picMkLst>
            <pc:docMk/>
            <pc:sldMk cId="3099934781" sldId="294"/>
            <ac:picMk id="4" creationId="{AB20AE92-0CD1-DF3D-B60E-3DDAB90189B3}"/>
          </ac:picMkLst>
        </pc:picChg>
        <pc:picChg chg="add mod">
          <ac:chgData name="Nicolás Friz Pereira" userId="2a1eba85bce628ab" providerId="LiveId" clId="{8D3C1E5C-9ADA-4BB5-BB7E-57829CDAC015}" dt="2025-06-17T01:45:16.521" v="738" actId="1076"/>
          <ac:picMkLst>
            <pc:docMk/>
            <pc:sldMk cId="3099934781" sldId="294"/>
            <ac:picMk id="6" creationId="{E0F6EBC4-AD03-3EE5-C1B8-CA9D0CAA2E02}"/>
          </ac:picMkLst>
        </pc:picChg>
      </pc:sldChg>
      <pc:sldChg chg="addSp delSp modSp mod">
        <pc:chgData name="Nicolás Friz Pereira" userId="2a1eba85bce628ab" providerId="LiveId" clId="{8D3C1E5C-9ADA-4BB5-BB7E-57829CDAC015}" dt="2025-06-16T21:53:55.911" v="653" actId="34135"/>
        <pc:sldMkLst>
          <pc:docMk/>
          <pc:sldMk cId="1939312541" sldId="295"/>
        </pc:sldMkLst>
        <pc:spChg chg="mod ord">
          <ac:chgData name="Nicolás Friz Pereira" userId="2a1eba85bce628ab" providerId="LiveId" clId="{8D3C1E5C-9ADA-4BB5-BB7E-57829CDAC015}" dt="2025-06-13T02:09:46.409" v="52" actId="1076"/>
          <ac:spMkLst>
            <pc:docMk/>
            <pc:sldMk cId="1939312541" sldId="295"/>
            <ac:spMk id="2" creationId="{3F4C2290-F0A6-2CD0-DFE9-DE9902982137}"/>
          </ac:spMkLst>
        </pc:spChg>
        <pc:spChg chg="mod">
          <ac:chgData name="Nicolás Friz Pereira" userId="2a1eba85bce628ab" providerId="LiveId" clId="{8D3C1E5C-9ADA-4BB5-BB7E-57829CDAC015}" dt="2025-06-16T21:53:55.911" v="653" actId="34135"/>
          <ac:spMkLst>
            <pc:docMk/>
            <pc:sldMk cId="1939312541" sldId="295"/>
            <ac:spMk id="3" creationId="{5D43CF80-0D33-14A8-3DF9-7DEB121164E0}"/>
          </ac:spMkLst>
        </pc:spChg>
        <pc:spChg chg="mod topLvl">
          <ac:chgData name="Nicolás Friz Pereira" userId="2a1eba85bce628ab" providerId="LiveId" clId="{8D3C1E5C-9ADA-4BB5-BB7E-57829CDAC015}" dt="2025-06-16T21:53:55.911" v="653" actId="34135"/>
          <ac:spMkLst>
            <pc:docMk/>
            <pc:sldMk cId="1939312541" sldId="295"/>
            <ac:spMk id="19" creationId="{8170B47B-00D8-A13A-DDE1-C53738DF9328}"/>
          </ac:spMkLst>
        </pc:spChg>
        <pc:spChg chg="mod topLvl">
          <ac:chgData name="Nicolás Friz Pereira" userId="2a1eba85bce628ab" providerId="LiveId" clId="{8D3C1E5C-9ADA-4BB5-BB7E-57829CDAC015}" dt="2025-06-16T21:53:55.911" v="653" actId="34135"/>
          <ac:spMkLst>
            <pc:docMk/>
            <pc:sldMk cId="1939312541" sldId="295"/>
            <ac:spMk id="20" creationId="{812167D9-ACBB-2F9C-FAD0-5C5909D96A13}"/>
          </ac:spMkLst>
        </pc:spChg>
        <pc:spChg chg="mod">
          <ac:chgData name="Nicolás Friz Pereira" userId="2a1eba85bce628ab" providerId="LiveId" clId="{8D3C1E5C-9ADA-4BB5-BB7E-57829CDAC015}" dt="2025-06-16T21:53:55.911" v="653" actId="34135"/>
          <ac:spMkLst>
            <pc:docMk/>
            <pc:sldMk cId="1939312541" sldId="295"/>
            <ac:spMk id="22" creationId="{4552CF79-63BD-FEDF-8081-7A53AE86FB31}"/>
          </ac:spMkLst>
        </pc:spChg>
        <pc:spChg chg="mod">
          <ac:chgData name="Nicolás Friz Pereira" userId="2a1eba85bce628ab" providerId="LiveId" clId="{8D3C1E5C-9ADA-4BB5-BB7E-57829CDAC015}" dt="2025-06-16T21:53:55.911" v="653" actId="34135"/>
          <ac:spMkLst>
            <pc:docMk/>
            <pc:sldMk cId="1939312541" sldId="295"/>
            <ac:spMk id="24" creationId="{056C0197-4F89-5F5F-4337-3D4E84F0AD37}"/>
          </ac:spMkLst>
        </pc:spChg>
        <pc:spChg chg="mod">
          <ac:chgData name="Nicolás Friz Pereira" userId="2a1eba85bce628ab" providerId="LiveId" clId="{8D3C1E5C-9ADA-4BB5-BB7E-57829CDAC015}" dt="2025-06-16T21:53:55.911" v="653" actId="34135"/>
          <ac:spMkLst>
            <pc:docMk/>
            <pc:sldMk cId="1939312541" sldId="295"/>
            <ac:spMk id="25" creationId="{B836E693-09A3-431B-6853-4EF8953682DE}"/>
          </ac:spMkLst>
        </pc:spChg>
        <pc:spChg chg="mod">
          <ac:chgData name="Nicolás Friz Pereira" userId="2a1eba85bce628ab" providerId="LiveId" clId="{8D3C1E5C-9ADA-4BB5-BB7E-57829CDAC015}" dt="2025-06-16T21:53:55.911" v="653" actId="34135"/>
          <ac:spMkLst>
            <pc:docMk/>
            <pc:sldMk cId="1939312541" sldId="295"/>
            <ac:spMk id="26" creationId="{10E1B994-4487-0AF8-849A-E100152E84B3}"/>
          </ac:spMkLst>
        </pc:spChg>
        <pc:spChg chg="mod">
          <ac:chgData name="Nicolás Friz Pereira" userId="2a1eba85bce628ab" providerId="LiveId" clId="{8D3C1E5C-9ADA-4BB5-BB7E-57829CDAC015}" dt="2025-06-16T21:53:55.911" v="653" actId="34135"/>
          <ac:spMkLst>
            <pc:docMk/>
            <pc:sldMk cId="1939312541" sldId="295"/>
            <ac:spMk id="27" creationId="{AAA45A6F-B070-145C-FE7A-D925A139EAF4}"/>
          </ac:spMkLst>
        </pc:spChg>
        <pc:spChg chg="mod">
          <ac:chgData name="Nicolás Friz Pereira" userId="2a1eba85bce628ab" providerId="LiveId" clId="{8D3C1E5C-9ADA-4BB5-BB7E-57829CDAC015}" dt="2025-06-16T21:53:55.911" v="653" actId="34135"/>
          <ac:spMkLst>
            <pc:docMk/>
            <pc:sldMk cId="1939312541" sldId="295"/>
            <ac:spMk id="28" creationId="{AD0D04CE-DCF7-86BB-7638-97A6785CBB17}"/>
          </ac:spMkLst>
        </pc:spChg>
        <pc:spChg chg="mod">
          <ac:chgData name="Nicolás Friz Pereira" userId="2a1eba85bce628ab" providerId="LiveId" clId="{8D3C1E5C-9ADA-4BB5-BB7E-57829CDAC015}" dt="2025-06-16T21:53:36.256" v="651" actId="165"/>
          <ac:spMkLst>
            <pc:docMk/>
            <pc:sldMk cId="1939312541" sldId="295"/>
            <ac:spMk id="29" creationId="{80E8C206-CDB9-C1FC-CA06-7BAE09630ECC}"/>
          </ac:spMkLst>
        </pc:spChg>
        <pc:spChg chg="mod">
          <ac:chgData name="Nicolás Friz Pereira" userId="2a1eba85bce628ab" providerId="LiveId" clId="{8D3C1E5C-9ADA-4BB5-BB7E-57829CDAC015}" dt="2025-06-16T21:53:55.911" v="653" actId="34135"/>
          <ac:spMkLst>
            <pc:docMk/>
            <pc:sldMk cId="1939312541" sldId="295"/>
            <ac:spMk id="30" creationId="{816BD196-F18E-2C4E-603D-2F2D96350B7A}"/>
          </ac:spMkLst>
        </pc:spChg>
        <pc:grpChg chg="add mod">
          <ac:chgData name="Nicolás Friz Pereira" userId="2a1eba85bce628ab" providerId="LiveId" clId="{8D3C1E5C-9ADA-4BB5-BB7E-57829CDAC015}" dt="2025-06-16T21:53:45.249" v="652" actId="338"/>
          <ac:grpSpMkLst>
            <pc:docMk/>
            <pc:sldMk cId="1939312541" sldId="295"/>
            <ac:grpSpMk id="4" creationId="{24E10B1E-C3EE-D67F-26E0-56543DAE9C3B}"/>
          </ac:grpSpMkLst>
        </pc:grpChg>
        <pc:grpChg chg="add mod">
          <ac:chgData name="Nicolás Friz Pereira" userId="2a1eba85bce628ab" providerId="LiveId" clId="{8D3C1E5C-9ADA-4BB5-BB7E-57829CDAC015}" dt="2025-06-16T21:53:45.249" v="652" actId="338"/>
          <ac:grpSpMkLst>
            <pc:docMk/>
            <pc:sldMk cId="1939312541" sldId="295"/>
            <ac:grpSpMk id="5" creationId="{469C86DB-CA28-3942-6635-ABC69AC33181}"/>
          </ac:grpSpMkLst>
        </pc:grpChg>
        <pc:grpChg chg="mod">
          <ac:chgData name="Nicolás Friz Pereira" userId="2a1eba85bce628ab" providerId="LiveId" clId="{8D3C1E5C-9ADA-4BB5-BB7E-57829CDAC015}" dt="2025-06-16T21:53:45.249" v="652" actId="338"/>
          <ac:grpSpMkLst>
            <pc:docMk/>
            <pc:sldMk cId="1939312541" sldId="295"/>
            <ac:grpSpMk id="21" creationId="{A5761A19-1D31-2020-E531-AA5B69906CFE}"/>
          </ac:grpSpMkLst>
        </pc:grpChg>
        <pc:picChg chg="add mod">
          <ac:chgData name="Nicolás Friz Pereira" userId="2a1eba85bce628ab" providerId="LiveId" clId="{8D3C1E5C-9ADA-4BB5-BB7E-57829CDAC015}" dt="2025-06-13T02:13:43.850" v="68" actId="34135"/>
          <ac:picMkLst>
            <pc:docMk/>
            <pc:sldMk cId="1939312541" sldId="295"/>
            <ac:picMk id="7" creationId="{71627666-7A98-454E-EBE1-6771A019510C}"/>
          </ac:picMkLst>
        </pc:picChg>
        <pc:picChg chg="add mod">
          <ac:chgData name="Nicolás Friz Pereira" userId="2a1eba85bce628ab" providerId="LiveId" clId="{8D3C1E5C-9ADA-4BB5-BB7E-57829CDAC015}" dt="2025-06-16T21:53:28.205" v="650" actId="1076"/>
          <ac:picMkLst>
            <pc:docMk/>
            <pc:sldMk cId="1939312541" sldId="295"/>
            <ac:picMk id="9" creationId="{37BF7F00-39E4-483D-4896-6C91BF317B9E}"/>
          </ac:picMkLst>
        </pc:picChg>
        <pc:picChg chg="add mod">
          <ac:chgData name="Nicolás Friz Pereira" userId="2a1eba85bce628ab" providerId="LiveId" clId="{8D3C1E5C-9ADA-4BB5-BB7E-57829CDAC015}" dt="2025-06-13T02:14:00.941" v="74" actId="1076"/>
          <ac:picMkLst>
            <pc:docMk/>
            <pc:sldMk cId="1939312541" sldId="295"/>
            <ac:picMk id="11" creationId="{38290614-BDB3-6B55-7C8E-72568034CA91}"/>
          </ac:picMkLst>
        </pc:picChg>
        <pc:picChg chg="add mod">
          <ac:chgData name="Nicolás Friz Pereira" userId="2a1eba85bce628ab" providerId="LiveId" clId="{8D3C1E5C-9ADA-4BB5-BB7E-57829CDAC015}" dt="2025-06-16T21:53:45.249" v="652" actId="338"/>
          <ac:picMkLst>
            <pc:docMk/>
            <pc:sldMk cId="1939312541" sldId="295"/>
            <ac:picMk id="13" creationId="{39D2201B-32AD-7CDB-17EC-BA01CF7FE489}"/>
          </ac:picMkLst>
        </pc:picChg>
        <pc:picChg chg="add mod">
          <ac:chgData name="Nicolás Friz Pereira" userId="2a1eba85bce628ab" providerId="LiveId" clId="{8D3C1E5C-9ADA-4BB5-BB7E-57829CDAC015}" dt="2025-06-16T21:53:45.249" v="652" actId="338"/>
          <ac:picMkLst>
            <pc:docMk/>
            <pc:sldMk cId="1939312541" sldId="295"/>
            <ac:picMk id="15" creationId="{13235F45-8136-3054-7901-328B807A47A0}"/>
          </ac:picMkLst>
        </pc:picChg>
        <pc:picChg chg="add mod">
          <ac:chgData name="Nicolás Friz Pereira" userId="2a1eba85bce628ab" providerId="LiveId" clId="{8D3C1E5C-9ADA-4BB5-BB7E-57829CDAC015}" dt="2025-06-13T02:25:03.780" v="147" actId="688"/>
          <ac:picMkLst>
            <pc:docMk/>
            <pc:sldMk cId="1939312541" sldId="295"/>
            <ac:picMk id="36" creationId="{F32EB932-F6F4-D0AC-7D34-4FF1551ED773}"/>
          </ac:picMkLst>
        </pc:picChg>
        <pc:picChg chg="add mod">
          <ac:chgData name="Nicolás Friz Pereira" userId="2a1eba85bce628ab" providerId="LiveId" clId="{8D3C1E5C-9ADA-4BB5-BB7E-57829CDAC015}" dt="2025-06-13T02:25:45" v="152" actId="1076"/>
          <ac:picMkLst>
            <pc:docMk/>
            <pc:sldMk cId="1939312541" sldId="295"/>
            <ac:picMk id="42" creationId="{AEFC1BAE-0598-5D60-DD9A-45573768AE3D}"/>
          </ac:picMkLst>
        </pc:picChg>
        <pc:picChg chg="add mod">
          <ac:chgData name="Nicolás Friz Pereira" userId="2a1eba85bce628ab" providerId="LiveId" clId="{8D3C1E5C-9ADA-4BB5-BB7E-57829CDAC015}" dt="2025-06-13T02:30:22.277" v="190" actId="1076"/>
          <ac:picMkLst>
            <pc:docMk/>
            <pc:sldMk cId="1939312541" sldId="295"/>
            <ac:picMk id="44" creationId="{6D42DA3A-E86E-31F1-F212-690F27917C90}"/>
          </ac:picMkLst>
        </pc:picChg>
        <pc:picChg chg="add mod">
          <ac:chgData name="Nicolás Friz Pereira" userId="2a1eba85bce628ab" providerId="LiveId" clId="{8D3C1E5C-9ADA-4BB5-BB7E-57829CDAC015}" dt="2025-06-13T02:28:22.559" v="187" actId="1038"/>
          <ac:picMkLst>
            <pc:docMk/>
            <pc:sldMk cId="1939312541" sldId="295"/>
            <ac:picMk id="48" creationId="{58AEE9DA-75B6-49E6-7276-FE250302F959}"/>
          </ac:picMkLst>
        </pc:picChg>
        <pc:picChg chg="add mod">
          <ac:chgData name="Nicolás Friz Pereira" userId="2a1eba85bce628ab" providerId="LiveId" clId="{8D3C1E5C-9ADA-4BB5-BB7E-57829CDAC015}" dt="2025-06-13T02:30:51.733" v="227" actId="1037"/>
          <ac:picMkLst>
            <pc:docMk/>
            <pc:sldMk cId="1939312541" sldId="295"/>
            <ac:picMk id="50" creationId="{B3E4FED5-6131-82DB-9DC9-1BF309C243CA}"/>
          </ac:picMkLst>
        </pc:picChg>
      </pc:sldChg>
      <pc:sldChg chg="addSp modSp mod">
        <pc:chgData name="Nicolás Friz Pereira" userId="2a1eba85bce628ab" providerId="LiveId" clId="{8D3C1E5C-9ADA-4BB5-BB7E-57829CDAC015}" dt="2025-06-16T21:51:50.241" v="637" actId="122"/>
        <pc:sldMkLst>
          <pc:docMk/>
          <pc:sldMk cId="2442689543" sldId="296"/>
        </pc:sldMkLst>
        <pc:spChg chg="mod">
          <ac:chgData name="Nicolás Friz Pereira" userId="2a1eba85bce628ab" providerId="LiveId" clId="{8D3C1E5C-9ADA-4BB5-BB7E-57829CDAC015}" dt="2025-06-16T21:51:50.241" v="637" actId="122"/>
          <ac:spMkLst>
            <pc:docMk/>
            <pc:sldMk cId="2442689543" sldId="296"/>
            <ac:spMk id="2" creationId="{EC5BF805-0E66-36D3-46AC-B46713867DF2}"/>
          </ac:spMkLst>
        </pc:spChg>
        <pc:picChg chg="add mod">
          <ac:chgData name="Nicolás Friz Pereira" userId="2a1eba85bce628ab" providerId="LiveId" clId="{8D3C1E5C-9ADA-4BB5-BB7E-57829CDAC015}" dt="2025-06-16T21:47:42.622" v="626" actId="207"/>
          <ac:picMkLst>
            <pc:docMk/>
            <pc:sldMk cId="2442689543" sldId="296"/>
            <ac:picMk id="4" creationId="{A9C1DAD0-ECD6-ADE8-9626-BE68D85BB3A8}"/>
          </ac:picMkLst>
        </pc:picChg>
        <pc:picChg chg="add mod">
          <ac:chgData name="Nicolás Friz Pereira" userId="2a1eba85bce628ab" providerId="LiveId" clId="{8D3C1E5C-9ADA-4BB5-BB7E-57829CDAC015}" dt="2025-06-16T21:47:49.030" v="627" actId="207"/>
          <ac:picMkLst>
            <pc:docMk/>
            <pc:sldMk cId="2442689543" sldId="296"/>
            <ac:picMk id="6" creationId="{D89EAD4A-189B-0C1B-77B5-57FF65AD0A9F}"/>
          </ac:picMkLst>
        </pc:picChg>
      </pc:sldChg>
      <pc:sldChg chg="addSp delSp modSp mod">
        <pc:chgData name="Nicolás Friz Pereira" userId="2a1eba85bce628ab" providerId="LiveId" clId="{8D3C1E5C-9ADA-4BB5-BB7E-57829CDAC015}" dt="2025-06-17T01:46:01.581" v="744" actId="1076"/>
        <pc:sldMkLst>
          <pc:docMk/>
          <pc:sldMk cId="1240950924" sldId="297"/>
        </pc:sldMkLst>
        <pc:spChg chg="mod">
          <ac:chgData name="Nicolás Friz Pereira" userId="2a1eba85bce628ab" providerId="LiveId" clId="{8D3C1E5C-9ADA-4BB5-BB7E-57829CDAC015}" dt="2025-06-17T01:46:01.581" v="744" actId="1076"/>
          <ac:spMkLst>
            <pc:docMk/>
            <pc:sldMk cId="1240950924" sldId="297"/>
            <ac:spMk id="2" creationId="{0A1DCFDB-4FAD-911A-4BBD-6D93351DD265}"/>
          </ac:spMkLst>
        </pc:spChg>
        <pc:picChg chg="add del mod">
          <ac:chgData name="Nicolás Friz Pereira" userId="2a1eba85bce628ab" providerId="LiveId" clId="{8D3C1E5C-9ADA-4BB5-BB7E-57829CDAC015}" dt="2025-06-17T01:45:47.697" v="741" actId="478"/>
          <ac:picMkLst>
            <pc:docMk/>
            <pc:sldMk cId="1240950924" sldId="297"/>
            <ac:picMk id="4" creationId="{BF076266-7BCF-EBA2-55FB-E18270F17FE4}"/>
          </ac:picMkLst>
        </pc:picChg>
        <pc:picChg chg="add mod">
          <ac:chgData name="Nicolás Friz Pereira" userId="2a1eba85bce628ab" providerId="LiveId" clId="{8D3C1E5C-9ADA-4BB5-BB7E-57829CDAC015}" dt="2025-06-17T01:45:51.721" v="743" actId="1076"/>
          <ac:picMkLst>
            <pc:docMk/>
            <pc:sldMk cId="1240950924" sldId="297"/>
            <ac:picMk id="6" creationId="{FB50295F-B6C6-CCAC-FFEC-F42FEBE242FF}"/>
          </ac:picMkLst>
        </pc:picChg>
      </pc:sldChg>
      <pc:sldChg chg="addSp delSp modSp add mod ord modNotesTx">
        <pc:chgData name="Nicolás Friz Pereira" userId="2a1eba85bce628ab" providerId="LiveId" clId="{8D3C1E5C-9ADA-4BB5-BB7E-57829CDAC015}" dt="2025-06-17T01:37:20.775" v="694" actId="2"/>
        <pc:sldMkLst>
          <pc:docMk/>
          <pc:sldMk cId="2290433815" sldId="298"/>
        </pc:sldMkLst>
        <pc:spChg chg="mod">
          <ac:chgData name="Nicolás Friz Pereira" userId="2a1eba85bce628ab" providerId="LiveId" clId="{8D3C1E5C-9ADA-4BB5-BB7E-57829CDAC015}" dt="2025-06-17T01:06:30.136" v="677" actId="1076"/>
          <ac:spMkLst>
            <pc:docMk/>
            <pc:sldMk cId="2290433815" sldId="298"/>
            <ac:spMk id="2" creationId="{08490322-F46D-0382-8E9B-FDA9885E4942}"/>
          </ac:spMkLst>
        </pc:spChg>
        <pc:spChg chg="del">
          <ac:chgData name="Nicolás Friz Pereira" userId="2a1eba85bce628ab" providerId="LiveId" clId="{8D3C1E5C-9ADA-4BB5-BB7E-57829CDAC015}" dt="2025-06-17T01:06:23.436" v="676" actId="478"/>
          <ac:spMkLst>
            <pc:docMk/>
            <pc:sldMk cId="2290433815" sldId="298"/>
            <ac:spMk id="8" creationId="{7C70E567-8F67-A562-6A3B-0F1C67688731}"/>
          </ac:spMkLst>
        </pc:spChg>
        <pc:spChg chg="del">
          <ac:chgData name="Nicolás Friz Pereira" userId="2a1eba85bce628ab" providerId="LiveId" clId="{8D3C1E5C-9ADA-4BB5-BB7E-57829CDAC015}" dt="2025-06-17T01:06:23.436" v="676" actId="478"/>
          <ac:spMkLst>
            <pc:docMk/>
            <pc:sldMk cId="2290433815" sldId="298"/>
            <ac:spMk id="10" creationId="{37344991-C6D5-347B-B1AE-E056100BFB8F}"/>
          </ac:spMkLst>
        </pc:spChg>
        <pc:spChg chg="del">
          <ac:chgData name="Nicolás Friz Pereira" userId="2a1eba85bce628ab" providerId="LiveId" clId="{8D3C1E5C-9ADA-4BB5-BB7E-57829CDAC015}" dt="2025-06-17T01:06:23.436" v="676" actId="478"/>
          <ac:spMkLst>
            <pc:docMk/>
            <pc:sldMk cId="2290433815" sldId="298"/>
            <ac:spMk id="11" creationId="{B02CB5B5-0948-E3DA-E1A4-BC8DC4BFCFCA}"/>
          </ac:spMkLst>
        </pc:spChg>
        <pc:picChg chg="del">
          <ac:chgData name="Nicolás Friz Pereira" userId="2a1eba85bce628ab" providerId="LiveId" clId="{8D3C1E5C-9ADA-4BB5-BB7E-57829CDAC015}" dt="2025-06-17T01:06:23.436" v="676" actId="478"/>
          <ac:picMkLst>
            <pc:docMk/>
            <pc:sldMk cId="2290433815" sldId="298"/>
            <ac:picMk id="4" creationId="{3400AAAA-ABD9-7957-56F3-5096C4F660ED}"/>
          </ac:picMkLst>
        </pc:picChg>
        <pc:picChg chg="add mod">
          <ac:chgData name="Nicolás Friz Pereira" userId="2a1eba85bce628ab" providerId="LiveId" clId="{8D3C1E5C-9ADA-4BB5-BB7E-57829CDAC015}" dt="2025-06-17T01:36:45.992" v="683" actId="14826"/>
          <ac:picMkLst>
            <pc:docMk/>
            <pc:sldMk cId="2290433815" sldId="298"/>
            <ac:picMk id="5" creationId="{47800D89-3D06-47A4-E7E4-63939266B8E2}"/>
          </ac:picMkLst>
        </pc:picChg>
        <pc:picChg chg="del">
          <ac:chgData name="Nicolás Friz Pereira" userId="2a1eba85bce628ab" providerId="LiveId" clId="{8D3C1E5C-9ADA-4BB5-BB7E-57829CDAC015}" dt="2025-06-17T01:06:23.436" v="676" actId="478"/>
          <ac:picMkLst>
            <pc:docMk/>
            <pc:sldMk cId="2290433815" sldId="298"/>
            <ac:picMk id="6" creationId="{AE4AD094-39DF-AA24-1EFF-A293AD213E42}"/>
          </ac:picMkLst>
        </pc:picChg>
        <pc:picChg chg="del">
          <ac:chgData name="Nicolás Friz Pereira" userId="2a1eba85bce628ab" providerId="LiveId" clId="{8D3C1E5C-9ADA-4BB5-BB7E-57829CDAC015}" dt="2025-06-17T01:06:23.436" v="676" actId="478"/>
          <ac:picMkLst>
            <pc:docMk/>
            <pc:sldMk cId="2290433815" sldId="298"/>
            <ac:picMk id="7" creationId="{3EC4A4CC-732F-014A-39FA-B4488887D32A}"/>
          </ac:picMkLst>
        </pc:picChg>
      </pc:sldChg>
      <pc:sldMasterChg chg="modSldLayout">
        <pc:chgData name="Nicolás Friz Pereira" userId="2a1eba85bce628ab" providerId="LiveId" clId="{8D3C1E5C-9ADA-4BB5-BB7E-57829CDAC015}" dt="2025-06-13T02:44:58.645" v="330" actId="207"/>
        <pc:sldMasterMkLst>
          <pc:docMk/>
          <pc:sldMasterMk cId="0" sldId="2147483648"/>
        </pc:sldMasterMkLst>
        <pc:sldLayoutChg chg="modSp mod">
          <pc:chgData name="Nicolás Friz Pereira" userId="2a1eba85bce628ab" providerId="LiveId" clId="{8D3C1E5C-9ADA-4BB5-BB7E-57829CDAC015}" dt="2025-06-13T02:37:32.224" v="263" actId="207"/>
          <pc:sldLayoutMkLst>
            <pc:docMk/>
            <pc:sldMasterMk cId="0" sldId="2147483648"/>
            <pc:sldLayoutMk cId="3504703996" sldId="2147483650"/>
          </pc:sldLayoutMkLst>
          <pc:spChg chg="mod">
            <ac:chgData name="Nicolás Friz Pereira" userId="2a1eba85bce628ab" providerId="LiveId" clId="{8D3C1E5C-9ADA-4BB5-BB7E-57829CDAC015}" dt="2025-06-13T02:36:30.883" v="249" actId="207"/>
            <ac:spMkLst>
              <pc:docMk/>
              <pc:sldMasterMk cId="0" sldId="2147483648"/>
              <pc:sldLayoutMk cId="3504703996" sldId="2147483650"/>
              <ac:spMk id="3" creationId="{35B62877-1ECE-C895-2628-D7024147423A}"/>
            </ac:spMkLst>
          </pc:spChg>
          <pc:spChg chg="mod">
            <ac:chgData name="Nicolás Friz Pereira" userId="2a1eba85bce628ab" providerId="LiveId" clId="{8D3C1E5C-9ADA-4BB5-BB7E-57829CDAC015}" dt="2025-06-13T02:37:32.224" v="263" actId="207"/>
            <ac:spMkLst>
              <pc:docMk/>
              <pc:sldMasterMk cId="0" sldId="2147483648"/>
              <pc:sldLayoutMk cId="3504703996" sldId="2147483650"/>
              <ac:spMk id="5" creationId="{B492ADB2-587E-B1A9-AEBC-1F6E07F2E63B}"/>
            </ac:spMkLst>
          </pc:spChg>
          <pc:spChg chg="mod">
            <ac:chgData name="Nicolás Friz Pereira" userId="2a1eba85bce628ab" providerId="LiveId" clId="{8D3C1E5C-9ADA-4BB5-BB7E-57829CDAC015}" dt="2025-06-13T02:36:27.016" v="248" actId="207"/>
            <ac:spMkLst>
              <pc:docMk/>
              <pc:sldMasterMk cId="0" sldId="2147483648"/>
              <pc:sldLayoutMk cId="3504703996" sldId="2147483650"/>
              <ac:spMk id="9" creationId="{92E441E4-4327-1C3A-4D55-41FD3ECB9B62}"/>
            </ac:spMkLst>
          </pc:spChg>
        </pc:sldLayoutChg>
        <pc:sldLayoutChg chg="modSp mod">
          <pc:chgData name="Nicolás Friz Pereira" userId="2a1eba85bce628ab" providerId="LiveId" clId="{8D3C1E5C-9ADA-4BB5-BB7E-57829CDAC015}" dt="2025-06-13T02:37:52.300" v="265" actId="207"/>
          <pc:sldLayoutMkLst>
            <pc:docMk/>
            <pc:sldMasterMk cId="0" sldId="2147483648"/>
            <pc:sldLayoutMk cId="1694546867" sldId="2147483654"/>
          </pc:sldLayoutMkLst>
          <pc:spChg chg="mod">
            <ac:chgData name="Nicolás Friz Pereira" userId="2a1eba85bce628ab" providerId="LiveId" clId="{8D3C1E5C-9ADA-4BB5-BB7E-57829CDAC015}" dt="2025-06-13T02:36:49.640" v="254" actId="207"/>
            <ac:spMkLst>
              <pc:docMk/>
              <pc:sldMasterMk cId="0" sldId="2147483648"/>
              <pc:sldLayoutMk cId="1694546867" sldId="2147483654"/>
              <ac:spMk id="2" creationId="{5ABEA6E9-B107-316F-C7B8-6EAC137922A4}"/>
            </ac:spMkLst>
          </pc:spChg>
          <pc:spChg chg="mod">
            <ac:chgData name="Nicolás Friz Pereira" userId="2a1eba85bce628ab" providerId="LiveId" clId="{8D3C1E5C-9ADA-4BB5-BB7E-57829CDAC015}" dt="2025-06-13T02:36:51.221" v="255" actId="207"/>
            <ac:spMkLst>
              <pc:docMk/>
              <pc:sldMasterMk cId="0" sldId="2147483648"/>
              <pc:sldLayoutMk cId="1694546867" sldId="2147483654"/>
              <ac:spMk id="3" creationId="{6305CB43-6584-B990-A6AF-D56EDAC943B8}"/>
            </ac:spMkLst>
          </pc:spChg>
          <pc:spChg chg="mod">
            <ac:chgData name="Nicolás Friz Pereira" userId="2a1eba85bce628ab" providerId="LiveId" clId="{8D3C1E5C-9ADA-4BB5-BB7E-57829CDAC015}" dt="2025-06-13T02:37:52.300" v="265" actId="207"/>
            <ac:spMkLst>
              <pc:docMk/>
              <pc:sldMasterMk cId="0" sldId="2147483648"/>
              <pc:sldLayoutMk cId="1694546867" sldId="2147483654"/>
              <ac:spMk id="7" creationId="{757C57ED-577F-5153-1162-EAF7FD333421}"/>
            </ac:spMkLst>
          </pc:spChg>
        </pc:sldLayoutChg>
        <pc:sldLayoutChg chg="modSp mod">
          <pc:chgData name="Nicolás Friz Pereira" userId="2a1eba85bce628ab" providerId="LiveId" clId="{8D3C1E5C-9ADA-4BB5-BB7E-57829CDAC015}" dt="2025-06-13T02:40:01.312" v="287" actId="207"/>
          <pc:sldLayoutMkLst>
            <pc:docMk/>
            <pc:sldMasterMk cId="0" sldId="2147483648"/>
            <pc:sldLayoutMk cId="2215643313" sldId="2147483665"/>
          </pc:sldLayoutMkLst>
          <pc:spChg chg="mod">
            <ac:chgData name="Nicolás Friz Pereira" userId="2a1eba85bce628ab" providerId="LiveId" clId="{8D3C1E5C-9ADA-4BB5-BB7E-57829CDAC015}" dt="2025-06-13T02:39:41.316" v="283" actId="207"/>
            <ac:spMkLst>
              <pc:docMk/>
              <pc:sldMasterMk cId="0" sldId="2147483648"/>
              <pc:sldLayoutMk cId="2215643313" sldId="2147483665"/>
              <ac:spMk id="7" creationId="{C676AF1C-25E0-EBF0-0B1D-FA5F7D770210}"/>
            </ac:spMkLst>
          </pc:spChg>
          <pc:spChg chg="mod">
            <ac:chgData name="Nicolás Friz Pereira" userId="2a1eba85bce628ab" providerId="LiveId" clId="{8D3C1E5C-9ADA-4BB5-BB7E-57829CDAC015}" dt="2025-06-13T02:39:37.639" v="282" actId="207"/>
            <ac:spMkLst>
              <pc:docMk/>
              <pc:sldMasterMk cId="0" sldId="2147483648"/>
              <pc:sldLayoutMk cId="2215643313" sldId="2147483665"/>
              <ac:spMk id="8" creationId="{F60E189A-D955-6A7F-2779-ED5B5EB97BA0}"/>
            </ac:spMkLst>
          </pc:spChg>
          <pc:spChg chg="mod">
            <ac:chgData name="Nicolás Friz Pereira" userId="2a1eba85bce628ab" providerId="LiveId" clId="{8D3C1E5C-9ADA-4BB5-BB7E-57829CDAC015}" dt="2025-06-13T02:39:51.121" v="285" actId="207"/>
            <ac:spMkLst>
              <pc:docMk/>
              <pc:sldMasterMk cId="0" sldId="2147483648"/>
              <pc:sldLayoutMk cId="2215643313" sldId="2147483665"/>
              <ac:spMk id="10" creationId="{7F380B01-FB3F-7DD6-224D-B483747E33AD}"/>
            </ac:spMkLst>
          </pc:spChg>
          <pc:spChg chg="mod">
            <ac:chgData name="Nicolás Friz Pereira" userId="2a1eba85bce628ab" providerId="LiveId" clId="{8D3C1E5C-9ADA-4BB5-BB7E-57829CDAC015}" dt="2025-06-13T02:40:01.312" v="287" actId="207"/>
            <ac:spMkLst>
              <pc:docMk/>
              <pc:sldMasterMk cId="0" sldId="2147483648"/>
              <pc:sldLayoutMk cId="2215643313" sldId="2147483665"/>
              <ac:spMk id="11" creationId="{25FCF6D2-D22A-3276-796E-755059E35060}"/>
            </ac:spMkLst>
          </pc:spChg>
        </pc:sldLayoutChg>
        <pc:sldLayoutChg chg="modSp mod">
          <pc:chgData name="Nicolás Friz Pereira" userId="2a1eba85bce628ab" providerId="LiveId" clId="{8D3C1E5C-9ADA-4BB5-BB7E-57829CDAC015}" dt="2025-06-13T02:42:31.387" v="310" actId="207"/>
          <pc:sldLayoutMkLst>
            <pc:docMk/>
            <pc:sldMasterMk cId="0" sldId="2147483648"/>
            <pc:sldLayoutMk cId="1366852264" sldId="2147483667"/>
          </pc:sldLayoutMkLst>
          <pc:spChg chg="mod">
            <ac:chgData name="Nicolás Friz Pereira" userId="2a1eba85bce628ab" providerId="LiveId" clId="{8D3C1E5C-9ADA-4BB5-BB7E-57829CDAC015}" dt="2025-06-13T02:42:31.387" v="310" actId="207"/>
            <ac:spMkLst>
              <pc:docMk/>
              <pc:sldMasterMk cId="0" sldId="2147483648"/>
              <pc:sldLayoutMk cId="1366852264" sldId="2147483667"/>
              <ac:spMk id="21" creationId="{269FA094-1A8C-FF3E-020B-BE5688AA465C}"/>
            </ac:spMkLst>
          </pc:spChg>
          <pc:spChg chg="mod">
            <ac:chgData name="Nicolás Friz Pereira" userId="2a1eba85bce628ab" providerId="LiveId" clId="{8D3C1E5C-9ADA-4BB5-BB7E-57829CDAC015}" dt="2025-06-13T02:40:26.848" v="292" actId="207"/>
            <ac:spMkLst>
              <pc:docMk/>
              <pc:sldMasterMk cId="0" sldId="2147483648"/>
              <pc:sldLayoutMk cId="1366852264" sldId="2147483667"/>
              <ac:spMk id="22" creationId="{FEAE54C9-349B-EEFD-01BA-52EF837ACA99}"/>
            </ac:spMkLst>
          </pc:spChg>
          <pc:spChg chg="mod">
            <ac:chgData name="Nicolás Friz Pereira" userId="2a1eba85bce628ab" providerId="LiveId" clId="{8D3C1E5C-9ADA-4BB5-BB7E-57829CDAC015}" dt="2025-06-13T02:40:21.244" v="291" actId="207"/>
            <ac:spMkLst>
              <pc:docMk/>
              <pc:sldMasterMk cId="0" sldId="2147483648"/>
              <pc:sldLayoutMk cId="1366852264" sldId="2147483667"/>
              <ac:spMk id="23" creationId="{D9433BDD-AE57-6F96-8693-7E2D491ACC5B}"/>
            </ac:spMkLst>
          </pc:spChg>
        </pc:sldLayoutChg>
        <pc:sldLayoutChg chg="modSp mod">
          <pc:chgData name="Nicolás Friz Pereira" userId="2a1eba85bce628ab" providerId="LiveId" clId="{8D3C1E5C-9ADA-4BB5-BB7E-57829CDAC015}" dt="2025-06-13T02:41:07.790" v="301" actId="207"/>
          <pc:sldLayoutMkLst>
            <pc:docMk/>
            <pc:sldMasterMk cId="0" sldId="2147483648"/>
            <pc:sldLayoutMk cId="1717751786" sldId="2147483668"/>
          </pc:sldLayoutMkLst>
          <pc:spChg chg="mod">
            <ac:chgData name="Nicolás Friz Pereira" userId="2a1eba85bce628ab" providerId="LiveId" clId="{8D3C1E5C-9ADA-4BB5-BB7E-57829CDAC015}" dt="2025-06-13T02:40:39.325" v="295" actId="207"/>
            <ac:spMkLst>
              <pc:docMk/>
              <pc:sldMasterMk cId="0" sldId="2147483648"/>
              <pc:sldLayoutMk cId="1717751786" sldId="2147483668"/>
              <ac:spMk id="6" creationId="{285A2FB0-A9D4-F67C-4217-C01C336F90B9}"/>
            </ac:spMkLst>
          </pc:spChg>
          <pc:spChg chg="mod">
            <ac:chgData name="Nicolás Friz Pereira" userId="2a1eba85bce628ab" providerId="LiveId" clId="{8D3C1E5C-9ADA-4BB5-BB7E-57829CDAC015}" dt="2025-06-13T02:40:36.094" v="294" actId="207"/>
            <ac:spMkLst>
              <pc:docMk/>
              <pc:sldMasterMk cId="0" sldId="2147483648"/>
              <pc:sldLayoutMk cId="1717751786" sldId="2147483668"/>
              <ac:spMk id="8" creationId="{14442AF1-E4D2-F10A-B32F-2E74526257D0}"/>
            </ac:spMkLst>
          </pc:spChg>
          <pc:spChg chg="mod">
            <ac:chgData name="Nicolás Friz Pereira" userId="2a1eba85bce628ab" providerId="LiveId" clId="{8D3C1E5C-9ADA-4BB5-BB7E-57829CDAC015}" dt="2025-06-13T02:41:07.790" v="301" actId="207"/>
            <ac:spMkLst>
              <pc:docMk/>
              <pc:sldMasterMk cId="0" sldId="2147483648"/>
              <pc:sldLayoutMk cId="1717751786" sldId="2147483668"/>
              <ac:spMk id="11" creationId="{EEF99B1E-C976-1CCB-CC3E-9D2C53570AC6}"/>
            </ac:spMkLst>
          </pc:spChg>
          <pc:spChg chg="mod">
            <ac:chgData name="Nicolás Friz Pereira" userId="2a1eba85bce628ab" providerId="LiveId" clId="{8D3C1E5C-9ADA-4BB5-BB7E-57829CDAC015}" dt="2025-06-13T02:40:41.772" v="296" actId="207"/>
            <ac:spMkLst>
              <pc:docMk/>
              <pc:sldMasterMk cId="0" sldId="2147483648"/>
              <pc:sldLayoutMk cId="1717751786" sldId="2147483668"/>
              <ac:spMk id="12" creationId="{A06CF2DE-B200-6DAF-AECE-B0AC0EBBE85C}"/>
            </ac:spMkLst>
          </pc:spChg>
          <pc:spChg chg="mod">
            <ac:chgData name="Nicolás Friz Pereira" userId="2a1eba85bce628ab" providerId="LiveId" clId="{8D3C1E5C-9ADA-4BB5-BB7E-57829CDAC015}" dt="2025-06-13T02:40:52.101" v="298" actId="207"/>
            <ac:spMkLst>
              <pc:docMk/>
              <pc:sldMasterMk cId="0" sldId="2147483648"/>
              <pc:sldLayoutMk cId="1717751786" sldId="2147483668"/>
              <ac:spMk id="13" creationId="{98A648C6-FC37-4FD3-5FDC-5E5E3F26E8BD}"/>
            </ac:spMkLst>
          </pc:spChg>
          <pc:spChg chg="mod">
            <ac:chgData name="Nicolás Friz Pereira" userId="2a1eba85bce628ab" providerId="LiveId" clId="{8D3C1E5C-9ADA-4BB5-BB7E-57829CDAC015}" dt="2025-06-13T02:40:55.597" v="299" actId="207"/>
            <ac:spMkLst>
              <pc:docMk/>
              <pc:sldMasterMk cId="0" sldId="2147483648"/>
              <pc:sldLayoutMk cId="1717751786" sldId="2147483668"/>
              <ac:spMk id="14" creationId="{538FCA36-95FF-0CF9-4C71-A29C3BB461F6}"/>
            </ac:spMkLst>
          </pc:spChg>
          <pc:cxnChg chg="mod">
            <ac:chgData name="Nicolás Friz Pereira" userId="2a1eba85bce628ab" providerId="LiveId" clId="{8D3C1E5C-9ADA-4BB5-BB7E-57829CDAC015}" dt="2025-06-13T02:40:32.828" v="293" actId="208"/>
            <ac:cxnSpMkLst>
              <pc:docMk/>
              <pc:sldMasterMk cId="0" sldId="2147483648"/>
              <pc:sldLayoutMk cId="1717751786" sldId="2147483668"/>
              <ac:cxnSpMk id="2" creationId="{D50F56C8-02F6-1FF2-BC4F-491AE782A13F}"/>
            </ac:cxnSpMkLst>
          </pc:cxnChg>
        </pc:sldLayoutChg>
        <pc:sldLayoutChg chg="modSp mod">
          <pc:chgData name="Nicolás Friz Pereira" userId="2a1eba85bce628ab" providerId="LiveId" clId="{8D3C1E5C-9ADA-4BB5-BB7E-57829CDAC015}" dt="2025-06-13T02:42:14.714" v="309" actId="207"/>
          <pc:sldLayoutMkLst>
            <pc:docMk/>
            <pc:sldMasterMk cId="0" sldId="2147483648"/>
            <pc:sldLayoutMk cId="1541709344" sldId="2147483697"/>
          </pc:sldLayoutMkLst>
          <pc:spChg chg="mod">
            <ac:chgData name="Nicolás Friz Pereira" userId="2a1eba85bce628ab" providerId="LiveId" clId="{8D3C1E5C-9ADA-4BB5-BB7E-57829CDAC015}" dt="2025-06-13T02:42:07.201" v="307" actId="207"/>
            <ac:spMkLst>
              <pc:docMk/>
              <pc:sldMasterMk cId="0" sldId="2147483648"/>
              <pc:sldLayoutMk cId="1541709344" sldId="2147483697"/>
              <ac:spMk id="3" creationId="{DB733A1D-510F-48B2-3D98-68215649F5AF}"/>
            </ac:spMkLst>
          </pc:spChg>
          <pc:spChg chg="mod">
            <ac:chgData name="Nicolás Friz Pereira" userId="2a1eba85bce628ab" providerId="LiveId" clId="{8D3C1E5C-9ADA-4BB5-BB7E-57829CDAC015}" dt="2025-06-13T02:41:59.740" v="305" actId="207"/>
            <ac:spMkLst>
              <pc:docMk/>
              <pc:sldMasterMk cId="0" sldId="2147483648"/>
              <pc:sldLayoutMk cId="1541709344" sldId="2147483697"/>
              <ac:spMk id="4" creationId="{F7999891-11D4-E429-CDE9-3DF80CE2015A}"/>
            </ac:spMkLst>
          </pc:spChg>
          <pc:spChg chg="mod">
            <ac:chgData name="Nicolás Friz Pereira" userId="2a1eba85bce628ab" providerId="LiveId" clId="{8D3C1E5C-9ADA-4BB5-BB7E-57829CDAC015}" dt="2025-06-13T02:42:14.714" v="309" actId="207"/>
            <ac:spMkLst>
              <pc:docMk/>
              <pc:sldMasterMk cId="0" sldId="2147483648"/>
              <pc:sldLayoutMk cId="1541709344" sldId="2147483697"/>
              <ac:spMk id="10" creationId="{BD6CD142-9810-6E9E-811F-FBF95DAB136A}"/>
            </ac:spMkLst>
          </pc:spChg>
          <pc:spChg chg="mod">
            <ac:chgData name="Nicolás Friz Pereira" userId="2a1eba85bce628ab" providerId="LiveId" clId="{8D3C1E5C-9ADA-4BB5-BB7E-57829CDAC015}" dt="2025-06-13T02:41:51.231" v="304" actId="207"/>
            <ac:spMkLst>
              <pc:docMk/>
              <pc:sldMasterMk cId="0" sldId="2147483648"/>
              <pc:sldLayoutMk cId="1541709344" sldId="2147483697"/>
              <ac:spMk id="12" creationId="{20410E30-A3EF-7BFE-43CC-85D8B7FDC4C2}"/>
            </ac:spMkLst>
          </pc:spChg>
        </pc:sldLayoutChg>
        <pc:sldLayoutChg chg="modSp mod">
          <pc:chgData name="Nicolás Friz Pereira" userId="2a1eba85bce628ab" providerId="LiveId" clId="{8D3C1E5C-9ADA-4BB5-BB7E-57829CDAC015}" dt="2025-06-13T02:38:53.122" v="274" actId="208"/>
          <pc:sldLayoutMkLst>
            <pc:docMk/>
            <pc:sldMasterMk cId="0" sldId="2147483648"/>
            <pc:sldLayoutMk cId="3215425675" sldId="2147483705"/>
          </pc:sldLayoutMkLst>
          <pc:spChg chg="mod">
            <ac:chgData name="Nicolás Friz Pereira" userId="2a1eba85bce628ab" providerId="LiveId" clId="{8D3C1E5C-9ADA-4BB5-BB7E-57829CDAC015}" dt="2025-06-13T02:38:09.219" v="268" actId="207"/>
            <ac:spMkLst>
              <pc:docMk/>
              <pc:sldMasterMk cId="0" sldId="2147483648"/>
              <pc:sldLayoutMk cId="3215425675" sldId="2147483705"/>
              <ac:spMk id="6" creationId="{944FA9C6-3F37-9A7B-AE46-A7F949180780}"/>
            </ac:spMkLst>
          </pc:spChg>
          <pc:spChg chg="mod">
            <ac:chgData name="Nicolás Friz Pereira" userId="2a1eba85bce628ab" providerId="LiveId" clId="{8D3C1E5C-9ADA-4BB5-BB7E-57829CDAC015}" dt="2025-06-13T02:37:59.631" v="266" actId="207"/>
            <ac:spMkLst>
              <pc:docMk/>
              <pc:sldMasterMk cId="0" sldId="2147483648"/>
              <pc:sldLayoutMk cId="3215425675" sldId="2147483705"/>
              <ac:spMk id="8" creationId="{4EE6E05E-CA4A-59B6-994A-26ED66D7F727}"/>
            </ac:spMkLst>
          </pc:spChg>
          <pc:spChg chg="mod">
            <ac:chgData name="Nicolás Friz Pereira" userId="2a1eba85bce628ab" providerId="LiveId" clId="{8D3C1E5C-9ADA-4BB5-BB7E-57829CDAC015}" dt="2025-06-13T02:38:22.778" v="270" actId="207"/>
            <ac:spMkLst>
              <pc:docMk/>
              <pc:sldMasterMk cId="0" sldId="2147483648"/>
              <pc:sldLayoutMk cId="3215425675" sldId="2147483705"/>
              <ac:spMk id="10" creationId="{D11F1861-7394-91D1-3FB3-1C63CAD6CDAA}"/>
            </ac:spMkLst>
          </pc:spChg>
          <pc:spChg chg="mod">
            <ac:chgData name="Nicolás Friz Pereira" userId="2a1eba85bce628ab" providerId="LiveId" clId="{8D3C1E5C-9ADA-4BB5-BB7E-57829CDAC015}" dt="2025-06-13T02:38:31.971" v="272" actId="207"/>
            <ac:spMkLst>
              <pc:docMk/>
              <pc:sldMasterMk cId="0" sldId="2147483648"/>
              <pc:sldLayoutMk cId="3215425675" sldId="2147483705"/>
              <ac:spMk id="11" creationId="{CE94A473-0E2F-855B-9BE9-646566F82A57}"/>
            </ac:spMkLst>
          </pc:spChg>
          <pc:cxnChg chg="mod">
            <ac:chgData name="Nicolás Friz Pereira" userId="2a1eba85bce628ab" providerId="LiveId" clId="{8D3C1E5C-9ADA-4BB5-BB7E-57829CDAC015}" dt="2025-06-13T02:38:45.033" v="273" actId="208"/>
            <ac:cxnSpMkLst>
              <pc:docMk/>
              <pc:sldMasterMk cId="0" sldId="2147483648"/>
              <pc:sldLayoutMk cId="3215425675" sldId="2147483705"/>
              <ac:cxnSpMk id="3" creationId="{E6848015-40FC-D2CF-56EF-7B2B82A9A6AE}"/>
            </ac:cxnSpMkLst>
          </pc:cxnChg>
          <pc:cxnChg chg="mod">
            <ac:chgData name="Nicolás Friz Pereira" userId="2a1eba85bce628ab" providerId="LiveId" clId="{8D3C1E5C-9ADA-4BB5-BB7E-57829CDAC015}" dt="2025-06-13T02:38:53.122" v="274" actId="208"/>
            <ac:cxnSpMkLst>
              <pc:docMk/>
              <pc:sldMasterMk cId="0" sldId="2147483648"/>
              <pc:sldLayoutMk cId="3215425675" sldId="2147483705"/>
              <ac:cxnSpMk id="4" creationId="{172BA788-1AE9-2B5A-C0B2-C16236F3A348}"/>
            </ac:cxnSpMkLst>
          </pc:cxnChg>
        </pc:sldLayoutChg>
        <pc:sldLayoutChg chg="modSp mod">
          <pc:chgData name="Nicolás Friz Pereira" userId="2a1eba85bce628ab" providerId="LiveId" clId="{8D3C1E5C-9ADA-4BB5-BB7E-57829CDAC015}" dt="2025-06-13T02:37:43.621" v="264" actId="207"/>
          <pc:sldLayoutMkLst>
            <pc:docMk/>
            <pc:sldMasterMk cId="0" sldId="2147483648"/>
            <pc:sldLayoutMk cId="3796082144" sldId="2147483711"/>
          </pc:sldLayoutMkLst>
          <pc:spChg chg="mod">
            <ac:chgData name="Nicolás Friz Pereira" userId="2a1eba85bce628ab" providerId="LiveId" clId="{8D3C1E5C-9ADA-4BB5-BB7E-57829CDAC015}" dt="2025-06-13T02:36:33.932" v="250" actId="207"/>
            <ac:spMkLst>
              <pc:docMk/>
              <pc:sldMasterMk cId="0" sldId="2147483648"/>
              <pc:sldLayoutMk cId="3796082144" sldId="2147483711"/>
              <ac:spMk id="4" creationId="{6F10E236-0BF6-76AD-46AB-3DCC71CA33EA}"/>
            </ac:spMkLst>
          </pc:spChg>
          <pc:spChg chg="mod">
            <ac:chgData name="Nicolás Friz Pereira" userId="2a1eba85bce628ab" providerId="LiveId" clId="{8D3C1E5C-9ADA-4BB5-BB7E-57829CDAC015}" dt="2025-06-13T02:37:43.621" v="264" actId="207"/>
            <ac:spMkLst>
              <pc:docMk/>
              <pc:sldMasterMk cId="0" sldId="2147483648"/>
              <pc:sldLayoutMk cId="3796082144" sldId="2147483711"/>
              <ac:spMk id="9" creationId="{13F359CB-6E7F-AB72-12C6-FE1FA423F3CE}"/>
            </ac:spMkLst>
          </pc:spChg>
          <pc:spChg chg="mod">
            <ac:chgData name="Nicolás Friz Pereira" userId="2a1eba85bce628ab" providerId="LiveId" clId="{8D3C1E5C-9ADA-4BB5-BB7E-57829CDAC015}" dt="2025-06-13T02:36:36.045" v="251" actId="207"/>
            <ac:spMkLst>
              <pc:docMk/>
              <pc:sldMasterMk cId="0" sldId="2147483648"/>
              <pc:sldLayoutMk cId="3796082144" sldId="2147483711"/>
              <ac:spMk id="11" creationId="{57C928DF-3B7B-6F49-CF7D-FDEF5C3A95BB}"/>
            </ac:spMkLst>
          </pc:spChg>
        </pc:sldLayoutChg>
        <pc:sldLayoutChg chg="modSp mod">
          <pc:chgData name="Nicolás Friz Pereira" userId="2a1eba85bce628ab" providerId="LiveId" clId="{8D3C1E5C-9ADA-4BB5-BB7E-57829CDAC015}" dt="2025-06-13T02:36:59.447" v="258" actId="207"/>
          <pc:sldLayoutMkLst>
            <pc:docMk/>
            <pc:sldMasterMk cId="0" sldId="2147483648"/>
            <pc:sldLayoutMk cId="568763960" sldId="2147483758"/>
          </pc:sldLayoutMkLst>
          <pc:spChg chg="mod">
            <ac:chgData name="Nicolás Friz Pereira" userId="2a1eba85bce628ab" providerId="LiveId" clId="{8D3C1E5C-9ADA-4BB5-BB7E-57829CDAC015}" dt="2025-06-13T02:36:57.017" v="257" actId="207"/>
            <ac:spMkLst>
              <pc:docMk/>
              <pc:sldMasterMk cId="0" sldId="2147483648"/>
              <pc:sldLayoutMk cId="568763960" sldId="2147483758"/>
              <ac:spMk id="3" creationId="{76378701-6465-5DA7-D893-B28EDACEEB3C}"/>
            </ac:spMkLst>
          </pc:spChg>
          <pc:spChg chg="mod">
            <ac:chgData name="Nicolás Friz Pereira" userId="2a1eba85bce628ab" providerId="LiveId" clId="{8D3C1E5C-9ADA-4BB5-BB7E-57829CDAC015}" dt="2025-06-13T02:36:55.247" v="256" actId="207"/>
            <ac:spMkLst>
              <pc:docMk/>
              <pc:sldMasterMk cId="0" sldId="2147483648"/>
              <pc:sldLayoutMk cId="568763960" sldId="2147483758"/>
              <ac:spMk id="4" creationId="{5537B8F7-E751-7CEB-6DD9-B42C2FD723C2}"/>
            </ac:spMkLst>
          </pc:spChg>
          <pc:spChg chg="mod">
            <ac:chgData name="Nicolás Friz Pereira" userId="2a1eba85bce628ab" providerId="LiveId" clId="{8D3C1E5C-9ADA-4BB5-BB7E-57829CDAC015}" dt="2025-06-13T02:36:59.447" v="258" actId="207"/>
            <ac:spMkLst>
              <pc:docMk/>
              <pc:sldMasterMk cId="0" sldId="2147483648"/>
              <pc:sldLayoutMk cId="568763960" sldId="2147483758"/>
              <ac:spMk id="5" creationId="{0A5B844E-3667-B2D2-8C28-BCDE9C01DC22}"/>
            </ac:spMkLst>
          </pc:spChg>
        </pc:sldLayoutChg>
        <pc:sldLayoutChg chg="modSp mod">
          <pc:chgData name="Nicolás Friz Pereira" userId="2a1eba85bce628ab" providerId="LiveId" clId="{8D3C1E5C-9ADA-4BB5-BB7E-57829CDAC015}" dt="2025-06-13T02:37:20.717" v="262" actId="207"/>
          <pc:sldLayoutMkLst>
            <pc:docMk/>
            <pc:sldMasterMk cId="0" sldId="2147483648"/>
            <pc:sldLayoutMk cId="2609821645" sldId="2147483759"/>
          </pc:sldLayoutMkLst>
          <pc:spChg chg="mod">
            <ac:chgData name="Nicolás Friz Pereira" userId="2a1eba85bce628ab" providerId="LiveId" clId="{8D3C1E5C-9ADA-4BB5-BB7E-57829CDAC015}" dt="2025-06-13T02:37:14.300" v="260" actId="207"/>
            <ac:spMkLst>
              <pc:docMk/>
              <pc:sldMasterMk cId="0" sldId="2147483648"/>
              <pc:sldLayoutMk cId="2609821645" sldId="2147483759"/>
              <ac:spMk id="5" creationId="{C9D17E65-B7F6-BBA0-5C0A-13E21E39A360}"/>
            </ac:spMkLst>
          </pc:spChg>
          <pc:spChg chg="mod">
            <ac:chgData name="Nicolás Friz Pereira" userId="2a1eba85bce628ab" providerId="LiveId" clId="{8D3C1E5C-9ADA-4BB5-BB7E-57829CDAC015}" dt="2025-06-13T02:37:18.535" v="261" actId="207"/>
            <ac:spMkLst>
              <pc:docMk/>
              <pc:sldMasterMk cId="0" sldId="2147483648"/>
              <pc:sldLayoutMk cId="2609821645" sldId="2147483759"/>
              <ac:spMk id="6" creationId="{86971F90-0FB8-A46A-78E4-2016819D6C67}"/>
            </ac:spMkLst>
          </pc:spChg>
          <pc:spChg chg="mod">
            <ac:chgData name="Nicolás Friz Pereira" userId="2a1eba85bce628ab" providerId="LiveId" clId="{8D3C1E5C-9ADA-4BB5-BB7E-57829CDAC015}" dt="2025-06-13T02:37:20.717" v="262" actId="207"/>
            <ac:spMkLst>
              <pc:docMk/>
              <pc:sldMasterMk cId="0" sldId="2147483648"/>
              <pc:sldLayoutMk cId="2609821645" sldId="2147483759"/>
              <ac:spMk id="7" creationId="{ECA2531A-F5B4-E8B8-D412-65D3B1F33305}"/>
            </ac:spMkLst>
          </pc:spChg>
        </pc:sldLayoutChg>
        <pc:sldLayoutChg chg="modSp mod">
          <pc:chgData name="Nicolás Friz Pereira" userId="2a1eba85bce628ab" providerId="LiveId" clId="{8D3C1E5C-9ADA-4BB5-BB7E-57829CDAC015}" dt="2025-06-13T02:44:58.645" v="330" actId="207"/>
          <pc:sldLayoutMkLst>
            <pc:docMk/>
            <pc:sldMasterMk cId="0" sldId="2147483648"/>
            <pc:sldLayoutMk cId="2603541868" sldId="2147483760"/>
          </pc:sldLayoutMkLst>
          <pc:spChg chg="mod">
            <ac:chgData name="Nicolás Friz Pereira" userId="2a1eba85bce628ab" providerId="LiveId" clId="{8D3C1E5C-9ADA-4BB5-BB7E-57829CDAC015}" dt="2025-06-13T02:43:56.549" v="318" actId="207"/>
            <ac:spMkLst>
              <pc:docMk/>
              <pc:sldMasterMk cId="0" sldId="2147483648"/>
              <pc:sldLayoutMk cId="2603541868" sldId="2147483760"/>
              <ac:spMk id="2" creationId="{6CB3C578-3B25-DE12-0521-367F4E721220}"/>
            </ac:spMkLst>
          </pc:spChg>
          <pc:spChg chg="mod">
            <ac:chgData name="Nicolás Friz Pereira" userId="2a1eba85bce628ab" providerId="LiveId" clId="{8D3C1E5C-9ADA-4BB5-BB7E-57829CDAC015}" dt="2025-06-13T02:44:58.645" v="330" actId="207"/>
            <ac:spMkLst>
              <pc:docMk/>
              <pc:sldMasterMk cId="0" sldId="2147483648"/>
              <pc:sldLayoutMk cId="2603541868" sldId="2147483760"/>
              <ac:spMk id="4" creationId="{E81BD741-F30D-3EC0-3E21-FE8EDC56FE9E}"/>
            </ac:spMkLst>
          </pc:spChg>
          <pc:spChg chg="mod">
            <ac:chgData name="Nicolás Friz Pereira" userId="2a1eba85bce628ab" providerId="LiveId" clId="{8D3C1E5C-9ADA-4BB5-BB7E-57829CDAC015}" dt="2025-06-13T02:44:48.156" v="328" actId="207"/>
            <ac:spMkLst>
              <pc:docMk/>
              <pc:sldMasterMk cId="0" sldId="2147483648"/>
              <pc:sldLayoutMk cId="2603541868" sldId="2147483760"/>
              <ac:spMk id="5" creationId="{B78CB1F1-43DC-84A2-DB38-42CED8A6D0DE}"/>
            </ac:spMkLst>
          </pc:spChg>
          <pc:spChg chg="mod">
            <ac:chgData name="Nicolás Friz Pereira" userId="2a1eba85bce628ab" providerId="LiveId" clId="{8D3C1E5C-9ADA-4BB5-BB7E-57829CDAC015}" dt="2025-06-13T02:44:41.554" v="325" actId="207"/>
            <ac:spMkLst>
              <pc:docMk/>
              <pc:sldMasterMk cId="0" sldId="2147483648"/>
              <pc:sldLayoutMk cId="2603541868" sldId="2147483760"/>
              <ac:spMk id="8" creationId="{3CA77268-47A6-DBA8-B49A-089CF0ABA55F}"/>
            </ac:spMkLst>
          </pc:spChg>
          <pc:spChg chg="mod">
            <ac:chgData name="Nicolás Friz Pereira" userId="2a1eba85bce628ab" providerId="LiveId" clId="{8D3C1E5C-9ADA-4BB5-BB7E-57829CDAC015}" dt="2025-06-13T02:44:30.524" v="323" actId="207"/>
            <ac:spMkLst>
              <pc:docMk/>
              <pc:sldMasterMk cId="0" sldId="2147483648"/>
              <pc:sldLayoutMk cId="2603541868" sldId="2147483760"/>
              <ac:spMk id="9" creationId="{457AE0FC-167D-DCD4-7E90-08F6C5CF5343}"/>
            </ac:spMkLst>
          </pc:spChg>
          <pc:cxnChg chg="mod">
            <ac:chgData name="Nicolás Friz Pereira" userId="2a1eba85bce628ab" providerId="LiveId" clId="{8D3C1E5C-9ADA-4BB5-BB7E-57829CDAC015}" dt="2025-06-13T02:44:15.257" v="321" actId="208"/>
            <ac:cxnSpMkLst>
              <pc:docMk/>
              <pc:sldMasterMk cId="0" sldId="2147483648"/>
              <pc:sldLayoutMk cId="2603541868" sldId="2147483760"/>
              <ac:cxnSpMk id="6" creationId="{13D9D504-F065-099D-DFC5-03AAFA58A1DE}"/>
            </ac:cxnSpMkLst>
          </pc:cxnChg>
          <pc:cxnChg chg="mod">
            <ac:chgData name="Nicolás Friz Pereira" userId="2a1eba85bce628ab" providerId="LiveId" clId="{8D3C1E5C-9ADA-4BB5-BB7E-57829CDAC015}" dt="2025-06-13T02:44:05.260" v="319" actId="208"/>
            <ac:cxnSpMkLst>
              <pc:docMk/>
              <pc:sldMasterMk cId="0" sldId="2147483648"/>
              <pc:sldLayoutMk cId="2603541868" sldId="2147483760"/>
              <ac:cxnSpMk id="7" creationId="{6DFB1812-ACA6-4DC3-03F0-C2E6122DF093}"/>
            </ac:cxnSpMkLst>
          </pc:cxnChg>
          <pc:cxnChg chg="mod">
            <ac:chgData name="Nicolás Friz Pereira" userId="2a1eba85bce628ab" providerId="LiveId" clId="{8D3C1E5C-9ADA-4BB5-BB7E-57829CDAC015}" dt="2025-06-13T02:44:18.384" v="322" actId="208"/>
            <ac:cxnSpMkLst>
              <pc:docMk/>
              <pc:sldMasterMk cId="0" sldId="2147483648"/>
              <pc:sldLayoutMk cId="2603541868" sldId="2147483760"/>
              <ac:cxnSpMk id="15" creationId="{03BC5B12-08AC-2BFA-4EDD-13EA2E2980AD}"/>
            </ac:cxnSpMkLst>
          </pc:cxnChg>
          <pc:cxnChg chg="mod">
            <ac:chgData name="Nicolás Friz Pereira" userId="2a1eba85bce628ab" providerId="LiveId" clId="{8D3C1E5C-9ADA-4BB5-BB7E-57829CDAC015}" dt="2025-06-13T02:44:09.707" v="320" actId="208"/>
            <ac:cxnSpMkLst>
              <pc:docMk/>
              <pc:sldMasterMk cId="0" sldId="2147483648"/>
              <pc:sldLayoutMk cId="2603541868" sldId="2147483760"/>
              <ac:cxnSpMk id="16" creationId="{A93A9BBB-A674-5564-A878-E3CA286CAE71}"/>
            </ac:cxnSpMkLst>
          </pc:cxnChg>
        </pc:sldLayoutChg>
        <pc:sldLayoutChg chg="modSp mod">
          <pc:chgData name="Nicolás Friz Pereira" userId="2a1eba85bce628ab" providerId="LiveId" clId="{8D3C1E5C-9ADA-4BB5-BB7E-57829CDAC015}" dt="2025-06-13T02:43:23.759" v="317" actId="207"/>
          <pc:sldLayoutMkLst>
            <pc:docMk/>
            <pc:sldMasterMk cId="0" sldId="2147483648"/>
            <pc:sldLayoutMk cId="36221225" sldId="2147483763"/>
          </pc:sldLayoutMkLst>
          <pc:spChg chg="mod">
            <ac:chgData name="Nicolás Friz Pereira" userId="2a1eba85bce628ab" providerId="LiveId" clId="{8D3C1E5C-9ADA-4BB5-BB7E-57829CDAC015}" dt="2025-06-13T02:43:23.759" v="317" actId="207"/>
            <ac:spMkLst>
              <pc:docMk/>
              <pc:sldMasterMk cId="0" sldId="2147483648"/>
              <pc:sldLayoutMk cId="36221225" sldId="2147483763"/>
              <ac:spMk id="4" creationId="{19509B16-033B-8F64-FFC4-DDE5E8D48D51}"/>
            </ac:spMkLst>
          </pc:spChg>
          <pc:spChg chg="mod">
            <ac:chgData name="Nicolás Friz Pereira" userId="2a1eba85bce628ab" providerId="LiveId" clId="{8D3C1E5C-9ADA-4BB5-BB7E-57829CDAC015}" dt="2025-06-13T02:43:13.027" v="315" actId="207"/>
            <ac:spMkLst>
              <pc:docMk/>
              <pc:sldMasterMk cId="0" sldId="2147483648"/>
              <pc:sldLayoutMk cId="36221225" sldId="2147483763"/>
              <ac:spMk id="5" creationId="{4A002548-DE85-310F-C8D5-5305547E86EB}"/>
            </ac:spMkLst>
          </pc:spChg>
          <pc:spChg chg="mod">
            <ac:chgData name="Nicolás Friz Pereira" userId="2a1eba85bce628ab" providerId="LiveId" clId="{8D3C1E5C-9ADA-4BB5-BB7E-57829CDAC015}" dt="2025-06-13T02:42:55.324" v="311" actId="207"/>
            <ac:spMkLst>
              <pc:docMk/>
              <pc:sldMasterMk cId="0" sldId="2147483648"/>
              <pc:sldLayoutMk cId="36221225" sldId="2147483763"/>
              <ac:spMk id="20" creationId="{DDD22BDB-6215-B88F-E45B-801DAF53832E}"/>
            </ac:spMkLst>
          </pc:spChg>
          <pc:spChg chg="mod">
            <ac:chgData name="Nicolás Friz Pereira" userId="2a1eba85bce628ab" providerId="LiveId" clId="{8D3C1E5C-9ADA-4BB5-BB7E-57829CDAC015}" dt="2025-06-13T02:43:04.140" v="313" actId="207"/>
            <ac:spMkLst>
              <pc:docMk/>
              <pc:sldMasterMk cId="0" sldId="2147483648"/>
              <pc:sldLayoutMk cId="36221225" sldId="2147483763"/>
              <ac:spMk id="21" creationId="{3B8FB568-40CA-4614-DF0C-2C6D33DBF8E5}"/>
            </ac:spMkLst>
          </pc:spChg>
        </pc:sldLayoutChg>
        <pc:sldLayoutChg chg="modSp mod">
          <pc:chgData name="Nicolás Friz Pereira" userId="2a1eba85bce628ab" providerId="LiveId" clId="{8D3C1E5C-9ADA-4BB5-BB7E-57829CDAC015}" dt="2025-06-13T02:39:25.737" v="281" actId="207"/>
          <pc:sldLayoutMkLst>
            <pc:docMk/>
            <pc:sldMasterMk cId="0" sldId="2147483648"/>
            <pc:sldLayoutMk cId="1761039303" sldId="2147483764"/>
          </pc:sldLayoutMkLst>
          <pc:spChg chg="mod">
            <ac:chgData name="Nicolás Friz Pereira" userId="2a1eba85bce628ab" providerId="LiveId" clId="{8D3C1E5C-9ADA-4BB5-BB7E-57829CDAC015}" dt="2025-06-13T02:39:08.918" v="277" actId="207"/>
            <ac:spMkLst>
              <pc:docMk/>
              <pc:sldMasterMk cId="0" sldId="2147483648"/>
              <pc:sldLayoutMk cId="1761039303" sldId="2147483764"/>
              <ac:spMk id="6" creationId="{944FA9C6-3F37-9A7B-AE46-A7F949180780}"/>
            </ac:spMkLst>
          </pc:spChg>
          <pc:spChg chg="mod">
            <ac:chgData name="Nicolás Friz Pereira" userId="2a1eba85bce628ab" providerId="LiveId" clId="{8D3C1E5C-9ADA-4BB5-BB7E-57829CDAC015}" dt="2025-06-13T02:39:05.702" v="276" actId="207"/>
            <ac:spMkLst>
              <pc:docMk/>
              <pc:sldMasterMk cId="0" sldId="2147483648"/>
              <pc:sldLayoutMk cId="1761039303" sldId="2147483764"/>
              <ac:spMk id="8" creationId="{4EE6E05E-CA4A-59B6-994A-26ED66D7F727}"/>
            </ac:spMkLst>
          </pc:spChg>
          <pc:spChg chg="mod">
            <ac:chgData name="Nicolás Friz Pereira" userId="2a1eba85bce628ab" providerId="LiveId" clId="{8D3C1E5C-9ADA-4BB5-BB7E-57829CDAC015}" dt="2025-06-13T02:39:17.527" v="279" actId="207"/>
            <ac:spMkLst>
              <pc:docMk/>
              <pc:sldMasterMk cId="0" sldId="2147483648"/>
              <pc:sldLayoutMk cId="1761039303" sldId="2147483764"/>
              <ac:spMk id="10" creationId="{D11F1861-7394-91D1-3FB3-1C63CAD6CDAA}"/>
            </ac:spMkLst>
          </pc:spChg>
          <pc:spChg chg="mod">
            <ac:chgData name="Nicolás Friz Pereira" userId="2a1eba85bce628ab" providerId="LiveId" clId="{8D3C1E5C-9ADA-4BB5-BB7E-57829CDAC015}" dt="2025-06-13T02:39:25.737" v="281" actId="207"/>
            <ac:spMkLst>
              <pc:docMk/>
              <pc:sldMasterMk cId="0" sldId="2147483648"/>
              <pc:sldLayoutMk cId="1761039303" sldId="2147483764"/>
              <ac:spMk id="11" creationId="{CE94A473-0E2F-855B-9BE9-646566F82A57}"/>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6/16/2025</a:t>
            </a:fld>
            <a:endParaRPr lang="en-US" dirty="0"/>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‹Nº›</a:t>
            </a:fld>
            <a:endParaRPr lang="en-US" dirty="0"/>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dirty="0"/>
              <a:t>Header</a:t>
            </a:r>
            <a:endParaRPr lang="en-US" dirty="0"/>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03T15:25:18.155"/>
    </inkml:context>
    <inkml:brush xml:id="br0">
      <inkml:brushProperty name="width" value="0.1" units="cm"/>
      <inkml:brushProperty name="height" value="0.1" units="cm"/>
      <inkml:brushProperty name="color" value="#33CCFF"/>
    </inkml:brush>
  </inkml:definitions>
  <inkml:trace contextRef="#ctx0" brushRef="#br0">11484 5428 16383 0 0,'6'0'0'0'0,"15"0"0"0"0,10 0 0 0 0,13 0 0 0 0,4 0 0 0 0,39 0 0 0 0,49 0 0 0 0,33 0 0 0 0,18 0 0 0 0,11 0 0 0 0,14 0 0 0 0,-9 0 0 0 0,-20 0 0 0 0,-17 0 0 0 0,-29 0 0 0 0,-26 0 0 0 0,-25 0 0 0 0,-15 0 0 0 0,6 0 0 0 0,-4 0 0 0 0,-2 0 0 0 0,-6 0 0 0 0,-9 0 0 0 0,-6 0 0 0 0,0 0 0 0 0,-2 0 0 0 0,-3 0 0 0 0,-3 0 0 0 0,5 0 0 0 0,0 0 0 0 0,-2 0 0 0 0,-1 0 0 0 0,3 0 0 0 0,1 0 0 0 0,4 0 0 0 0,7 0 0 0 0,5 0 0 0 0,11 0 0 0 0,-1 0 0 0 0,-6 0 0 0 0,3 0 0 0 0,3 0 0 0 0,-5 0 0 0 0,5 0 0 0 0,-5 0 0 0 0,6 0 0 0 0,3 0 0 0 0,6 0 0 0 0,21 0 0 0 0,-1 0 0 0 0,-5 0 0 0 0,-2 0 0 0 0,-10 0 0 0 0,18 0 0 0 0,4 0 0 0 0,-11 0 0 0 0,-15 0 0 0 0,3 0 0 0 0,0 0 0 0 0,-3 0 0 0 0,-8 0 0 0 0,-11 0 0 0 0,15 0 0 0 0,1 0 0 0 0,-1 0 0 0 0,-8 0 0 0 0,-9 0 0 0 0,-9 0 0 0 0,-1 0 0 0 0,-3 0 0 0 0,-3 0 0 0 0,-4 0 0 0 0,4 0 0 0 0,1 0 0 0 0,-2 0 0 0 0,-2 0 0 0 0,5 0 0 0 0,-1 0 0 0 0,6 0 0 0 0,5 0 0 0 0,0 0 0 0 0,3 0 0 0 0,3 0 0 0 0,-3 0 0 0 0,-5 0 0 0 0,-7 0 0 0 0,2 0 0 0 0,-1 0 0 0 0,-4 0 0 0 0,-3 0 0 0 0,4 0 0 0 0,1 0 0 0 0,-3 0 0 0 0,11 0 0 0 0,2 0 0 0 0,-2 0 0 0 0,-5 0 0 0 0,1 0 0 0 0,-1 0 0 0 0,-3 0 0 0 0,-3 0 0 0 0,2 0 0 0 0,7 0 0 0 0,19 0 0 0 0,10 0 0 0 0,10 0 0 0 0,-5 0 0 0 0,-11 0 0 0 0,-19 0 0 0 0,-25 0 0 0 0,-31 0 0 0 0,-22 0 0 0 0,-20 0 0 0 0,-17 0 0 0 0,-4 0 0 0 0,2 0 0 0 0,5 0 0 0 0,-2 0 0 0 0,3 0 0 0 0,-3 0 0 0 0,-10 0 0 0 0,0 0 0 0 0,-8 0 0 0 0,-4 0 0 0 0,-8 0 0 0 0,-2 0 0 0 0,-5 0 0 0 0,-24 0 0 0 0,-5 0 0 0 0,-26 0 0 0 0,-20 0 0 0 0,-18 0 0 0 0,-48 0 0 0 0,-3 0 0 0 0,2 0 0 0 0,-5 0 0 0 0,8 0 0 0 0,-20 0 0 0 0,20 0 0 0 0,6 0 0 0 0,15 0 0 0 0,19 0 0 0 0,10 0 0 0 0,24 0 0 0 0,7 0 0 0 0,22 0 0 0 0,16 0 0 0 0,0 0 0 0 0,14 0 0 0 0,-2 0 0 0 0,4 0 0 0 0,-14 0 0 0 0,-12 0 0 0 0,8 0 0 0 0,-2 0 0 0 0,6 0 0 0 0,4 0 0 0 0,-12 0 0 0 0,-11 0 0 0 0,-3 0 0 0 0,-3 0 0 0 0,2 0 0 0 0,-7 0 0 0 0,13 0 0 0 0,-9 0 0 0 0,-6 0 0 0 0,8 0 0 0 0,-17 0 0 0 0,11 0 0 0 0,-2 0 0 0 0,-2 0 0 0 0,17 0 0 0 0,-1 0 0 0 0,15 0 0 0 0,21 0 0 0 0,13 0 0 0 0,14 0 0 0 0,12 0 0 0 0,9 0 0 0 0,-1 0 0 0 0,15 0 0 0 0,24 0 0 0 0,26 0 0 0 0,23 0 0 0 0,23 0 0 0 0,6 0 0 0 0,37 0 0 0 0,17 0 0 0 0,-5 0 0 0 0,8 0 0 0 0,-11 0 0 0 0,-1 0 0 0 0,0 0 0 0 0,-8 0 0 0 0,3 0 0 0 0,8 0 0 0 0,-4 0 0 0 0,-15 0 0 0 0,-5 0 0 0 0,6 0 0 0 0,5 0 0 0 0,3 0 0 0 0,-4 0 0 0 0,6 0 0 0 0,-11 0 0 0 0,-3 0 0 0 0,-11 0 0 0 0,-14 0 0 0 0,-7 0 0 0 0,-8 0 0 0 0,-8 0 0 0 0,-5 0 0 0 0,14 0 0 0 0,5 0 0 0 0,16 0 0 0 0,20 0 0 0 0,0 0 0 0 0,7 0 0 0 0,0 0 0 0 0,12 0 0 0 0,6 0 0 0 0,-13 0 0 0 0,-18 0 0 0 0,-6 0 0 0 0,-12 0 0 0 0,-18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03T15:25:18.156"/>
    </inkml:context>
    <inkml:brush xml:id="br0">
      <inkml:brushProperty name="width" value="0.1" units="cm"/>
      <inkml:brushProperty name="height" value="0.1" units="cm"/>
      <inkml:brushProperty name="color" value="#33CCFF"/>
    </inkml:brush>
  </inkml:definitions>
  <inkml:trace contextRef="#ctx0" brushRef="#br0">19929 7862 16383 0 0,'12'0'0'0'0,"12"0"0"0"0,6 0 0 0 0,6 0 0 0 0,9 0 0 0 0,2 0 0 0 0,7 0 0 0 0,7 0 0 0 0,-1 0 0 0 0,-5 0 0 0 0,-4 0 0 0 0,0 0 0 0 0,-1 0 0 0 0,-3 0 0 0 0,-3 0 0 0 0,3 0 0 0 0,1 0 0 0 0,-3 0 0 0 0,11 0 0 0 0,2 0 0 0 0,-2 0 0 0 0,7 0 0 0 0,1 0 0 0 0,1 0 0 0 0,8 0 0 0 0,-1 0 0 0 0,-7 0 0 0 0,-2 0 0 0 0,-5 0 0 0 0,-6 0 0 0 0,6 0 0 0 0,1 0 0 0 0,-4 0 0 0 0,-5 0 0 0 0,8 0 0 0 0,0 0 0 0 0,-3 0 0 0 0,2 0 0 0 0,-3 0 0 0 0,-4 0 0 0 0,-4 0 0 0 0,2 0 0 0 0,25 0 0 0 0,13 0 0 0 0,23 0 0 0 0,-1 0 0 0 0,7 0 0 0 0,-10 0 0 0 0,9 0 0 0 0,4 0 0 0 0,-12 0 0 0 0,-5 0 0 0 0,-14 0 0 0 0,5 0 0 0 0,-8 0 0 0 0,-12 0 0 0 0,-11 0 0 0 0,2 0 0 0 0,-3 0 0 0 0,-5 0 0 0 0,0 0 0 0 0,4 0 0 0 0,-2 0 0 0 0,2 0 0 0 0,3 0 0 0 0,11 0 0 0 0,5 0 0 0 0,-4 0 0 0 0,3 0 0 0 0,-3 0 0 0 0,3 0 0 0 0,-5 0 0 0 0,11 0 0 0 0,-2 0 0 0 0,16 0 0 0 0,5 0 0 0 0,-3 0 0 0 0,-6 0 0 0 0,1 0 0 0 0,-9 0 0 0 0,-7 0 0 0 0,-4 0 0 0 0,-2 0 0 0 0,-7 0 0 0 0,-1 0 0 0 0,0 0 0 0 0,-4 0 0 0 0,0 0 0 0 0,3 0 0 0 0,16 0 0 0 0,20 0 0 0 0,-1 0 0 0 0,8 0 0 0 0,18 0 0 0 0,0 0 0 0 0,-2 0 0 0 0,-15 0 0 0 0,-19 0 0 0 0,-20 0 0 0 0,-7 0 0 0 0,-8 0 0 0 0,-7 0 0 0 0,-5 0 0 0 0,3 0 0 0 0,1 0 0 0 0,-2 0 0 0 0,12 0 0 0 0,2 0 0 0 0,-2 0 0 0 0,-4 0 0 0 0,2 0 0 0 0,-2 0 0 0 0,-3 0 0 0 0,9 0 0 0 0,1 0 0 0 0,-3 0 0 0 0,-4 0 0 0 0,1 0 0 0 0,-1 0 0 0 0,-4 0 0 0 0,-2 0 0 0 0,15 0 0 0 0,4 0 0 0 0,4 0 0 0 0,-3 0 0 0 0,-7 0 0 0 0,-6 0 0 0 0,0 0 0 0 0,4 0 0 0 0,-1 0 0 0 0,2 0 0 0 0,-1 0 0 0 0,-5 0 0 0 0,-4 0 0 0 0,2 0 0 0 0,5 0 0 0 0,1 0 0 0 0,3 0 0 0 0,-3 0 0 0 0,-3 0 0 0 0,-5 0 0 0 0,-16 0 0 0 0,-27 0 0 0 0,-26 0 0 0 0,-16 0 0 0 0,-13 0 0 0 0,-12 0 0 0 0,-1 0 0 0 0,-8 0 0 0 0,1 0 0 0 0,-6 0 0 0 0,4 0 0 0 0,1 0 0 0 0,-18 0 0 0 0,-6 0 0 0 0,0 0 0 0 0,10 0 0 0 0,7 0 0 0 0,11 0 0 0 0,4 0 0 0 0,1 0 0 0 0,-9 0 0 0 0,-10 0 0 0 0,2 0 0 0 0,-11 0 0 0 0,-14 0 0 0 0,-22 0 0 0 0,5 0 0 0 0,10 0 0 0 0,0 0 0 0 0,-33 0 0 0 0,-41 0 0 0 0,-15 0 0 0 0,-24 0 0 0 0,-17 0 0 0 0,-6 0 0 0 0,-24 0 0 0 0,16 0 0 0 0,13 0 0 0 0,42 0 0 0 0,10 0 0 0 0,20 0 0 0 0,25 0 0 0 0,26 0 0 0 0,26 0 0 0 0,17 0 0 0 0,15 0 0 0 0,12 0 0 0 0,8 0 0 0 0,-8 0 0 0 0,-8 0 0 0 0,-13 0 0 0 0,-7 0 0 0 0,-3 0 0 0 0,-7 0 0 0 0,0 0 0 0 0,-18 0 0 0 0,-9 0 0 0 0,-30 0 0 0 0,4 0 0 0 0,14 0 0 0 0,2 0 0 0 0,-2 0 0 0 0,-12 0 0 0 0,-7 0 0 0 0,15 0 0 0 0,5 0 0 0 0,10 0 0 0 0,1 0 0 0 0,6 0 0 0 0,10 0 0 0 0,15 0 0 0 0,-3 0 0 0 0,6 0 0 0 0,11 0 0 0 0,12 0 0 0 0,-5 0 0 0 0,4 0 0 0 0,-15 0 0 0 0,-6 0 0 0 0,-10 0 0 0 0,-1 0 0 0 0,-4 0 0 0 0,-12 0 0 0 0,0 0 0 0 0,-1 0 0 0 0,6 0 0 0 0,1 0 0 0 0,11 0 0 0 0,15 0 0 0 0,20 0 0 0 0,32 0 0 0 0,26 0 0 0 0,19 0 0 0 0,25 0 0 0 0,10 0 0 0 0,3 0 0 0 0,-10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05T14:18:15.065"/>
    </inkml:context>
    <inkml:brush xml:id="br0">
      <inkml:brushProperty name="width" value="0.1" units="cm"/>
      <inkml:brushProperty name="height" value="0.1" units="cm"/>
      <inkml:brushProperty name="color" value="#33CCFF"/>
    </inkml:brush>
  </inkml:definitions>
  <inkml:trace contextRef="#ctx0" brushRef="#br0">17637 3619 16383 0 0,'19'0'0'0'0,"13"0"0"0"0,19 0 0 0 0,14 0 0 0 0,2 0 0 0 0,3 0 0 0 0,8 0 0 0 0,3 0 0 0 0,-5 0 0 0 0,-10 0 0 0 0,3 0 0 0 0,-4 0 0 0 0,-6 0 0 0 0,5 0 0 0 0,4 0 0 0 0,-2 0 0 0 0,-1 0 0 0 0,9 0 0 0 0,3 0 0 0 0,2 0 0 0 0,-7 0 0 0 0,-2 0 0 0 0,-7 0 0 0 0,-8 0 0 0 0,-8 0 0 0 0,2 0 0 0 0,-1 0 0 0 0,-3 0 0 0 0,-3 0 0 0 0,5 0 0 0 0,0 0 0 0 0,-2 0 0 0 0,18 0 0 0 0,9 0 0 0 0,13 0 0 0 0,16 0 0 0 0,-2 0 0 0 0,-6 0 0 0 0,14 0 0 0 0,13 0 0 0 0,5 0 0 0 0,-12 0 0 0 0,0 0 0 0 0,-13 0 0 0 0,-11 0 0 0 0,-1 0 0 0 0,-10 0 0 0 0,1 0 0 0 0,6 0 0 0 0,7 0 0 0 0,-5 0 0 0 0,1 0 0 0 0,-1 0 0 0 0,9 0 0 0 0,1 0 0 0 0,4 0 0 0 0,-4 0 0 0 0,1 0 0 0 0,-3 0 0 0 0,7 0 0 0 0,-7 0 0 0 0,5 0 0 0 0,-8 0 0 0 0,6 0 0 0 0,11 0 0 0 0,12 0 0 0 0,5 0 0 0 0,13 0 0 0 0,45 0 0 0 0,17 0 0 0 0,6 0 0 0 0,-7 0 0 0 0,19 0 0 0 0,-21 0 0 0 0,-32 0 0 0 0,-19 0 0 0 0,-15 0 0 0 0,2 0 0 0 0,-17 0 0 0 0,-14 0 0 0 0,-7 0 0 0 0,-7 0 0 0 0,1 0 0 0 0,-9 0 0 0 0,-11 0 0 0 0,0 0 0 0 0,-5 0 0 0 0,6 0 0 0 0,-3 0 0 0 0,12 0 0 0 0,5 0 0 0 0,7 0 0 0 0,7 0 0 0 0,5 0 0 0 0,11 0 0 0 0,-9 0 0 0 0,-8 0 0 0 0,3 0 0 0 0,-9 0 0 0 0,-7 0 0 0 0,-6 0 0 0 0,-10 0 0 0 0,3 0 0 0 0,-6 0 0 0 0,6 0 0 0 0,22 0 0 0 0,8 0 0 0 0,11 0 0 0 0,0 0 0 0 0,-1 0 0 0 0,6 0 0 0 0,-11 0 0 0 0,-11 0 0 0 0,-9 0 0 0 0,0 0 0 0 0,-3 0 0 0 0,-9 0 0 0 0,-11 0 0 0 0,-10 0 0 0 0,-2 0 0 0 0,-3 0 0 0 0,-4 0 0 0 0,10 0 0 0 0,1 0 0 0 0,5 0 0 0 0,3 0 0 0 0,-2 0 0 0 0,-5 0 0 0 0,6 0 0 0 0,-1 0 0 0 0,-5 0 0 0 0,-5 0 0 0 0,0 0 0 0 0,-2 0 0 0 0,4 0 0 0 0,4 0 0 0 0,-1 0 0 0 0,-9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zh-CN" altLang="en-US"/>
          </a:p>
          <a:p>
            <a:pPr lvl="1"/>
            <a:r>
              <a:rPr lang="en-US" altLang="zh-CN"/>
              <a:t>Second</a:t>
            </a:r>
            <a:r>
              <a:rPr lang="zh-CN" altLang="en-US"/>
              <a:t> </a:t>
            </a:r>
            <a:r>
              <a:rPr lang="en-US" altLang="zh-CN"/>
              <a:t>level</a:t>
            </a:r>
            <a:endParaRPr lang="zh-CN" altLang="en-US"/>
          </a:p>
          <a:p>
            <a:pPr lvl="2"/>
            <a:r>
              <a:rPr lang="en-US" altLang="zh-CN"/>
              <a:t>Third</a:t>
            </a:r>
            <a:r>
              <a:rPr lang="zh-CN" altLang="en-US"/>
              <a:t> </a:t>
            </a:r>
            <a:r>
              <a:rPr lang="en-US" altLang="zh-CN"/>
              <a:t>level</a:t>
            </a:r>
            <a:endParaRPr lang="zh-CN" altLang="en-US"/>
          </a:p>
          <a:p>
            <a:pPr lvl="3"/>
            <a:r>
              <a:rPr lang="en-US" altLang="zh-CN"/>
              <a:t>Fourth level</a:t>
            </a:r>
            <a:endParaRPr lang="zh-CN" altLang="en-US"/>
          </a:p>
          <a:p>
            <a:pPr lvl="4"/>
            <a:r>
              <a:rPr lang="en-US" altLang="zh-CN"/>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‹Nº›</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6/16/2025</a:t>
            </a:fld>
            <a:endParaRPr lang="en-US" dirty="0"/>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a:buNone/>
            </a:pPr>
            <a:r>
              <a:rPr lang="es-MX" dirty="0"/>
              <a:t>Generado por Copilot</a:t>
            </a:r>
            <a:br>
              <a:rPr lang="es-MX" dirty="0"/>
            </a:br>
            <a:br>
              <a:rPr lang="es-MX" dirty="0"/>
            </a:br>
            <a:r>
              <a:rPr lang="es-MX" dirty="0"/>
              <a:t>En esta diapositiva, se presenta el proyecto "GOTIM", que se centra en la gestión de órdenes de trabajo en el ámbito de la mecánica industrial. Es importante destacar la colaboración de los integrantes del equipo, así como la guía de los docentes. El uso del engranaje en el logotipo simboliza la conexión con la mecánica, lo que refuerza la relevancia del proyecto en este campo. La presentación visual es atractiva y establece un tono profesional desde el inicio. </a:t>
            </a:r>
            <a:br>
              <a:rPr lang="es-MX" dirty="0"/>
            </a:br>
            <a:r>
              <a:rPr lang="es-MX" dirty="0"/>
              <a:t>______</a:t>
            </a:r>
          </a:p>
          <a:p>
            <a:br>
              <a:rPr lang="es-MX" dirty="0"/>
            </a:br>
            <a:endParaRPr lang="en-CN"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a:t>
            </a:fld>
            <a:endParaRPr lang="zh-CN" altLang="en-US"/>
          </a:p>
        </p:txBody>
      </p:sp>
    </p:spTree>
    <p:extLst>
      <p:ext uri="{BB962C8B-B14F-4D97-AF65-F5344CB8AC3E}">
        <p14:creationId xmlns:p14="http://schemas.microsoft.com/office/powerpoint/2010/main" val="3312766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3D715-5A00-4A3F-C223-51C2C76F113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F4DB758-912C-B00D-7033-20B25AE635A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BC379A4-4C01-98F0-C05C-373A12E245D9}"/>
              </a:ext>
            </a:extLst>
          </p:cNvPr>
          <p:cNvSpPr>
            <a:spLocks noGrp="1"/>
          </p:cNvSpPr>
          <p:nvPr>
            <p:ph type="body" idx="1"/>
          </p:nvPr>
        </p:nvSpPr>
        <p:spPr/>
        <p:txBody>
          <a:bodyPr/>
          <a:lstStyle/>
          <a:p>
            <a:pPr>
              <a:buNone/>
            </a:pPr>
            <a:r>
              <a:rPr lang="es-MX" dirty="0"/>
              <a:t>Generado por Copilot</a:t>
            </a:r>
            <a:br>
              <a:rPr lang="es-MX" dirty="0"/>
            </a:br>
            <a:br>
              <a:rPr lang="es-MX" dirty="0"/>
            </a:br>
            <a:r>
              <a:rPr lang="es-MX" dirty="0"/>
              <a:t>Aquí se presenta el modelo de datos, que es fundamental para entender cómo se estructurará la información en la plataforma. Las tablas y sus relaciones son clave para garantizar la integridad y accesibilidad de los datos. Es importante destacar cómo este modelo permitirá una gestión eficiente de las órdenes de trabajo y cómo se relacionan los diferentes elementos dentro del sistema. </a:t>
            </a:r>
            <a:br>
              <a:rPr lang="es-MX" dirty="0"/>
            </a:br>
            <a:r>
              <a:rPr lang="es-MX" dirty="0"/>
              <a:t>______</a:t>
            </a:r>
          </a:p>
          <a:p>
            <a:br>
              <a:rPr lang="es-MX" dirty="0"/>
            </a:br>
            <a:endParaRPr lang="es-CL" dirty="0"/>
          </a:p>
        </p:txBody>
      </p:sp>
      <p:sp>
        <p:nvSpPr>
          <p:cNvPr id="4" name="Marcador de número de diapositiva 3">
            <a:extLst>
              <a:ext uri="{FF2B5EF4-FFF2-40B4-BE49-F238E27FC236}">
                <a16:creationId xmlns:a16="http://schemas.microsoft.com/office/drawing/2014/main" id="{8E9066FE-DF0B-7B93-F8D5-350B99BCD5E5}"/>
              </a:ext>
            </a:extLst>
          </p:cNvPr>
          <p:cNvSpPr>
            <a:spLocks noGrp="1"/>
          </p:cNvSpPr>
          <p:nvPr>
            <p:ph type="sldNum" sz="quarter" idx="5"/>
          </p:nvPr>
        </p:nvSpPr>
        <p:spPr/>
        <p:txBody>
          <a:bodyPr/>
          <a:lstStyle/>
          <a:p>
            <a:fld id="{893DABDA-89F0-4727-B28F-05A90B0069BB}" type="slidenum">
              <a:rPr lang="zh-CN" altLang="en-US" smtClean="0"/>
              <a:t>11</a:t>
            </a:fld>
            <a:endParaRPr lang="zh-CN" altLang="en-US"/>
          </a:p>
        </p:txBody>
      </p:sp>
    </p:spTree>
    <p:extLst>
      <p:ext uri="{BB962C8B-B14F-4D97-AF65-F5344CB8AC3E}">
        <p14:creationId xmlns:p14="http://schemas.microsoft.com/office/powerpoint/2010/main" val="922456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246AA-DF93-B1CA-1E16-D99998DE2DA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8134050-261F-0FF4-EF1F-A07D0DDB6C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626540D-DB89-24D8-D7FE-1A4657CA4CFB}"/>
              </a:ext>
            </a:extLst>
          </p:cNvPr>
          <p:cNvSpPr>
            <a:spLocks noGrp="1"/>
          </p:cNvSpPr>
          <p:nvPr>
            <p:ph type="body" idx="1"/>
          </p:nvPr>
        </p:nvSpPr>
        <p:spPr/>
        <p:txBody>
          <a:bodyPr/>
          <a:lstStyle/>
          <a:p>
            <a:pPr>
              <a:buNone/>
            </a:pPr>
            <a:r>
              <a:rPr lang="es-MX" dirty="0"/>
              <a:t>Generado por Copilot</a:t>
            </a:r>
            <a:br>
              <a:rPr lang="es-MX" dirty="0"/>
            </a:br>
            <a:br>
              <a:rPr lang="es-MX" dirty="0"/>
            </a:br>
            <a:r>
              <a:rPr lang="es-MX" dirty="0"/>
              <a:t>En esta diapositiva se presentan las tecnologías que se implementarán en el proyecto. El uso de PHP como lenguaje de programación, Laravel como framework y MySQL como base de datos son elecciones estratégicas que garantizan un desarrollo robusto y escalable. Es útil mencionar cómo estas tecnologías se integran para crear una solución eficiente y cómo cada una contribuye a la funcionalidad general de la plataforma. </a:t>
            </a:r>
            <a:br>
              <a:rPr lang="es-MX" dirty="0"/>
            </a:br>
            <a:r>
              <a:rPr lang="es-MX" dirty="0"/>
              <a:t>______</a:t>
            </a:r>
          </a:p>
          <a:p>
            <a:br>
              <a:rPr lang="es-MX" dirty="0"/>
            </a:br>
            <a:endParaRPr lang="es-CL" dirty="0"/>
          </a:p>
        </p:txBody>
      </p:sp>
      <p:sp>
        <p:nvSpPr>
          <p:cNvPr id="4" name="Marcador de número de diapositiva 3">
            <a:extLst>
              <a:ext uri="{FF2B5EF4-FFF2-40B4-BE49-F238E27FC236}">
                <a16:creationId xmlns:a16="http://schemas.microsoft.com/office/drawing/2014/main" id="{D3B17FF6-F904-4BE1-3525-7CAC824E4E8B}"/>
              </a:ext>
            </a:extLst>
          </p:cNvPr>
          <p:cNvSpPr>
            <a:spLocks noGrp="1"/>
          </p:cNvSpPr>
          <p:nvPr>
            <p:ph type="sldNum" sz="quarter" idx="5"/>
          </p:nvPr>
        </p:nvSpPr>
        <p:spPr/>
        <p:txBody>
          <a:bodyPr/>
          <a:lstStyle/>
          <a:p>
            <a:fld id="{893DABDA-89F0-4727-B28F-05A90B0069BB}" type="slidenum">
              <a:rPr lang="zh-CN" altLang="en-US" smtClean="0"/>
              <a:t>12</a:t>
            </a:fld>
            <a:endParaRPr lang="zh-CN" altLang="en-US"/>
          </a:p>
        </p:txBody>
      </p:sp>
    </p:spTree>
    <p:extLst>
      <p:ext uri="{BB962C8B-B14F-4D97-AF65-F5344CB8AC3E}">
        <p14:creationId xmlns:p14="http://schemas.microsoft.com/office/powerpoint/2010/main" val="3946836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dirty="0"/>
              <a:t>Generado por Copilot</a:t>
            </a:r>
            <a:br>
              <a:rPr lang="es-MX" dirty="0"/>
            </a:br>
            <a:br>
              <a:rPr lang="es-MX" dirty="0"/>
            </a:br>
            <a:r>
              <a:rPr lang="es-MX" dirty="0"/>
              <a:t>En esta diapositiva se concluye la presentación con un mensaje de unidad y colaboración, simbolizado por la imagen de las manos juntas. Este gesto representa el trabajo en equipo y la diversidad, valores fundamentales para el éxito del proyecto. Es un buen momento para agradecer a todos los involucrados y resaltar la importancia de su contribución en el desarrollo de "GOTIM". </a:t>
            </a:r>
            <a:br>
              <a:rPr lang="es-MX" dirty="0"/>
            </a:br>
            <a:r>
              <a:rPr lang="es-MX" dirty="0"/>
              <a:t>______</a:t>
            </a:r>
          </a:p>
          <a:p>
            <a:br>
              <a:rPr lang="es-MX" dirty="0"/>
            </a:br>
            <a:endParaRPr lang="es-CL" dirty="0"/>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16</a:t>
            </a:fld>
            <a:endParaRPr lang="zh-CN" altLang="en-US"/>
          </a:p>
        </p:txBody>
      </p:sp>
    </p:spTree>
    <p:extLst>
      <p:ext uri="{BB962C8B-B14F-4D97-AF65-F5344CB8AC3E}">
        <p14:creationId xmlns:p14="http://schemas.microsoft.com/office/powerpoint/2010/main" val="2412294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dirty="0"/>
              <a:t>Generado por Copilot</a:t>
            </a:r>
            <a:br>
              <a:rPr lang="es-MX" dirty="0"/>
            </a:br>
            <a:br>
              <a:rPr lang="es-MX" dirty="0"/>
            </a:br>
            <a:r>
              <a:rPr lang="es-MX" dirty="0"/>
              <a:t>La diapositiva final invita a realizar preguntas, lo que fomenta la interacción y el diálogo. Es importante estar preparado para responder a las inquietudes del público, ya que esto puede proporcionar claridad sobre aspectos del proyecto que no se han abordado en detalle. Fomentar un ambiente abierto para preguntas puede enriquecer la discusión y fortalecer el compromiso de los asistentes con el proyecto. </a:t>
            </a:r>
            <a:br>
              <a:rPr lang="es-MX" dirty="0"/>
            </a:br>
            <a:r>
              <a:rPr lang="es-MX" dirty="0"/>
              <a:t>______</a:t>
            </a:r>
          </a:p>
          <a:p>
            <a:br>
              <a:rPr lang="es-MX" dirty="0"/>
            </a:br>
            <a:endParaRPr lang="es-CL" dirty="0"/>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17</a:t>
            </a:fld>
            <a:endParaRPr lang="zh-CN" altLang="en-US"/>
          </a:p>
        </p:txBody>
      </p:sp>
    </p:spTree>
    <p:extLst>
      <p:ext uri="{BB962C8B-B14F-4D97-AF65-F5344CB8AC3E}">
        <p14:creationId xmlns:p14="http://schemas.microsoft.com/office/powerpoint/2010/main" val="2144492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dirty="0"/>
              <a:t>Generado por Copilot</a:t>
            </a:r>
            <a:br>
              <a:rPr lang="es-MX" dirty="0"/>
            </a:br>
            <a:br>
              <a:rPr lang="es-MX" dirty="0"/>
            </a:br>
            <a:r>
              <a:rPr lang="es-MX" dirty="0"/>
              <a:t>No hay contenido en esta diapositiva para generar notas del orador </a:t>
            </a:r>
            <a:br>
              <a:rPr lang="es-MX" dirty="0"/>
            </a:br>
            <a:r>
              <a:rPr lang="es-MX" dirty="0"/>
              <a:t>______</a:t>
            </a:r>
          </a:p>
          <a:p>
            <a:br>
              <a:rPr lang="es-MX" dirty="0"/>
            </a:br>
            <a:endParaRPr lang="es-CL" dirty="0"/>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18</a:t>
            </a:fld>
            <a:endParaRPr lang="zh-CN" altLang="en-US"/>
          </a:p>
        </p:txBody>
      </p:sp>
    </p:spTree>
    <p:extLst>
      <p:ext uri="{BB962C8B-B14F-4D97-AF65-F5344CB8AC3E}">
        <p14:creationId xmlns:p14="http://schemas.microsoft.com/office/powerpoint/2010/main" val="2674671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dirty="0"/>
              <a:t>Generado por Copilot</a:t>
            </a:r>
            <a:br>
              <a:rPr lang="es-MX" dirty="0"/>
            </a:br>
            <a:br>
              <a:rPr lang="es-MX" dirty="0"/>
            </a:br>
            <a:r>
              <a:rPr lang="es-MX" dirty="0"/>
              <a:t>Aquí se aborda la problemática actual en la gestión de órdenes de trabajo, que se realiza de manera manuscrita, lo que puede llevar a errores y pérdidas de información. La propuesta de solución es el desarrollo de una plataforma web que optimice este proceso. Es fundamental resaltar cómo esta solución no solo mejorará la eficiencia, sino que también permitirá un seguimiento más preciso de las órdenes, beneficiando a todos los involucrados. </a:t>
            </a:r>
            <a:br>
              <a:rPr lang="es-MX" dirty="0"/>
            </a:br>
            <a:r>
              <a:rPr lang="es-MX" dirty="0"/>
              <a:t>______</a:t>
            </a:r>
          </a:p>
          <a:p>
            <a:br>
              <a:rPr lang="es-MX" dirty="0"/>
            </a:br>
            <a:endParaRPr lang="es-CL" dirty="0"/>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3</a:t>
            </a:fld>
            <a:endParaRPr lang="zh-CN" altLang="en-US"/>
          </a:p>
        </p:txBody>
      </p:sp>
    </p:spTree>
    <p:extLst>
      <p:ext uri="{BB962C8B-B14F-4D97-AF65-F5344CB8AC3E}">
        <p14:creationId xmlns:p14="http://schemas.microsoft.com/office/powerpoint/2010/main" val="31817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dirty="0"/>
              <a:t>Generado por Copilot</a:t>
            </a:r>
            <a:br>
              <a:rPr lang="es-MX" dirty="0"/>
            </a:br>
            <a:br>
              <a:rPr lang="es-MX" dirty="0"/>
            </a:br>
            <a:r>
              <a:rPr lang="es-MX" dirty="0"/>
              <a:t>Los objetivos del proyecto son claros y están bien definidos. El objetivo general se centra en el desarrollo de una plataforma que facilite la gestión de órdenes de trabajo. Además, los objetivos específicos detallan metas cuantificables, como la reducción del tiempo de creación de órdenes y la mejora en la trazabilidad. Estos objetivos son cruciales para medir el éxito del proyecto y asegurar que se cumplan las expectativas de los usuarios. </a:t>
            </a:r>
            <a:br>
              <a:rPr lang="es-MX" dirty="0"/>
            </a:br>
            <a:r>
              <a:rPr lang="es-MX" dirty="0"/>
              <a:t>______</a:t>
            </a:r>
          </a:p>
          <a:p>
            <a:br>
              <a:rPr lang="es-MX" dirty="0"/>
            </a:br>
            <a:endParaRPr lang="es-CL" dirty="0"/>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4</a:t>
            </a:fld>
            <a:endParaRPr lang="zh-CN" altLang="en-US"/>
          </a:p>
        </p:txBody>
      </p:sp>
    </p:spTree>
    <p:extLst>
      <p:ext uri="{BB962C8B-B14F-4D97-AF65-F5344CB8AC3E}">
        <p14:creationId xmlns:p14="http://schemas.microsoft.com/office/powerpoint/2010/main" val="112849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dirty="0"/>
              <a:t>Generado por Copilot</a:t>
            </a:r>
            <a:br>
              <a:rPr lang="es-MX" dirty="0"/>
            </a:br>
            <a:br>
              <a:rPr lang="es-MX" dirty="0"/>
            </a:br>
            <a:r>
              <a:rPr lang="es-MX" dirty="0"/>
              <a:t>Aquí se detallan los alcances del proyecto, que incluyen funcionalidades clave como el registro de usuarios y la gestión de inventario. También se mencionan limitantes que deben tenerse en cuenta, como la falta de integración con sistemas externos y la ausencia de aplicaciones móviles. Es vital que el equipo esté consciente de estas limitaciones para gestionar las expectativas de los usuarios y planificar adecuadamente el desarrollo. </a:t>
            </a:r>
            <a:br>
              <a:rPr lang="es-MX" dirty="0"/>
            </a:br>
            <a:r>
              <a:rPr lang="es-MX" dirty="0"/>
              <a:t>______</a:t>
            </a:r>
          </a:p>
          <a:p>
            <a:br>
              <a:rPr lang="es-MX" dirty="0"/>
            </a:br>
            <a:endParaRPr lang="es-CL" dirty="0"/>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5</a:t>
            </a:fld>
            <a:endParaRPr lang="zh-CN" altLang="en-US"/>
          </a:p>
        </p:txBody>
      </p:sp>
    </p:spTree>
    <p:extLst>
      <p:ext uri="{BB962C8B-B14F-4D97-AF65-F5344CB8AC3E}">
        <p14:creationId xmlns:p14="http://schemas.microsoft.com/office/powerpoint/2010/main" val="26223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dirty="0"/>
              <a:t>Generado por Copilot</a:t>
            </a:r>
            <a:br>
              <a:rPr lang="es-MX" dirty="0"/>
            </a:br>
            <a:br>
              <a:rPr lang="es-MX" dirty="0"/>
            </a:br>
            <a:r>
              <a:rPr lang="es-MX" dirty="0"/>
              <a:t>La metodología adoptada para este proyecto es SCRUM, un enfoque ágil que permite adaptarse a cambios y mejorar la colaboración del equipo. Es importante explicar cómo esta metodología facilita la planificación y ejecución de sprints, asegurando que se mantenga un enfoque en la entrega continua de valor. Además, resaltar los roles dentro del equipo SCRUM puede ayudar a clarificar las responsabilidades de cada miembro. </a:t>
            </a:r>
            <a:br>
              <a:rPr lang="es-MX" dirty="0"/>
            </a:br>
            <a:r>
              <a:rPr lang="es-MX" dirty="0"/>
              <a:t>______</a:t>
            </a:r>
          </a:p>
          <a:p>
            <a:br>
              <a:rPr lang="es-MX" dirty="0"/>
            </a:br>
            <a:endParaRPr lang="es-CL" dirty="0"/>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6</a:t>
            </a:fld>
            <a:endParaRPr lang="zh-CN" altLang="en-US"/>
          </a:p>
        </p:txBody>
      </p:sp>
    </p:spTree>
    <p:extLst>
      <p:ext uri="{BB962C8B-B14F-4D97-AF65-F5344CB8AC3E}">
        <p14:creationId xmlns:p14="http://schemas.microsoft.com/office/powerpoint/2010/main" val="2626020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dirty="0"/>
              <a:t>Generado por Copilot</a:t>
            </a:r>
            <a:br>
              <a:rPr lang="es-MX" dirty="0"/>
            </a:br>
            <a:br>
              <a:rPr lang="es-MX" dirty="0"/>
            </a:br>
            <a:r>
              <a:rPr lang="es-MX" dirty="0"/>
              <a:t>En esta diapositiva se presenta el esquema de trabajo conocido como EDT, que organiza las fases del proyecto en secciones claras. Cada sección está coloreada para facilitar la identificación de las etapas, desde la planificación hasta el despliegue. Es importante destacar cómo este enfoque estructurado permite un seguimiento efectivo del progreso y asegura que cada fase se complete antes de avanzar a la siguiente, lo que es esencial para el éxito del proyecto. </a:t>
            </a:r>
            <a:br>
              <a:rPr lang="es-MX" dirty="0"/>
            </a:br>
            <a:r>
              <a:rPr lang="es-MX" dirty="0"/>
              <a:t>______</a:t>
            </a:r>
          </a:p>
          <a:p>
            <a:br>
              <a:rPr lang="es-MX" dirty="0"/>
            </a:br>
            <a:endParaRPr lang="es-CL" dirty="0"/>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7</a:t>
            </a:fld>
            <a:endParaRPr lang="zh-CN" altLang="en-US"/>
          </a:p>
        </p:txBody>
      </p:sp>
    </p:spTree>
    <p:extLst>
      <p:ext uri="{BB962C8B-B14F-4D97-AF65-F5344CB8AC3E}">
        <p14:creationId xmlns:p14="http://schemas.microsoft.com/office/powerpoint/2010/main" val="538231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dirty="0"/>
              <a:t>Generado por Copilot</a:t>
            </a:r>
            <a:br>
              <a:rPr lang="es-MX" dirty="0"/>
            </a:br>
            <a:br>
              <a:rPr lang="es-MX" dirty="0"/>
            </a:br>
            <a:r>
              <a:rPr lang="es-MX" dirty="0"/>
              <a:t>El cronograma del proyecto está claramente delineado en esta diapositiva, mostrando las fases y actividades programadas. Cada fase está representada con un color específico, lo que facilita la visualización del progreso. Es crucial enfatizar la importancia de cumplir con los plazos establecidos para asegurar que el proyecto avance de manera ordenada y eficiente, y que se logren los objetivos en el tiempo previsto. </a:t>
            </a:r>
            <a:br>
              <a:rPr lang="es-MX" dirty="0"/>
            </a:br>
            <a:r>
              <a:rPr lang="es-MX" dirty="0"/>
              <a:t>______</a:t>
            </a:r>
          </a:p>
          <a:p>
            <a:br>
              <a:rPr lang="es-MX" dirty="0"/>
            </a:br>
            <a:endParaRPr lang="es-CL" dirty="0"/>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8</a:t>
            </a:fld>
            <a:endParaRPr lang="zh-CN" altLang="en-US"/>
          </a:p>
        </p:txBody>
      </p:sp>
    </p:spTree>
    <p:extLst>
      <p:ext uri="{BB962C8B-B14F-4D97-AF65-F5344CB8AC3E}">
        <p14:creationId xmlns:p14="http://schemas.microsoft.com/office/powerpoint/2010/main" val="2386636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dirty="0"/>
              <a:t>Generado por Copilot</a:t>
            </a:r>
            <a:br>
              <a:rPr lang="es-MX" dirty="0"/>
            </a:br>
            <a:br>
              <a:rPr lang="es-MX" dirty="0"/>
            </a:br>
            <a:r>
              <a:rPr lang="es-MX" dirty="0"/>
              <a:t>Aquí se presenta el modelo de datos, que es fundamental para entender cómo se estructurará la información en la plataforma. Las tablas y sus relaciones son clave para garantizar la integridad y accesibilidad de los datos. Es importante destacar cómo este modelo permitirá una gestión eficiente de las órdenes de trabajo y cómo se relacionan los diferentes elementos dentro del sistema. </a:t>
            </a:r>
            <a:br>
              <a:rPr lang="es-MX" dirty="0"/>
            </a:br>
            <a:r>
              <a:rPr lang="es-MX" dirty="0"/>
              <a:t>______</a:t>
            </a:r>
          </a:p>
          <a:p>
            <a:br>
              <a:rPr lang="es-MX" dirty="0"/>
            </a:br>
            <a:endParaRPr lang="es-CL" dirty="0"/>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9</a:t>
            </a:fld>
            <a:endParaRPr lang="zh-CN" altLang="en-US"/>
          </a:p>
        </p:txBody>
      </p:sp>
    </p:spTree>
    <p:extLst>
      <p:ext uri="{BB962C8B-B14F-4D97-AF65-F5344CB8AC3E}">
        <p14:creationId xmlns:p14="http://schemas.microsoft.com/office/powerpoint/2010/main" val="376445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dirty="0"/>
              <a:t>Generado por Copilot</a:t>
            </a:r>
            <a:br>
              <a:rPr lang="es-MX" dirty="0"/>
            </a:br>
            <a:br>
              <a:rPr lang="es-MX" dirty="0"/>
            </a:br>
            <a:r>
              <a:rPr lang="es-MX" dirty="0"/>
              <a:t>En esta diapositiva se presentan las tecnologías que se implementarán en el proyecto. El uso de PHP como lenguaje de programación, Laravel como framework y MySQL como base de datos son elecciones estratégicas que garantizan un desarrollo robusto y escalable. Es útil mencionar cómo estas tecnologías se integran para crear una solución eficiente y cómo cada una contribuye a la funcionalidad general de la plataforma. </a:t>
            </a:r>
            <a:br>
              <a:rPr lang="es-MX" dirty="0"/>
            </a:br>
            <a:r>
              <a:rPr lang="es-MX" dirty="0"/>
              <a:t>______</a:t>
            </a:r>
          </a:p>
          <a:p>
            <a:br>
              <a:rPr lang="es-MX" dirty="0"/>
            </a:br>
            <a:endParaRPr lang="es-CL" dirty="0"/>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10</a:t>
            </a:fld>
            <a:endParaRPr lang="zh-CN" altLang="en-US"/>
          </a:p>
        </p:txBody>
      </p:sp>
    </p:spTree>
    <p:extLst>
      <p:ext uri="{BB962C8B-B14F-4D97-AF65-F5344CB8AC3E}">
        <p14:creationId xmlns:p14="http://schemas.microsoft.com/office/powerpoint/2010/main" val="2573566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DEDFF660-44B9-7885-5DCC-4C9555F83228}"/>
              </a:ext>
              <a:ext uri="{C183D7F6-B498-43B3-948B-1728B52AA6E4}">
                <adec:decorative xmlns:adec="http://schemas.microsoft.com/office/drawing/2017/decorative" val="1"/>
              </a:ext>
            </a:extLst>
          </p:cNvPr>
          <p:cNvSpPr/>
          <p:nvPr userDrawn="1"/>
        </p:nvSpPr>
        <p:spPr>
          <a:xfrm flipH="1">
            <a:off x="10122840" y="3949841"/>
            <a:ext cx="2069156"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252329" y="974035"/>
            <a:ext cx="6747869" cy="3210404"/>
          </a:xfrm>
        </p:spPr>
        <p:txBody>
          <a:bodyPr lIns="0" tIns="0" rIns="0" bIns="0"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252329" y="4477645"/>
            <a:ext cx="6534481" cy="1545336"/>
          </a:xfrm>
        </p:spPr>
        <p:txBody>
          <a:bodyPr lIns="0" tIns="0" rIns="0" bIns="0" anchor="b">
            <a:normAutofit/>
          </a:bodyPr>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Date Placeholder 3">
            <a:extLst>
              <a:ext uri="{FF2B5EF4-FFF2-40B4-BE49-F238E27FC236}">
                <a16:creationId xmlns:a16="http://schemas.microsoft.com/office/drawing/2014/main" id="{B7BA9381-262A-B17F-46F5-9F3C97BC3EE4}"/>
              </a:ext>
            </a:extLst>
          </p:cNvPr>
          <p:cNvSpPr>
            <a:spLocks noGrp="1"/>
          </p:cNvSpPr>
          <p:nvPr>
            <p:ph type="dt" sz="half" idx="10"/>
          </p:nvPr>
        </p:nvSpPr>
        <p:spPr>
          <a:xfrm>
            <a:off x="642248"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7" name="Footer Placeholder 4">
            <a:extLst>
              <a:ext uri="{FF2B5EF4-FFF2-40B4-BE49-F238E27FC236}">
                <a16:creationId xmlns:a16="http://schemas.microsoft.com/office/drawing/2014/main" id="{5ABCDF71-65BF-6C49-105D-D348EF41CD6F}"/>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6" name="Slide Number Placeholder 5">
            <a:extLst>
              <a:ext uri="{FF2B5EF4-FFF2-40B4-BE49-F238E27FC236}">
                <a16:creationId xmlns:a16="http://schemas.microsoft.com/office/drawing/2014/main" id="{BC8F2AA5-D3F6-DAFA-E665-DEFCE26A80B2}"/>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12" name="Freeform: Shape 3">
            <a:extLst>
              <a:ext uri="{FF2B5EF4-FFF2-40B4-BE49-F238E27FC236}">
                <a16:creationId xmlns:a16="http://schemas.microsoft.com/office/drawing/2014/main" id="{FA1FE77D-9B4D-B4FC-88E1-9ED84E9823FD}"/>
              </a:ext>
              <a:ext uri="{C183D7F6-B498-43B3-948B-1728B52AA6E4}">
                <adec:decorative xmlns:adec="http://schemas.microsoft.com/office/drawing/2017/decorative" val="1"/>
              </a:ext>
            </a:extLst>
          </p:cNvPr>
          <p:cNvSpPr/>
          <p:nvPr userDrawn="1"/>
        </p:nvSpPr>
        <p:spPr>
          <a:xfrm rot="16200000">
            <a:off x="-49818" y="44299"/>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Oval 13">
            <a:extLst>
              <a:ext uri="{FF2B5EF4-FFF2-40B4-BE49-F238E27FC236}">
                <a16:creationId xmlns:a16="http://schemas.microsoft.com/office/drawing/2014/main" id="{E54C3941-2FC1-3C96-F1CD-DAD18E8BF9D1}"/>
              </a:ext>
              <a:ext uri="{C183D7F6-B498-43B3-948B-1728B52AA6E4}">
                <adec:decorative xmlns:adec="http://schemas.microsoft.com/office/drawing/2017/decorative" val="1"/>
              </a:ext>
            </a:extLst>
          </p:cNvPr>
          <p:cNvSpPr/>
          <p:nvPr userDrawn="1"/>
        </p:nvSpPr>
        <p:spPr>
          <a:xfrm flipH="1">
            <a:off x="10122846" y="188068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0">
            <a:extLst>
              <a:ext uri="{FF2B5EF4-FFF2-40B4-BE49-F238E27FC236}">
                <a16:creationId xmlns:a16="http://schemas.microsoft.com/office/drawing/2014/main" id="{926EEB0A-F27C-6546-05A8-C0556777DF1E}"/>
              </a:ext>
              <a:ext uri="{C183D7F6-B498-43B3-948B-1728B52AA6E4}">
                <adec:decorative xmlns:adec="http://schemas.microsoft.com/office/drawing/2017/decorative" val="1"/>
              </a:ext>
            </a:extLst>
          </p:cNvPr>
          <p:cNvSpPr/>
          <p:nvPr userDrawn="1"/>
        </p:nvSpPr>
        <p:spPr>
          <a:xfrm flipH="1">
            <a:off x="8153560" y="4795948"/>
            <a:ext cx="1969280" cy="206915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 Placeholder 10">
            <a:extLst>
              <a:ext uri="{FF2B5EF4-FFF2-40B4-BE49-F238E27FC236}">
                <a16:creationId xmlns:a16="http://schemas.microsoft.com/office/drawing/2014/main" id="{DC80570A-A447-B5FC-F358-DE1603621B7F}"/>
              </a:ext>
            </a:extLst>
          </p:cNvPr>
          <p:cNvSpPr>
            <a:spLocks noGrp="1"/>
          </p:cNvSpPr>
          <p:nvPr>
            <p:ph type="body" sz="quarter" idx="15" hasCustomPrompt="1"/>
          </p:nvPr>
        </p:nvSpPr>
        <p:spPr>
          <a:xfrm>
            <a:off x="642248" y="6054512"/>
            <a:ext cx="2465836" cy="314757"/>
          </a:xfrm>
        </p:spPr>
        <p:txBody>
          <a:bodyPr>
            <a:normAutofit/>
          </a:bodyPr>
          <a:lstStyle>
            <a:lvl1pP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35785295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4 item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94A473-0E2F-855B-9BE9-646566F82A57}"/>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11F1861-7394-91D1-3FB3-1C63CAD6CDA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rgbClr val="4B5563">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944FA9C6-3F37-9A7B-AE46-A7F94918078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rgbClr val="4B5563">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4EE6E05E-CA4A-59B6-994A-26ED66D7F72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Straight Connector 96">
            <a:extLst>
              <a:ext uri="{FF2B5EF4-FFF2-40B4-BE49-F238E27FC236}">
                <a16:creationId xmlns:a16="http://schemas.microsoft.com/office/drawing/2014/main" id="{E6848015-40FC-D2CF-56EF-7B2B82A9A6AE}"/>
              </a:ext>
              <a:ext uri="{C183D7F6-B498-43B3-948B-1728B52AA6E4}">
                <adec:decorative xmlns:adec="http://schemas.microsoft.com/office/drawing/2017/decorative" val="1"/>
              </a:ext>
            </a:extLst>
          </p:cNvPr>
          <p:cNvCxnSpPr>
            <a:cxnSpLocks/>
          </p:cNvCxnSpPr>
          <p:nvPr userDrawn="1"/>
        </p:nvCxnSpPr>
        <p:spPr>
          <a:xfrm>
            <a:off x="1266284" y="3023105"/>
            <a:ext cx="3338363" cy="0"/>
          </a:xfrm>
          <a:prstGeom prst="line">
            <a:avLst/>
          </a:prstGeom>
          <a:ln w="38100">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4" name="Straight Connector 9">
            <a:extLst>
              <a:ext uri="{FF2B5EF4-FFF2-40B4-BE49-F238E27FC236}">
                <a16:creationId xmlns:a16="http://schemas.microsoft.com/office/drawing/2014/main" id="{172BA788-1AE9-2B5A-C0B2-C16236F3A348}"/>
              </a:ext>
              <a:ext uri="{C183D7F6-B498-43B3-948B-1728B52AA6E4}">
                <adec:decorative xmlns:adec="http://schemas.microsoft.com/office/drawing/2017/decorative" val="1"/>
              </a:ext>
            </a:extLst>
          </p:cNvPr>
          <p:cNvCxnSpPr>
            <a:cxnSpLocks/>
          </p:cNvCxnSpPr>
          <p:nvPr userDrawn="1"/>
        </p:nvCxnSpPr>
        <p:spPr>
          <a:xfrm>
            <a:off x="6794767" y="4142315"/>
            <a:ext cx="3338363" cy="0"/>
          </a:xfrm>
          <a:prstGeom prst="line">
            <a:avLst/>
          </a:prstGeom>
          <a:ln w="38100">
            <a:solidFill>
              <a:srgbClr val="3366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844000" y="831919"/>
            <a:ext cx="10504000" cy="1408934"/>
          </a:xfrm>
        </p:spPr>
        <p:txBody>
          <a:bodyPr lIns="0" tIns="0" rIns="0" bIns="0" anchor="b">
            <a:normAutofit/>
          </a:bodyPr>
          <a:lstStyle>
            <a:lvl1pPr>
              <a:defRPr sz="3600"/>
            </a:lvl1pPr>
          </a:lstStyle>
          <a:p>
            <a:r>
              <a:rPr lang="en-US"/>
              <a:t>Click to edit Master title style</a:t>
            </a:r>
          </a:p>
        </p:txBody>
      </p:sp>
      <p:sp>
        <p:nvSpPr>
          <p:cNvPr id="15" name="Text Placeholder 14">
            <a:extLst>
              <a:ext uri="{FF2B5EF4-FFF2-40B4-BE49-F238E27FC236}">
                <a16:creationId xmlns:a16="http://schemas.microsoft.com/office/drawing/2014/main" id="{88715CCF-7A7B-5AAC-D071-DE008B249E48}"/>
              </a:ext>
            </a:extLst>
          </p:cNvPr>
          <p:cNvSpPr>
            <a:spLocks noGrp="1"/>
          </p:cNvSpPr>
          <p:nvPr>
            <p:ph type="body" sz="quarter" idx="25" hasCustomPrompt="1"/>
          </p:nvPr>
        </p:nvSpPr>
        <p:spPr>
          <a:xfrm>
            <a:off x="1266283" y="2466052"/>
            <a:ext cx="3338363" cy="453356"/>
          </a:xfrm>
        </p:spPr>
        <p:txBody>
          <a:bodyPr lIns="0" tIns="0" rIns="0" bIns="0" anchor="b">
            <a:noAutofit/>
          </a:bodyPr>
          <a:lstStyle>
            <a:lvl1pPr marL="0" indent="0">
              <a:buNone/>
              <a:defRPr sz="2400"/>
            </a:lvl1pPr>
            <a:lvl2pPr>
              <a:defRPr sz="3600"/>
            </a:lvl2pPr>
            <a:lvl3pPr>
              <a:defRPr sz="3600"/>
            </a:lvl3pPr>
            <a:lvl4pPr>
              <a:defRPr sz="3600"/>
            </a:lvl4pPr>
            <a:lvl5pPr>
              <a:defRPr sz="3600"/>
            </a:lvl5pPr>
          </a:lstStyle>
          <a:p>
            <a:pPr lvl="0"/>
            <a:r>
              <a:rPr lang="en-US"/>
              <a:t>01</a:t>
            </a:r>
          </a:p>
        </p:txBody>
      </p:sp>
      <p:sp>
        <p:nvSpPr>
          <p:cNvPr id="40" name="Text Placeholder 9">
            <a:extLst>
              <a:ext uri="{FF2B5EF4-FFF2-40B4-BE49-F238E27FC236}">
                <a16:creationId xmlns:a16="http://schemas.microsoft.com/office/drawing/2014/main" id="{DA9011B5-6D01-3AF0-99E4-6A004B6CA06D}"/>
              </a:ext>
            </a:extLst>
          </p:cNvPr>
          <p:cNvSpPr>
            <a:spLocks noGrp="1"/>
          </p:cNvSpPr>
          <p:nvPr>
            <p:ph type="body" sz="quarter" idx="21" hasCustomPrompt="1"/>
          </p:nvPr>
        </p:nvSpPr>
        <p:spPr>
          <a:xfrm>
            <a:off x="1266283" y="3105777"/>
            <a:ext cx="5104700" cy="1724639"/>
          </a:xfrm>
        </p:spPr>
        <p:txBody>
          <a:bodyPr lIns="0" tIns="0" rIns="0" bIns="0">
            <a:noAutofit/>
          </a:bodyPr>
          <a:lstStyle>
            <a:lvl1pPr marL="0" indent="0" algn="l">
              <a:lnSpc>
                <a:spcPct val="100000"/>
              </a:lnSpc>
              <a:spcBef>
                <a:spcPts val="0"/>
              </a:spcBef>
              <a:buNone/>
              <a:defRPr sz="1600" b="1">
                <a:latin typeface="+mj-lt"/>
              </a:defRPr>
            </a:lvl1pPr>
          </a:lstStyle>
          <a:p>
            <a:pPr lvl="0"/>
            <a:r>
              <a:rPr lang="en-US" altLang="zh-CN"/>
              <a:t>Click to edit Master text styles</a:t>
            </a:r>
          </a:p>
        </p:txBody>
      </p:sp>
      <p:sp>
        <p:nvSpPr>
          <p:cNvPr id="16" name="Text Placeholder 14">
            <a:extLst>
              <a:ext uri="{FF2B5EF4-FFF2-40B4-BE49-F238E27FC236}">
                <a16:creationId xmlns:a16="http://schemas.microsoft.com/office/drawing/2014/main" id="{59ABDEC3-4BEB-A518-046E-129B7D9E2509}"/>
              </a:ext>
            </a:extLst>
          </p:cNvPr>
          <p:cNvSpPr>
            <a:spLocks noGrp="1"/>
          </p:cNvSpPr>
          <p:nvPr>
            <p:ph type="body" sz="quarter" idx="26" hasCustomPrompt="1"/>
          </p:nvPr>
        </p:nvSpPr>
        <p:spPr>
          <a:xfrm>
            <a:off x="6794766" y="3584559"/>
            <a:ext cx="3338363" cy="453356"/>
          </a:xfrm>
        </p:spPr>
        <p:txBody>
          <a:bodyPr lIns="0" tIns="0" rIns="0" bIns="0" anchor="b">
            <a:noAutofit/>
          </a:bodyPr>
          <a:lstStyle>
            <a:lvl1pPr marL="0" indent="0">
              <a:buNone/>
              <a:defRPr sz="2400"/>
            </a:lvl1pPr>
            <a:lvl2pPr>
              <a:defRPr sz="3600"/>
            </a:lvl2pPr>
            <a:lvl3pPr>
              <a:defRPr sz="3600"/>
            </a:lvl3pPr>
            <a:lvl4pPr>
              <a:defRPr sz="3600"/>
            </a:lvl4pPr>
            <a:lvl5pPr>
              <a:defRPr sz="3600"/>
            </a:lvl5pPr>
          </a:lstStyle>
          <a:p>
            <a:pPr lvl="0"/>
            <a:r>
              <a:rPr lang="en-US"/>
              <a:t>02</a:t>
            </a:r>
          </a:p>
        </p:txBody>
      </p:sp>
      <p:sp>
        <p:nvSpPr>
          <p:cNvPr id="41" name="Text Placeholder 9">
            <a:extLst>
              <a:ext uri="{FF2B5EF4-FFF2-40B4-BE49-F238E27FC236}">
                <a16:creationId xmlns:a16="http://schemas.microsoft.com/office/drawing/2014/main" id="{34B40045-4DCE-76DA-58AD-223A1C01919C}"/>
              </a:ext>
            </a:extLst>
          </p:cNvPr>
          <p:cNvSpPr>
            <a:spLocks noGrp="1"/>
          </p:cNvSpPr>
          <p:nvPr>
            <p:ph type="body" sz="quarter" idx="22" hasCustomPrompt="1"/>
          </p:nvPr>
        </p:nvSpPr>
        <p:spPr>
          <a:xfrm>
            <a:off x="6794766" y="4224987"/>
            <a:ext cx="4873773" cy="1600797"/>
          </a:xfrm>
        </p:spPr>
        <p:txBody>
          <a:bodyPr lIns="0" tIns="0" rIns="0" bIns="0">
            <a:noAutofit/>
          </a:bodyPr>
          <a:lstStyle>
            <a:lvl1pPr marL="0" indent="0" algn="l">
              <a:lnSpc>
                <a:spcPct val="100000"/>
              </a:lnSpc>
              <a:spcBef>
                <a:spcPts val="0"/>
              </a:spcBef>
              <a:buNone/>
              <a:defRPr sz="1600" b="1">
                <a:latin typeface="+mj-lt"/>
              </a:defRPr>
            </a:lvl1pPr>
          </a:lstStyle>
          <a:p>
            <a:pPr lvl="0"/>
            <a:r>
              <a:rPr lang="en-US" altLang="zh-CN"/>
              <a:t>Click to edit Master text styles</a:t>
            </a:r>
          </a:p>
        </p:txBody>
      </p:sp>
      <p:sp>
        <p:nvSpPr>
          <p:cNvPr id="13" name="Date Placeholder 3">
            <a:extLst>
              <a:ext uri="{FF2B5EF4-FFF2-40B4-BE49-F238E27FC236}">
                <a16:creationId xmlns:a16="http://schemas.microsoft.com/office/drawing/2014/main" id="{89B8E453-8C8A-F7A4-D77C-765B9466A423}"/>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12" name="Footer Placeholder 4">
            <a:extLst>
              <a:ext uri="{FF2B5EF4-FFF2-40B4-BE49-F238E27FC236}">
                <a16:creationId xmlns:a16="http://schemas.microsoft.com/office/drawing/2014/main" id="{34830229-14EC-08ED-D66A-130B5046437B}"/>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9" name="Slide Number Placeholder 5">
            <a:extLst>
              <a:ext uri="{FF2B5EF4-FFF2-40B4-BE49-F238E27FC236}">
                <a16:creationId xmlns:a16="http://schemas.microsoft.com/office/drawing/2014/main" id="{4766673F-B093-E7D5-C076-5AEF41184809}"/>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321542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94A473-0E2F-855B-9BE9-646566F82A57}"/>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11F1861-7394-91D1-3FB3-1C63CAD6CDA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rgbClr val="4B5563">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844000" y="831919"/>
            <a:ext cx="10504000" cy="1408934"/>
          </a:xfrm>
        </p:spPr>
        <p:txBody>
          <a:bodyPr lIns="0" tIns="0" rIns="0" bIns="0" anchor="b">
            <a:normAutofit/>
          </a:bodyPr>
          <a:lstStyle>
            <a:lvl1pPr>
              <a:defRPr sz="3600"/>
            </a:lvl1pPr>
          </a:lstStyle>
          <a:p>
            <a:r>
              <a:rPr lang="en-US"/>
              <a:t>Click to edit Master title style</a:t>
            </a:r>
          </a:p>
        </p:txBody>
      </p:sp>
      <p:sp>
        <p:nvSpPr>
          <p:cNvPr id="15" name="Content Placeholder 14">
            <a:extLst>
              <a:ext uri="{FF2B5EF4-FFF2-40B4-BE49-F238E27FC236}">
                <a16:creationId xmlns:a16="http://schemas.microsoft.com/office/drawing/2014/main" id="{65C0DFC7-33FF-AA73-3FFC-C978E3721F5C}"/>
              </a:ext>
            </a:extLst>
          </p:cNvPr>
          <p:cNvSpPr>
            <a:spLocks noGrp="1"/>
          </p:cNvSpPr>
          <p:nvPr>
            <p:ph sz="quarter" idx="13"/>
          </p:nvPr>
        </p:nvSpPr>
        <p:spPr>
          <a:xfrm>
            <a:off x="3400425" y="2429164"/>
            <a:ext cx="7947574" cy="3435927"/>
          </a:xfrm>
        </p:spPr>
        <p:txBody>
          <a:bodyPr lIns="0" tIns="0" rIns="0" bIns="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89B8E453-8C8A-F7A4-D77C-765B9466A423}"/>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12" name="Footer Placeholder 4">
            <a:extLst>
              <a:ext uri="{FF2B5EF4-FFF2-40B4-BE49-F238E27FC236}">
                <a16:creationId xmlns:a16="http://schemas.microsoft.com/office/drawing/2014/main" id="{34830229-14EC-08ED-D66A-130B5046437B}"/>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9" name="Slide Number Placeholder 5">
            <a:extLst>
              <a:ext uri="{FF2B5EF4-FFF2-40B4-BE49-F238E27FC236}">
                <a16:creationId xmlns:a16="http://schemas.microsoft.com/office/drawing/2014/main" id="{4766673F-B093-E7D5-C076-5AEF41184809}"/>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6" name="Oval 5">
            <a:extLst>
              <a:ext uri="{FF2B5EF4-FFF2-40B4-BE49-F238E27FC236}">
                <a16:creationId xmlns:a16="http://schemas.microsoft.com/office/drawing/2014/main" id="{944FA9C6-3F37-9A7B-AE46-A7F94918078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rgbClr val="4B55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4EE6E05E-CA4A-59B6-994A-26ED66D7F72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1039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1 (Max)">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FCF6D2-D22A-3276-796E-755059E3506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rgbClr val="4B5563">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7F380B01-FB3F-7DD6-224D-B483747E33AD}"/>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userDrawn="1">
            <p:ph type="title" hasCustomPrompt="1"/>
          </p:nvPr>
        </p:nvSpPr>
        <p:spPr>
          <a:xfrm>
            <a:off x="844001" y="831919"/>
            <a:ext cx="10504000" cy="528186"/>
          </a:xfrm>
        </p:spPr>
        <p:txBody>
          <a:bodyPr lIns="0" tIns="0" rIns="0" bIns="0" anchor="ctr">
            <a:no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D003242D-37DC-762E-1EA1-8B102E5213AD}"/>
              </a:ext>
            </a:extLst>
          </p:cNvPr>
          <p:cNvSpPr>
            <a:spLocks noGrp="1"/>
          </p:cNvSpPr>
          <p:nvPr>
            <p:ph sz="quarter" idx="13"/>
          </p:nvPr>
        </p:nvSpPr>
        <p:spPr>
          <a:xfrm>
            <a:off x="843999" y="1486438"/>
            <a:ext cx="10504000" cy="4378654"/>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AE62007A-8538-D139-3C5B-8FB01733924F}"/>
              </a:ext>
            </a:extLst>
          </p:cNvPr>
          <p:cNvSpPr>
            <a:spLocks noGrp="1"/>
          </p:cNvSpPr>
          <p:nvPr userDrawn="1">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12" name="Footer Placeholder 4">
            <a:extLst>
              <a:ext uri="{FF2B5EF4-FFF2-40B4-BE49-F238E27FC236}">
                <a16:creationId xmlns:a16="http://schemas.microsoft.com/office/drawing/2014/main" id="{C395DC02-FAD1-051C-FC0A-4556D73CA226}"/>
              </a:ext>
            </a:extLst>
          </p:cNvPr>
          <p:cNvSpPr>
            <a:spLocks noGrp="1"/>
          </p:cNvSpPr>
          <p:nvPr userDrawn="1">
            <p:ph type="ftr" sz="quarter" idx="11"/>
          </p:nvPr>
        </p:nvSpPr>
        <p:spPr>
          <a:xfrm>
            <a:off x="3800475" y="6400800"/>
            <a:ext cx="3657600" cy="266700"/>
          </a:xfrm>
        </p:spPr>
        <p:txBody>
          <a:bodyPr/>
          <a:lstStyle/>
          <a:p>
            <a:r>
              <a:rPr lang="en-US" dirty="0"/>
              <a:t>Sample Footer Text</a:t>
            </a:r>
          </a:p>
        </p:txBody>
      </p:sp>
      <p:sp>
        <p:nvSpPr>
          <p:cNvPr id="9" name="Slide Number Placeholder 5">
            <a:extLst>
              <a:ext uri="{FF2B5EF4-FFF2-40B4-BE49-F238E27FC236}">
                <a16:creationId xmlns:a16="http://schemas.microsoft.com/office/drawing/2014/main" id="{F529D71B-FE0E-CC62-38E3-7279774AA934}"/>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7" name="Oval 6">
            <a:extLst>
              <a:ext uri="{FF2B5EF4-FFF2-40B4-BE49-F238E27FC236}">
                <a16:creationId xmlns:a16="http://schemas.microsoft.com/office/drawing/2014/main" id="{C676AF1C-25E0-EBF0-0B1D-FA5F7D77021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F60E189A-D955-6A7F-2779-ED5B5EB97BA0}"/>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rgbClr val="4B55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5643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1248" y="-1325880"/>
            <a:ext cx="10515600" cy="1325880"/>
          </a:xfrm>
        </p:spPr>
        <p:txBody>
          <a:bodyPr lIns="0" tIns="0" rIns="0" bIns="0" anchor="ctr">
            <a:normAutofit/>
          </a:bodyPr>
          <a:lstStyle>
            <a:lvl1pPr>
              <a:defRPr sz="3600"/>
            </a:lvl1pPr>
          </a:lstStyle>
          <a:p>
            <a:r>
              <a:rPr lang="en-US"/>
              <a:t>Click to edit Master title style</a:t>
            </a:r>
          </a:p>
        </p:txBody>
      </p:sp>
      <p:sp>
        <p:nvSpPr>
          <p:cNvPr id="7" name="Content Placeholder 14">
            <a:extLst>
              <a:ext uri="{FF2B5EF4-FFF2-40B4-BE49-F238E27FC236}">
                <a16:creationId xmlns:a16="http://schemas.microsoft.com/office/drawing/2014/main" id="{9C39C3C5-BCCF-9F66-0E64-6811D986BBB0}"/>
              </a:ext>
            </a:extLst>
          </p:cNvPr>
          <p:cNvSpPr>
            <a:spLocks noGrp="1"/>
          </p:cNvSpPr>
          <p:nvPr>
            <p:ph sz="quarter" idx="13"/>
          </p:nvPr>
        </p:nvSpPr>
        <p:spPr>
          <a:xfrm>
            <a:off x="318799" y="407712"/>
            <a:ext cx="11554400" cy="5827988"/>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57225" y="6400800"/>
            <a:ext cx="2743200" cy="266700"/>
          </a:xfrm>
        </p:spPr>
        <p:txBody>
          <a:bodyPr/>
          <a:lstStyle/>
          <a:p>
            <a:r>
              <a:rPr lang="en-US" altLang="zh-CN" dirty="0"/>
              <a:t>03/10/2025</a:t>
            </a:r>
            <a:fld id="{B11C69CE-4771-4BFA-AD70-0E51ABA58D6D}" type="datetime1">
              <a:rPr lang="en-US" smtClean="0"/>
              <a:t>6/16/2025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2066642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145622" y="914399"/>
            <a:ext cx="9900753" cy="1358269"/>
          </a:xfrm>
        </p:spPr>
        <p:txBody>
          <a:bodyPr lIns="0" tIns="0" rIns="0" bIns="0">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B85B9BDD-2F0E-42F1-CE42-7711FBBB9457}"/>
              </a:ext>
            </a:extLst>
          </p:cNvPr>
          <p:cNvSpPr>
            <a:spLocks noGrp="1"/>
          </p:cNvSpPr>
          <p:nvPr>
            <p:ph sz="quarter" idx="13"/>
          </p:nvPr>
        </p:nvSpPr>
        <p:spPr>
          <a:xfrm>
            <a:off x="1145621" y="2636196"/>
            <a:ext cx="9900753" cy="3228896"/>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31AE7160-8A18-8762-67F8-C71E839BA541}"/>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8" name="Footer Placeholder 4">
            <a:extLst>
              <a:ext uri="{FF2B5EF4-FFF2-40B4-BE49-F238E27FC236}">
                <a16:creationId xmlns:a16="http://schemas.microsoft.com/office/drawing/2014/main" id="{E62296B3-7CBF-6881-5581-81D52C0F36F3}"/>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7" name="Slide Number Placeholder 5">
            <a:extLst>
              <a:ext uri="{FF2B5EF4-FFF2-40B4-BE49-F238E27FC236}">
                <a16:creationId xmlns:a16="http://schemas.microsoft.com/office/drawing/2014/main" id="{F8346D7C-F120-5968-2FC4-2F9B5BC6DED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22" name="Oval 6">
            <a:extLst>
              <a:ext uri="{FF2B5EF4-FFF2-40B4-BE49-F238E27FC236}">
                <a16:creationId xmlns:a16="http://schemas.microsoft.com/office/drawing/2014/main" id="{FEAE54C9-349B-EEFD-01BA-52EF837ACA99}"/>
              </a:ext>
              <a:ext uri="{C183D7F6-B498-43B3-948B-1728B52AA6E4}">
                <adec:decorative xmlns:adec="http://schemas.microsoft.com/office/drawing/2017/decorative" val="1"/>
              </a:ext>
            </a:extLst>
          </p:cNvPr>
          <p:cNvSpPr/>
          <p:nvPr userDrawn="1"/>
        </p:nvSpPr>
        <p:spPr>
          <a:xfrm flipV="1">
            <a:off x="844000" y="177403"/>
            <a:ext cx="654518" cy="654518"/>
          </a:xfrm>
          <a:prstGeom prst="ellipse">
            <a:avLst/>
          </a:prstGeom>
          <a:solidFill>
            <a:srgbClr val="4B5563">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7">
            <a:extLst>
              <a:ext uri="{FF2B5EF4-FFF2-40B4-BE49-F238E27FC236}">
                <a16:creationId xmlns:a16="http://schemas.microsoft.com/office/drawing/2014/main" id="{D9433BDD-AE57-6F96-8693-7E2D491ACC5B}"/>
              </a:ext>
              <a:ext uri="{C183D7F6-B498-43B3-948B-1728B52AA6E4}">
                <adec:decorative xmlns:adec="http://schemas.microsoft.com/office/drawing/2017/decorative" val="1"/>
              </a:ext>
            </a:extLst>
          </p:cNvPr>
          <p:cNvSpPr/>
          <p:nvPr userDrawn="1"/>
        </p:nvSpPr>
        <p:spPr>
          <a:xfrm flipV="1">
            <a:off x="189482" y="177404"/>
            <a:ext cx="654518" cy="654518"/>
          </a:xfrm>
          <a:prstGeom prst="rect">
            <a:avLst/>
          </a:prstGeom>
          <a:solidFill>
            <a:srgbClr val="3366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11">
            <a:extLst>
              <a:ext uri="{FF2B5EF4-FFF2-40B4-BE49-F238E27FC236}">
                <a16:creationId xmlns:a16="http://schemas.microsoft.com/office/drawing/2014/main" id="{269FA094-1A8C-FF3E-020B-BE5688AA465C}"/>
              </a:ext>
              <a:ext uri="{C183D7F6-B498-43B3-948B-1728B52AA6E4}">
                <adec:decorative xmlns:adec="http://schemas.microsoft.com/office/drawing/2017/decorative" val="1"/>
              </a:ext>
            </a:extLst>
          </p:cNvPr>
          <p:cNvSpPr/>
          <p:nvPr userDrawn="1"/>
        </p:nvSpPr>
        <p:spPr>
          <a:xfrm rot="16200000" flipV="1">
            <a:off x="2421861" y="4258339"/>
            <a:ext cx="177800" cy="5021522"/>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6852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8FCA36-95FF-0CF9-4C71-A29C3BB461F6}"/>
              </a:ext>
              <a:ext uri="{C183D7F6-B498-43B3-948B-1728B52AA6E4}">
                <adec:decorative xmlns:adec="http://schemas.microsoft.com/office/drawing/2017/decorative" val="1"/>
              </a:ext>
            </a:extLst>
          </p:cNvPr>
          <p:cNvSpPr/>
          <p:nvPr userDrawn="1"/>
        </p:nvSpPr>
        <p:spPr>
          <a:xfrm flipH="1">
            <a:off x="6352978" y="5094751"/>
            <a:ext cx="5839022" cy="1763248"/>
          </a:xfrm>
          <a:prstGeom prst="rect">
            <a:avLst/>
          </a:prstGeom>
          <a:solidFill>
            <a:srgbClr val="4B55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98A648C6-FC37-4FD3-5FDC-5E5E3F26E8BD}"/>
              </a:ext>
              <a:ext uri="{C183D7F6-B498-43B3-948B-1728B52AA6E4}">
                <adec:decorative xmlns:adec="http://schemas.microsoft.com/office/drawing/2017/decorative" val="1"/>
              </a:ext>
            </a:extLst>
          </p:cNvPr>
          <p:cNvSpPr/>
          <p:nvPr userDrawn="1"/>
        </p:nvSpPr>
        <p:spPr>
          <a:xfrm>
            <a:off x="3452077" y="5094751"/>
            <a:ext cx="2435651" cy="1763248"/>
          </a:xfrm>
          <a:prstGeom prst="rect">
            <a:avLst/>
          </a:prstGeom>
          <a:solidFill>
            <a:srgbClr val="4B5563">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11">
            <a:extLst>
              <a:ext uri="{FF2B5EF4-FFF2-40B4-BE49-F238E27FC236}">
                <a16:creationId xmlns:a16="http://schemas.microsoft.com/office/drawing/2014/main" id="{A06CF2DE-B200-6DAF-AECE-B0AC0EBBE85C}"/>
              </a:ext>
              <a:ext uri="{C183D7F6-B498-43B3-948B-1728B52AA6E4}">
                <adec:decorative xmlns:adec="http://schemas.microsoft.com/office/drawing/2017/decorative" val="1"/>
              </a:ext>
            </a:extLst>
          </p:cNvPr>
          <p:cNvSpPr/>
          <p:nvPr userDrawn="1"/>
        </p:nvSpPr>
        <p:spPr>
          <a:xfrm>
            <a:off x="1684284" y="5087717"/>
            <a:ext cx="1767791" cy="1767792"/>
          </a:xfrm>
          <a:prstGeom prst="ellipse">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EEF99B1E-C976-1CCB-CC3E-9D2C53570AC6}"/>
              </a:ext>
              <a:ext uri="{C183D7F6-B498-43B3-948B-1728B52AA6E4}">
                <adec:decorative xmlns:adec="http://schemas.microsoft.com/office/drawing/2017/decorative" val="1"/>
              </a:ext>
            </a:extLst>
          </p:cNvPr>
          <p:cNvSpPr/>
          <p:nvPr userDrawn="1"/>
        </p:nvSpPr>
        <p:spPr>
          <a:xfrm>
            <a:off x="0" y="5090208"/>
            <a:ext cx="1675844" cy="1767792"/>
          </a:xfrm>
          <a:prstGeom prst="rect">
            <a:avLst/>
          </a:prstGeom>
          <a:solidFill>
            <a:srgbClr val="3366FF">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1">
            <a:extLst>
              <a:ext uri="{FF2B5EF4-FFF2-40B4-BE49-F238E27FC236}">
                <a16:creationId xmlns:a16="http://schemas.microsoft.com/office/drawing/2014/main" id="{8002700D-8F0A-455D-21D1-F8BB7751DE19}"/>
              </a:ext>
            </a:extLst>
          </p:cNvPr>
          <p:cNvSpPr>
            <a:spLocks noGrp="1"/>
          </p:cNvSpPr>
          <p:nvPr>
            <p:ph type="title" hasCustomPrompt="1"/>
          </p:nvPr>
        </p:nvSpPr>
        <p:spPr>
          <a:xfrm>
            <a:off x="1145622" y="914399"/>
            <a:ext cx="9900753" cy="1358269"/>
          </a:xfrm>
        </p:spPr>
        <p:txBody>
          <a:bodyPr lIns="0" tIns="0" rIns="0" bIns="0">
            <a:normAutofit/>
          </a:bodyPr>
          <a:lstStyle>
            <a:lvl1pPr>
              <a:defRPr sz="3600"/>
            </a:lvl1pPr>
          </a:lstStyle>
          <a:p>
            <a:r>
              <a:rPr lang="en-US"/>
              <a:t>Click to edit Master title style</a:t>
            </a:r>
          </a:p>
        </p:txBody>
      </p:sp>
      <p:sp>
        <p:nvSpPr>
          <p:cNvPr id="10" name="Content Placeholder 14">
            <a:extLst>
              <a:ext uri="{FF2B5EF4-FFF2-40B4-BE49-F238E27FC236}">
                <a16:creationId xmlns:a16="http://schemas.microsoft.com/office/drawing/2014/main" id="{6B768E5A-52FF-F75D-AA3B-1C8B6D15283E}"/>
              </a:ext>
            </a:extLst>
          </p:cNvPr>
          <p:cNvSpPr>
            <a:spLocks noGrp="1"/>
          </p:cNvSpPr>
          <p:nvPr>
            <p:ph sz="quarter" idx="13"/>
          </p:nvPr>
        </p:nvSpPr>
        <p:spPr>
          <a:xfrm>
            <a:off x="1145621" y="2756388"/>
            <a:ext cx="9900753" cy="1358269"/>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DCD4A4BC-F473-7413-C2A5-D07EAE5E2777}"/>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7" name="Footer Placeholder 4">
            <a:extLst>
              <a:ext uri="{FF2B5EF4-FFF2-40B4-BE49-F238E27FC236}">
                <a16:creationId xmlns:a16="http://schemas.microsoft.com/office/drawing/2014/main" id="{805824B8-6C3A-C914-421D-91C765DD5116}"/>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3" name="Slide Number Placeholder 5">
            <a:extLst>
              <a:ext uri="{FF2B5EF4-FFF2-40B4-BE49-F238E27FC236}">
                <a16:creationId xmlns:a16="http://schemas.microsoft.com/office/drawing/2014/main" id="{E9B860AA-5834-E732-09EE-0B4C2B0216D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cxnSp>
        <p:nvCxnSpPr>
          <p:cNvPr id="2" name="Straight Connector 46">
            <a:extLst>
              <a:ext uri="{FF2B5EF4-FFF2-40B4-BE49-F238E27FC236}">
                <a16:creationId xmlns:a16="http://schemas.microsoft.com/office/drawing/2014/main" id="{D50F56C8-02F6-1FF2-BC4F-491AE782A13F}"/>
              </a:ext>
              <a:ext uri="{C183D7F6-B498-43B3-948B-1728B52AA6E4}">
                <adec:decorative xmlns:adec="http://schemas.microsoft.com/office/drawing/2017/decorative" val="1"/>
              </a:ext>
            </a:extLst>
          </p:cNvPr>
          <p:cNvCxnSpPr>
            <a:cxnSpLocks/>
          </p:cNvCxnSpPr>
          <p:nvPr userDrawn="1"/>
        </p:nvCxnSpPr>
        <p:spPr>
          <a:xfrm>
            <a:off x="1107420" y="2494027"/>
            <a:ext cx="6688772" cy="0"/>
          </a:xfrm>
          <a:prstGeom prst="line">
            <a:avLst/>
          </a:prstGeom>
          <a:ln w="38100">
            <a:solidFill>
              <a:srgbClr val="3366FF"/>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85A2FB0-A9D4-F67C-4217-C01C336F90B9}"/>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14442AF1-E4D2-F10A-B32F-2E74526257D0}"/>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rgbClr val="4B55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775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028347" y="2258568"/>
            <a:ext cx="3813048" cy="3557016"/>
          </a:xfrm>
        </p:spPr>
        <p:txBody>
          <a:bodyPr lIns="0" tIns="0" rIns="0" bIns="0">
            <a:normAutofit/>
          </a:bodyPr>
          <a:lstStyle>
            <a:lvl1pPr>
              <a:defRPr sz="3600"/>
            </a:lvl1pPr>
          </a:lstStyle>
          <a:p>
            <a:r>
              <a:rPr lang="en-US"/>
              <a:t>Click to edit Master title style</a:t>
            </a:r>
          </a:p>
        </p:txBody>
      </p:sp>
      <p:sp>
        <p:nvSpPr>
          <p:cNvPr id="3" name="Content Placeholder 14">
            <a:extLst>
              <a:ext uri="{FF2B5EF4-FFF2-40B4-BE49-F238E27FC236}">
                <a16:creationId xmlns:a16="http://schemas.microsoft.com/office/drawing/2014/main" id="{C261A18B-C79C-B070-5D41-0CBA01FD2C32}"/>
              </a:ext>
            </a:extLst>
          </p:cNvPr>
          <p:cNvSpPr>
            <a:spLocks noGrp="1"/>
          </p:cNvSpPr>
          <p:nvPr>
            <p:ph sz="quarter" idx="13"/>
          </p:nvPr>
        </p:nvSpPr>
        <p:spPr>
          <a:xfrm>
            <a:off x="5207352" y="2258568"/>
            <a:ext cx="5839022" cy="3557016"/>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57225" y="6400800"/>
            <a:ext cx="2743200" cy="266700"/>
          </a:xfrm>
        </p:spPr>
        <p:txBody>
          <a:bodyPr/>
          <a:lstStyle/>
          <a:p>
            <a:r>
              <a:rPr lang="en-US" altLang="zh-CN" dirty="0"/>
              <a:t>03/10/2025</a:t>
            </a:r>
            <a:fld id="{258B73AF-3955-4569-8B4F-B329360A9CBD}" type="datetime1">
              <a:rPr lang="en-US" smtClean="0"/>
              <a:t>6/16/2025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14" name="Rectangle 13">
            <a:extLst>
              <a:ext uri="{FF2B5EF4-FFF2-40B4-BE49-F238E27FC236}">
                <a16:creationId xmlns:a16="http://schemas.microsoft.com/office/drawing/2014/main" id="{BA1F1CCA-5801-CC5B-119A-E3E19DD49D89}"/>
              </a:ext>
              <a:ext uri="{C183D7F6-B498-43B3-948B-1728B52AA6E4}">
                <adec:decorative xmlns:adec="http://schemas.microsoft.com/office/drawing/2017/decorative" val="1"/>
              </a:ext>
            </a:extLst>
          </p:cNvPr>
          <p:cNvSpPr/>
          <p:nvPr userDrawn="1"/>
        </p:nvSpPr>
        <p:spPr>
          <a:xfrm flipH="1">
            <a:off x="6352978" y="0"/>
            <a:ext cx="5839022" cy="176324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BEE657D3-93D0-4FB1-972C-646B605C4BF3}"/>
              </a:ext>
              <a:ext uri="{C183D7F6-B498-43B3-948B-1728B52AA6E4}">
                <adec:decorative xmlns:adec="http://schemas.microsoft.com/office/drawing/2017/decorative" val="1"/>
              </a:ext>
            </a:extLst>
          </p:cNvPr>
          <p:cNvSpPr/>
          <p:nvPr userDrawn="1"/>
        </p:nvSpPr>
        <p:spPr>
          <a:xfrm>
            <a:off x="3452077" y="0"/>
            <a:ext cx="2435651" cy="176324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11">
            <a:extLst>
              <a:ext uri="{FF2B5EF4-FFF2-40B4-BE49-F238E27FC236}">
                <a16:creationId xmlns:a16="http://schemas.microsoft.com/office/drawing/2014/main" id="{F7AA8180-1A53-234B-8CF6-65ADAA09EF5F}"/>
              </a:ext>
              <a:ext uri="{C183D7F6-B498-43B3-948B-1728B52AA6E4}">
                <adec:decorative xmlns:adec="http://schemas.microsoft.com/office/drawing/2017/decorative" val="1"/>
              </a:ext>
            </a:extLst>
          </p:cNvPr>
          <p:cNvSpPr/>
          <p:nvPr userDrawn="1"/>
        </p:nvSpPr>
        <p:spPr>
          <a:xfrm>
            <a:off x="1684284" y="-7034"/>
            <a:ext cx="1767791" cy="176779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F1F94D7B-5469-B664-C915-DE6AC38BB4C3}"/>
              </a:ext>
              <a:ext uri="{C183D7F6-B498-43B3-948B-1728B52AA6E4}">
                <adec:decorative xmlns:adec="http://schemas.microsoft.com/office/drawing/2017/decorative" val="1"/>
              </a:ext>
            </a:extLst>
          </p:cNvPr>
          <p:cNvSpPr/>
          <p:nvPr userDrawn="1"/>
        </p:nvSpPr>
        <p:spPr>
          <a:xfrm>
            <a:off x="0" y="-4543"/>
            <a:ext cx="1675844" cy="17677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4" descr="Train the trainers: el nuevo ciclo de Ingeniosas junto a Duoc UC –  Ingeniosas">
            <a:extLst>
              <a:ext uri="{FF2B5EF4-FFF2-40B4-BE49-F238E27FC236}">
                <a16:creationId xmlns:a16="http://schemas.microsoft.com/office/drawing/2014/main" id="{250EC57D-0B08-27A5-6621-408A91E82CB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2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C5CADB-99AC-488A-7133-10E5DE765124}"/>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A203006B-749F-4FAF-D572-3B107413BE53}"/>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itle 1">
            <a:extLst>
              <a:ext uri="{FF2B5EF4-FFF2-40B4-BE49-F238E27FC236}">
                <a16:creationId xmlns:a16="http://schemas.microsoft.com/office/drawing/2014/main" id="{2A7C7037-357A-DAC2-8D07-004BB280441F}"/>
              </a:ext>
            </a:extLst>
          </p:cNvPr>
          <p:cNvSpPr>
            <a:spLocks noGrp="1"/>
          </p:cNvSpPr>
          <p:nvPr>
            <p:ph type="title" hasCustomPrompt="1"/>
          </p:nvPr>
        </p:nvSpPr>
        <p:spPr>
          <a:xfrm>
            <a:off x="844000" y="877456"/>
            <a:ext cx="4142232" cy="4940661"/>
          </a:xfrm>
        </p:spPr>
        <p:txBody>
          <a:bodyPr lIns="0" tIns="0" rIns="0" bIns="0">
            <a:normAutofit/>
          </a:bodyPr>
          <a:lstStyle>
            <a:lvl1pPr>
              <a:defRPr sz="3600"/>
            </a:lvl1pPr>
          </a:lstStyle>
          <a:p>
            <a:r>
              <a:rPr lang="en-US"/>
              <a:t>Click to edit Master title style</a:t>
            </a:r>
          </a:p>
        </p:txBody>
      </p:sp>
      <p:sp>
        <p:nvSpPr>
          <p:cNvPr id="2" name="Content Placeholder 14">
            <a:extLst>
              <a:ext uri="{FF2B5EF4-FFF2-40B4-BE49-F238E27FC236}">
                <a16:creationId xmlns:a16="http://schemas.microsoft.com/office/drawing/2014/main" id="{E95E211B-A490-5F92-9B2C-FEF3E25CE781}"/>
              </a:ext>
            </a:extLst>
          </p:cNvPr>
          <p:cNvSpPr>
            <a:spLocks noGrp="1"/>
          </p:cNvSpPr>
          <p:nvPr>
            <p:ph sz="quarter" idx="13"/>
          </p:nvPr>
        </p:nvSpPr>
        <p:spPr>
          <a:xfrm>
            <a:off x="5291847" y="831918"/>
            <a:ext cx="5754527" cy="2738133"/>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53C0C011-1233-FC56-AA5C-DF88FB24AB28}"/>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12" name="Footer Placeholder 4">
            <a:extLst>
              <a:ext uri="{FF2B5EF4-FFF2-40B4-BE49-F238E27FC236}">
                <a16:creationId xmlns:a16="http://schemas.microsoft.com/office/drawing/2014/main" id="{BCEB22DD-F16F-C3EB-5439-20C05A9D8CC4}"/>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9" name="Slide Number Placeholder 5">
            <a:extLst>
              <a:ext uri="{FF2B5EF4-FFF2-40B4-BE49-F238E27FC236}">
                <a16:creationId xmlns:a16="http://schemas.microsoft.com/office/drawing/2014/main" id="{C49AAE25-EEAC-AF75-FC81-21BC617D1B6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3" name="Oval 2">
            <a:extLst>
              <a:ext uri="{FF2B5EF4-FFF2-40B4-BE49-F238E27FC236}">
                <a16:creationId xmlns:a16="http://schemas.microsoft.com/office/drawing/2014/main" id="{B3286C62-1802-4E61-4D00-A502D957675D}"/>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33643DA6-886C-DE80-B92C-E26740EAFE46}"/>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380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B9DAA1-B1FD-3717-3F96-795C852E7383}"/>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4965959E-D3BE-3B35-72E6-EE1774256C0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77456"/>
            <a:ext cx="4142232" cy="4940661"/>
          </a:xfrm>
        </p:spPr>
        <p:txBody>
          <a:bodyPr lIns="0" tIns="0" rIns="0" bIns="0" anchor="ctr">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00DD584D-65FC-A106-C28D-A6D3A6A06AEC}"/>
              </a:ext>
            </a:extLst>
          </p:cNvPr>
          <p:cNvSpPr>
            <a:spLocks noGrp="1"/>
          </p:cNvSpPr>
          <p:nvPr>
            <p:ph sz="quarter" idx="13"/>
          </p:nvPr>
        </p:nvSpPr>
        <p:spPr>
          <a:xfrm>
            <a:off x="5243209" y="877456"/>
            <a:ext cx="5803165" cy="4987636"/>
          </a:xfrm>
        </p:spPr>
        <p:txBody>
          <a:bodyPr lIns="0" tIns="0" rIns="0" bIns="0"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2C749CC8-6079-025A-0476-7D1E02235F57}"/>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12" name="Footer Placeholder 4">
            <a:extLst>
              <a:ext uri="{FF2B5EF4-FFF2-40B4-BE49-F238E27FC236}">
                <a16:creationId xmlns:a16="http://schemas.microsoft.com/office/drawing/2014/main" id="{BB622798-A9D5-13A8-E6EB-283FF564E7EE}"/>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9" name="Slide Number Placeholder 5">
            <a:extLst>
              <a:ext uri="{FF2B5EF4-FFF2-40B4-BE49-F238E27FC236}">
                <a16:creationId xmlns:a16="http://schemas.microsoft.com/office/drawing/2014/main" id="{178BA8E0-712A-77CA-9713-4F206AB0ECBE}"/>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3" name="Oval 2">
            <a:extLst>
              <a:ext uri="{FF2B5EF4-FFF2-40B4-BE49-F238E27FC236}">
                <a16:creationId xmlns:a16="http://schemas.microsoft.com/office/drawing/2014/main" id="{A2F44F8D-8952-05F9-99FA-D64FD2F50F08}"/>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9FB60CB7-7D69-80F4-AE1F-366A7F0A26D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1152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105965-4EE5-E185-7666-27A5E5F1150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6308540A-D298-C62B-CC21-BC7C6B5F73D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831919"/>
            <a:ext cx="3494314" cy="5194161"/>
          </a:xfrm>
        </p:spPr>
        <p:txBody>
          <a:bodyPr lIns="0" tIns="0" rIns="0" bIns="0">
            <a:norm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A93AF98B-99CB-F2D7-B247-51CE41CD414B}"/>
              </a:ext>
            </a:extLst>
          </p:cNvPr>
          <p:cNvSpPr>
            <a:spLocks noGrp="1"/>
          </p:cNvSpPr>
          <p:nvPr>
            <p:ph sz="quarter" idx="13"/>
          </p:nvPr>
        </p:nvSpPr>
        <p:spPr>
          <a:xfrm>
            <a:off x="4503907" y="831918"/>
            <a:ext cx="6542468" cy="5194162"/>
          </a:xfrm>
        </p:spPr>
        <p:txBody>
          <a:bodyPr lIns="0" tIns="0" rIns="0" bIns="0"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A0F4DE3C-88B6-381C-78FC-8F935A2318D3}"/>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12" name="Footer Placeholder 4">
            <a:extLst>
              <a:ext uri="{FF2B5EF4-FFF2-40B4-BE49-F238E27FC236}">
                <a16:creationId xmlns:a16="http://schemas.microsoft.com/office/drawing/2014/main" id="{C5AFEEB4-7A81-9408-C4EF-D8AD90FFC2A9}"/>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9" name="Slide Number Placeholder 5">
            <a:extLst>
              <a:ext uri="{FF2B5EF4-FFF2-40B4-BE49-F238E27FC236}">
                <a16:creationId xmlns:a16="http://schemas.microsoft.com/office/drawing/2014/main" id="{5F48F71D-8479-0A54-8684-3F60D22DB4D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3" name="Oval 2">
            <a:extLst>
              <a:ext uri="{FF2B5EF4-FFF2-40B4-BE49-F238E27FC236}">
                <a16:creationId xmlns:a16="http://schemas.microsoft.com/office/drawing/2014/main" id="{16816AA6-A60B-C6E1-2885-EB6E2B1FFBB5}"/>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5760E10A-DF0B-1339-7826-107A95CC17D2}"/>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02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EBD2A05F-7D97-AC92-8751-B2038D22C7B7}"/>
              </a:ext>
              <a:ext uri="{C183D7F6-B498-43B3-948B-1728B52AA6E4}">
                <adec:decorative xmlns:adec="http://schemas.microsoft.com/office/drawing/2017/decorative" val="1"/>
              </a:ext>
            </a:extLst>
          </p:cNvPr>
          <p:cNvSpPr/>
          <p:nvPr userDrawn="1"/>
        </p:nvSpPr>
        <p:spPr>
          <a:xfrm flipH="1">
            <a:off x="10122840" y="3949841"/>
            <a:ext cx="2069156"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660400" y="854239"/>
            <a:ext cx="7833895" cy="3592629"/>
          </a:xfrm>
        </p:spPr>
        <p:txBody>
          <a:bodyPr lIns="0" tIns="0" rIns="0" bIns="0"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657225" y="4617138"/>
            <a:ext cx="7376609" cy="1014984"/>
          </a:xfrm>
        </p:spPr>
        <p:txBody>
          <a:bodyPr lIns="0" tIns="0" rIns="0" bIns="0" anchor="t">
            <a:normAutofit/>
          </a:bodyPr>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Date Placeholder 3">
            <a:extLst>
              <a:ext uri="{FF2B5EF4-FFF2-40B4-BE49-F238E27FC236}">
                <a16:creationId xmlns:a16="http://schemas.microsoft.com/office/drawing/2014/main" id="{A3A9F20F-0C3A-1397-9D15-E8FAB1915A63}"/>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8" name="Footer Placeholder 4">
            <a:extLst>
              <a:ext uri="{FF2B5EF4-FFF2-40B4-BE49-F238E27FC236}">
                <a16:creationId xmlns:a16="http://schemas.microsoft.com/office/drawing/2014/main" id="{D1D99E05-D2CE-BA6C-1B55-023B81570C95}"/>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7" name="Slide Number Placeholder 5">
            <a:extLst>
              <a:ext uri="{FF2B5EF4-FFF2-40B4-BE49-F238E27FC236}">
                <a16:creationId xmlns:a16="http://schemas.microsoft.com/office/drawing/2014/main" id="{B17487FF-71BE-78AA-BA49-FBF87B6E398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13" name="Oval 13">
            <a:extLst>
              <a:ext uri="{FF2B5EF4-FFF2-40B4-BE49-F238E27FC236}">
                <a16:creationId xmlns:a16="http://schemas.microsoft.com/office/drawing/2014/main" id="{D4F49636-34EE-9DB1-7F2D-70300BC4B52B}"/>
              </a:ext>
              <a:ext uri="{C183D7F6-B498-43B3-948B-1728B52AA6E4}">
                <adec:decorative xmlns:adec="http://schemas.microsoft.com/office/drawing/2017/decorative" val="1"/>
              </a:ext>
            </a:extLst>
          </p:cNvPr>
          <p:cNvSpPr/>
          <p:nvPr userDrawn="1"/>
        </p:nvSpPr>
        <p:spPr>
          <a:xfrm flipH="1">
            <a:off x="10122846" y="188068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3">
            <a:extLst>
              <a:ext uri="{FF2B5EF4-FFF2-40B4-BE49-F238E27FC236}">
                <a16:creationId xmlns:a16="http://schemas.microsoft.com/office/drawing/2014/main" id="{5EC4A581-A833-A254-3039-BDBCA788BCA6}"/>
              </a:ext>
              <a:ext uri="{C183D7F6-B498-43B3-948B-1728B52AA6E4}">
                <adec:decorative xmlns:adec="http://schemas.microsoft.com/office/drawing/2017/decorative" val="1"/>
              </a:ext>
            </a:extLst>
          </p:cNvPr>
          <p:cNvSpPr/>
          <p:nvPr userDrawn="1"/>
        </p:nvSpPr>
        <p:spPr>
          <a:xfrm rot="16200000">
            <a:off x="-44300" y="44297"/>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Rectangle 10">
            <a:extLst>
              <a:ext uri="{FF2B5EF4-FFF2-40B4-BE49-F238E27FC236}">
                <a16:creationId xmlns:a16="http://schemas.microsoft.com/office/drawing/2014/main" id="{9FFED0BB-EF13-651B-6B3F-61EAF5473C2D}"/>
              </a:ext>
              <a:ext uri="{C183D7F6-B498-43B3-948B-1728B52AA6E4}">
                <adec:decorative xmlns:adec="http://schemas.microsoft.com/office/drawing/2017/decorative" val="1"/>
              </a:ext>
            </a:extLst>
          </p:cNvPr>
          <p:cNvSpPr/>
          <p:nvPr userDrawn="1"/>
        </p:nvSpPr>
        <p:spPr>
          <a:xfrm flipH="1">
            <a:off x="8153560" y="4795948"/>
            <a:ext cx="1969280" cy="206915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Placeholder 10">
            <a:extLst>
              <a:ext uri="{FF2B5EF4-FFF2-40B4-BE49-F238E27FC236}">
                <a16:creationId xmlns:a16="http://schemas.microsoft.com/office/drawing/2014/main" id="{04CA4762-63F5-8110-8D25-0FE369BADEA0}"/>
              </a:ext>
            </a:extLst>
          </p:cNvPr>
          <p:cNvSpPr>
            <a:spLocks noGrp="1"/>
          </p:cNvSpPr>
          <p:nvPr>
            <p:ph type="body" sz="quarter" idx="15" hasCustomPrompt="1"/>
          </p:nvPr>
        </p:nvSpPr>
        <p:spPr>
          <a:xfrm>
            <a:off x="657225" y="5684986"/>
            <a:ext cx="2465836" cy="314757"/>
          </a:xfrm>
        </p:spPr>
        <p:txBody>
          <a:bodyPr>
            <a:normAutofit/>
          </a:bodyPr>
          <a:lstStyle>
            <a:lvl1pP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34896764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C489336-0C23-2A47-DB03-CA00009C604F}"/>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E8A6D03D-AABD-4AB3-9E1E-4DF31BB8536D}"/>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3949885" cy="5194161"/>
          </a:xfrm>
        </p:spPr>
        <p:txBody>
          <a:bodyPr/>
          <a:lstStyle/>
          <a:p>
            <a:endParaRPr lang="en-US" dirty="0"/>
          </a:p>
        </p:txBody>
      </p:sp>
      <p:sp>
        <p:nvSpPr>
          <p:cNvPr id="4" name="Content Placeholder 14">
            <a:extLst>
              <a:ext uri="{FF2B5EF4-FFF2-40B4-BE49-F238E27FC236}">
                <a16:creationId xmlns:a16="http://schemas.microsoft.com/office/drawing/2014/main" id="{3C13A46E-F797-1C4C-30CB-A1D1CF1DE3B6}"/>
              </a:ext>
            </a:extLst>
          </p:cNvPr>
          <p:cNvSpPr>
            <a:spLocks noGrp="1"/>
          </p:cNvSpPr>
          <p:nvPr>
            <p:ph sz="quarter" idx="14"/>
          </p:nvPr>
        </p:nvSpPr>
        <p:spPr>
          <a:xfrm>
            <a:off x="5087669" y="2149812"/>
            <a:ext cx="6241267" cy="387626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5087669" y="831919"/>
            <a:ext cx="6241267" cy="1143000"/>
          </a:xfrm>
        </p:spPr>
        <p:txBody>
          <a:bodyPr lIns="0" tIns="0" rIns="0" bIns="0" anchor="b">
            <a:normAutofit/>
          </a:bodyPr>
          <a:lstStyle>
            <a:lvl1pPr>
              <a:defRPr sz="3600"/>
            </a:lvl1pPr>
          </a:lstStyle>
          <a:p>
            <a:r>
              <a:rPr lang="en-US"/>
              <a:t>Click to edit Master title style</a:t>
            </a:r>
          </a:p>
        </p:txBody>
      </p:sp>
      <p:sp>
        <p:nvSpPr>
          <p:cNvPr id="17" name="Date Placeholder 2">
            <a:extLst>
              <a:ext uri="{FF2B5EF4-FFF2-40B4-BE49-F238E27FC236}">
                <a16:creationId xmlns:a16="http://schemas.microsoft.com/office/drawing/2014/main" id="{007DB0D8-36F3-541C-5D5B-BE7F00E8492F}"/>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dirty="0"/>
              <a:t>03/10/2025</a:t>
            </a:r>
            <a:fld id="{8A60B404-9532-4DA8-8A40-EC339A5BE635}" type="datetime1">
              <a:rPr lang="en-US" smtClean="0"/>
              <a:pPr/>
              <a:t>6/16/2025</a:t>
            </a:fld>
            <a:endParaRPr lang="en-US" dirty="0"/>
          </a:p>
        </p:txBody>
      </p:sp>
      <p:sp>
        <p:nvSpPr>
          <p:cNvPr id="16" name="Footer Placeholder 3">
            <a:extLst>
              <a:ext uri="{FF2B5EF4-FFF2-40B4-BE49-F238E27FC236}">
                <a16:creationId xmlns:a16="http://schemas.microsoft.com/office/drawing/2014/main" id="{329D90C1-EB79-260E-06B5-66A03CAE41D8}"/>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15" name="Slide Number Placeholder 4">
            <a:extLst>
              <a:ext uri="{FF2B5EF4-FFF2-40B4-BE49-F238E27FC236}">
                <a16:creationId xmlns:a16="http://schemas.microsoft.com/office/drawing/2014/main" id="{D2A9EC63-48AA-37EC-23B0-6B17D3236C11}"/>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3" name="Oval 2">
            <a:extLst>
              <a:ext uri="{FF2B5EF4-FFF2-40B4-BE49-F238E27FC236}">
                <a16:creationId xmlns:a16="http://schemas.microsoft.com/office/drawing/2014/main" id="{F4D911F7-7994-03E9-8128-10F10F99F5D4}"/>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D1B32CED-CF03-686F-9EA0-80AD67E6EBA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3531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DA9BE4-08A4-4088-DC5B-3F23F0E302F9}"/>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51F93313-9B95-1A0F-3166-8AA3A63DFC0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7300452" y="831918"/>
            <a:ext cx="4047548" cy="5194161"/>
          </a:xfrm>
        </p:spPr>
        <p:txBody>
          <a:bodyPr/>
          <a:lstStyle/>
          <a:p>
            <a:endParaRPr lang="en-US" dirty="0"/>
          </a:p>
        </p:txBody>
      </p:sp>
      <p:sp>
        <p:nvSpPr>
          <p:cNvPr id="5" name="Content Placeholder 14">
            <a:extLst>
              <a:ext uri="{FF2B5EF4-FFF2-40B4-BE49-F238E27FC236}">
                <a16:creationId xmlns:a16="http://schemas.microsoft.com/office/drawing/2014/main" id="{9B6ED53D-AC89-453B-A25B-CC64DA3F2155}"/>
              </a:ext>
            </a:extLst>
          </p:cNvPr>
          <p:cNvSpPr>
            <a:spLocks noGrp="1"/>
          </p:cNvSpPr>
          <p:nvPr>
            <p:ph sz="quarter" idx="14"/>
          </p:nvPr>
        </p:nvSpPr>
        <p:spPr>
          <a:xfrm>
            <a:off x="877880" y="2149812"/>
            <a:ext cx="6135624" cy="387626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7879" y="831919"/>
            <a:ext cx="6135624" cy="1143000"/>
          </a:xfrm>
        </p:spPr>
        <p:txBody>
          <a:bodyPr lIns="0" tIns="0" rIns="0" bIns="0" anchor="b">
            <a:normAutofit/>
          </a:bodyPr>
          <a:lstStyle>
            <a:lvl1pPr>
              <a:defRPr sz="3600"/>
            </a:lvl1pPr>
          </a:lstStyle>
          <a:p>
            <a:r>
              <a:rPr lang="en-US"/>
              <a:t>Click to edit Master title style</a:t>
            </a:r>
          </a:p>
        </p:txBody>
      </p:sp>
      <p:sp>
        <p:nvSpPr>
          <p:cNvPr id="17" name="Date Placeholder 2">
            <a:extLst>
              <a:ext uri="{FF2B5EF4-FFF2-40B4-BE49-F238E27FC236}">
                <a16:creationId xmlns:a16="http://schemas.microsoft.com/office/drawing/2014/main" id="{AA8B19BB-10BD-EE0C-B647-96D5DC23860C}"/>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dirty="0"/>
              <a:t>03/10/2025</a:t>
            </a:r>
            <a:fld id="{8A60B404-9532-4DA8-8A40-EC339A5BE635}" type="datetime1">
              <a:rPr lang="en-US" smtClean="0"/>
              <a:pPr/>
              <a:t>6/16/2025</a:t>
            </a:fld>
            <a:endParaRPr lang="en-US" dirty="0"/>
          </a:p>
        </p:txBody>
      </p:sp>
      <p:sp>
        <p:nvSpPr>
          <p:cNvPr id="16" name="Footer Placeholder 3">
            <a:extLst>
              <a:ext uri="{FF2B5EF4-FFF2-40B4-BE49-F238E27FC236}">
                <a16:creationId xmlns:a16="http://schemas.microsoft.com/office/drawing/2014/main" id="{194587B9-3271-1DBD-D567-666B86C3F583}"/>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15" name="Slide Number Placeholder 4">
            <a:extLst>
              <a:ext uri="{FF2B5EF4-FFF2-40B4-BE49-F238E27FC236}">
                <a16:creationId xmlns:a16="http://schemas.microsoft.com/office/drawing/2014/main" id="{514ABFF7-DC89-EED7-524C-B586DAD1EF37}"/>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3" name="Oval 2">
            <a:extLst>
              <a:ext uri="{FF2B5EF4-FFF2-40B4-BE49-F238E27FC236}">
                <a16:creationId xmlns:a16="http://schemas.microsoft.com/office/drawing/2014/main" id="{5241CE73-4958-1726-C9B4-B1B2394278C5}"/>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7F202D8C-E98F-7728-52D1-B44C8EB257E1}"/>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0731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C20976-8E96-EA29-B265-5660CEC8E2C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201513C9-9EF0-A484-2C49-5EE294C48176}"/>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4490000" y="825622"/>
            <a:ext cx="6858000" cy="932688"/>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3374039" cy="5194161"/>
          </a:xfrm>
        </p:spPr>
        <p:txBody>
          <a:bodyPr/>
          <a:lstStyle/>
          <a:p>
            <a:endParaRPr lang="en-US" dirty="0"/>
          </a:p>
        </p:txBody>
      </p:sp>
      <p:sp>
        <p:nvSpPr>
          <p:cNvPr id="3" name="Content Placeholder 14">
            <a:extLst>
              <a:ext uri="{FF2B5EF4-FFF2-40B4-BE49-F238E27FC236}">
                <a16:creationId xmlns:a16="http://schemas.microsoft.com/office/drawing/2014/main" id="{2F6F66EE-0D34-BF84-840D-5515C61DE457}"/>
              </a:ext>
            </a:extLst>
          </p:cNvPr>
          <p:cNvSpPr>
            <a:spLocks noGrp="1"/>
          </p:cNvSpPr>
          <p:nvPr>
            <p:ph sz="quarter" idx="14"/>
          </p:nvPr>
        </p:nvSpPr>
        <p:spPr>
          <a:xfrm>
            <a:off x="4490001" y="1974715"/>
            <a:ext cx="6838936" cy="4051365"/>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20C2E4E4-F31A-5808-A175-A469DDB19751}"/>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dirty="0"/>
              <a:t>03/10/2025</a:t>
            </a:r>
            <a:fld id="{8A60B404-9532-4DA8-8A40-EC339A5BE635}" type="datetime1">
              <a:rPr lang="en-US" smtClean="0"/>
              <a:pPr/>
              <a:t>6/16/2025</a:t>
            </a:fld>
            <a:endParaRPr lang="en-US" dirty="0"/>
          </a:p>
        </p:txBody>
      </p:sp>
      <p:sp>
        <p:nvSpPr>
          <p:cNvPr id="13" name="Footer Placeholder 3">
            <a:extLst>
              <a:ext uri="{FF2B5EF4-FFF2-40B4-BE49-F238E27FC236}">
                <a16:creationId xmlns:a16="http://schemas.microsoft.com/office/drawing/2014/main" id="{482603C5-7507-EB69-733F-4C701FC008E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7" name="Slide Number Placeholder 4">
            <a:extLst>
              <a:ext uri="{FF2B5EF4-FFF2-40B4-BE49-F238E27FC236}">
                <a16:creationId xmlns:a16="http://schemas.microsoft.com/office/drawing/2014/main" id="{A0D4AA14-0EE9-A172-CD3A-EBE8A6A77931}"/>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5" name="Oval 4">
            <a:extLst>
              <a:ext uri="{FF2B5EF4-FFF2-40B4-BE49-F238E27FC236}">
                <a16:creationId xmlns:a16="http://schemas.microsoft.com/office/drawing/2014/main" id="{92D8354F-0577-6A30-7505-8930D0CF8E8A}"/>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F6112CC8-70AC-3C75-6385-1A2C0FE27559}"/>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683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7DC58E5-8B31-563D-65CE-5CB78BABC5EE}"/>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a:extLst>
              <a:ext uri="{FF2B5EF4-FFF2-40B4-BE49-F238E27FC236}">
                <a16:creationId xmlns:a16="http://schemas.microsoft.com/office/drawing/2014/main" id="{34FC30D6-2036-A49D-2D87-79BB698CFE26}"/>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1">
            <a:extLst>
              <a:ext uri="{FF2B5EF4-FFF2-40B4-BE49-F238E27FC236}">
                <a16:creationId xmlns:a16="http://schemas.microsoft.com/office/drawing/2014/main" id="{5C6104E6-797D-DE61-EBFD-7BF0502BCC04}"/>
              </a:ext>
            </a:extLst>
          </p:cNvPr>
          <p:cNvSpPr>
            <a:spLocks noGrp="1"/>
          </p:cNvSpPr>
          <p:nvPr>
            <p:ph type="title" hasCustomPrompt="1"/>
          </p:nvPr>
        </p:nvSpPr>
        <p:spPr>
          <a:xfrm>
            <a:off x="844000" y="825622"/>
            <a:ext cx="6858000" cy="932688"/>
          </a:xfrm>
        </p:spPr>
        <p:txBody>
          <a:bodyPr lIns="0" tIns="0" rIns="0" bIns="0" anchor="b">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70DCF516-124A-7A64-68B6-4E53B51558A3}"/>
              </a:ext>
            </a:extLst>
          </p:cNvPr>
          <p:cNvSpPr>
            <a:spLocks noGrp="1"/>
          </p:cNvSpPr>
          <p:nvPr>
            <p:ph sz="quarter" idx="14"/>
          </p:nvPr>
        </p:nvSpPr>
        <p:spPr>
          <a:xfrm>
            <a:off x="844000" y="1964987"/>
            <a:ext cx="6858000" cy="4061093"/>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0">
            <a:extLst>
              <a:ext uri="{FF2B5EF4-FFF2-40B4-BE49-F238E27FC236}">
                <a16:creationId xmlns:a16="http://schemas.microsoft.com/office/drawing/2014/main" id="{41874ABC-5130-9579-629F-5CECD6DC2F74}"/>
              </a:ext>
            </a:extLst>
          </p:cNvPr>
          <p:cNvSpPr>
            <a:spLocks noGrp="1"/>
          </p:cNvSpPr>
          <p:nvPr>
            <p:ph type="pic" sz="quarter" idx="13"/>
          </p:nvPr>
        </p:nvSpPr>
        <p:spPr>
          <a:xfrm>
            <a:off x="7973961" y="831919"/>
            <a:ext cx="3374039" cy="5194161"/>
          </a:xfrm>
        </p:spPr>
        <p:txBody>
          <a:bodyPr/>
          <a:lstStyle/>
          <a:p>
            <a:endParaRPr lang="en-US" dirty="0"/>
          </a:p>
        </p:txBody>
      </p:sp>
      <p:sp>
        <p:nvSpPr>
          <p:cNvPr id="14" name="Date Placeholder 2">
            <a:extLst>
              <a:ext uri="{FF2B5EF4-FFF2-40B4-BE49-F238E27FC236}">
                <a16:creationId xmlns:a16="http://schemas.microsoft.com/office/drawing/2014/main" id="{59F9DDC1-0F34-0AE1-3EEE-1E60892D85FF}"/>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dirty="0"/>
              <a:t>03/10/2025</a:t>
            </a:r>
            <a:fld id="{8A60B404-9532-4DA8-8A40-EC339A5BE635}" type="datetime1">
              <a:rPr lang="en-US" smtClean="0"/>
              <a:pPr/>
              <a:t>6/16/2025</a:t>
            </a:fld>
            <a:endParaRPr lang="en-US" dirty="0"/>
          </a:p>
        </p:txBody>
      </p:sp>
      <p:sp>
        <p:nvSpPr>
          <p:cNvPr id="13" name="Footer Placeholder 3">
            <a:extLst>
              <a:ext uri="{FF2B5EF4-FFF2-40B4-BE49-F238E27FC236}">
                <a16:creationId xmlns:a16="http://schemas.microsoft.com/office/drawing/2014/main" id="{EBEBE2F7-AEE1-67CD-3C02-A67FE8863707}"/>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8" name="Slide Number Placeholder 4">
            <a:extLst>
              <a:ext uri="{FF2B5EF4-FFF2-40B4-BE49-F238E27FC236}">
                <a16:creationId xmlns:a16="http://schemas.microsoft.com/office/drawing/2014/main" id="{9C7317C0-3EE4-FD5D-3CC9-DB7DEBCFF60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2" name="Oval 1">
            <a:extLst>
              <a:ext uri="{FF2B5EF4-FFF2-40B4-BE49-F238E27FC236}">
                <a16:creationId xmlns:a16="http://schemas.microsoft.com/office/drawing/2014/main" id="{AD8B416C-0540-7EBC-ACDF-ABEFD1F3ECC6}"/>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8A909623-94DE-B2B1-C6C6-D617C3FA2EA6}"/>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64927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6985613" y="1130300"/>
            <a:ext cx="4361688" cy="2095430"/>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1130300"/>
            <a:ext cx="5767509" cy="4895779"/>
          </a:xfrm>
          <a:noFill/>
        </p:spPr>
        <p:txBody>
          <a:bodyPr/>
          <a:lstStyle/>
          <a:p>
            <a:endParaRPr lang="en-US" dirty="0"/>
          </a:p>
        </p:txBody>
      </p:sp>
      <p:sp>
        <p:nvSpPr>
          <p:cNvPr id="3" name="Content Placeholder 14">
            <a:extLst>
              <a:ext uri="{FF2B5EF4-FFF2-40B4-BE49-F238E27FC236}">
                <a16:creationId xmlns:a16="http://schemas.microsoft.com/office/drawing/2014/main" id="{B165A762-BACD-319C-9EF5-5CF71AF9C8E3}"/>
              </a:ext>
            </a:extLst>
          </p:cNvPr>
          <p:cNvSpPr>
            <a:spLocks noGrp="1"/>
          </p:cNvSpPr>
          <p:nvPr>
            <p:ph sz="quarter" idx="14"/>
          </p:nvPr>
        </p:nvSpPr>
        <p:spPr>
          <a:xfrm>
            <a:off x="6985613" y="3429000"/>
            <a:ext cx="4343323" cy="25970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C13B293D-5FAC-ED41-C577-E331EA7BCB80}"/>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dirty="0"/>
              <a:t>03/10/2025</a:t>
            </a:r>
            <a:fld id="{8A60B404-9532-4DA8-8A40-EC339A5BE635}" type="datetime1">
              <a:rPr lang="en-US" smtClean="0"/>
              <a:pPr/>
              <a:t>6/16/2025</a:t>
            </a:fld>
            <a:endParaRPr lang="en-US" dirty="0"/>
          </a:p>
        </p:txBody>
      </p:sp>
      <p:sp>
        <p:nvSpPr>
          <p:cNvPr id="13" name="Footer Placeholder 3">
            <a:extLst>
              <a:ext uri="{FF2B5EF4-FFF2-40B4-BE49-F238E27FC236}">
                <a16:creationId xmlns:a16="http://schemas.microsoft.com/office/drawing/2014/main" id="{0661C5A1-EFBE-D83F-E3FA-9D4FE51AE10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9" name="Slide Number Placeholder 4">
            <a:extLst>
              <a:ext uri="{FF2B5EF4-FFF2-40B4-BE49-F238E27FC236}">
                <a16:creationId xmlns:a16="http://schemas.microsoft.com/office/drawing/2014/main" id="{20C21C12-B33B-D1AA-BF34-E06F98753EB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15" name="Oval 13">
            <a:extLst>
              <a:ext uri="{FF2B5EF4-FFF2-40B4-BE49-F238E27FC236}">
                <a16:creationId xmlns:a16="http://schemas.microsoft.com/office/drawing/2014/main" id="{52F0003B-49B7-E647-B856-A28C13E88A37}"/>
              </a:ext>
              <a:ext uri="{C183D7F6-B498-43B3-948B-1728B52AA6E4}">
                <adec:decorative xmlns:adec="http://schemas.microsoft.com/office/drawing/2017/decorative" val="1"/>
              </a:ext>
            </a:extLst>
          </p:cNvPr>
          <p:cNvSpPr/>
          <p:nvPr userDrawn="1"/>
        </p:nvSpPr>
        <p:spPr>
          <a:xfrm>
            <a:off x="11347301" y="1130300"/>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4">
            <a:extLst>
              <a:ext uri="{FF2B5EF4-FFF2-40B4-BE49-F238E27FC236}">
                <a16:creationId xmlns:a16="http://schemas.microsoft.com/office/drawing/2014/main" id="{8B2F7E7F-68C6-DB69-BEB3-80DF0547A130}"/>
              </a:ext>
              <a:ext uri="{C183D7F6-B498-43B3-948B-1728B52AA6E4}">
                <adec:decorative xmlns:adec="http://schemas.microsoft.com/office/drawing/2017/decorative" val="1"/>
              </a:ext>
            </a:extLst>
          </p:cNvPr>
          <p:cNvSpPr/>
          <p:nvPr userDrawn="1"/>
        </p:nvSpPr>
        <p:spPr>
          <a:xfrm>
            <a:off x="10692783" y="1130299"/>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51229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80E457-D284-8068-957F-D85B00F3FC84}"/>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7C48C225-FAD4-92C8-17A3-928B4B08943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itle 1">
            <a:extLst>
              <a:ext uri="{FF2B5EF4-FFF2-40B4-BE49-F238E27FC236}">
                <a16:creationId xmlns:a16="http://schemas.microsoft.com/office/drawing/2014/main" id="{B0E64AB3-51D9-9992-E51A-78ADA62E241F}"/>
              </a:ext>
            </a:extLst>
          </p:cNvPr>
          <p:cNvSpPr>
            <a:spLocks noGrp="1"/>
          </p:cNvSpPr>
          <p:nvPr>
            <p:ph type="title" hasCustomPrompt="1"/>
          </p:nvPr>
        </p:nvSpPr>
        <p:spPr>
          <a:xfrm>
            <a:off x="844063" y="831918"/>
            <a:ext cx="4361688" cy="1527048"/>
          </a:xfrm>
        </p:spPr>
        <p:txBody>
          <a:bodyPr lIns="0" tIns="0" rIns="0" bIns="0" anchor="b">
            <a:norm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5C4894AA-FFFC-1F6C-8D9F-E941F8EBE6EB}"/>
              </a:ext>
            </a:extLst>
          </p:cNvPr>
          <p:cNvSpPr>
            <a:spLocks noGrp="1"/>
          </p:cNvSpPr>
          <p:nvPr>
            <p:ph sz="quarter" idx="14"/>
          </p:nvPr>
        </p:nvSpPr>
        <p:spPr>
          <a:xfrm>
            <a:off x="844000" y="2560901"/>
            <a:ext cx="4361689" cy="346517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0">
            <a:extLst>
              <a:ext uri="{FF2B5EF4-FFF2-40B4-BE49-F238E27FC236}">
                <a16:creationId xmlns:a16="http://schemas.microsoft.com/office/drawing/2014/main" id="{992B4E0B-09D2-1770-AF0A-79593CF5C03A}"/>
              </a:ext>
            </a:extLst>
          </p:cNvPr>
          <p:cNvSpPr>
            <a:spLocks noGrp="1"/>
          </p:cNvSpPr>
          <p:nvPr>
            <p:ph type="pic" sz="quarter" idx="13"/>
          </p:nvPr>
        </p:nvSpPr>
        <p:spPr>
          <a:xfrm>
            <a:off x="5580428" y="831918"/>
            <a:ext cx="5767509" cy="5194161"/>
          </a:xfrm>
        </p:spPr>
        <p:txBody>
          <a:bodyPr/>
          <a:lstStyle/>
          <a:p>
            <a:endParaRPr lang="en-US" dirty="0"/>
          </a:p>
        </p:txBody>
      </p:sp>
      <p:sp>
        <p:nvSpPr>
          <p:cNvPr id="11" name="Date Placeholder 2">
            <a:extLst>
              <a:ext uri="{FF2B5EF4-FFF2-40B4-BE49-F238E27FC236}">
                <a16:creationId xmlns:a16="http://schemas.microsoft.com/office/drawing/2014/main" id="{767B0CE1-4683-787E-7E78-385D3963DD69}"/>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dirty="0"/>
              <a:t>03/10/2025</a:t>
            </a:r>
            <a:fld id="{8A60B404-9532-4DA8-8A40-EC339A5BE635}" type="datetime1">
              <a:rPr lang="en-US" smtClean="0"/>
              <a:pPr/>
              <a:t>6/16/2025</a:t>
            </a:fld>
            <a:endParaRPr lang="en-US" dirty="0"/>
          </a:p>
        </p:txBody>
      </p:sp>
      <p:sp>
        <p:nvSpPr>
          <p:cNvPr id="10" name="Footer Placeholder 3">
            <a:extLst>
              <a:ext uri="{FF2B5EF4-FFF2-40B4-BE49-F238E27FC236}">
                <a16:creationId xmlns:a16="http://schemas.microsoft.com/office/drawing/2014/main" id="{1FC3404C-1D8E-1568-8A3A-54E59FB1D2DF}"/>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4" name="Slide Number Placeholder 4">
            <a:extLst>
              <a:ext uri="{FF2B5EF4-FFF2-40B4-BE49-F238E27FC236}">
                <a16:creationId xmlns:a16="http://schemas.microsoft.com/office/drawing/2014/main" id="{3EB56144-4670-1B58-E7A7-D1422FD2B796}"/>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2" name="Oval 1">
            <a:extLst>
              <a:ext uri="{FF2B5EF4-FFF2-40B4-BE49-F238E27FC236}">
                <a16:creationId xmlns:a16="http://schemas.microsoft.com/office/drawing/2014/main" id="{D65FCF90-9957-3ECF-3797-C2D9FEE25C94}"/>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6CE1DC3D-3F35-8AEA-04FB-01F83E254A3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2536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43B539-8924-C0B8-CCA7-34D998DFBE98}"/>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994CABF7-7146-2440-C062-A7A27E048FE7}"/>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6825064" y="825622"/>
            <a:ext cx="4522936" cy="932688"/>
          </a:xfrm>
        </p:spPr>
        <p:txBody>
          <a:bodyPr lIns="0" tIns="0" rIns="0" bIns="0"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8"/>
            <a:ext cx="5648242" cy="5194161"/>
          </a:xfrm>
        </p:spPr>
        <p:txBody>
          <a:bodyPr/>
          <a:lstStyle/>
          <a:p>
            <a:endParaRPr lang="en-US" dirty="0"/>
          </a:p>
        </p:txBody>
      </p:sp>
      <p:sp>
        <p:nvSpPr>
          <p:cNvPr id="5" name="Content Placeholder 14">
            <a:extLst>
              <a:ext uri="{FF2B5EF4-FFF2-40B4-BE49-F238E27FC236}">
                <a16:creationId xmlns:a16="http://schemas.microsoft.com/office/drawing/2014/main" id="{0D6E1E71-0B89-05C8-E774-C2A7B85E9410}"/>
              </a:ext>
            </a:extLst>
          </p:cNvPr>
          <p:cNvSpPr>
            <a:spLocks noGrp="1"/>
          </p:cNvSpPr>
          <p:nvPr>
            <p:ph sz="quarter" idx="14"/>
          </p:nvPr>
        </p:nvSpPr>
        <p:spPr>
          <a:xfrm>
            <a:off x="6825064" y="1926077"/>
            <a:ext cx="4503872" cy="4100003"/>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874D5977-75E4-C67F-7EED-E31BDE0F0AE1}"/>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dirty="0"/>
              <a:t>03/10/2025</a:t>
            </a:r>
            <a:fld id="{8A60B404-9532-4DA8-8A40-EC339A5BE635}" type="datetime1">
              <a:rPr lang="en-US" smtClean="0"/>
              <a:pPr/>
              <a:t>6/16/2025</a:t>
            </a:fld>
            <a:endParaRPr lang="en-US" dirty="0"/>
          </a:p>
        </p:txBody>
      </p:sp>
      <p:sp>
        <p:nvSpPr>
          <p:cNvPr id="13" name="Footer Placeholder 3">
            <a:extLst>
              <a:ext uri="{FF2B5EF4-FFF2-40B4-BE49-F238E27FC236}">
                <a16:creationId xmlns:a16="http://schemas.microsoft.com/office/drawing/2014/main" id="{627033D7-64E7-A801-F814-EFB769601953}"/>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9" name="Slide Number Placeholder 4">
            <a:extLst>
              <a:ext uri="{FF2B5EF4-FFF2-40B4-BE49-F238E27FC236}">
                <a16:creationId xmlns:a16="http://schemas.microsoft.com/office/drawing/2014/main" id="{B84A8F00-1CC3-8925-1509-3B5E9754447A}"/>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3" name="Oval 2">
            <a:extLst>
              <a:ext uri="{FF2B5EF4-FFF2-40B4-BE49-F238E27FC236}">
                <a16:creationId xmlns:a16="http://schemas.microsoft.com/office/drawing/2014/main" id="{3C7AEE2D-FC46-D9E4-9B50-387B4FD567F2}"/>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2DD62481-A06C-5002-BF7F-77030C50D3B2}"/>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1704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3C539E-0623-5929-BCEC-D78603191F72}"/>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E87B982-FFFC-A392-9770-4B6E1013F55E}"/>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490" y="831918"/>
            <a:ext cx="4572000" cy="1454081"/>
          </a:xfrm>
        </p:spPr>
        <p:txBody>
          <a:bodyPr lIns="0" tIns="0" rIns="0" bIns="0" anchor="b">
            <a:no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12B2705C-C73D-683F-26BE-4A73BC9A33CE}"/>
              </a:ext>
            </a:extLst>
          </p:cNvPr>
          <p:cNvSpPr>
            <a:spLocks noGrp="1"/>
          </p:cNvSpPr>
          <p:nvPr>
            <p:ph sz="quarter" idx="14"/>
          </p:nvPr>
        </p:nvSpPr>
        <p:spPr>
          <a:xfrm>
            <a:off x="873491" y="2461098"/>
            <a:ext cx="4571999" cy="356498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1" y="831919"/>
            <a:ext cx="5430280" cy="5194162"/>
          </a:xfrm>
        </p:spPr>
        <p:txBody>
          <a:bodyPr/>
          <a:lstStyle/>
          <a:p>
            <a:endParaRPr lang="en-US" dirty="0"/>
          </a:p>
        </p:txBody>
      </p:sp>
      <p:sp>
        <p:nvSpPr>
          <p:cNvPr id="14" name="Date Placeholder 2">
            <a:extLst>
              <a:ext uri="{FF2B5EF4-FFF2-40B4-BE49-F238E27FC236}">
                <a16:creationId xmlns:a16="http://schemas.microsoft.com/office/drawing/2014/main" id="{16AE17EA-5DE5-8855-1E1E-385F234BA0D4}"/>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dirty="0"/>
              <a:t>03/10/2025</a:t>
            </a:r>
            <a:fld id="{8A60B404-9532-4DA8-8A40-EC339A5BE635}" type="datetime1">
              <a:rPr lang="en-US" smtClean="0"/>
              <a:pPr/>
              <a:t>6/16/2025</a:t>
            </a:fld>
            <a:endParaRPr lang="en-US" dirty="0"/>
          </a:p>
        </p:txBody>
      </p:sp>
      <p:sp>
        <p:nvSpPr>
          <p:cNvPr id="13" name="Footer Placeholder 3">
            <a:extLst>
              <a:ext uri="{FF2B5EF4-FFF2-40B4-BE49-F238E27FC236}">
                <a16:creationId xmlns:a16="http://schemas.microsoft.com/office/drawing/2014/main" id="{E2416C41-9ADB-1026-364B-9B1691E4F526}"/>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9" name="Slide Number Placeholder 4">
            <a:extLst>
              <a:ext uri="{FF2B5EF4-FFF2-40B4-BE49-F238E27FC236}">
                <a16:creationId xmlns:a16="http://schemas.microsoft.com/office/drawing/2014/main" id="{188799B5-E673-DEC7-3C2D-136D84230D9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3" name="Oval 2">
            <a:extLst>
              <a:ext uri="{FF2B5EF4-FFF2-40B4-BE49-F238E27FC236}">
                <a16:creationId xmlns:a16="http://schemas.microsoft.com/office/drawing/2014/main" id="{4E82FBAA-97D8-63A0-17D5-F9253ABE6116}"/>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EA3DA902-FEB6-39F4-636D-7825E8E2A3D3}"/>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4343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6DE35DD-8058-B253-9AE4-5343BE2B4D9E}"/>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4F09DCB7-1228-2DB6-BF64-0785F0FD444A}"/>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7946432" y="831918"/>
            <a:ext cx="3401568" cy="1527048"/>
          </a:xfrm>
        </p:spPr>
        <p:txBody>
          <a:bodyPr lIns="0" tIns="0" rIns="0" bIns="0"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8"/>
            <a:ext cx="6740144" cy="5194161"/>
          </a:xfrm>
        </p:spPr>
        <p:txBody>
          <a:bodyPr/>
          <a:lstStyle/>
          <a:p>
            <a:endParaRPr lang="en-US" dirty="0"/>
          </a:p>
        </p:txBody>
      </p:sp>
      <p:sp>
        <p:nvSpPr>
          <p:cNvPr id="9" name="Content Placeholder 14">
            <a:extLst>
              <a:ext uri="{FF2B5EF4-FFF2-40B4-BE49-F238E27FC236}">
                <a16:creationId xmlns:a16="http://schemas.microsoft.com/office/drawing/2014/main" id="{51116429-AB70-C20D-68E5-16E754531566}"/>
              </a:ext>
            </a:extLst>
          </p:cNvPr>
          <p:cNvSpPr>
            <a:spLocks noGrp="1"/>
          </p:cNvSpPr>
          <p:nvPr>
            <p:ph sz="quarter" idx="14"/>
          </p:nvPr>
        </p:nvSpPr>
        <p:spPr>
          <a:xfrm>
            <a:off x="7946433" y="2590800"/>
            <a:ext cx="3401568" cy="3435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3">
            <a:extLst>
              <a:ext uri="{FF2B5EF4-FFF2-40B4-BE49-F238E27FC236}">
                <a16:creationId xmlns:a16="http://schemas.microsoft.com/office/drawing/2014/main" id="{776FF1D7-D2E1-9D6F-EDE2-9D9DFF35FAA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6" name="Slide Number Placeholder 4">
            <a:extLst>
              <a:ext uri="{FF2B5EF4-FFF2-40B4-BE49-F238E27FC236}">
                <a16:creationId xmlns:a16="http://schemas.microsoft.com/office/drawing/2014/main" id="{1D41FB96-972B-0FA7-7C7C-A0ABD216CFB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3" name="Oval 2">
            <a:extLst>
              <a:ext uri="{FF2B5EF4-FFF2-40B4-BE49-F238E27FC236}">
                <a16:creationId xmlns:a16="http://schemas.microsoft.com/office/drawing/2014/main" id="{5AC8983F-239A-B6B7-795A-CCEFADE1EF24}"/>
              </a:ext>
              <a:ext uri="{C183D7F6-B498-43B3-948B-1728B52AA6E4}">
                <adec:decorative xmlns:adec="http://schemas.microsoft.com/office/drawing/2017/decorative" val="1"/>
              </a:ext>
            </a:extLst>
          </p:cNvPr>
          <p:cNvSpPr/>
          <p:nvPr userDrawn="1"/>
        </p:nvSpPr>
        <p:spPr>
          <a:xfrm>
            <a:off x="11348000" y="942714"/>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A0F8957D-AAB0-DEFF-9EB9-87C630548EED}"/>
              </a:ext>
              <a:ext uri="{C183D7F6-B498-43B3-948B-1728B52AA6E4}">
                <adec:decorative xmlns:adec="http://schemas.microsoft.com/office/drawing/2017/decorative" val="1"/>
              </a:ext>
            </a:extLst>
          </p:cNvPr>
          <p:cNvSpPr/>
          <p:nvPr userDrawn="1"/>
        </p:nvSpPr>
        <p:spPr>
          <a:xfrm>
            <a:off x="10693482" y="942713"/>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Date Placeholder 3">
            <a:extLst>
              <a:ext uri="{FF2B5EF4-FFF2-40B4-BE49-F238E27FC236}">
                <a16:creationId xmlns:a16="http://schemas.microsoft.com/office/drawing/2014/main" id="{FA177F51-9761-F2F7-DF84-18F30B6C29AC}"/>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dirty="0"/>
              <a:t>03/10/2025</a:t>
            </a:r>
            <a:fld id="{4D63035D-22A0-4334-A9AE-2457016C8B47}" type="datetime1">
              <a:rPr lang="en-US" smtClean="0"/>
              <a:pPr/>
              <a:t>6/16/2025</a:t>
            </a:fld>
            <a:endParaRPr lang="en-US" dirty="0"/>
          </a:p>
        </p:txBody>
      </p:sp>
    </p:spTree>
    <p:extLst>
      <p:ext uri="{BB962C8B-B14F-4D97-AF65-F5344CB8AC3E}">
        <p14:creationId xmlns:p14="http://schemas.microsoft.com/office/powerpoint/2010/main" val="3755414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10">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E35E2C-3084-0772-27D8-C1C214C8E9EC}"/>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33C75CE7-717C-9244-6F64-72711A69332C}"/>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9"/>
            <a:ext cx="3401568" cy="1527048"/>
          </a:xfrm>
        </p:spPr>
        <p:txBody>
          <a:bodyPr lIns="0" tIns="0" rIns="0" bIns="0" anchor="b">
            <a:noAutofit/>
          </a:bodyPr>
          <a:lstStyle>
            <a:lvl1pPr>
              <a:defRPr sz="3600"/>
            </a:lvl1pPr>
          </a:lstStyle>
          <a:p>
            <a:r>
              <a:rPr lang="en-US"/>
              <a:t>Click to edit Master title style</a:t>
            </a:r>
          </a:p>
        </p:txBody>
      </p:sp>
      <p:sp>
        <p:nvSpPr>
          <p:cNvPr id="6" name="Content Placeholder 14">
            <a:extLst>
              <a:ext uri="{FF2B5EF4-FFF2-40B4-BE49-F238E27FC236}">
                <a16:creationId xmlns:a16="http://schemas.microsoft.com/office/drawing/2014/main" id="{39F3FF2B-377F-34A8-9E2C-A1EC9335BC25}"/>
              </a:ext>
            </a:extLst>
          </p:cNvPr>
          <p:cNvSpPr>
            <a:spLocks noGrp="1"/>
          </p:cNvSpPr>
          <p:nvPr>
            <p:ph sz="quarter" idx="14"/>
          </p:nvPr>
        </p:nvSpPr>
        <p:spPr>
          <a:xfrm>
            <a:off x="844000" y="2590800"/>
            <a:ext cx="3401568" cy="3435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1" y="831919"/>
            <a:ext cx="6586220" cy="5194162"/>
          </a:xfrm>
        </p:spPr>
        <p:txBody>
          <a:bodyPr/>
          <a:lstStyle/>
          <a:p>
            <a:endParaRPr lang="en-US" dirty="0"/>
          </a:p>
        </p:txBody>
      </p:sp>
      <p:sp>
        <p:nvSpPr>
          <p:cNvPr id="4" name="Footer Placeholder 3">
            <a:extLst>
              <a:ext uri="{FF2B5EF4-FFF2-40B4-BE49-F238E27FC236}">
                <a16:creationId xmlns:a16="http://schemas.microsoft.com/office/drawing/2014/main" id="{AC25DD21-FB61-1472-2D64-DF184459F76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3" name="Slide Number Placeholder 4">
            <a:extLst>
              <a:ext uri="{FF2B5EF4-FFF2-40B4-BE49-F238E27FC236}">
                <a16:creationId xmlns:a16="http://schemas.microsoft.com/office/drawing/2014/main" id="{EC03000C-C6AF-7EB5-E3EE-24823248D9A2}"/>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14" name="Oval 13">
            <a:extLst>
              <a:ext uri="{FF2B5EF4-FFF2-40B4-BE49-F238E27FC236}">
                <a16:creationId xmlns:a16="http://schemas.microsoft.com/office/drawing/2014/main" id="{8204AC67-A154-C296-CA4A-49DCD172C8D6}"/>
              </a:ext>
              <a:ext uri="{C183D7F6-B498-43B3-948B-1728B52AA6E4}">
                <adec:decorative xmlns:adec="http://schemas.microsoft.com/office/drawing/2017/decorative" val="1"/>
              </a:ext>
            </a:extLst>
          </p:cNvPr>
          <p:cNvSpPr/>
          <p:nvPr userDrawn="1"/>
        </p:nvSpPr>
        <p:spPr>
          <a:xfrm>
            <a:off x="11348000" y="98247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79E96F2D-3C3D-A945-47E2-8DFBDDA59B15}"/>
              </a:ext>
              <a:ext uri="{C183D7F6-B498-43B3-948B-1728B52AA6E4}">
                <adec:decorative xmlns:adec="http://schemas.microsoft.com/office/drawing/2017/decorative" val="1"/>
              </a:ext>
            </a:extLst>
          </p:cNvPr>
          <p:cNvSpPr/>
          <p:nvPr userDrawn="1"/>
        </p:nvSpPr>
        <p:spPr>
          <a:xfrm>
            <a:off x="10693482" y="98247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CB6089DF-6C45-7412-2734-8B13677451A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dirty="0"/>
              <a:t>03/10/2025</a:t>
            </a:r>
            <a:fld id="{4D63035D-22A0-4334-A9AE-2457016C8B47}" type="datetime1">
              <a:rPr lang="en-US" smtClean="0"/>
              <a:pPr/>
              <a:t>6/16/2025</a:t>
            </a:fld>
            <a:endParaRPr lang="en-US" dirty="0"/>
          </a:p>
        </p:txBody>
      </p:sp>
    </p:spTree>
    <p:extLst>
      <p:ext uri="{BB962C8B-B14F-4D97-AF65-F5344CB8AC3E}">
        <p14:creationId xmlns:p14="http://schemas.microsoft.com/office/powerpoint/2010/main" val="307149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9" name="Oval 13">
            <a:extLst>
              <a:ext uri="{FF2B5EF4-FFF2-40B4-BE49-F238E27FC236}">
                <a16:creationId xmlns:a16="http://schemas.microsoft.com/office/drawing/2014/main" id="{9A6F5649-82E9-4EB0-F4A3-CEB7F519803E}"/>
              </a:ext>
              <a:ext uri="{C183D7F6-B498-43B3-948B-1728B52AA6E4}">
                <adec:decorative xmlns:adec="http://schemas.microsoft.com/office/drawing/2017/decorative" val="1"/>
              </a:ext>
            </a:extLst>
          </p:cNvPr>
          <p:cNvSpPr/>
          <p:nvPr userDrawn="1"/>
        </p:nvSpPr>
        <p:spPr>
          <a:xfrm flipH="1">
            <a:off x="10122846" y="478884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0">
            <a:extLst>
              <a:ext uri="{FF2B5EF4-FFF2-40B4-BE49-F238E27FC236}">
                <a16:creationId xmlns:a16="http://schemas.microsoft.com/office/drawing/2014/main" id="{13732C8E-A89F-3C9F-4630-F690E7E98F17}"/>
              </a:ext>
              <a:ext uri="{C183D7F6-B498-43B3-948B-1728B52AA6E4}">
                <adec:decorative xmlns:adec="http://schemas.microsoft.com/office/drawing/2017/decorative" val="1"/>
              </a:ext>
            </a:extLst>
          </p:cNvPr>
          <p:cNvSpPr/>
          <p:nvPr userDrawn="1"/>
        </p:nvSpPr>
        <p:spPr>
          <a:xfrm>
            <a:off x="-5631" y="3949841"/>
            <a:ext cx="1805555"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799924" y="1318302"/>
            <a:ext cx="8592152" cy="2621154"/>
          </a:xfrm>
        </p:spPr>
        <p:txBody>
          <a:bodyPr lIns="0" tIns="0" rIns="0" bIns="0" anchor="b">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2301923" y="4039647"/>
            <a:ext cx="7588155" cy="1414091"/>
          </a:xfrm>
        </p:spPr>
        <p:txBody>
          <a:bodyPr lIns="0" tIns="0" rIns="0" bIns="0">
            <a:normAutofit/>
          </a:bodyPr>
          <a:lstStyle>
            <a:lvl1pPr marL="0" indent="0" algn="ctr">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Slide Number Placeholder 5">
            <a:extLst>
              <a:ext uri="{FF2B5EF4-FFF2-40B4-BE49-F238E27FC236}">
                <a16:creationId xmlns:a16="http://schemas.microsoft.com/office/drawing/2014/main" id="{C9A64E4D-5F8D-89DE-6750-9DB3E8928892}"/>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15" name="Footer Placeholder 4">
            <a:extLst>
              <a:ext uri="{FF2B5EF4-FFF2-40B4-BE49-F238E27FC236}">
                <a16:creationId xmlns:a16="http://schemas.microsoft.com/office/drawing/2014/main" id="{1AF7A5D5-9D2E-55B0-B6EC-4B52019A09A6}"/>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16" name="Date Placeholder 3">
            <a:extLst>
              <a:ext uri="{FF2B5EF4-FFF2-40B4-BE49-F238E27FC236}">
                <a16:creationId xmlns:a16="http://schemas.microsoft.com/office/drawing/2014/main" id="{0C486168-ACCE-2B30-5AA9-299E5A437B44}"/>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7" name="Freeform: Shape 3">
            <a:extLst>
              <a:ext uri="{FF2B5EF4-FFF2-40B4-BE49-F238E27FC236}">
                <a16:creationId xmlns:a16="http://schemas.microsoft.com/office/drawing/2014/main" id="{E4CDDEFC-E3FC-1135-8E92-3A076889EE4D}"/>
              </a:ext>
              <a:ext uri="{C183D7F6-B498-43B3-948B-1728B52AA6E4}">
                <adec:decorative xmlns:adec="http://schemas.microsoft.com/office/drawing/2017/decorative" val="1"/>
              </a:ext>
            </a:extLst>
          </p:cNvPr>
          <p:cNvSpPr/>
          <p:nvPr userDrawn="1"/>
        </p:nvSpPr>
        <p:spPr>
          <a:xfrm rot="16200000">
            <a:off x="-44297" y="44299"/>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Rectangle 10">
            <a:extLst>
              <a:ext uri="{FF2B5EF4-FFF2-40B4-BE49-F238E27FC236}">
                <a16:creationId xmlns:a16="http://schemas.microsoft.com/office/drawing/2014/main" id="{CB53BEE4-B0F1-21AC-C432-CD02ED97775B}"/>
              </a:ext>
              <a:ext uri="{C183D7F6-B498-43B3-948B-1728B52AA6E4}">
                <adec:decorative xmlns:adec="http://schemas.microsoft.com/office/drawing/2017/decorative" val="1"/>
              </a:ext>
            </a:extLst>
          </p:cNvPr>
          <p:cNvSpPr/>
          <p:nvPr userDrawn="1"/>
        </p:nvSpPr>
        <p:spPr>
          <a:xfrm>
            <a:off x="1799924" y="5630779"/>
            <a:ext cx="1969280" cy="123432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Placeholder 10">
            <a:extLst>
              <a:ext uri="{FF2B5EF4-FFF2-40B4-BE49-F238E27FC236}">
                <a16:creationId xmlns:a16="http://schemas.microsoft.com/office/drawing/2014/main" id="{7F6DD921-0CB1-DD3B-05FF-590B8632B8B9}"/>
              </a:ext>
            </a:extLst>
          </p:cNvPr>
          <p:cNvSpPr>
            <a:spLocks noGrp="1"/>
          </p:cNvSpPr>
          <p:nvPr>
            <p:ph type="body" sz="quarter" idx="15" hasCustomPrompt="1"/>
          </p:nvPr>
        </p:nvSpPr>
        <p:spPr>
          <a:xfrm>
            <a:off x="4863082" y="5504202"/>
            <a:ext cx="2465836" cy="314757"/>
          </a:xfrm>
        </p:spPr>
        <p:txBody>
          <a:bodyPr>
            <a:normAutofit/>
          </a:bodyPr>
          <a:lstStyle>
            <a:lvl1pPr algn="ct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408435747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11">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C22D34A-FBBF-9CE0-34C0-3280F9BBA5C8}"/>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C4F763C5-31DF-45A8-C0B5-6A919573FAC3}"/>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073454" y="831919"/>
            <a:ext cx="3273552" cy="2035696"/>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6937365" cy="5091685"/>
          </a:xfrm>
        </p:spPr>
        <p:txBody>
          <a:bodyPr/>
          <a:lstStyle/>
          <a:p>
            <a:endParaRPr lang="en-US" dirty="0"/>
          </a:p>
        </p:txBody>
      </p:sp>
      <p:sp>
        <p:nvSpPr>
          <p:cNvPr id="6" name="Content Placeholder 14">
            <a:extLst>
              <a:ext uri="{FF2B5EF4-FFF2-40B4-BE49-F238E27FC236}">
                <a16:creationId xmlns:a16="http://schemas.microsoft.com/office/drawing/2014/main" id="{BF4B9AE9-B78A-6D7F-20C0-F283C1653FD5}"/>
              </a:ext>
            </a:extLst>
          </p:cNvPr>
          <p:cNvSpPr>
            <a:spLocks noGrp="1"/>
          </p:cNvSpPr>
          <p:nvPr>
            <p:ph sz="quarter" idx="14"/>
          </p:nvPr>
        </p:nvSpPr>
        <p:spPr>
          <a:xfrm>
            <a:off x="8073453" y="3048000"/>
            <a:ext cx="3274547" cy="29780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BD5E2451-9812-34C5-3C33-856233B63B8D}"/>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3" name="Slide Number Placeholder 4">
            <a:extLst>
              <a:ext uri="{FF2B5EF4-FFF2-40B4-BE49-F238E27FC236}">
                <a16:creationId xmlns:a16="http://schemas.microsoft.com/office/drawing/2014/main" id="{F7BEE80C-92D1-4F33-B7E5-AE68C008D29F}"/>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14" name="Oval 13">
            <a:extLst>
              <a:ext uri="{FF2B5EF4-FFF2-40B4-BE49-F238E27FC236}">
                <a16:creationId xmlns:a16="http://schemas.microsoft.com/office/drawing/2014/main" id="{B5F4499B-9AF3-3A1A-12B9-F6C1E6E90957}"/>
              </a:ext>
              <a:ext uri="{C183D7F6-B498-43B3-948B-1728B52AA6E4}">
                <adec:decorative xmlns:adec="http://schemas.microsoft.com/office/drawing/2017/decorative" val="1"/>
              </a:ext>
            </a:extLst>
          </p:cNvPr>
          <p:cNvSpPr/>
          <p:nvPr userDrawn="1"/>
        </p:nvSpPr>
        <p:spPr>
          <a:xfrm>
            <a:off x="11347006" y="954149"/>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3A65BF30-A776-10EB-762C-FBB4D91FD5D9}"/>
              </a:ext>
              <a:ext uri="{C183D7F6-B498-43B3-948B-1728B52AA6E4}">
                <adec:decorative xmlns:adec="http://schemas.microsoft.com/office/drawing/2017/decorative" val="1"/>
              </a:ext>
            </a:extLst>
          </p:cNvPr>
          <p:cNvSpPr/>
          <p:nvPr userDrawn="1"/>
        </p:nvSpPr>
        <p:spPr>
          <a:xfrm>
            <a:off x="10692488" y="954148"/>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53CF56CB-74FD-C1FE-4BAA-59AD65AFB25D}"/>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dirty="0"/>
              <a:t>03/10/2025</a:t>
            </a:r>
            <a:fld id="{4D63035D-22A0-4334-A9AE-2457016C8B47}" type="datetime1">
              <a:rPr lang="en-US" smtClean="0"/>
              <a:pPr/>
              <a:t>6/16/2025</a:t>
            </a:fld>
            <a:endParaRPr lang="en-US" dirty="0"/>
          </a:p>
        </p:txBody>
      </p:sp>
    </p:spTree>
    <p:extLst>
      <p:ext uri="{BB962C8B-B14F-4D97-AF65-F5344CB8AC3E}">
        <p14:creationId xmlns:p14="http://schemas.microsoft.com/office/powerpoint/2010/main" val="32215245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9"/>
            <a:ext cx="10504001" cy="3472067"/>
          </a:xfrm>
        </p:spPr>
        <p:txBody>
          <a:bodyPr/>
          <a:lstStyle/>
          <a:p>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8" y="4509559"/>
            <a:ext cx="4579339" cy="1516522"/>
          </a:xfrm>
        </p:spPr>
        <p:txBody>
          <a:bodyPr lIns="0" tIns="0" rIns="0" bIns="0" anchor="t">
            <a:normAutofit/>
          </a:bodyPr>
          <a:lstStyle>
            <a:lvl1pPr>
              <a:defRPr sz="3600"/>
            </a:lvl1pPr>
          </a:lstStyle>
          <a:p>
            <a:r>
              <a:rPr lang="en-US"/>
              <a:t>Click to edit Master title style</a:t>
            </a:r>
          </a:p>
        </p:txBody>
      </p:sp>
      <p:sp>
        <p:nvSpPr>
          <p:cNvPr id="9" name="Content Placeholder 14">
            <a:extLst>
              <a:ext uri="{FF2B5EF4-FFF2-40B4-BE49-F238E27FC236}">
                <a16:creationId xmlns:a16="http://schemas.microsoft.com/office/drawing/2014/main" id="{B2CDF48D-CCCD-B99E-F3E4-CBE0FAF00AA7}"/>
              </a:ext>
            </a:extLst>
          </p:cNvPr>
          <p:cNvSpPr>
            <a:spLocks noGrp="1"/>
          </p:cNvSpPr>
          <p:nvPr>
            <p:ph sz="quarter" idx="14"/>
          </p:nvPr>
        </p:nvSpPr>
        <p:spPr>
          <a:xfrm>
            <a:off x="5628640" y="4509558"/>
            <a:ext cx="5719361" cy="151652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dirty="0"/>
              <a:t>03/10/2025</a:t>
            </a:r>
            <a:fld id="{ADC8C146-0A20-4029-98D5-9A42EEDF8B24}" type="datetime1">
              <a:rPr lang="en-US" smtClean="0"/>
              <a:t>6/16/2025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12" name="Rectangle 11">
            <a:extLst>
              <a:ext uri="{FF2B5EF4-FFF2-40B4-BE49-F238E27FC236}">
                <a16:creationId xmlns:a16="http://schemas.microsoft.com/office/drawing/2014/main" id="{099BF16D-597E-71C6-2E3F-617E81AC1DE8}"/>
              </a:ext>
              <a:ext uri="{C183D7F6-B498-43B3-948B-1728B52AA6E4}">
                <adec:decorative xmlns:adec="http://schemas.microsoft.com/office/drawing/2017/decorative" val="1"/>
              </a:ext>
            </a:extLst>
          </p:cNvPr>
          <p:cNvSpPr/>
          <p:nvPr userDrawn="1"/>
        </p:nvSpPr>
        <p:spPr>
          <a:xfrm flipH="1">
            <a:off x="11348000" y="5558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2BFFD748-48BA-022F-3C3B-8ECFF6991C04}"/>
              </a:ext>
              <a:ext uri="{C183D7F6-B498-43B3-948B-1728B52AA6E4}">
                <adec:decorative xmlns:adec="http://schemas.microsoft.com/office/drawing/2017/decorative" val="1"/>
              </a:ext>
            </a:extLst>
          </p:cNvPr>
          <p:cNvSpPr/>
          <p:nvPr userDrawn="1"/>
        </p:nvSpPr>
        <p:spPr>
          <a:xfrm flipH="1">
            <a:off x="10693482" y="5558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471A5897-3B1D-D50B-2427-DE31939A8582}"/>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43312E9A-BE86-243D-20DB-F00178EEA38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87948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65938"/>
            <a:ext cx="10504001" cy="2556004"/>
          </a:xfrm>
        </p:spPr>
        <p:txBody>
          <a:bodyPr/>
          <a:lstStyle/>
          <a:p>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9" y="3785800"/>
            <a:ext cx="2953618" cy="2240280"/>
          </a:xfrm>
        </p:spPr>
        <p:txBody>
          <a:bodyPr lIns="0" tIns="0" rIns="0" bIns="0" anchor="t">
            <a:noAutofit/>
          </a:bodyPr>
          <a:lstStyle>
            <a:lvl1pPr>
              <a:defRPr sz="3600"/>
            </a:lvl1pPr>
          </a:lstStyle>
          <a:p>
            <a:r>
              <a:rPr lang="en-US"/>
              <a:t>Click to edit Master title style</a:t>
            </a:r>
          </a:p>
        </p:txBody>
      </p:sp>
      <p:sp>
        <p:nvSpPr>
          <p:cNvPr id="3" name="Content Placeholder 14">
            <a:extLst>
              <a:ext uri="{FF2B5EF4-FFF2-40B4-BE49-F238E27FC236}">
                <a16:creationId xmlns:a16="http://schemas.microsoft.com/office/drawing/2014/main" id="{0E7AD882-6D78-F3F8-8E45-92D9E2011FF8}"/>
              </a:ext>
            </a:extLst>
          </p:cNvPr>
          <p:cNvSpPr>
            <a:spLocks noGrp="1"/>
          </p:cNvSpPr>
          <p:nvPr>
            <p:ph sz="quarter" idx="14"/>
          </p:nvPr>
        </p:nvSpPr>
        <p:spPr>
          <a:xfrm>
            <a:off x="4023360" y="3785800"/>
            <a:ext cx="7324641" cy="2240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dirty="0"/>
              <a:t>03/10/2025</a:t>
            </a:r>
            <a:fld id="{87C12A2F-57DF-45DA-A7E9-678FD33267B9}" type="datetime1">
              <a:rPr lang="en-US" smtClean="0"/>
              <a:t>6/16/2025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17" name="Rectangle 16">
            <a:extLst>
              <a:ext uri="{FF2B5EF4-FFF2-40B4-BE49-F238E27FC236}">
                <a16:creationId xmlns:a16="http://schemas.microsoft.com/office/drawing/2014/main" id="{5110FEAA-9CDF-DFFD-DBD8-08095A039FE9}"/>
              </a:ext>
              <a:ext uri="{C183D7F6-B498-43B3-948B-1728B52AA6E4}">
                <adec:decorative xmlns:adec="http://schemas.microsoft.com/office/drawing/2017/decorative" val="1"/>
              </a:ext>
            </a:extLst>
          </p:cNvPr>
          <p:cNvSpPr/>
          <p:nvPr userDrawn="1"/>
        </p:nvSpPr>
        <p:spPr>
          <a:xfrm flipH="1">
            <a:off x="11246485" y="5558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Oval 15">
            <a:extLst>
              <a:ext uri="{FF2B5EF4-FFF2-40B4-BE49-F238E27FC236}">
                <a16:creationId xmlns:a16="http://schemas.microsoft.com/office/drawing/2014/main" id="{BA1CFA0B-85DB-50C1-2DCE-43E1EDBBD5A4}"/>
              </a:ext>
              <a:ext uri="{C183D7F6-B498-43B3-948B-1728B52AA6E4}">
                <adec:decorative xmlns:adec="http://schemas.microsoft.com/office/drawing/2017/decorative" val="1"/>
              </a:ext>
            </a:extLst>
          </p:cNvPr>
          <p:cNvSpPr/>
          <p:nvPr userDrawn="1"/>
        </p:nvSpPr>
        <p:spPr>
          <a:xfrm flipH="1">
            <a:off x="10591967" y="5558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B5C54F2B-C639-D1C8-E104-CE340FCBE383}"/>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id="{B6D35091-8023-DE48-73F1-9D869CF9CD9A}"/>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9396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FB787F-F856-83D9-31F8-50BF0D4FA83B}"/>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A02657CF-AF2D-4A8E-63B2-8CCAB197AC09}"/>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3809E7E7-B740-A6CE-1420-F217E7F4A6BC}"/>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D589654F-122C-B489-BF0E-A6BAA5D165B1}"/>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8"/>
            <a:ext cx="2953618" cy="2240279"/>
          </a:xfrm>
        </p:spPr>
        <p:txBody>
          <a:bodyPr lIns="0" tIns="0" rIns="0" bIns="0" anchor="t">
            <a:noAutofit/>
          </a:bodyPr>
          <a:lstStyle>
            <a:lvl1pPr>
              <a:defRPr sz="3600"/>
            </a:lvl1pPr>
          </a:lstStyle>
          <a:p>
            <a:r>
              <a:rPr lang="en-US"/>
              <a:t>Click to edit Master title style</a:t>
            </a:r>
          </a:p>
        </p:txBody>
      </p:sp>
      <p:sp>
        <p:nvSpPr>
          <p:cNvPr id="6" name="Content Placeholder 14">
            <a:extLst>
              <a:ext uri="{FF2B5EF4-FFF2-40B4-BE49-F238E27FC236}">
                <a16:creationId xmlns:a16="http://schemas.microsoft.com/office/drawing/2014/main" id="{A11349E4-C41F-EF8C-5B32-8D12705832F0}"/>
              </a:ext>
            </a:extLst>
          </p:cNvPr>
          <p:cNvSpPr>
            <a:spLocks noGrp="1"/>
          </p:cNvSpPr>
          <p:nvPr>
            <p:ph sz="quarter" idx="14"/>
          </p:nvPr>
        </p:nvSpPr>
        <p:spPr>
          <a:xfrm>
            <a:off x="4033520" y="831918"/>
            <a:ext cx="7314480" cy="224027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3310759"/>
            <a:ext cx="10504001" cy="2722852"/>
          </a:xfrm>
        </p:spPr>
        <p:txBody>
          <a:bodyPr/>
          <a:lstStyle/>
          <a:p>
            <a:endParaRPr lang="en-US" dirty="0"/>
          </a:p>
        </p:txBody>
      </p:sp>
      <p:sp>
        <p:nvSpPr>
          <p:cNvPr id="13" name="Footer Placeholder 3">
            <a:extLst>
              <a:ext uri="{FF2B5EF4-FFF2-40B4-BE49-F238E27FC236}">
                <a16:creationId xmlns:a16="http://schemas.microsoft.com/office/drawing/2014/main" id="{D6D9177A-278B-20CD-FE5E-6F66195139E4}"/>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9" name="Slide Number Placeholder 4">
            <a:extLst>
              <a:ext uri="{FF2B5EF4-FFF2-40B4-BE49-F238E27FC236}">
                <a16:creationId xmlns:a16="http://schemas.microsoft.com/office/drawing/2014/main" id="{D941CF86-87E6-8948-A328-3A114B74DC33}"/>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5" name="Date Placeholder 3">
            <a:extLst>
              <a:ext uri="{FF2B5EF4-FFF2-40B4-BE49-F238E27FC236}">
                <a16:creationId xmlns:a16="http://schemas.microsoft.com/office/drawing/2014/main" id="{40918809-FD32-F4A8-916A-8C76FA0B58EF}"/>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dirty="0"/>
              <a:t>03/10/2025</a:t>
            </a:r>
            <a:fld id="{4D63035D-22A0-4334-A9AE-2457016C8B47}" type="datetime1">
              <a:rPr lang="en-US" smtClean="0"/>
              <a:pPr/>
              <a:t>6/16/2025</a:t>
            </a:fld>
            <a:endParaRPr lang="en-US" dirty="0"/>
          </a:p>
        </p:txBody>
      </p:sp>
    </p:spTree>
    <p:extLst>
      <p:ext uri="{BB962C8B-B14F-4D97-AF65-F5344CB8AC3E}">
        <p14:creationId xmlns:p14="http://schemas.microsoft.com/office/powerpoint/2010/main" val="149977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963" y="858337"/>
            <a:ext cx="10504000" cy="970463"/>
          </a:xfrm>
        </p:spPr>
        <p:txBody>
          <a:bodyPr lIns="0" tIns="0" rIns="0" bIns="0" anchor="ctr">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73963" y="2081048"/>
            <a:ext cx="6157458" cy="3945032"/>
          </a:xfrm>
        </p:spPr>
        <p:txBody>
          <a:bodyPr/>
          <a:lstStyle/>
          <a:p>
            <a:endParaRPr lang="en-US" dirty="0"/>
          </a:p>
        </p:txBody>
      </p:sp>
      <p:sp>
        <p:nvSpPr>
          <p:cNvPr id="3" name="Content Placeholder 14">
            <a:extLst>
              <a:ext uri="{FF2B5EF4-FFF2-40B4-BE49-F238E27FC236}">
                <a16:creationId xmlns:a16="http://schemas.microsoft.com/office/drawing/2014/main" id="{F73A54CA-FA08-6D99-1B77-AB0DB1F1F791}"/>
              </a:ext>
            </a:extLst>
          </p:cNvPr>
          <p:cNvSpPr>
            <a:spLocks noGrp="1"/>
          </p:cNvSpPr>
          <p:nvPr>
            <p:ph sz="quarter" idx="14"/>
          </p:nvPr>
        </p:nvSpPr>
        <p:spPr>
          <a:xfrm>
            <a:off x="7244080" y="2081048"/>
            <a:ext cx="4133883" cy="394503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dirty="0"/>
              <a:t>03/10/2025</a:t>
            </a:r>
            <a:fld id="{4766791B-F730-470C-BD5E-FFF8D449589F}" type="datetime1">
              <a:rPr lang="en-US" smtClean="0"/>
              <a:t>6/16/2025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18" name="Rectangle 17">
            <a:extLst>
              <a:ext uri="{FF2B5EF4-FFF2-40B4-BE49-F238E27FC236}">
                <a16:creationId xmlns:a16="http://schemas.microsoft.com/office/drawing/2014/main" id="{3D2BD5C2-C97A-C70B-4A03-5569FBDD129A}"/>
              </a:ext>
              <a:ext uri="{C183D7F6-B498-43B3-948B-1728B52AA6E4}">
                <adec:decorative xmlns:adec="http://schemas.microsoft.com/office/drawing/2017/decorative" val="1"/>
              </a:ext>
            </a:extLst>
          </p:cNvPr>
          <p:cNvSpPr/>
          <p:nvPr userDrawn="1"/>
        </p:nvSpPr>
        <p:spPr>
          <a:xfrm flipH="1">
            <a:off x="11377963" y="5558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451B1B7C-F3EB-F411-B2F9-1447EABB0CA7}"/>
              </a:ext>
              <a:ext uri="{C183D7F6-B498-43B3-948B-1728B52AA6E4}">
                <adec:decorative xmlns:adec="http://schemas.microsoft.com/office/drawing/2017/decorative" val="1"/>
              </a:ext>
            </a:extLst>
          </p:cNvPr>
          <p:cNvSpPr/>
          <p:nvPr userDrawn="1"/>
        </p:nvSpPr>
        <p:spPr>
          <a:xfrm flipH="1">
            <a:off x="10723445" y="5558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a:extLst>
              <a:ext uri="{FF2B5EF4-FFF2-40B4-BE49-F238E27FC236}">
                <a16:creationId xmlns:a16="http://schemas.microsoft.com/office/drawing/2014/main" id="{52B7F775-C47A-0C90-3F41-F05671F1F11C}"/>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F01DFAFE-D783-B15F-D030-6FAC8A72D019}"/>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59846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695BEAC7-7B0C-C67F-01EC-0D5C31CD35E3}"/>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C0398174-5A2A-0232-7084-BDB432D18CD4}"/>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52884"/>
            <a:ext cx="4672584" cy="1453896"/>
          </a:xfrm>
        </p:spPr>
        <p:txBody>
          <a:bodyPr lIns="0" tIns="0" rIns="0" bIns="0">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2459420"/>
            <a:ext cx="4672584" cy="3545695"/>
          </a:xfrm>
        </p:spPr>
        <p:txBody>
          <a:bodyPr/>
          <a:lstStyle/>
          <a:p>
            <a:endParaRPr lang="en-US" dirty="0"/>
          </a:p>
        </p:txBody>
      </p:sp>
      <p:sp>
        <p:nvSpPr>
          <p:cNvPr id="6" name="Content Placeholder 14">
            <a:extLst>
              <a:ext uri="{FF2B5EF4-FFF2-40B4-BE49-F238E27FC236}">
                <a16:creationId xmlns:a16="http://schemas.microsoft.com/office/drawing/2014/main" id="{4715548A-198D-A2A2-D9C7-3779F8215ACA}"/>
              </a:ext>
            </a:extLst>
          </p:cNvPr>
          <p:cNvSpPr>
            <a:spLocks noGrp="1"/>
          </p:cNvSpPr>
          <p:nvPr>
            <p:ph sz="quarter" idx="14"/>
          </p:nvPr>
        </p:nvSpPr>
        <p:spPr>
          <a:xfrm>
            <a:off x="5720080" y="831918"/>
            <a:ext cx="5627921" cy="519416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4D06C25B-BA04-6374-65A0-76BDFB99CD49}"/>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3" name="Slide Number Placeholder 5">
            <a:extLst>
              <a:ext uri="{FF2B5EF4-FFF2-40B4-BE49-F238E27FC236}">
                <a16:creationId xmlns:a16="http://schemas.microsoft.com/office/drawing/2014/main" id="{F1172CCB-6D6C-0A38-3222-0CAD79CB32F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9" name="Rectangle 8">
            <a:extLst>
              <a:ext uri="{FF2B5EF4-FFF2-40B4-BE49-F238E27FC236}">
                <a16:creationId xmlns:a16="http://schemas.microsoft.com/office/drawing/2014/main" id="{2DDE88A6-D60B-5097-2962-CB861AC16AB3}"/>
              </a:ext>
              <a:ext uri="{C183D7F6-B498-43B3-948B-1728B52AA6E4}">
                <adec:decorative xmlns:adec="http://schemas.microsoft.com/office/drawing/2017/decorative" val="1"/>
              </a:ext>
            </a:extLst>
          </p:cNvPr>
          <p:cNvSpPr/>
          <p:nvPr userDrawn="1"/>
        </p:nvSpPr>
        <p:spPr>
          <a:xfrm flipH="1">
            <a:off x="11348000" y="922835"/>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8B0A4DDF-9BA3-BD54-C7E8-4ED5D6B42776}"/>
              </a:ext>
              <a:ext uri="{C183D7F6-B498-43B3-948B-1728B52AA6E4}">
                <adec:decorative xmlns:adec="http://schemas.microsoft.com/office/drawing/2017/decorative" val="1"/>
              </a:ext>
            </a:extLst>
          </p:cNvPr>
          <p:cNvSpPr/>
          <p:nvPr userDrawn="1"/>
        </p:nvSpPr>
        <p:spPr>
          <a:xfrm flipH="1">
            <a:off x="10693482" y="922836"/>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7F54A775-89E7-5952-D197-FE7A9446211F}"/>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dirty="0"/>
              <a:t>03/10/2025</a:t>
            </a:r>
            <a:fld id="{4D63035D-22A0-4334-A9AE-2457016C8B47}" type="datetime1">
              <a:rPr lang="en-US" smtClean="0"/>
              <a:pPr/>
              <a:t>6/16/2025</a:t>
            </a:fld>
            <a:endParaRPr lang="en-US" dirty="0"/>
          </a:p>
        </p:txBody>
      </p:sp>
    </p:spTree>
    <p:extLst>
      <p:ext uri="{BB962C8B-B14F-4D97-AF65-F5344CB8AC3E}">
        <p14:creationId xmlns:p14="http://schemas.microsoft.com/office/powerpoint/2010/main" val="3670690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55CD5E4D-B21F-98DF-71BB-3A8188C85DBB}"/>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C3D01567-22D1-D593-7AB7-C9C8909D5838}"/>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73725"/>
            <a:ext cx="3657603" cy="1453896"/>
          </a:xfrm>
        </p:spPr>
        <p:txBody>
          <a:bodyPr lIns="0" tIns="0" rIns="0" bIns="0" anchor="t">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2490951"/>
            <a:ext cx="3657603" cy="3493323"/>
          </a:xfrm>
        </p:spPr>
        <p:txBody>
          <a:bodyPr/>
          <a:lstStyle/>
          <a:p>
            <a:endParaRPr lang="en-US" dirty="0"/>
          </a:p>
        </p:txBody>
      </p:sp>
      <p:sp>
        <p:nvSpPr>
          <p:cNvPr id="6" name="Content Placeholder 14">
            <a:extLst>
              <a:ext uri="{FF2B5EF4-FFF2-40B4-BE49-F238E27FC236}">
                <a16:creationId xmlns:a16="http://schemas.microsoft.com/office/drawing/2014/main" id="{75509B30-B5BA-035C-9545-B2FADE9F1D7C}"/>
              </a:ext>
            </a:extLst>
          </p:cNvPr>
          <p:cNvSpPr>
            <a:spLocks noGrp="1"/>
          </p:cNvSpPr>
          <p:nvPr>
            <p:ph sz="quarter" idx="14"/>
          </p:nvPr>
        </p:nvSpPr>
        <p:spPr>
          <a:xfrm>
            <a:off x="4724400" y="873725"/>
            <a:ext cx="6623601" cy="5152355"/>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4B6D1E27-668D-3A81-ECA7-E859B09D88D1}"/>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3" name="Slide Number Placeholder 5">
            <a:extLst>
              <a:ext uri="{FF2B5EF4-FFF2-40B4-BE49-F238E27FC236}">
                <a16:creationId xmlns:a16="http://schemas.microsoft.com/office/drawing/2014/main" id="{C839268F-45AE-773B-CA70-8DA32DFFF5FA}"/>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9" name="Rectangle 8">
            <a:extLst>
              <a:ext uri="{FF2B5EF4-FFF2-40B4-BE49-F238E27FC236}">
                <a16:creationId xmlns:a16="http://schemas.microsoft.com/office/drawing/2014/main" id="{9C09008C-348E-CAC8-F695-08D4D59DB3D0}"/>
              </a:ext>
              <a:ext uri="{C183D7F6-B498-43B3-948B-1728B52AA6E4}">
                <adec:decorative xmlns:adec="http://schemas.microsoft.com/office/drawing/2017/decorative" val="1"/>
              </a:ext>
            </a:extLst>
          </p:cNvPr>
          <p:cNvSpPr/>
          <p:nvPr userDrawn="1"/>
        </p:nvSpPr>
        <p:spPr>
          <a:xfrm flipH="1">
            <a:off x="11348000" y="873725"/>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8392DB71-11A1-8B7E-EAA4-FDA88B6D586C}"/>
              </a:ext>
              <a:ext uri="{C183D7F6-B498-43B3-948B-1728B52AA6E4}">
                <adec:decorative xmlns:adec="http://schemas.microsoft.com/office/drawing/2017/decorative" val="1"/>
              </a:ext>
            </a:extLst>
          </p:cNvPr>
          <p:cNvSpPr/>
          <p:nvPr userDrawn="1"/>
        </p:nvSpPr>
        <p:spPr>
          <a:xfrm flipH="1">
            <a:off x="10693482" y="873726"/>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705589EF-8DD8-AEE5-B805-F35A554E7F98}"/>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dirty="0"/>
              <a:t>03/10/2025</a:t>
            </a:r>
            <a:fld id="{4D63035D-22A0-4334-A9AE-2457016C8B47}" type="datetime1">
              <a:rPr lang="en-US" smtClean="0"/>
              <a:pPr/>
              <a:t>6/16/2025</a:t>
            </a:fld>
            <a:endParaRPr lang="en-US" dirty="0"/>
          </a:p>
        </p:txBody>
      </p:sp>
    </p:spTree>
    <p:extLst>
      <p:ext uri="{BB962C8B-B14F-4D97-AF65-F5344CB8AC3E}">
        <p14:creationId xmlns:p14="http://schemas.microsoft.com/office/powerpoint/2010/main" val="34735832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lIns="0" tIns="0" rIns="0" bIns="0" anchor="b">
            <a:noAutofit/>
          </a:bodyPr>
          <a:lstStyle>
            <a:lvl1pPr algn="l">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3999" y="5076496"/>
            <a:ext cx="7559021" cy="949583"/>
          </a:xfrm>
        </p:spPr>
        <p:txBody>
          <a:bodyPr lIns="0" tIns="0" rIns="0" bIns="0" anchor="t">
            <a:noAutofit/>
          </a:bodyPr>
          <a:lstStyle>
            <a:lvl1pPr marL="0" indent="0" algn="l">
              <a:buNone/>
              <a:defRPr sz="30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57225" y="6400800"/>
            <a:ext cx="2743200" cy="266700"/>
          </a:xfrm>
        </p:spPr>
        <p:txBody>
          <a:bodyPr/>
          <a:lstStyle/>
          <a:p>
            <a:r>
              <a:rPr lang="en-US" altLang="zh-CN" dirty="0"/>
              <a:t>03/10/2025</a:t>
            </a:r>
            <a:fld id="{E5AD3D17-73C9-402C-91E7-BA73E6829C50}" type="datetime1">
              <a:rPr lang="en-US" smtClean="0"/>
              <a:t>6/16/2025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8" name="Oval 7">
            <a:extLst>
              <a:ext uri="{FF2B5EF4-FFF2-40B4-BE49-F238E27FC236}">
                <a16:creationId xmlns:a16="http://schemas.microsoft.com/office/drawing/2014/main" id="{7EEDAD85-F38A-F8E4-0FB2-B9C16147E49D}"/>
              </a:ext>
              <a:ext uri="{C183D7F6-B498-43B3-948B-1728B52AA6E4}">
                <adec:decorative xmlns:adec="http://schemas.microsoft.com/office/drawing/2017/decorative" val="1"/>
              </a:ext>
            </a:extLst>
          </p:cNvPr>
          <p:cNvSpPr/>
          <p:nvPr userDrawn="1"/>
        </p:nvSpPr>
        <p:spPr>
          <a:xfrm>
            <a:off x="10416411"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DBE5E6DC-1581-347B-6E68-84FDD567E2E3}"/>
              </a:ext>
              <a:ext uri="{C183D7F6-B498-43B3-948B-1728B52AA6E4}">
                <adec:decorative xmlns:adec="http://schemas.microsoft.com/office/drawing/2017/decorative" val="1"/>
              </a:ext>
            </a:extLst>
          </p:cNvPr>
          <p:cNvSpPr/>
          <p:nvPr userDrawn="1"/>
        </p:nvSpPr>
        <p:spPr>
          <a:xfrm>
            <a:off x="9466829" y="5076496"/>
            <a:ext cx="949582" cy="94958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129622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lIns="0" tIns="0" rIns="0" bIns="0" anchor="b">
            <a:noAutofit/>
          </a:bodyPr>
          <a:lstStyle>
            <a:lvl1pPr algn="ctr">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2377440" y="4997668"/>
            <a:ext cx="7525512" cy="1028411"/>
          </a:xfrm>
        </p:spPr>
        <p:txBody>
          <a:bodyPr lIns="0" tIns="0" rIns="0" bIns="0" anchor="t">
            <a:noAutofit/>
          </a:bodyPr>
          <a:lstStyle>
            <a:lvl1pPr marL="0" indent="0" algn="ctr">
              <a:buNone/>
              <a:defRPr sz="30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57225" y="6400800"/>
            <a:ext cx="2743200" cy="266700"/>
          </a:xfrm>
        </p:spPr>
        <p:txBody>
          <a:bodyPr/>
          <a:lstStyle/>
          <a:p>
            <a:r>
              <a:rPr lang="en-US" altLang="zh-CN" dirty="0"/>
              <a:t>03/10/2025</a:t>
            </a:r>
            <a:fld id="{C77A7CDD-9512-40CC-9351-FC0DE186CFBD}" type="datetime1">
              <a:rPr lang="en-US" smtClean="0"/>
              <a:t>6/16/2025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8" name="Oval 7">
            <a:extLst>
              <a:ext uri="{FF2B5EF4-FFF2-40B4-BE49-F238E27FC236}">
                <a16:creationId xmlns:a16="http://schemas.microsoft.com/office/drawing/2014/main" id="{602E5CEB-4489-D4CC-65B7-9A1B72D0901A}"/>
              </a:ext>
              <a:ext uri="{C183D7F6-B498-43B3-948B-1728B52AA6E4}">
                <adec:decorative xmlns:adec="http://schemas.microsoft.com/office/drawing/2017/decorative" val="1"/>
              </a:ext>
            </a:extLst>
          </p:cNvPr>
          <p:cNvSpPr/>
          <p:nvPr userDrawn="1"/>
        </p:nvSpPr>
        <p:spPr>
          <a:xfrm>
            <a:off x="10398418"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6A78B4C5-7BDE-ECA1-1582-30036FE31631}"/>
              </a:ext>
              <a:ext uri="{C183D7F6-B498-43B3-948B-1728B52AA6E4}">
                <adec:decorative xmlns:adec="http://schemas.microsoft.com/office/drawing/2017/decorative" val="1"/>
              </a:ext>
            </a:extLst>
          </p:cNvPr>
          <p:cNvSpPr/>
          <p:nvPr userDrawn="1"/>
        </p:nvSpPr>
        <p:spPr>
          <a:xfrm>
            <a:off x="861992" y="5076496"/>
            <a:ext cx="949582" cy="94958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460921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lIns="0" tIns="0" rIns="0" bIns="0" anchor="b">
            <a:no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hasCustomPrompt="1"/>
          </p:nvPr>
        </p:nvSpPr>
        <p:spPr>
          <a:xfrm>
            <a:off x="2377440" y="4997668"/>
            <a:ext cx="7525512" cy="1028411"/>
          </a:xfrm>
        </p:spPr>
        <p:txBody>
          <a:bodyPr lIns="0" tIns="0" rIns="0" bIns="0" anchor="t">
            <a:noAutofit/>
          </a:bodyPr>
          <a:lstStyle>
            <a:lvl1pPr marL="0" indent="0" algn="ctr">
              <a:buNone/>
              <a:defRPr sz="30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Date Placeholder 4">
            <a:extLst>
              <a:ext uri="{FF2B5EF4-FFF2-40B4-BE49-F238E27FC236}">
                <a16:creationId xmlns:a16="http://schemas.microsoft.com/office/drawing/2014/main" id="{4D81316D-7AD5-22E6-6806-2F3D201FB53E}"/>
              </a:ext>
            </a:extLst>
          </p:cNvPr>
          <p:cNvSpPr>
            <a:spLocks noGrp="1"/>
          </p:cNvSpPr>
          <p:nvPr>
            <p:ph type="dt" sz="half" idx="10"/>
          </p:nvPr>
        </p:nvSpPr>
        <p:spPr>
          <a:xfrm>
            <a:off x="657225" y="6400800"/>
            <a:ext cx="2743200" cy="266700"/>
          </a:xfrm>
        </p:spPr>
        <p:txBody>
          <a:bodyPr/>
          <a:lstStyle/>
          <a:p>
            <a:r>
              <a:rPr lang="en-US" altLang="zh-CN" dirty="0"/>
              <a:t>03/10/2025</a:t>
            </a:r>
            <a:fld id="{12DB3EA1-DD0C-4B8D-8364-52024B4530F1}" type="datetime1">
              <a:rPr lang="en-US" smtClean="0"/>
              <a:t>6/16/2025</a:t>
            </a:fld>
            <a:endParaRPr lang="en-US" dirty="0"/>
          </a:p>
        </p:txBody>
      </p:sp>
      <p:sp>
        <p:nvSpPr>
          <p:cNvPr id="14" name="Footer Placeholder 5">
            <a:extLst>
              <a:ext uri="{FF2B5EF4-FFF2-40B4-BE49-F238E27FC236}">
                <a16:creationId xmlns:a16="http://schemas.microsoft.com/office/drawing/2014/main" id="{545E312D-C246-214A-8F58-D9F6BAB62C03}"/>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13" name="Slide Number Placeholder 6">
            <a:extLst>
              <a:ext uri="{FF2B5EF4-FFF2-40B4-BE49-F238E27FC236}">
                <a16:creationId xmlns:a16="http://schemas.microsoft.com/office/drawing/2014/main" id="{5DB604A8-7D54-9DD8-8A5E-316C302EDBEE}"/>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2" name="Oval 1">
            <a:extLst>
              <a:ext uri="{FF2B5EF4-FFF2-40B4-BE49-F238E27FC236}">
                <a16:creationId xmlns:a16="http://schemas.microsoft.com/office/drawing/2014/main" id="{8C7A0F15-0EC8-3130-B9B5-66D39962587E}"/>
              </a:ext>
              <a:ext uri="{C183D7F6-B498-43B3-948B-1728B52AA6E4}">
                <adec:decorative xmlns:adec="http://schemas.microsoft.com/office/drawing/2017/decorative" val="1"/>
              </a:ext>
            </a:extLst>
          </p:cNvPr>
          <p:cNvSpPr/>
          <p:nvPr userDrawn="1"/>
        </p:nvSpPr>
        <p:spPr>
          <a:xfrm>
            <a:off x="10398418"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5D7BB827-F847-836C-072E-C2C3984CE54D}"/>
              </a:ext>
              <a:ext uri="{C183D7F6-B498-43B3-948B-1728B52AA6E4}">
                <adec:decorative xmlns:adec="http://schemas.microsoft.com/office/drawing/2017/decorative" val="1"/>
              </a:ext>
            </a:extLst>
          </p:cNvPr>
          <p:cNvSpPr/>
          <p:nvPr userDrawn="1"/>
        </p:nvSpPr>
        <p:spPr>
          <a:xfrm>
            <a:off x="861992" y="5076496"/>
            <a:ext cx="949582" cy="949582"/>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31FB42C7-69DD-18FD-32CF-D6984F3708F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7088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hoto 1">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8E620CC0-DC30-91C7-8486-4145213E00C0}"/>
              </a:ext>
            </a:extLst>
          </p:cNvPr>
          <p:cNvSpPr>
            <a:spLocks noGrp="1"/>
          </p:cNvSpPr>
          <p:nvPr>
            <p:ph type="title" hasCustomPrompt="1"/>
          </p:nvPr>
        </p:nvSpPr>
        <p:spPr>
          <a:xfrm>
            <a:off x="265615" y="3538558"/>
            <a:ext cx="11418925" cy="1514990"/>
          </a:xfrm>
        </p:spPr>
        <p:txBody>
          <a:bodyPr lIns="0" tIns="0" rIns="0" bIns="0">
            <a:noAutofit/>
          </a:bodyPr>
          <a:lstStyle>
            <a:lvl1pPr>
              <a:lnSpc>
                <a:spcPct val="100000"/>
              </a:lnSpc>
              <a:defRPr sz="5400"/>
            </a:lvl1pPr>
          </a:lstStyle>
          <a:p>
            <a:r>
              <a:rPr lang="en-US"/>
              <a:t>Click to edit Master title style</a:t>
            </a:r>
            <a:endParaRPr lang="en-CN"/>
          </a:p>
        </p:txBody>
      </p:sp>
      <p:sp>
        <p:nvSpPr>
          <p:cNvPr id="17" name="Subtitle 8">
            <a:extLst>
              <a:ext uri="{FF2B5EF4-FFF2-40B4-BE49-F238E27FC236}">
                <a16:creationId xmlns:a16="http://schemas.microsoft.com/office/drawing/2014/main" id="{DD16B2CF-CBE4-0CAA-4D1A-87BA8323347E}"/>
              </a:ext>
            </a:extLst>
          </p:cNvPr>
          <p:cNvSpPr>
            <a:spLocks noGrp="1"/>
          </p:cNvSpPr>
          <p:nvPr userDrawn="1">
            <p:ph type="body" sz="quarter" idx="18" hasCustomPrompt="1"/>
          </p:nvPr>
        </p:nvSpPr>
        <p:spPr>
          <a:xfrm>
            <a:off x="265616" y="5136147"/>
            <a:ext cx="11418926" cy="993191"/>
          </a:xfrm>
        </p:spPr>
        <p:txBody>
          <a:bodyPr lIns="0" tIns="0" rIns="0" bIns="0">
            <a:noAutofit/>
          </a:bodyPr>
          <a:lstStyle>
            <a:lvl1pPr marL="0" indent="0">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9" name="Picture Placeholder 20" descr="A hand holding a pen is writing on an open blank notebook.">
            <a:extLst>
              <a:ext uri="{FF2B5EF4-FFF2-40B4-BE49-F238E27FC236}">
                <a16:creationId xmlns:a16="http://schemas.microsoft.com/office/drawing/2014/main" id="{DEC0C38B-6B43-AD26-4095-760B8B70DC16}"/>
              </a:ext>
              <a:ext uri="{C183D7F6-B498-43B3-948B-1728B52AA6E4}">
                <adec:decorative xmlns:adec="http://schemas.microsoft.com/office/drawing/2017/decorative" val="0"/>
              </a:ext>
            </a:extLst>
          </p:cNvPr>
          <p:cNvSpPr>
            <a:spLocks noGrp="1"/>
          </p:cNvSpPr>
          <p:nvPr>
            <p:ph type="pic" sz="quarter" idx="23"/>
          </p:nvPr>
        </p:nvSpPr>
        <p:spPr>
          <a:xfrm>
            <a:off x="-1" y="1912129"/>
            <a:ext cx="1925575" cy="1530062"/>
          </a:xfrm>
          <a:custGeom>
            <a:avLst/>
            <a:gdLst>
              <a:gd name="connsiteX0" fmla="*/ 0 w 2281488"/>
              <a:gd name="connsiteY0" fmla="*/ 0 h 2281488"/>
              <a:gd name="connsiteX1" fmla="*/ 2281488 w 2281488"/>
              <a:gd name="connsiteY1" fmla="*/ 0 h 2281488"/>
              <a:gd name="connsiteX2" fmla="*/ 2281488 w 2281488"/>
              <a:gd name="connsiteY2" fmla="*/ 2281488 h 2281488"/>
              <a:gd name="connsiteX3" fmla="*/ 0 w 2281488"/>
              <a:gd name="connsiteY3" fmla="*/ 2281488 h 2281488"/>
            </a:gdLst>
            <a:ahLst/>
            <a:cxnLst>
              <a:cxn ang="0">
                <a:pos x="connsiteX0" y="connsiteY0"/>
              </a:cxn>
              <a:cxn ang="0">
                <a:pos x="connsiteX1" y="connsiteY1"/>
              </a:cxn>
              <a:cxn ang="0">
                <a:pos x="connsiteX2" y="connsiteY2"/>
              </a:cxn>
              <a:cxn ang="0">
                <a:pos x="connsiteX3" y="connsiteY3"/>
              </a:cxn>
            </a:cxnLst>
            <a:rect l="l" t="t" r="r" b="b"/>
            <a:pathLst>
              <a:path w="2281488" h="2281488">
                <a:moveTo>
                  <a:pt x="0" y="0"/>
                </a:moveTo>
                <a:lnTo>
                  <a:pt x="2281488" y="0"/>
                </a:lnTo>
                <a:lnTo>
                  <a:pt x="2281488" y="2281488"/>
                </a:lnTo>
                <a:lnTo>
                  <a:pt x="0" y="2281488"/>
                </a:lnTo>
                <a:close/>
              </a:path>
            </a:pathLst>
          </a:custGeom>
          <a:noFill/>
        </p:spPr>
        <p:txBody>
          <a:bodyPr wrap="square">
            <a:noAutofit/>
          </a:bodyPr>
          <a:lstStyle/>
          <a:p>
            <a:endParaRPr lang="zh-CN" altLang="en-US"/>
          </a:p>
        </p:txBody>
      </p:sp>
      <p:sp>
        <p:nvSpPr>
          <p:cNvPr id="7" name="Date Placeholder 3">
            <a:extLst>
              <a:ext uri="{FF2B5EF4-FFF2-40B4-BE49-F238E27FC236}">
                <a16:creationId xmlns:a16="http://schemas.microsoft.com/office/drawing/2014/main" id="{1D6268BB-B547-A20C-3B9E-187F14FE0C14}"/>
              </a:ext>
            </a:extLst>
          </p:cNvPr>
          <p:cNvSpPr>
            <a:spLocks noGrp="1"/>
          </p:cNvSpPr>
          <p:nvPr>
            <p:ph type="dt" sz="half" idx="21"/>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3" name="Footer Placeholder 4">
            <a:extLst>
              <a:ext uri="{FF2B5EF4-FFF2-40B4-BE49-F238E27FC236}">
                <a16:creationId xmlns:a16="http://schemas.microsoft.com/office/drawing/2014/main" id="{C9EC6F98-8B99-D984-46BE-AB3745B39CF9}"/>
              </a:ext>
            </a:extLst>
          </p:cNvPr>
          <p:cNvSpPr>
            <a:spLocks noGrp="1"/>
          </p:cNvSpPr>
          <p:nvPr>
            <p:ph type="ftr" sz="quarter" idx="20"/>
          </p:nvPr>
        </p:nvSpPr>
        <p:spPr>
          <a:xfrm>
            <a:off x="3800475" y="6400800"/>
            <a:ext cx="3657600" cy="266700"/>
          </a:xfrm>
        </p:spPr>
        <p:txBody>
          <a:bodyPr/>
          <a:lstStyle/>
          <a:p>
            <a:r>
              <a:rPr lang="en-US" dirty="0"/>
              <a:t>Sample Footer Text</a:t>
            </a:r>
          </a:p>
        </p:txBody>
      </p:sp>
      <p:sp>
        <p:nvSpPr>
          <p:cNvPr id="2" name="Slide Number Placeholder 5">
            <a:extLst>
              <a:ext uri="{FF2B5EF4-FFF2-40B4-BE49-F238E27FC236}">
                <a16:creationId xmlns:a16="http://schemas.microsoft.com/office/drawing/2014/main" id="{BC6EC5DF-3303-F1EE-3D99-530E70BC2EE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5" name="Freeform: Shape 3">
            <a:extLst>
              <a:ext uri="{FF2B5EF4-FFF2-40B4-BE49-F238E27FC236}">
                <a16:creationId xmlns:a16="http://schemas.microsoft.com/office/drawing/2014/main" id="{AAFE7D64-F404-CB16-B1A6-2632D9817AB1}"/>
              </a:ext>
              <a:ext uri="{C183D7F6-B498-43B3-948B-1728B52AA6E4}">
                <adec:decorative xmlns:adec="http://schemas.microsoft.com/office/drawing/2017/decorative" val="1"/>
              </a:ext>
            </a:extLst>
          </p:cNvPr>
          <p:cNvSpPr/>
          <p:nvPr userDrawn="1"/>
        </p:nvSpPr>
        <p:spPr>
          <a:xfrm flipV="1">
            <a:off x="10716025" y="1925895"/>
            <a:ext cx="1496841" cy="1543709"/>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Oval 13">
            <a:extLst>
              <a:ext uri="{FF2B5EF4-FFF2-40B4-BE49-F238E27FC236}">
                <a16:creationId xmlns:a16="http://schemas.microsoft.com/office/drawing/2014/main" id="{00AEDDFB-A768-7BB7-5203-76DF807E10F5}"/>
              </a:ext>
              <a:ext uri="{C183D7F6-B498-43B3-948B-1728B52AA6E4}">
                <adec:decorative xmlns:adec="http://schemas.microsoft.com/office/drawing/2017/decorative" val="1"/>
              </a:ext>
            </a:extLst>
          </p:cNvPr>
          <p:cNvSpPr/>
          <p:nvPr userDrawn="1"/>
        </p:nvSpPr>
        <p:spPr>
          <a:xfrm flipV="1">
            <a:off x="0" y="-1"/>
            <a:ext cx="1925576" cy="192557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3">
            <a:extLst>
              <a:ext uri="{FF2B5EF4-FFF2-40B4-BE49-F238E27FC236}">
                <a16:creationId xmlns:a16="http://schemas.microsoft.com/office/drawing/2014/main" id="{2B22C943-07E1-D41A-22B9-A7C40FF5C3F7}"/>
              </a:ext>
              <a:ext uri="{C183D7F6-B498-43B3-948B-1728B52AA6E4}">
                <adec:decorative xmlns:adec="http://schemas.microsoft.com/office/drawing/2017/decorative" val="1"/>
              </a:ext>
            </a:extLst>
          </p:cNvPr>
          <p:cNvSpPr/>
          <p:nvPr userDrawn="1"/>
        </p:nvSpPr>
        <p:spPr>
          <a:xfrm flipH="1">
            <a:off x="1925574" y="0"/>
            <a:ext cx="2041601" cy="189392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Text Placeholder 10">
            <a:extLst>
              <a:ext uri="{FF2B5EF4-FFF2-40B4-BE49-F238E27FC236}">
                <a16:creationId xmlns:a16="http://schemas.microsoft.com/office/drawing/2014/main" id="{A3AD1606-3704-1AD8-6FD1-CC0ED99642EC}"/>
              </a:ext>
            </a:extLst>
          </p:cNvPr>
          <p:cNvSpPr>
            <a:spLocks noGrp="1"/>
          </p:cNvSpPr>
          <p:nvPr>
            <p:ph type="body" sz="quarter" idx="15" hasCustomPrompt="1"/>
          </p:nvPr>
        </p:nvSpPr>
        <p:spPr>
          <a:xfrm>
            <a:off x="2111053" y="3127434"/>
            <a:ext cx="2465836" cy="314757"/>
          </a:xfrm>
        </p:spPr>
        <p:txBody>
          <a:bodyPr>
            <a:normAutofit/>
          </a:bodyPr>
          <a:lstStyle>
            <a:lvl1pP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14728287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1CA164D-7C6B-06BE-16C2-75C3BBB09D50}"/>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rm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F564D697-3A15-958B-0687-86B35554E5C9}"/>
              </a:ext>
            </a:extLst>
          </p:cNvPr>
          <p:cNvSpPr>
            <a:spLocks noGrp="1"/>
          </p:cNvSpPr>
          <p:nvPr>
            <p:ph sz="quarter" idx="13" hasCustomPrompt="1"/>
          </p:nvPr>
        </p:nvSpPr>
        <p:spPr>
          <a:xfrm>
            <a:off x="612648" y="1968500"/>
            <a:ext cx="8266176" cy="4267708"/>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2">
            <a:extLst>
              <a:ext uri="{FF2B5EF4-FFF2-40B4-BE49-F238E27FC236}">
                <a16:creationId xmlns:a16="http://schemas.microsoft.com/office/drawing/2014/main" id="{7BE9796F-7CAB-A7AD-BB1B-EF86F280A998}"/>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dirty="0"/>
              <a:t>03/10/2025</a:t>
            </a:r>
            <a:fld id="{8A60B404-9532-4DA8-8A40-EC339A5BE635}" type="datetime1">
              <a:rPr lang="en-US" smtClean="0"/>
              <a:pPr/>
              <a:t>6/16/2025</a:t>
            </a:fld>
            <a:endParaRPr lang="en-US" dirty="0"/>
          </a:p>
        </p:txBody>
      </p:sp>
      <p:sp>
        <p:nvSpPr>
          <p:cNvPr id="10" name="Footer Placeholder 3">
            <a:extLst>
              <a:ext uri="{FF2B5EF4-FFF2-40B4-BE49-F238E27FC236}">
                <a16:creationId xmlns:a16="http://schemas.microsoft.com/office/drawing/2014/main" id="{FB9F2B7A-26D1-C74D-5C9C-6D7D978F5EB4}"/>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9" name="Slide Number Placeholder 4">
            <a:extLst>
              <a:ext uri="{FF2B5EF4-FFF2-40B4-BE49-F238E27FC236}">
                <a16:creationId xmlns:a16="http://schemas.microsoft.com/office/drawing/2014/main" id="{E8025FD8-B45A-B3C3-084D-724FB4DFB4AD}"/>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8" name="Oval 9">
            <a:extLst>
              <a:ext uri="{FF2B5EF4-FFF2-40B4-BE49-F238E27FC236}">
                <a16:creationId xmlns:a16="http://schemas.microsoft.com/office/drawing/2014/main" id="{B71AB10C-8E59-AE2D-86E6-6D9A67FE36C9}"/>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46957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BBD9B3D-FB5A-6D3F-EF35-F7B4FBF0ECC5}"/>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84CA7AA3-D510-AE6D-77CB-24E1A93D2183}"/>
              </a:ext>
            </a:extLst>
          </p:cNvPr>
          <p:cNvSpPr>
            <a:spLocks noGrp="1"/>
          </p:cNvSpPr>
          <p:nvPr>
            <p:ph sz="quarter" idx="13" hasCustomPrompt="1"/>
          </p:nvPr>
        </p:nvSpPr>
        <p:spPr>
          <a:xfrm>
            <a:off x="612648" y="1968500"/>
            <a:ext cx="8266176" cy="4267708"/>
          </a:xfrm>
        </p:spPr>
        <p:txBody>
          <a:bodyPr anchor="b">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3">
            <a:extLst>
              <a:ext uri="{FF2B5EF4-FFF2-40B4-BE49-F238E27FC236}">
                <a16:creationId xmlns:a16="http://schemas.microsoft.com/office/drawing/2014/main" id="{A16EFAA2-E99D-F827-DFFE-D71EBB1C997B}"/>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10" name="Footer Placeholder 4">
            <a:extLst>
              <a:ext uri="{FF2B5EF4-FFF2-40B4-BE49-F238E27FC236}">
                <a16:creationId xmlns:a16="http://schemas.microsoft.com/office/drawing/2014/main" id="{4D80EBC9-29E7-4715-E05F-F2D325C93622}"/>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9" name="Slide Number Placeholder 5">
            <a:extLst>
              <a:ext uri="{FF2B5EF4-FFF2-40B4-BE49-F238E27FC236}">
                <a16:creationId xmlns:a16="http://schemas.microsoft.com/office/drawing/2014/main" id="{45C54C63-BED0-0452-B6A1-95AD18F28E9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8" name="Oval 9">
            <a:extLst>
              <a:ext uri="{FF2B5EF4-FFF2-40B4-BE49-F238E27FC236}">
                <a16:creationId xmlns:a16="http://schemas.microsoft.com/office/drawing/2014/main" id="{FE1ABDF3-0063-4A1D-10BB-DA224E36DC12}"/>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73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812D861-AAF6-629C-C60E-0B5C35159274}"/>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EC92FC1E-596F-194E-3F60-0A378404860D}"/>
              </a:ext>
            </a:extLst>
          </p:cNvPr>
          <p:cNvSpPr>
            <a:spLocks noGrp="1"/>
          </p:cNvSpPr>
          <p:nvPr>
            <p:ph sz="quarter" idx="13" hasCustomPrompt="1"/>
          </p:nvPr>
        </p:nvSpPr>
        <p:spPr>
          <a:xfrm>
            <a:off x="612648" y="1968500"/>
            <a:ext cx="8266176" cy="4267708"/>
          </a:xfrm>
        </p:spPr>
        <p:txBody>
          <a:bodyPr anchor="t">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3">
            <a:extLst>
              <a:ext uri="{FF2B5EF4-FFF2-40B4-BE49-F238E27FC236}">
                <a16:creationId xmlns:a16="http://schemas.microsoft.com/office/drawing/2014/main" id="{312B60F2-F319-70A6-2EBE-ED2F93E6BBCF}"/>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10" name="Footer Placeholder 4">
            <a:extLst>
              <a:ext uri="{FF2B5EF4-FFF2-40B4-BE49-F238E27FC236}">
                <a16:creationId xmlns:a16="http://schemas.microsoft.com/office/drawing/2014/main" id="{578C9B71-D747-9AA5-01A4-6AEFAECC7CEB}"/>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9" name="Slide Number Placeholder 5">
            <a:extLst>
              <a:ext uri="{FF2B5EF4-FFF2-40B4-BE49-F238E27FC236}">
                <a16:creationId xmlns:a16="http://schemas.microsoft.com/office/drawing/2014/main" id="{8264EEDC-4B25-0FE5-4420-D6FB69DD9D2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8" name="Oval 9">
            <a:extLst>
              <a:ext uri="{FF2B5EF4-FFF2-40B4-BE49-F238E27FC236}">
                <a16:creationId xmlns:a16="http://schemas.microsoft.com/office/drawing/2014/main" id="{3B5B8FFC-1EB4-655C-F3FA-BF2976D1E3A9}"/>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03822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9FF5536-3C53-3CA1-4017-2BED4FDC7EEF}"/>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6625D4C4-9EA2-CAEC-F708-C848BBE20BFB}"/>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lIns="0" tIns="0" rIns="0" bIns="0" anchor="ctr">
            <a:noAutofit/>
          </a:bodyPr>
          <a:lstStyle>
            <a:lvl1pPr algn="l">
              <a:lnSpc>
                <a:spcPct val="100000"/>
              </a:lnSpc>
              <a:defRPr sz="36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lIns="0" tIns="0" rIns="0" bIns="0" anchor="ctr">
            <a:noAutofit/>
          </a:bodyPr>
          <a:lstStyle>
            <a:lvl1pPr marL="0" indent="0" algn="l">
              <a:buNone/>
              <a:defRPr sz="16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8" name="Rectangle 7">
            <a:extLst>
              <a:ext uri="{FF2B5EF4-FFF2-40B4-BE49-F238E27FC236}">
                <a16:creationId xmlns:a16="http://schemas.microsoft.com/office/drawing/2014/main" id="{F4252319-ED8D-9D07-4FEA-E6109633B3A9}"/>
              </a:ext>
              <a:ext uri="{C183D7F6-B498-43B3-948B-1728B52AA6E4}">
                <adec:decorative xmlns:adec="http://schemas.microsoft.com/office/drawing/2017/decorative" val="1"/>
              </a:ext>
            </a:extLst>
          </p:cNvPr>
          <p:cNvSpPr/>
          <p:nvPr userDrawn="1"/>
        </p:nvSpPr>
        <p:spPr>
          <a:xfrm flipH="1">
            <a:off x="11346902" y="962904"/>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C40B9B11-0EB4-232B-6E49-55998E9B4485}"/>
              </a:ext>
              <a:ext uri="{C183D7F6-B498-43B3-948B-1728B52AA6E4}">
                <adec:decorative xmlns:adec="http://schemas.microsoft.com/office/drawing/2017/decorative" val="1"/>
              </a:ext>
            </a:extLst>
          </p:cNvPr>
          <p:cNvSpPr/>
          <p:nvPr userDrawn="1"/>
        </p:nvSpPr>
        <p:spPr>
          <a:xfrm flipH="1">
            <a:off x="10692384" y="962905"/>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Date Placeholder 3">
            <a:extLst>
              <a:ext uri="{FF2B5EF4-FFF2-40B4-BE49-F238E27FC236}">
                <a16:creationId xmlns:a16="http://schemas.microsoft.com/office/drawing/2014/main" id="{D00D97EF-1B79-4BC4-8D86-085A169C46A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dirty="0"/>
              <a:t>03/10/2025</a:t>
            </a:r>
            <a:fld id="{4D63035D-22A0-4334-A9AE-2457016C8B47}" type="datetime1">
              <a:rPr lang="en-US" smtClean="0"/>
              <a:pPr/>
              <a:t>6/16/2025</a:t>
            </a:fld>
            <a:endParaRPr lang="en-US" dirty="0"/>
          </a:p>
        </p:txBody>
      </p:sp>
      <p:sp>
        <p:nvSpPr>
          <p:cNvPr id="12" name="Footer Placeholder 4">
            <a:extLst>
              <a:ext uri="{FF2B5EF4-FFF2-40B4-BE49-F238E27FC236}">
                <a16:creationId xmlns:a16="http://schemas.microsoft.com/office/drawing/2014/main" id="{9366B58F-A813-A563-E14F-6008832E2D5E}"/>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9" name="Slide Number Placeholder 5">
            <a:extLst>
              <a:ext uri="{FF2B5EF4-FFF2-40B4-BE49-F238E27FC236}">
                <a16:creationId xmlns:a16="http://schemas.microsoft.com/office/drawing/2014/main" id="{B11857CB-6DBB-09F8-F69F-B30D94B6FE3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64739531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271E2D2-F4D4-4D2D-E293-39C0966AB6B3}"/>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C074C01C-C082-4D6C-8432-D7AC79BB0B7B}"/>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lIns="0" tIns="0" rIns="0" bIns="0" anchor="ctr">
            <a:no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lIns="0" tIns="0" rIns="0" bIns="0" anchor="ctr">
            <a:no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23" name="Date Placeholder 3">
            <a:extLst>
              <a:ext uri="{FF2B5EF4-FFF2-40B4-BE49-F238E27FC236}">
                <a16:creationId xmlns:a16="http://schemas.microsoft.com/office/drawing/2014/main" id="{A746ACEE-4843-63D2-082A-91EBA0C6768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dirty="0"/>
              <a:t>03/10/2025</a:t>
            </a:r>
            <a:fld id="{4D63035D-22A0-4334-A9AE-2457016C8B47}" type="datetime1">
              <a:rPr lang="en-US" smtClean="0"/>
              <a:pPr/>
              <a:t>6/16/2025</a:t>
            </a:fld>
            <a:endParaRPr lang="en-US" dirty="0"/>
          </a:p>
        </p:txBody>
      </p:sp>
      <p:sp>
        <p:nvSpPr>
          <p:cNvPr id="22" name="Footer Placeholder 4">
            <a:extLst>
              <a:ext uri="{FF2B5EF4-FFF2-40B4-BE49-F238E27FC236}">
                <a16:creationId xmlns:a16="http://schemas.microsoft.com/office/drawing/2014/main" id="{1754E216-025A-D125-2442-AB40AB49AFE9}"/>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21" name="Slide Number Placeholder 5">
            <a:extLst>
              <a:ext uri="{FF2B5EF4-FFF2-40B4-BE49-F238E27FC236}">
                <a16:creationId xmlns:a16="http://schemas.microsoft.com/office/drawing/2014/main" id="{BD6C5C0B-4D2F-09C8-E6DB-1C790F4FD2A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9" name="Rectangle 8">
            <a:extLst>
              <a:ext uri="{FF2B5EF4-FFF2-40B4-BE49-F238E27FC236}">
                <a16:creationId xmlns:a16="http://schemas.microsoft.com/office/drawing/2014/main" id="{630AD6E7-539D-18AB-31B8-4BBCBC5943D9}"/>
              </a:ext>
              <a:ext uri="{C183D7F6-B498-43B3-948B-1728B52AA6E4}">
                <adec:decorative xmlns:adec="http://schemas.microsoft.com/office/drawing/2017/decorative" val="1"/>
              </a:ext>
            </a:extLst>
          </p:cNvPr>
          <p:cNvSpPr/>
          <p:nvPr userDrawn="1"/>
        </p:nvSpPr>
        <p:spPr>
          <a:xfrm flipH="1">
            <a:off x="11346902" y="863600"/>
            <a:ext cx="654518" cy="65451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58C988C6-6A58-97A9-A978-3E644B32762A}"/>
              </a:ext>
              <a:ext uri="{C183D7F6-B498-43B3-948B-1728B52AA6E4}">
                <adec:decorative xmlns:adec="http://schemas.microsoft.com/office/drawing/2017/decorative" val="1"/>
              </a:ext>
            </a:extLst>
          </p:cNvPr>
          <p:cNvSpPr/>
          <p:nvPr userDrawn="1"/>
        </p:nvSpPr>
        <p:spPr>
          <a:xfrm flipH="1">
            <a:off x="10692384" y="8636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descr="Train the trainers: el nuevo ciclo de Ingeniosas junto a Duoc UC –  Ingeniosas">
            <a:extLst>
              <a:ext uri="{FF2B5EF4-FFF2-40B4-BE49-F238E27FC236}">
                <a16:creationId xmlns:a16="http://schemas.microsoft.com/office/drawing/2014/main" id="{995944C7-7EDB-E80C-C1B3-D79D3E91B58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7997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196DB63-381C-8C7D-BB65-082688206FFB}"/>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lIns="0" tIns="0" rIns="0" bIns="0" anchor="ctr">
            <a:noAutofit/>
          </a:bodyPr>
          <a:lstStyle>
            <a:lvl1pPr algn="l">
              <a:lnSpc>
                <a:spcPct val="100000"/>
              </a:lnSpc>
              <a:defRPr sz="44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lIns="0" tIns="0" rIns="0" bIns="0" anchor="ctr">
            <a:no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11" name="Date Placeholder 3">
            <a:extLst>
              <a:ext uri="{FF2B5EF4-FFF2-40B4-BE49-F238E27FC236}">
                <a16:creationId xmlns:a16="http://schemas.microsoft.com/office/drawing/2014/main" id="{4CE5E81E-1879-046D-890F-67265A4F6A0C}"/>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8" name="Footer Placeholder 4">
            <a:extLst>
              <a:ext uri="{FF2B5EF4-FFF2-40B4-BE49-F238E27FC236}">
                <a16:creationId xmlns:a16="http://schemas.microsoft.com/office/drawing/2014/main" id="{E6EC2FBA-56C5-75AA-CB73-6FEF3DAE0E00}"/>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7" name="Slide Number Placeholder 5">
            <a:extLst>
              <a:ext uri="{FF2B5EF4-FFF2-40B4-BE49-F238E27FC236}">
                <a16:creationId xmlns:a16="http://schemas.microsoft.com/office/drawing/2014/main" id="{F6DCD230-2FA8-A6FB-624C-AE600C46623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10" name="Oval 9">
            <a:extLst>
              <a:ext uri="{FF2B5EF4-FFF2-40B4-BE49-F238E27FC236}">
                <a16:creationId xmlns:a16="http://schemas.microsoft.com/office/drawing/2014/main" id="{62280E6F-66E0-FF74-CDC9-9E8D2921FEF4}"/>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728005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D6CD142-9810-6E9E-811F-FBF95DAB136A}"/>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rgbClr val="3366FF">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20410E30-A3EF-7BFE-43CC-85D8B7FDC4C2}"/>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38200" y="831919"/>
            <a:ext cx="10515600" cy="1132258"/>
          </a:xfrm>
        </p:spPr>
        <p:txBody>
          <a:bodyPr lIns="0" tIns="0" rIns="0" bIns="0">
            <a:noAutofit/>
          </a:bodyPr>
          <a:lstStyle>
            <a:lvl1pPr>
              <a:defRPr sz="3600"/>
            </a:lvl1p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hasCustomPrompt="1"/>
          </p:nvPr>
        </p:nvSpPr>
        <p:spPr>
          <a:xfrm>
            <a:off x="838200" y="2147455"/>
            <a:ext cx="5181600" cy="387862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hasCustomPrompt="1"/>
          </p:nvPr>
        </p:nvSpPr>
        <p:spPr>
          <a:xfrm>
            <a:off x="6172200" y="2147455"/>
            <a:ext cx="5181600" cy="387862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60A18B9-CFE5-6D5D-5C30-04F0B3377620}"/>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dirty="0"/>
              <a:t>03/10/2025</a:t>
            </a:r>
            <a:fld id="{4D63035D-22A0-4334-A9AE-2457016C8B47}" type="datetime1">
              <a:rPr lang="en-US" smtClean="0"/>
              <a:pPr/>
              <a:t>6/16/2025</a:t>
            </a:fld>
            <a:endParaRPr lang="en-US" dirty="0"/>
          </a:p>
        </p:txBody>
      </p:sp>
      <p:sp>
        <p:nvSpPr>
          <p:cNvPr id="13" name="Footer Placeholder 4">
            <a:extLst>
              <a:ext uri="{FF2B5EF4-FFF2-40B4-BE49-F238E27FC236}">
                <a16:creationId xmlns:a16="http://schemas.microsoft.com/office/drawing/2014/main" id="{23869561-2D2D-9996-FFE8-388DC6E9963D}"/>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8" name="Slide Number Placeholder 5">
            <a:extLst>
              <a:ext uri="{FF2B5EF4-FFF2-40B4-BE49-F238E27FC236}">
                <a16:creationId xmlns:a16="http://schemas.microsoft.com/office/drawing/2014/main" id="{18998549-C638-4A98-30C9-24AEA641517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4" name="Rectangle 3">
            <a:extLst>
              <a:ext uri="{FF2B5EF4-FFF2-40B4-BE49-F238E27FC236}">
                <a16:creationId xmlns:a16="http://schemas.microsoft.com/office/drawing/2014/main" id="{F7999891-11D4-E429-CDE9-3DF80CE2015A}"/>
              </a:ext>
              <a:ext uri="{C183D7F6-B498-43B3-948B-1728B52AA6E4}">
                <adec:decorative xmlns:adec="http://schemas.microsoft.com/office/drawing/2017/decorative" val="1"/>
              </a:ext>
            </a:extLst>
          </p:cNvPr>
          <p:cNvSpPr/>
          <p:nvPr userDrawn="1"/>
        </p:nvSpPr>
        <p:spPr>
          <a:xfrm flipH="1">
            <a:off x="11353800" y="916461"/>
            <a:ext cx="654518" cy="654518"/>
          </a:xfrm>
          <a:prstGeom prst="rect">
            <a:avLst/>
          </a:prstGeom>
          <a:solidFill>
            <a:srgbClr val="3366FF">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DB733A1D-510F-48B2-3D98-68215649F5AF}"/>
              </a:ext>
              <a:ext uri="{C183D7F6-B498-43B3-948B-1728B52AA6E4}">
                <adec:decorative xmlns:adec="http://schemas.microsoft.com/office/drawing/2017/decorative" val="1"/>
              </a:ext>
            </a:extLst>
          </p:cNvPr>
          <p:cNvSpPr/>
          <p:nvPr userDrawn="1"/>
        </p:nvSpPr>
        <p:spPr>
          <a:xfrm flipH="1">
            <a:off x="10699282" y="916462"/>
            <a:ext cx="654518" cy="654518"/>
          </a:xfrm>
          <a:prstGeom prst="ellipse">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17093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6BD940F-D20B-0BF8-988B-5F547E82603B}"/>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id="{D74561AA-EE8E-A34D-D1B7-BCB6A39A792C}"/>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41FEE969-634D-6E32-D227-18E9282C6F9E}"/>
              </a:ext>
            </a:extLst>
          </p:cNvPr>
          <p:cNvSpPr>
            <a:spLocks noGrp="1"/>
          </p:cNvSpPr>
          <p:nvPr>
            <p:ph type="title" hasCustomPrompt="1"/>
          </p:nvPr>
        </p:nvSpPr>
        <p:spPr>
          <a:xfrm>
            <a:off x="886374" y="838988"/>
            <a:ext cx="10461626" cy="1143292"/>
          </a:xfrm>
        </p:spPr>
        <p:txBody>
          <a:bodyPr lIns="0" tIns="0" rIns="0" bIns="0">
            <a:noAutofit/>
          </a:bodyPr>
          <a:lstStyle>
            <a:lvl1pPr>
              <a:defRPr sz="3600"/>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hasCustomPrompt="1"/>
          </p:nvPr>
        </p:nvSpPr>
        <p:spPr>
          <a:xfrm>
            <a:off x="844000" y="2142935"/>
            <a:ext cx="5157787" cy="559834"/>
          </a:xfrm>
        </p:spPr>
        <p:txBody>
          <a:bodyPr lIns="0" tIns="0" rIns="0" bIns="0"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hasCustomPrompt="1"/>
          </p:nvPr>
        </p:nvSpPr>
        <p:spPr>
          <a:xfrm>
            <a:off x="844000" y="2844801"/>
            <a:ext cx="5157788" cy="3174212"/>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hasCustomPrompt="1"/>
          </p:nvPr>
        </p:nvSpPr>
        <p:spPr>
          <a:xfrm>
            <a:off x="6164812" y="2142935"/>
            <a:ext cx="5183188" cy="559834"/>
          </a:xfrm>
        </p:spPr>
        <p:txBody>
          <a:bodyPr lIns="0" tIns="0" rIns="0" bIns="0"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hasCustomPrompt="1"/>
          </p:nvPr>
        </p:nvSpPr>
        <p:spPr>
          <a:xfrm>
            <a:off x="6164812" y="2844801"/>
            <a:ext cx="5183188" cy="3174212"/>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Footer Placeholder 3">
            <a:extLst>
              <a:ext uri="{FF2B5EF4-FFF2-40B4-BE49-F238E27FC236}">
                <a16:creationId xmlns:a16="http://schemas.microsoft.com/office/drawing/2014/main" id="{B593D132-537B-9DD5-6B41-6F24C843C53D}"/>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10" name="Slide Number Placeholder 4">
            <a:extLst>
              <a:ext uri="{FF2B5EF4-FFF2-40B4-BE49-F238E27FC236}">
                <a16:creationId xmlns:a16="http://schemas.microsoft.com/office/drawing/2014/main" id="{BE6E8398-5863-5CDD-8A1A-FAF35E8D3A5D}"/>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6" name="Rectangle 5">
            <a:extLst>
              <a:ext uri="{FF2B5EF4-FFF2-40B4-BE49-F238E27FC236}">
                <a16:creationId xmlns:a16="http://schemas.microsoft.com/office/drawing/2014/main" id="{69187B6F-DAFE-6F4E-C600-61C125681F39}"/>
              </a:ext>
              <a:ext uri="{C183D7F6-B498-43B3-948B-1728B52AA6E4}">
                <adec:decorative xmlns:adec="http://schemas.microsoft.com/office/drawing/2017/decorative" val="1"/>
              </a:ext>
            </a:extLst>
          </p:cNvPr>
          <p:cNvSpPr/>
          <p:nvPr userDrawn="1"/>
        </p:nvSpPr>
        <p:spPr>
          <a:xfrm flipH="1">
            <a:off x="11348000" y="928286"/>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DE069CF5-8226-D57D-93F5-CB79F89435E5}"/>
              </a:ext>
              <a:ext uri="{C183D7F6-B498-43B3-948B-1728B52AA6E4}">
                <adec:decorative xmlns:adec="http://schemas.microsoft.com/office/drawing/2017/decorative" val="1"/>
              </a:ext>
            </a:extLst>
          </p:cNvPr>
          <p:cNvSpPr/>
          <p:nvPr userDrawn="1"/>
        </p:nvSpPr>
        <p:spPr>
          <a:xfrm flipH="1">
            <a:off x="10693482" y="928287"/>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Date Placeholder 3">
            <a:extLst>
              <a:ext uri="{FF2B5EF4-FFF2-40B4-BE49-F238E27FC236}">
                <a16:creationId xmlns:a16="http://schemas.microsoft.com/office/drawing/2014/main" id="{2275FBC0-CDAF-8728-57DD-F90BC45BAA1B}"/>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dirty="0"/>
              <a:t>03/10/2025</a:t>
            </a:r>
            <a:fld id="{4D63035D-22A0-4334-A9AE-2457016C8B47}" type="datetime1">
              <a:rPr lang="en-US" smtClean="0"/>
              <a:pPr/>
              <a:t>6/16/2025</a:t>
            </a:fld>
            <a:endParaRPr lang="en-US" dirty="0"/>
          </a:p>
        </p:txBody>
      </p:sp>
    </p:spTree>
    <p:extLst>
      <p:ext uri="{BB962C8B-B14F-4D97-AF65-F5344CB8AC3E}">
        <p14:creationId xmlns:p14="http://schemas.microsoft.com/office/powerpoint/2010/main" val="42946604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DDD22BDB-6215-B88F-E45B-801DAF53832E}"/>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dirty="0"/>
              <a:t>03/10/2025</a:t>
            </a:r>
            <a:fld id="{8A60B404-9532-4DA8-8A40-EC339A5BE635}" type="datetime1">
              <a:rPr lang="en-US" smtClean="0"/>
              <a:pPr/>
              <a:t>6/16/2025</a:t>
            </a:fld>
            <a:endParaRPr lang="en-US" dirty="0"/>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
        <p:nvSpPr>
          <p:cNvPr id="21" name="Oval 9">
            <a:extLst>
              <a:ext uri="{FF2B5EF4-FFF2-40B4-BE49-F238E27FC236}">
                <a16:creationId xmlns:a16="http://schemas.microsoft.com/office/drawing/2014/main" id="{3B8FB568-40CA-4614-DF0C-2C6D33DBF8E5}"/>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19509B16-033B-8F64-FFC4-DDE5E8D48D51}"/>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4A002548-DE85-310F-C8D5-5305547E86EB}"/>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rgbClr val="4B5563">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212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2-item Lists">
    <p:spTree>
      <p:nvGrpSpPr>
        <p:cNvPr id="1" name=""/>
        <p:cNvGrpSpPr/>
        <p:nvPr/>
      </p:nvGrpSpPr>
      <p:grpSpPr>
        <a:xfrm>
          <a:off x="0" y="0"/>
          <a:ext cx="0" cy="0"/>
          <a:chOff x="0" y="0"/>
          <a:chExt cx="0" cy="0"/>
        </a:xfrm>
      </p:grpSpPr>
      <p:sp>
        <p:nvSpPr>
          <p:cNvPr id="8" name="Oval 6">
            <a:extLst>
              <a:ext uri="{FF2B5EF4-FFF2-40B4-BE49-F238E27FC236}">
                <a16:creationId xmlns:a16="http://schemas.microsoft.com/office/drawing/2014/main" id="{3CA77268-47A6-DBA8-B49A-089CF0ABA55F}"/>
              </a:ext>
              <a:ext uri="{C183D7F6-B498-43B3-948B-1728B52AA6E4}">
                <adec:decorative xmlns:adec="http://schemas.microsoft.com/office/drawing/2017/decorative" val="1"/>
              </a:ext>
            </a:extLst>
          </p:cNvPr>
          <p:cNvSpPr/>
          <p:nvPr userDrawn="1"/>
        </p:nvSpPr>
        <p:spPr>
          <a:xfrm flipH="1" flipV="1">
            <a:off x="10605153" y="835087"/>
            <a:ext cx="654518" cy="654518"/>
          </a:xfrm>
          <a:prstGeom prst="ellipse">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7">
            <a:extLst>
              <a:ext uri="{FF2B5EF4-FFF2-40B4-BE49-F238E27FC236}">
                <a16:creationId xmlns:a16="http://schemas.microsoft.com/office/drawing/2014/main" id="{457AE0FC-167D-DCD4-7E90-08F6C5CF5343}"/>
              </a:ext>
              <a:ext uri="{C183D7F6-B498-43B3-948B-1728B52AA6E4}">
                <adec:decorative xmlns:adec="http://schemas.microsoft.com/office/drawing/2017/decorative" val="1"/>
              </a:ext>
            </a:extLst>
          </p:cNvPr>
          <p:cNvSpPr/>
          <p:nvPr userDrawn="1"/>
        </p:nvSpPr>
        <p:spPr>
          <a:xfrm flipH="1" flipV="1">
            <a:off x="11259671" y="835088"/>
            <a:ext cx="654518" cy="654518"/>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1">
            <a:extLst>
              <a:ext uri="{FF2B5EF4-FFF2-40B4-BE49-F238E27FC236}">
                <a16:creationId xmlns:a16="http://schemas.microsoft.com/office/drawing/2014/main" id="{6CB3C578-3B25-DE12-0521-367F4E721220}"/>
              </a:ext>
              <a:ext uri="{C183D7F6-B498-43B3-948B-1728B52AA6E4}">
                <adec:decorative xmlns:adec="http://schemas.microsoft.com/office/drawing/2017/decorative" val="1"/>
              </a:ext>
            </a:extLst>
          </p:cNvPr>
          <p:cNvSpPr/>
          <p:nvPr userDrawn="1"/>
        </p:nvSpPr>
        <p:spPr>
          <a:xfrm rot="5400000" flipH="1" flipV="1">
            <a:off x="6007099" y="673099"/>
            <a:ext cx="177801" cy="12192000"/>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E81BD741-F30D-3EC0-3E21-FE8EDC56FE9E}"/>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rgbClr val="4B5563">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B78CB1F1-43DC-84A2-DB38-42CED8A6D0DE}"/>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rgbClr val="4B55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Straight Connector 3">
            <a:extLst>
              <a:ext uri="{FF2B5EF4-FFF2-40B4-BE49-F238E27FC236}">
                <a16:creationId xmlns:a16="http://schemas.microsoft.com/office/drawing/2014/main" id="{13D9D504-F065-099D-DFC5-03AAFA58A1DE}"/>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rgbClr val="4B5563"/>
            </a:solidFill>
          </a:ln>
        </p:spPr>
        <p:style>
          <a:lnRef idx="1">
            <a:schemeClr val="accent1"/>
          </a:lnRef>
          <a:fillRef idx="0">
            <a:schemeClr val="accent1"/>
          </a:fillRef>
          <a:effectRef idx="0">
            <a:schemeClr val="accent1"/>
          </a:effectRef>
          <a:fontRef idx="minor">
            <a:schemeClr val="tx1"/>
          </a:fontRef>
        </p:style>
      </p:cxnSp>
      <p:cxnSp>
        <p:nvCxnSpPr>
          <p:cNvPr id="7" name="Straight Connector 4">
            <a:extLst>
              <a:ext uri="{FF2B5EF4-FFF2-40B4-BE49-F238E27FC236}">
                <a16:creationId xmlns:a16="http://schemas.microsoft.com/office/drawing/2014/main" id="{6DFB1812-ACA6-4DC3-03F0-C2E6122DF093}"/>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5" name="Straight Connector 3">
            <a:extLst>
              <a:ext uri="{FF2B5EF4-FFF2-40B4-BE49-F238E27FC236}">
                <a16:creationId xmlns:a16="http://schemas.microsoft.com/office/drawing/2014/main" id="{03BC5B12-08AC-2BFA-4EDD-13EA2E2980AD}"/>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rgbClr val="4B5563"/>
            </a:solidFill>
          </a:ln>
        </p:spPr>
        <p:style>
          <a:lnRef idx="1">
            <a:schemeClr val="accent1"/>
          </a:lnRef>
          <a:fillRef idx="0">
            <a:schemeClr val="accent1"/>
          </a:fillRef>
          <a:effectRef idx="0">
            <a:schemeClr val="accent1"/>
          </a:effectRef>
          <a:fontRef idx="minor">
            <a:schemeClr val="tx1"/>
          </a:fontRef>
        </p:style>
      </p:cxnSp>
      <p:cxnSp>
        <p:nvCxnSpPr>
          <p:cNvPr id="16" name="Straight Connector 4">
            <a:extLst>
              <a:ext uri="{FF2B5EF4-FFF2-40B4-BE49-F238E27FC236}">
                <a16:creationId xmlns:a16="http://schemas.microsoft.com/office/drawing/2014/main" id="{A93A9BBB-A674-5564-A878-E3CA286CAE71}"/>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rgbClr val="3366FF"/>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3" name="Text Placeholder 2">
            <a:extLst>
              <a:ext uri="{FF2B5EF4-FFF2-40B4-BE49-F238E27FC236}">
                <a16:creationId xmlns:a16="http://schemas.microsoft.com/office/drawing/2014/main" id="{27F44296-638D-5B08-2F89-F8907F3138E9}"/>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0">
            <a:extLst>
              <a:ext uri="{FF2B5EF4-FFF2-40B4-BE49-F238E27FC236}">
                <a16:creationId xmlns:a16="http://schemas.microsoft.com/office/drawing/2014/main" id="{25EBA686-575C-E191-F98A-C0EBBA4F530E}"/>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7" name="Text Placeholder 2">
            <a:extLst>
              <a:ext uri="{FF2B5EF4-FFF2-40B4-BE49-F238E27FC236}">
                <a16:creationId xmlns:a16="http://schemas.microsoft.com/office/drawing/2014/main" id="{147DF147-0973-9BC0-59E9-EA9637F0FED1}"/>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Text Placeholder 10">
            <a:extLst>
              <a:ext uri="{FF2B5EF4-FFF2-40B4-BE49-F238E27FC236}">
                <a16:creationId xmlns:a16="http://schemas.microsoft.com/office/drawing/2014/main" id="{BC0FA2C4-2DCC-57D2-A4A8-C0E7A91A23BF}"/>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22" name="Picture Placeholder 21">
            <a:extLst>
              <a:ext uri="{FF2B5EF4-FFF2-40B4-BE49-F238E27FC236}">
                <a16:creationId xmlns:a16="http://schemas.microsoft.com/office/drawing/2014/main" id="{26F9B4D9-EE44-B302-2788-6E680765993D}"/>
              </a:ext>
            </a:extLst>
          </p:cNvPr>
          <p:cNvSpPr>
            <a:spLocks noGrp="1"/>
          </p:cNvSpPr>
          <p:nvPr>
            <p:ph type="pic" sz="quarter" idx="20"/>
          </p:nvPr>
        </p:nvSpPr>
        <p:spPr>
          <a:xfrm>
            <a:off x="5063067" y="2691208"/>
            <a:ext cx="6196604" cy="3331705"/>
          </a:xfrm>
          <a:custGeom>
            <a:avLst/>
            <a:gdLst>
              <a:gd name="connsiteX0" fmla="*/ 0 w 6196604"/>
              <a:gd name="connsiteY0" fmla="*/ 0 h 3331705"/>
              <a:gd name="connsiteX1" fmla="*/ 6196604 w 6196604"/>
              <a:gd name="connsiteY1" fmla="*/ 0 h 3331705"/>
              <a:gd name="connsiteX2" fmla="*/ 6196604 w 6196604"/>
              <a:gd name="connsiteY2" fmla="*/ 3331705 h 3331705"/>
              <a:gd name="connsiteX3" fmla="*/ 0 w 6196604"/>
              <a:gd name="connsiteY3" fmla="*/ 3331705 h 3331705"/>
            </a:gdLst>
            <a:ahLst/>
            <a:cxnLst>
              <a:cxn ang="0">
                <a:pos x="connsiteX0" y="connsiteY0"/>
              </a:cxn>
              <a:cxn ang="0">
                <a:pos x="connsiteX1" y="connsiteY1"/>
              </a:cxn>
              <a:cxn ang="0">
                <a:pos x="connsiteX2" y="connsiteY2"/>
              </a:cxn>
              <a:cxn ang="0">
                <a:pos x="connsiteX3" y="connsiteY3"/>
              </a:cxn>
            </a:cxnLst>
            <a:rect l="l" t="t" r="r" b="b"/>
            <a:pathLst>
              <a:path w="6196604" h="3331705">
                <a:moveTo>
                  <a:pt x="0" y="0"/>
                </a:moveTo>
                <a:lnTo>
                  <a:pt x="6196604" y="0"/>
                </a:lnTo>
                <a:lnTo>
                  <a:pt x="6196604" y="3331705"/>
                </a:lnTo>
                <a:lnTo>
                  <a:pt x="0" y="3331705"/>
                </a:lnTo>
                <a:close/>
              </a:path>
            </a:pathLst>
          </a:custGeom>
        </p:spPr>
        <p:txBody>
          <a:bodyPr wrap="square">
            <a:noAutofit/>
          </a:bodyPr>
          <a:lstStyle/>
          <a:p>
            <a:endParaRPr lang="zh-CN" altLang="en-US"/>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dirty="0"/>
              <a:t>03/10/2025</a:t>
            </a:r>
            <a:fld id="{8A60B404-9532-4DA8-8A40-EC339A5BE635}" type="datetime1">
              <a:rPr lang="en-US" smtClean="0"/>
              <a:pPr/>
              <a:t>6/16/2025</a:t>
            </a:fld>
            <a:endParaRPr lang="en-US" dirty="0"/>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260354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Photo 2">
    <p:spTree>
      <p:nvGrpSpPr>
        <p:cNvPr id="1" name=""/>
        <p:cNvGrpSpPr/>
        <p:nvPr/>
      </p:nvGrpSpPr>
      <p:grpSpPr>
        <a:xfrm>
          <a:off x="0" y="0"/>
          <a:ext cx="0" cy="0"/>
          <a:chOff x="0" y="0"/>
          <a:chExt cx="0" cy="0"/>
        </a:xfrm>
      </p:grpSpPr>
      <p:sp>
        <p:nvSpPr>
          <p:cNvPr id="3" name="Freeform: Shape 3">
            <a:extLst>
              <a:ext uri="{FF2B5EF4-FFF2-40B4-BE49-F238E27FC236}">
                <a16:creationId xmlns:a16="http://schemas.microsoft.com/office/drawing/2014/main" id="{35B62877-1ECE-C895-2628-D7024147423A}"/>
              </a:ext>
              <a:ext uri="{C183D7F6-B498-43B3-948B-1728B52AA6E4}">
                <adec:decorative xmlns:adec="http://schemas.microsoft.com/office/drawing/2017/decorative" val="1"/>
              </a:ext>
            </a:extLst>
          </p:cNvPr>
          <p:cNvSpPr/>
          <p:nvPr userDrawn="1"/>
        </p:nvSpPr>
        <p:spPr>
          <a:xfrm flipV="1">
            <a:off x="-308009" y="4652035"/>
            <a:ext cx="2281484" cy="2282128"/>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Title 2">
            <a:extLst>
              <a:ext uri="{FF2B5EF4-FFF2-40B4-BE49-F238E27FC236}">
                <a16:creationId xmlns:a16="http://schemas.microsoft.com/office/drawing/2014/main" id="{52BE707F-C731-EA4B-19D9-D329BD4A154E}"/>
              </a:ext>
            </a:extLst>
          </p:cNvPr>
          <p:cNvSpPr>
            <a:spLocks noGrp="1"/>
          </p:cNvSpPr>
          <p:nvPr userDrawn="1">
            <p:ph type="title" hasCustomPrompt="1"/>
          </p:nvPr>
        </p:nvSpPr>
        <p:spPr>
          <a:xfrm>
            <a:off x="2601743" y="1379047"/>
            <a:ext cx="8913982" cy="2508792"/>
          </a:xfrm>
        </p:spPr>
        <p:txBody>
          <a:bodyPr lIns="0" tIns="0" rIns="0" bIns="0">
            <a:noAutofit/>
          </a:bodyPr>
          <a:lstStyle>
            <a:lvl1pPr>
              <a:lnSpc>
                <a:spcPct val="100000"/>
              </a:lnSpc>
              <a:defRPr sz="5400"/>
            </a:lvl1pPr>
          </a:lstStyle>
          <a:p>
            <a:r>
              <a:rPr lang="en-US"/>
              <a:t>Click to edit Master title style</a:t>
            </a:r>
            <a:endParaRPr lang="en-CN"/>
          </a:p>
        </p:txBody>
      </p:sp>
      <p:sp>
        <p:nvSpPr>
          <p:cNvPr id="11" name="Subtitle 8">
            <a:extLst>
              <a:ext uri="{FF2B5EF4-FFF2-40B4-BE49-F238E27FC236}">
                <a16:creationId xmlns:a16="http://schemas.microsoft.com/office/drawing/2014/main" id="{630C0ABC-2179-00DC-A363-2C8C30649466}"/>
              </a:ext>
            </a:extLst>
          </p:cNvPr>
          <p:cNvSpPr>
            <a:spLocks noGrp="1"/>
          </p:cNvSpPr>
          <p:nvPr userDrawn="1">
            <p:ph type="body" sz="quarter" idx="14" hasCustomPrompt="1"/>
          </p:nvPr>
        </p:nvSpPr>
        <p:spPr>
          <a:xfrm>
            <a:off x="2601743" y="4136267"/>
            <a:ext cx="8913982" cy="439606"/>
          </a:xfrm>
        </p:spPr>
        <p:txBody>
          <a:bodyPr lIns="0" tIns="0" rIns="0" bIns="0">
            <a:noAutofit/>
          </a:bodyPr>
          <a:lstStyle>
            <a:lvl1pPr marL="0" indent="0">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6" name="Text Placeholder 10">
            <a:extLst>
              <a:ext uri="{FF2B5EF4-FFF2-40B4-BE49-F238E27FC236}">
                <a16:creationId xmlns:a16="http://schemas.microsoft.com/office/drawing/2014/main" id="{A1D21C21-739A-A82A-8977-42F691559CD9}"/>
              </a:ext>
            </a:extLst>
          </p:cNvPr>
          <p:cNvSpPr>
            <a:spLocks noGrp="1"/>
          </p:cNvSpPr>
          <p:nvPr>
            <p:ph type="body" sz="quarter" idx="15" hasCustomPrompt="1"/>
          </p:nvPr>
        </p:nvSpPr>
        <p:spPr>
          <a:xfrm>
            <a:off x="2601743" y="5635721"/>
            <a:ext cx="2005584" cy="314757"/>
          </a:xfrm>
        </p:spPr>
        <p:txBody>
          <a:bodyPr>
            <a:normAutofit/>
          </a:bodyPr>
          <a:lstStyle>
            <a:lvl1pPr>
              <a:defRPr sz="1600"/>
            </a:lvl1pPr>
          </a:lstStyle>
          <a:p>
            <a:pPr lvl="0"/>
            <a:r>
              <a:rPr lang="en-US" altLang="zh-CN" sz="1600"/>
              <a:t>Presenter Name</a:t>
            </a:r>
            <a:endParaRPr lang="zh-CN" altLang="en-US"/>
          </a:p>
        </p:txBody>
      </p:sp>
      <p:sp>
        <p:nvSpPr>
          <p:cNvPr id="2" name="Picture Placeholder 20">
            <a:extLst>
              <a:ext uri="{FF2B5EF4-FFF2-40B4-BE49-F238E27FC236}">
                <a16:creationId xmlns:a16="http://schemas.microsoft.com/office/drawing/2014/main" id="{E7DFF57B-01B8-7AE5-59D6-1EA01068C2ED}"/>
              </a:ext>
              <a:ext uri="{C183D7F6-B498-43B3-948B-1728B52AA6E4}">
                <adec:decorative xmlns:adec="http://schemas.microsoft.com/office/drawing/2017/decorative" val="0"/>
              </a:ext>
            </a:extLst>
          </p:cNvPr>
          <p:cNvSpPr>
            <a:spLocks noGrp="1"/>
          </p:cNvSpPr>
          <p:nvPr>
            <p:ph type="pic" sz="quarter" idx="17"/>
          </p:nvPr>
        </p:nvSpPr>
        <p:spPr>
          <a:xfrm>
            <a:off x="0" y="2281486"/>
            <a:ext cx="2281484" cy="2294867"/>
          </a:xfrm>
          <a:custGeom>
            <a:avLst/>
            <a:gdLst>
              <a:gd name="connsiteX0" fmla="*/ 0 w 2281488"/>
              <a:gd name="connsiteY0" fmla="*/ 0 h 2281488"/>
              <a:gd name="connsiteX1" fmla="*/ 2281488 w 2281488"/>
              <a:gd name="connsiteY1" fmla="*/ 0 h 2281488"/>
              <a:gd name="connsiteX2" fmla="*/ 2281488 w 2281488"/>
              <a:gd name="connsiteY2" fmla="*/ 2281488 h 2281488"/>
              <a:gd name="connsiteX3" fmla="*/ 0 w 2281488"/>
              <a:gd name="connsiteY3" fmla="*/ 2281488 h 2281488"/>
            </a:gdLst>
            <a:ahLst/>
            <a:cxnLst>
              <a:cxn ang="0">
                <a:pos x="connsiteX0" y="connsiteY0"/>
              </a:cxn>
              <a:cxn ang="0">
                <a:pos x="connsiteX1" y="connsiteY1"/>
              </a:cxn>
              <a:cxn ang="0">
                <a:pos x="connsiteX2" y="connsiteY2"/>
              </a:cxn>
              <a:cxn ang="0">
                <a:pos x="connsiteX3" y="connsiteY3"/>
              </a:cxn>
            </a:cxnLst>
            <a:rect l="l" t="t" r="r" b="b"/>
            <a:pathLst>
              <a:path w="2281488" h="2281488">
                <a:moveTo>
                  <a:pt x="0" y="0"/>
                </a:moveTo>
                <a:lnTo>
                  <a:pt x="2281488" y="0"/>
                </a:lnTo>
                <a:lnTo>
                  <a:pt x="2281488" y="2281488"/>
                </a:lnTo>
                <a:lnTo>
                  <a:pt x="0" y="2281488"/>
                </a:lnTo>
                <a:close/>
              </a:path>
            </a:pathLst>
          </a:custGeom>
          <a:noFill/>
        </p:spPr>
        <p:txBody>
          <a:bodyPr wrap="square">
            <a:noAutofit/>
          </a:bodyPr>
          <a:lstStyle/>
          <a:p>
            <a:endParaRPr lang="zh-CN" altLang="en-US"/>
          </a:p>
        </p:txBody>
      </p:sp>
      <p:sp>
        <p:nvSpPr>
          <p:cNvPr id="13" name="Picture Placeholder 24">
            <a:extLst>
              <a:ext uri="{FF2B5EF4-FFF2-40B4-BE49-F238E27FC236}">
                <a16:creationId xmlns:a16="http://schemas.microsoft.com/office/drawing/2014/main" id="{60987CD7-1E61-07D2-B179-5524B68E1EE9}"/>
              </a:ext>
              <a:ext uri="{C183D7F6-B498-43B3-948B-1728B52AA6E4}">
                <adec:decorative xmlns:adec="http://schemas.microsoft.com/office/drawing/2017/decorative" val="0"/>
              </a:ext>
            </a:extLst>
          </p:cNvPr>
          <p:cNvSpPr>
            <a:spLocks noGrp="1"/>
          </p:cNvSpPr>
          <p:nvPr userDrawn="1">
            <p:ph type="pic" sz="quarter" idx="18"/>
          </p:nvPr>
        </p:nvSpPr>
        <p:spPr>
          <a:xfrm>
            <a:off x="9528326" y="4575873"/>
            <a:ext cx="2663674" cy="2282127"/>
          </a:xfrm>
          <a:noFill/>
        </p:spPr>
        <p:txBody>
          <a:bodyPr/>
          <a:lstStyle/>
          <a:p>
            <a:endParaRPr lang="zh-CN" altLang="en-US"/>
          </a:p>
        </p:txBody>
      </p:sp>
      <p:sp>
        <p:nvSpPr>
          <p:cNvPr id="16" name="Slide Number Placeholder 5">
            <a:extLst>
              <a:ext uri="{FF2B5EF4-FFF2-40B4-BE49-F238E27FC236}">
                <a16:creationId xmlns:a16="http://schemas.microsoft.com/office/drawing/2014/main" id="{9E3EDE68-DC03-72CA-8812-032BBE8CDA37}"/>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17" name="Footer Placeholder 4">
            <a:extLst>
              <a:ext uri="{FF2B5EF4-FFF2-40B4-BE49-F238E27FC236}">
                <a16:creationId xmlns:a16="http://schemas.microsoft.com/office/drawing/2014/main" id="{592B5A2C-FD03-F122-C8E4-B6CB4EC4861B}"/>
              </a:ext>
            </a:extLst>
          </p:cNvPr>
          <p:cNvSpPr>
            <a:spLocks noGrp="1"/>
          </p:cNvSpPr>
          <p:nvPr userDrawn="1">
            <p:ph type="ftr" sz="quarter" idx="19"/>
          </p:nvPr>
        </p:nvSpPr>
        <p:spPr>
          <a:xfrm>
            <a:off x="3800475" y="6400800"/>
            <a:ext cx="3657600" cy="266700"/>
          </a:xfrm>
        </p:spPr>
        <p:txBody>
          <a:bodyPr/>
          <a:lstStyle/>
          <a:p>
            <a:r>
              <a:rPr lang="en-US" dirty="0"/>
              <a:t>Sample Footer Text</a:t>
            </a:r>
          </a:p>
        </p:txBody>
      </p:sp>
      <p:sp>
        <p:nvSpPr>
          <p:cNvPr id="18" name="Date Placeholder 3">
            <a:extLst>
              <a:ext uri="{FF2B5EF4-FFF2-40B4-BE49-F238E27FC236}">
                <a16:creationId xmlns:a16="http://schemas.microsoft.com/office/drawing/2014/main" id="{46414389-5BC5-00A3-92BE-5E87E7C9E3BF}"/>
              </a:ext>
            </a:extLst>
          </p:cNvPr>
          <p:cNvSpPr>
            <a:spLocks noGrp="1"/>
          </p:cNvSpPr>
          <p:nvPr userDrawn="1">
            <p:ph type="dt" sz="half" idx="2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5" name="Oval 13">
            <a:extLst>
              <a:ext uri="{FF2B5EF4-FFF2-40B4-BE49-F238E27FC236}">
                <a16:creationId xmlns:a16="http://schemas.microsoft.com/office/drawing/2014/main" id="{B492ADB2-587E-B1A9-AEBC-1F6E07F2E63B}"/>
              </a:ext>
              <a:ext uri="{C183D7F6-B498-43B3-948B-1728B52AA6E4}">
                <adec:decorative xmlns:adec="http://schemas.microsoft.com/office/drawing/2017/decorative" val="1"/>
              </a:ext>
            </a:extLst>
          </p:cNvPr>
          <p:cNvSpPr/>
          <p:nvPr userDrawn="1"/>
        </p:nvSpPr>
        <p:spPr>
          <a:xfrm flipV="1">
            <a:off x="0" y="-2"/>
            <a:ext cx="1934678" cy="1934679"/>
          </a:xfrm>
          <a:prstGeom prst="ellipse">
            <a:avLst/>
          </a:prstGeom>
          <a:solidFill>
            <a:srgbClr val="4B5563">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Shape 3">
            <a:extLst>
              <a:ext uri="{FF2B5EF4-FFF2-40B4-BE49-F238E27FC236}">
                <a16:creationId xmlns:a16="http://schemas.microsoft.com/office/drawing/2014/main" id="{92E441E4-4327-1C3A-4D55-41FD3ECB9B62}"/>
              </a:ext>
              <a:ext uri="{C183D7F6-B498-43B3-948B-1728B52AA6E4}">
                <adec:decorative xmlns:adec="http://schemas.microsoft.com/office/drawing/2017/decorative" val="1"/>
              </a:ext>
            </a:extLst>
          </p:cNvPr>
          <p:cNvSpPr/>
          <p:nvPr userDrawn="1"/>
        </p:nvSpPr>
        <p:spPr>
          <a:xfrm flipH="1">
            <a:off x="1973475" y="-271105"/>
            <a:ext cx="2281484" cy="2294867"/>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F77E17AE-851B-B61A-C81A-7E8A52B6DD7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7039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4-item Lists">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DDD22BDB-6215-B88F-E45B-801DAF53832E}"/>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21" name="Oval 9">
            <a:extLst>
              <a:ext uri="{FF2B5EF4-FFF2-40B4-BE49-F238E27FC236}">
                <a16:creationId xmlns:a16="http://schemas.microsoft.com/office/drawing/2014/main" id="{3B8FB568-40CA-4614-DF0C-2C6D33DBF8E5}"/>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19509B16-033B-8F64-FFC4-DDE5E8D48D51}"/>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4A002548-DE85-310F-C8D5-5305547E86EB}"/>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Straight Connector 3">
            <a:extLst>
              <a:ext uri="{FF2B5EF4-FFF2-40B4-BE49-F238E27FC236}">
                <a16:creationId xmlns:a16="http://schemas.microsoft.com/office/drawing/2014/main" id="{F86D542F-38EC-61DB-7AD9-6453D6F0E4A4}"/>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4">
            <a:extLst>
              <a:ext uri="{FF2B5EF4-FFF2-40B4-BE49-F238E27FC236}">
                <a16:creationId xmlns:a16="http://schemas.microsoft.com/office/drawing/2014/main" id="{D17BECAB-B66B-0943-7AF6-21611173DC3E}"/>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 Placeholder 2">
            <a:extLst>
              <a:ext uri="{FF2B5EF4-FFF2-40B4-BE49-F238E27FC236}">
                <a16:creationId xmlns:a16="http://schemas.microsoft.com/office/drawing/2014/main" id="{D6161399-D3CD-2B6A-7B5A-A173236E9A97}"/>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3" name="Text Placeholder 10">
            <a:extLst>
              <a:ext uri="{FF2B5EF4-FFF2-40B4-BE49-F238E27FC236}">
                <a16:creationId xmlns:a16="http://schemas.microsoft.com/office/drawing/2014/main" id="{90822DB5-2A32-BB84-BE71-30DA82316A46}"/>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4" name="Straight Connector 3">
            <a:extLst>
              <a:ext uri="{FF2B5EF4-FFF2-40B4-BE49-F238E27FC236}">
                <a16:creationId xmlns:a16="http://schemas.microsoft.com/office/drawing/2014/main" id="{456CED7D-93B5-34BD-84D6-825AD84C449A}"/>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
            <a:extLst>
              <a:ext uri="{FF2B5EF4-FFF2-40B4-BE49-F238E27FC236}">
                <a16:creationId xmlns:a16="http://schemas.microsoft.com/office/drawing/2014/main" id="{12B87474-83B0-2583-6BEB-DBB264CC1B39}"/>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55BFE79B-8E6A-D9C7-8A98-4A21A96FDC4B}"/>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7" name="Text Placeholder 10">
            <a:extLst>
              <a:ext uri="{FF2B5EF4-FFF2-40B4-BE49-F238E27FC236}">
                <a16:creationId xmlns:a16="http://schemas.microsoft.com/office/drawing/2014/main" id="{F5A556EA-CC4F-1770-022A-C73BB2B9835F}"/>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52" name="Straight Connector 3">
            <a:extLst>
              <a:ext uri="{FF2B5EF4-FFF2-40B4-BE49-F238E27FC236}">
                <a16:creationId xmlns:a16="http://schemas.microsoft.com/office/drawing/2014/main" id="{664CF928-1384-68A8-D1B4-8DEB8E0FF213}"/>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4">
            <a:extLst>
              <a:ext uri="{FF2B5EF4-FFF2-40B4-BE49-F238E27FC236}">
                <a16:creationId xmlns:a16="http://schemas.microsoft.com/office/drawing/2014/main" id="{82427830-33ED-2D71-F1A1-A803CC6A3340}"/>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Text Placeholder 2">
            <a:extLst>
              <a:ext uri="{FF2B5EF4-FFF2-40B4-BE49-F238E27FC236}">
                <a16:creationId xmlns:a16="http://schemas.microsoft.com/office/drawing/2014/main" id="{A01FC06B-A087-E474-D4A7-336F08F727D1}"/>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5" name="Text Placeholder 10">
            <a:extLst>
              <a:ext uri="{FF2B5EF4-FFF2-40B4-BE49-F238E27FC236}">
                <a16:creationId xmlns:a16="http://schemas.microsoft.com/office/drawing/2014/main" id="{E6AD28EF-5FD9-495F-E6E5-08E2C0E0B52C}"/>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8" name="Straight Connector 3">
            <a:extLst>
              <a:ext uri="{FF2B5EF4-FFF2-40B4-BE49-F238E27FC236}">
                <a16:creationId xmlns:a16="http://schemas.microsoft.com/office/drawing/2014/main" id="{94AEDC53-C272-2AB2-5E5D-F72DAB0DD2C8}"/>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
            <a:extLst>
              <a:ext uri="{FF2B5EF4-FFF2-40B4-BE49-F238E27FC236}">
                <a16:creationId xmlns:a16="http://schemas.microsoft.com/office/drawing/2014/main" id="{055C88A9-A0AC-5C27-5E5E-84D680EBD2FD}"/>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 Placeholder 2">
            <a:extLst>
              <a:ext uri="{FF2B5EF4-FFF2-40B4-BE49-F238E27FC236}">
                <a16:creationId xmlns:a16="http://schemas.microsoft.com/office/drawing/2014/main" id="{335D000D-A853-BF2A-796C-5BB4089FE151}"/>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1" name="Text Placeholder 10">
            <a:extLst>
              <a:ext uri="{FF2B5EF4-FFF2-40B4-BE49-F238E27FC236}">
                <a16:creationId xmlns:a16="http://schemas.microsoft.com/office/drawing/2014/main" id="{B774CFC3-0318-B4D5-3562-72284B097DFA}"/>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dirty="0"/>
              <a:t>03/10/2025</a:t>
            </a:r>
            <a:fld id="{8A60B404-9532-4DA8-8A40-EC339A5BE635}" type="datetime1">
              <a:rPr lang="en-US" smtClean="0"/>
              <a:pPr/>
              <a:t>6/16/2025</a:t>
            </a:fld>
            <a:endParaRPr lang="en-US" dirty="0"/>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6411541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sp>
        <p:nvSpPr>
          <p:cNvPr id="8" name="Oval 6">
            <a:extLst>
              <a:ext uri="{FF2B5EF4-FFF2-40B4-BE49-F238E27FC236}">
                <a16:creationId xmlns:a16="http://schemas.microsoft.com/office/drawing/2014/main" id="{3CA77268-47A6-DBA8-B49A-089CF0ABA55F}"/>
              </a:ext>
              <a:ext uri="{C183D7F6-B498-43B3-948B-1728B52AA6E4}">
                <adec:decorative xmlns:adec="http://schemas.microsoft.com/office/drawing/2017/decorative" val="1"/>
              </a:ext>
            </a:extLst>
          </p:cNvPr>
          <p:cNvSpPr/>
          <p:nvPr userDrawn="1"/>
        </p:nvSpPr>
        <p:spPr>
          <a:xfrm flipH="1" flipV="1">
            <a:off x="10643786" y="889977"/>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7">
            <a:extLst>
              <a:ext uri="{FF2B5EF4-FFF2-40B4-BE49-F238E27FC236}">
                <a16:creationId xmlns:a16="http://schemas.microsoft.com/office/drawing/2014/main" id="{457AE0FC-167D-DCD4-7E90-08F6C5CF5343}"/>
              </a:ext>
              <a:ext uri="{C183D7F6-B498-43B3-948B-1728B52AA6E4}">
                <adec:decorative xmlns:adec="http://schemas.microsoft.com/office/drawing/2017/decorative" val="1"/>
              </a:ext>
            </a:extLst>
          </p:cNvPr>
          <p:cNvSpPr/>
          <p:nvPr userDrawn="1"/>
        </p:nvSpPr>
        <p:spPr>
          <a:xfrm flipH="1" flipV="1">
            <a:off x="11298304" y="889978"/>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1">
            <a:extLst>
              <a:ext uri="{FF2B5EF4-FFF2-40B4-BE49-F238E27FC236}">
                <a16:creationId xmlns:a16="http://schemas.microsoft.com/office/drawing/2014/main" id="{6CB3C578-3B25-DE12-0521-367F4E721220}"/>
              </a:ext>
              <a:ext uri="{C183D7F6-B498-43B3-948B-1728B52AA6E4}">
                <adec:decorative xmlns:adec="http://schemas.microsoft.com/office/drawing/2017/decorative" val="1"/>
              </a:ext>
            </a:extLst>
          </p:cNvPr>
          <p:cNvSpPr/>
          <p:nvPr userDrawn="1"/>
        </p:nvSpPr>
        <p:spPr>
          <a:xfrm rot="5400000" flipH="1" flipV="1">
            <a:off x="6007099" y="673099"/>
            <a:ext cx="177801" cy="12192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E81BD741-F30D-3EC0-3E21-FE8EDC56FE9E}"/>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B78CB1F1-43DC-84A2-DB38-42CED8A6D0DE}"/>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4" name="Picture Placeholder 13">
            <a:extLst>
              <a:ext uri="{FF2B5EF4-FFF2-40B4-BE49-F238E27FC236}">
                <a16:creationId xmlns:a16="http://schemas.microsoft.com/office/drawing/2014/main" id="{E3235B6E-0BC4-E35C-A63D-8431B00F0646}"/>
              </a:ext>
            </a:extLst>
          </p:cNvPr>
          <p:cNvSpPr>
            <a:spLocks noGrp="1"/>
          </p:cNvSpPr>
          <p:nvPr>
            <p:ph type="pic" sz="quarter" idx="24"/>
          </p:nvPr>
        </p:nvSpPr>
        <p:spPr>
          <a:xfrm>
            <a:off x="1107422" y="2714114"/>
            <a:ext cx="3286779" cy="3144803"/>
          </a:xfrm>
          <a:custGeom>
            <a:avLst/>
            <a:gdLst>
              <a:gd name="connsiteX0" fmla="*/ 0 w 3286779"/>
              <a:gd name="connsiteY0" fmla="*/ 0 h 3144803"/>
              <a:gd name="connsiteX1" fmla="*/ 3286779 w 3286779"/>
              <a:gd name="connsiteY1" fmla="*/ 0 h 3144803"/>
              <a:gd name="connsiteX2" fmla="*/ 3286779 w 3286779"/>
              <a:gd name="connsiteY2" fmla="*/ 3144803 h 3144803"/>
              <a:gd name="connsiteX3" fmla="*/ 0 w 3286779"/>
              <a:gd name="connsiteY3" fmla="*/ 3144803 h 3144803"/>
            </a:gdLst>
            <a:ahLst/>
            <a:cxnLst>
              <a:cxn ang="0">
                <a:pos x="connsiteX0" y="connsiteY0"/>
              </a:cxn>
              <a:cxn ang="0">
                <a:pos x="connsiteX1" y="connsiteY1"/>
              </a:cxn>
              <a:cxn ang="0">
                <a:pos x="connsiteX2" y="connsiteY2"/>
              </a:cxn>
              <a:cxn ang="0">
                <a:pos x="connsiteX3" y="connsiteY3"/>
              </a:cxn>
            </a:cxnLst>
            <a:rect l="l" t="t" r="r" b="b"/>
            <a:pathLst>
              <a:path w="3286779" h="3144803">
                <a:moveTo>
                  <a:pt x="0" y="0"/>
                </a:moveTo>
                <a:lnTo>
                  <a:pt x="3286779" y="0"/>
                </a:lnTo>
                <a:lnTo>
                  <a:pt x="3286779" y="3144803"/>
                </a:lnTo>
                <a:lnTo>
                  <a:pt x="0" y="3144803"/>
                </a:lnTo>
                <a:close/>
              </a:path>
            </a:pathLst>
          </a:custGeom>
        </p:spPr>
        <p:txBody>
          <a:bodyPr wrap="square">
            <a:noAutofit/>
          </a:bodyPr>
          <a:lstStyle/>
          <a:p>
            <a:endParaRPr lang="zh-CN" altLang="en-US"/>
          </a:p>
        </p:txBody>
      </p:sp>
      <p:cxnSp>
        <p:nvCxnSpPr>
          <p:cNvPr id="19" name="Straight Connector 3">
            <a:extLst>
              <a:ext uri="{FF2B5EF4-FFF2-40B4-BE49-F238E27FC236}">
                <a16:creationId xmlns:a16="http://schemas.microsoft.com/office/drawing/2014/main" id="{917DECF4-2610-D056-1F1B-0A01B2308F3C}"/>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4">
            <a:extLst>
              <a:ext uri="{FF2B5EF4-FFF2-40B4-BE49-F238E27FC236}">
                <a16:creationId xmlns:a16="http://schemas.microsoft.com/office/drawing/2014/main" id="{2C28AB49-3DB1-E52D-1AB4-B1709BC0AB85}"/>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0FAA266-7A2C-303C-37A9-D9096061EB68}"/>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0">
            <a:extLst>
              <a:ext uri="{FF2B5EF4-FFF2-40B4-BE49-F238E27FC236}">
                <a16:creationId xmlns:a16="http://schemas.microsoft.com/office/drawing/2014/main" id="{30CEB8D7-8819-9032-A32B-1E36953A03F9}"/>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23" name="Straight Connector 3">
            <a:extLst>
              <a:ext uri="{FF2B5EF4-FFF2-40B4-BE49-F238E27FC236}">
                <a16:creationId xmlns:a16="http://schemas.microsoft.com/office/drawing/2014/main" id="{A273CF89-AB4A-0304-626F-BFDCFC1E20C6}"/>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4">
            <a:extLst>
              <a:ext uri="{FF2B5EF4-FFF2-40B4-BE49-F238E27FC236}">
                <a16:creationId xmlns:a16="http://schemas.microsoft.com/office/drawing/2014/main" id="{5A619983-7048-CFFA-2B3F-E567DA8E3A19}"/>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 Placeholder 2">
            <a:extLst>
              <a:ext uri="{FF2B5EF4-FFF2-40B4-BE49-F238E27FC236}">
                <a16:creationId xmlns:a16="http://schemas.microsoft.com/office/drawing/2014/main" id="{60DD2985-D841-921A-2CA5-FA93C316ACBF}"/>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0">
            <a:extLst>
              <a:ext uri="{FF2B5EF4-FFF2-40B4-BE49-F238E27FC236}">
                <a16:creationId xmlns:a16="http://schemas.microsoft.com/office/drawing/2014/main" id="{A1B32814-1E10-4360-C81E-F89CCF857006}"/>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4" name="Straight Connector 3">
            <a:extLst>
              <a:ext uri="{FF2B5EF4-FFF2-40B4-BE49-F238E27FC236}">
                <a16:creationId xmlns:a16="http://schemas.microsoft.com/office/drawing/2014/main" id="{E3DDDE90-D898-8159-4120-69CD5B67197A}"/>
              </a:ext>
              <a:ext uri="{C183D7F6-B498-43B3-948B-1728B52AA6E4}">
                <adec:decorative xmlns:adec="http://schemas.microsoft.com/office/drawing/2017/decorative" val="1"/>
              </a:ext>
            </a:extLst>
          </p:cNvPr>
          <p:cNvCxnSpPr>
            <a:cxnSpLocks/>
          </p:cNvCxnSpPr>
          <p:nvPr userDrawn="1"/>
        </p:nvCxnSpPr>
        <p:spPr>
          <a:xfrm>
            <a:off x="85480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
            <a:extLst>
              <a:ext uri="{FF2B5EF4-FFF2-40B4-BE49-F238E27FC236}">
                <a16:creationId xmlns:a16="http://schemas.microsoft.com/office/drawing/2014/main" id="{911865EF-2FFC-ABE3-A83C-6F770125D1C6}"/>
              </a:ext>
              <a:ext uri="{C183D7F6-B498-43B3-948B-1728B52AA6E4}">
                <adec:decorative xmlns:adec="http://schemas.microsoft.com/office/drawing/2017/decorative" val="1"/>
              </a:ext>
            </a:extLst>
          </p:cNvPr>
          <p:cNvCxnSpPr>
            <a:cxnSpLocks/>
          </p:cNvCxnSpPr>
          <p:nvPr userDrawn="1"/>
        </p:nvCxnSpPr>
        <p:spPr>
          <a:xfrm>
            <a:off x="85480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6F566BA2-1186-85A4-6ED7-A0446CC42128}"/>
              </a:ext>
            </a:extLst>
          </p:cNvPr>
          <p:cNvSpPr>
            <a:spLocks noGrp="1"/>
          </p:cNvSpPr>
          <p:nvPr>
            <p:ph type="body" idx="20" hasCustomPrompt="1"/>
          </p:nvPr>
        </p:nvSpPr>
        <p:spPr>
          <a:xfrm>
            <a:off x="85480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7" name="Text Placeholder 10">
            <a:extLst>
              <a:ext uri="{FF2B5EF4-FFF2-40B4-BE49-F238E27FC236}">
                <a16:creationId xmlns:a16="http://schemas.microsoft.com/office/drawing/2014/main" id="{802D8DCD-6AEF-BCCC-41E1-218BC4F8CBCC}"/>
              </a:ext>
            </a:extLst>
          </p:cNvPr>
          <p:cNvSpPr>
            <a:spLocks noGrp="1"/>
          </p:cNvSpPr>
          <p:nvPr>
            <p:ph type="body" sz="quarter" idx="21" hasCustomPrompt="1"/>
          </p:nvPr>
        </p:nvSpPr>
        <p:spPr>
          <a:xfrm>
            <a:off x="85480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8" name="Straight Connector 3">
            <a:extLst>
              <a:ext uri="{FF2B5EF4-FFF2-40B4-BE49-F238E27FC236}">
                <a16:creationId xmlns:a16="http://schemas.microsoft.com/office/drawing/2014/main" id="{6EF6E5FB-696E-E4DA-376C-C6E58622653B}"/>
              </a:ext>
              <a:ext uri="{C183D7F6-B498-43B3-948B-1728B52AA6E4}">
                <adec:decorative xmlns:adec="http://schemas.microsoft.com/office/drawing/2017/decorative" val="1"/>
              </a:ext>
            </a:extLst>
          </p:cNvPr>
          <p:cNvCxnSpPr>
            <a:cxnSpLocks/>
          </p:cNvCxnSpPr>
          <p:nvPr userDrawn="1"/>
        </p:nvCxnSpPr>
        <p:spPr>
          <a:xfrm>
            <a:off x="85480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
            <a:extLst>
              <a:ext uri="{FF2B5EF4-FFF2-40B4-BE49-F238E27FC236}">
                <a16:creationId xmlns:a16="http://schemas.microsoft.com/office/drawing/2014/main" id="{45179F2C-623F-1831-DD39-ED9E7ED59319}"/>
              </a:ext>
              <a:ext uri="{C183D7F6-B498-43B3-948B-1728B52AA6E4}">
                <adec:decorative xmlns:adec="http://schemas.microsoft.com/office/drawing/2017/decorative" val="1"/>
              </a:ext>
            </a:extLst>
          </p:cNvPr>
          <p:cNvCxnSpPr>
            <a:cxnSpLocks/>
          </p:cNvCxnSpPr>
          <p:nvPr userDrawn="1"/>
        </p:nvCxnSpPr>
        <p:spPr>
          <a:xfrm>
            <a:off x="85480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 Placeholder 2">
            <a:extLst>
              <a:ext uri="{FF2B5EF4-FFF2-40B4-BE49-F238E27FC236}">
                <a16:creationId xmlns:a16="http://schemas.microsoft.com/office/drawing/2014/main" id="{A0830792-F096-74D1-6CB2-FE2D1864B418}"/>
              </a:ext>
            </a:extLst>
          </p:cNvPr>
          <p:cNvSpPr>
            <a:spLocks noGrp="1"/>
          </p:cNvSpPr>
          <p:nvPr>
            <p:ph type="body" idx="22" hasCustomPrompt="1"/>
          </p:nvPr>
        </p:nvSpPr>
        <p:spPr>
          <a:xfrm>
            <a:off x="85480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1" name="Text Placeholder 10">
            <a:extLst>
              <a:ext uri="{FF2B5EF4-FFF2-40B4-BE49-F238E27FC236}">
                <a16:creationId xmlns:a16="http://schemas.microsoft.com/office/drawing/2014/main" id="{29642387-6B33-1DBB-00B8-EDF68B532CA8}"/>
              </a:ext>
            </a:extLst>
          </p:cNvPr>
          <p:cNvSpPr>
            <a:spLocks noGrp="1"/>
          </p:cNvSpPr>
          <p:nvPr>
            <p:ph type="body" sz="quarter" idx="23" hasCustomPrompt="1"/>
          </p:nvPr>
        </p:nvSpPr>
        <p:spPr>
          <a:xfrm>
            <a:off x="85480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dirty="0"/>
              <a:t>03/10/2025</a:t>
            </a:r>
            <a:fld id="{8A60B404-9532-4DA8-8A40-EC339A5BE635}" type="datetime1">
              <a:rPr lang="en-US" smtClean="0"/>
              <a:pPr/>
              <a:t>6/16/2025</a:t>
            </a:fld>
            <a:endParaRPr lang="en-US" dirty="0"/>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9916227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5-item Lists">
    <p:spTree>
      <p:nvGrpSpPr>
        <p:cNvPr id="1" name=""/>
        <p:cNvGrpSpPr/>
        <p:nvPr/>
      </p:nvGrpSpPr>
      <p:grpSpPr>
        <a:xfrm>
          <a:off x="0" y="0"/>
          <a:ext cx="0" cy="0"/>
          <a:chOff x="0" y="0"/>
          <a:chExt cx="0" cy="0"/>
        </a:xfrm>
      </p:grpSpPr>
      <p:sp>
        <p:nvSpPr>
          <p:cNvPr id="2" name="Oval 9">
            <a:extLst>
              <a:ext uri="{FF2B5EF4-FFF2-40B4-BE49-F238E27FC236}">
                <a16:creationId xmlns:a16="http://schemas.microsoft.com/office/drawing/2014/main" id="{311682DF-43EC-0F07-A7C5-BBE34873ED0C}"/>
              </a:ext>
              <a:ext uri="{C183D7F6-B498-43B3-948B-1728B52AA6E4}">
                <adec:decorative xmlns:adec="http://schemas.microsoft.com/office/drawing/2017/decorative" val="1"/>
              </a:ext>
            </a:extLst>
          </p:cNvPr>
          <p:cNvSpPr/>
          <p:nvPr userDrawn="1"/>
        </p:nvSpPr>
        <p:spPr>
          <a:xfrm>
            <a:off x="9910514" y="4576513"/>
            <a:ext cx="2281486" cy="228148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4">
            <a:extLst>
              <a:ext uri="{FF2B5EF4-FFF2-40B4-BE49-F238E27FC236}">
                <a16:creationId xmlns:a16="http://schemas.microsoft.com/office/drawing/2014/main" id="{B119537C-2409-953B-BDE2-AB2521C105F8}"/>
              </a:ext>
              <a:ext uri="{C183D7F6-B498-43B3-948B-1728B52AA6E4}">
                <adec:decorative xmlns:adec="http://schemas.microsoft.com/office/drawing/2017/decorative" val="1"/>
              </a:ext>
            </a:extLst>
          </p:cNvPr>
          <p:cNvSpPr/>
          <p:nvPr userDrawn="1"/>
        </p:nvSpPr>
        <p:spPr>
          <a:xfrm rot="5400000">
            <a:off x="7617238" y="4569982"/>
            <a:ext cx="2281484" cy="229454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Rectangle 11">
            <a:extLst>
              <a:ext uri="{FF2B5EF4-FFF2-40B4-BE49-F238E27FC236}">
                <a16:creationId xmlns:a16="http://schemas.microsoft.com/office/drawing/2014/main" id="{2C9829E9-8D63-ED15-7AEF-A81415DAB918}"/>
              </a:ext>
              <a:ext uri="{C183D7F6-B498-43B3-948B-1728B52AA6E4}">
                <adec:decorative xmlns:adec="http://schemas.microsoft.com/office/drawing/2017/decorative" val="1"/>
              </a:ext>
            </a:extLst>
          </p:cNvPr>
          <p:cNvSpPr/>
          <p:nvPr userDrawn="1"/>
        </p:nvSpPr>
        <p:spPr>
          <a:xfrm rot="5400000" flipH="1" flipV="1">
            <a:off x="6007099" y="-6007099"/>
            <a:ext cx="177801" cy="12192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5">
            <a:extLst>
              <a:ext uri="{FF2B5EF4-FFF2-40B4-BE49-F238E27FC236}">
                <a16:creationId xmlns:a16="http://schemas.microsoft.com/office/drawing/2014/main" id="{DEC63B33-D13D-FB4A-B537-E8E2BF41C9A0}"/>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7">
            <a:extLst>
              <a:ext uri="{FF2B5EF4-FFF2-40B4-BE49-F238E27FC236}">
                <a16:creationId xmlns:a16="http://schemas.microsoft.com/office/drawing/2014/main" id="{1675F45C-B671-B1FE-B78E-D2B5C3F5266D}"/>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cxnSp>
        <p:nvCxnSpPr>
          <p:cNvPr id="27" name="Straight Connector 3">
            <a:extLst>
              <a:ext uri="{FF2B5EF4-FFF2-40B4-BE49-F238E27FC236}">
                <a16:creationId xmlns:a16="http://schemas.microsoft.com/office/drawing/2014/main" id="{5B0A7F60-BB82-1523-6016-4DF3F9BC8C03}"/>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4">
            <a:extLst>
              <a:ext uri="{FF2B5EF4-FFF2-40B4-BE49-F238E27FC236}">
                <a16:creationId xmlns:a16="http://schemas.microsoft.com/office/drawing/2014/main" id="{5A38B25D-1A75-AA11-EC1B-2E9B3683409A}"/>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4642B5E4-0B50-2725-EDDE-D1EE88D56608}"/>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Text Placeholder 10">
            <a:extLst>
              <a:ext uri="{FF2B5EF4-FFF2-40B4-BE49-F238E27FC236}">
                <a16:creationId xmlns:a16="http://schemas.microsoft.com/office/drawing/2014/main" id="{980C401A-242B-5E39-BC68-857C9037DF28}"/>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5" name="Straight Connector 3">
            <a:extLst>
              <a:ext uri="{FF2B5EF4-FFF2-40B4-BE49-F238E27FC236}">
                <a16:creationId xmlns:a16="http://schemas.microsoft.com/office/drawing/2014/main" id="{18953D7A-BF5D-1E06-0B40-6C6C99CA6C5F}"/>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4">
            <a:extLst>
              <a:ext uri="{FF2B5EF4-FFF2-40B4-BE49-F238E27FC236}">
                <a16:creationId xmlns:a16="http://schemas.microsoft.com/office/drawing/2014/main" id="{B5C700DF-62E4-E111-6F97-6A25629A204F}"/>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5733C667-C70E-68FC-D4E2-53C774281FE2}"/>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10">
            <a:extLst>
              <a:ext uri="{FF2B5EF4-FFF2-40B4-BE49-F238E27FC236}">
                <a16:creationId xmlns:a16="http://schemas.microsoft.com/office/drawing/2014/main" id="{9966CDD4-764A-2B92-8BDB-D68F8B398B89}"/>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19" name="Straight Connector 3">
            <a:extLst>
              <a:ext uri="{FF2B5EF4-FFF2-40B4-BE49-F238E27FC236}">
                <a16:creationId xmlns:a16="http://schemas.microsoft.com/office/drawing/2014/main" id="{71FAFBF0-0542-A120-2960-1DA55B51554C}"/>
              </a:ext>
              <a:ext uri="{C183D7F6-B498-43B3-948B-1728B52AA6E4}">
                <adec:decorative xmlns:adec="http://schemas.microsoft.com/office/drawing/2017/decorative" val="1"/>
              </a:ext>
            </a:extLst>
          </p:cNvPr>
          <p:cNvCxnSpPr>
            <a:cxnSpLocks/>
          </p:cNvCxnSpPr>
          <p:nvPr userDrawn="1"/>
        </p:nvCxnSpPr>
        <p:spPr>
          <a:xfrm>
            <a:off x="85480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4">
            <a:extLst>
              <a:ext uri="{FF2B5EF4-FFF2-40B4-BE49-F238E27FC236}">
                <a16:creationId xmlns:a16="http://schemas.microsoft.com/office/drawing/2014/main" id="{B9F19829-BFF7-0CE8-D758-D75C4AF3B929}"/>
              </a:ext>
              <a:ext uri="{C183D7F6-B498-43B3-948B-1728B52AA6E4}">
                <adec:decorative xmlns:adec="http://schemas.microsoft.com/office/drawing/2017/decorative" val="1"/>
              </a:ext>
            </a:extLst>
          </p:cNvPr>
          <p:cNvCxnSpPr>
            <a:cxnSpLocks/>
          </p:cNvCxnSpPr>
          <p:nvPr userDrawn="1"/>
        </p:nvCxnSpPr>
        <p:spPr>
          <a:xfrm>
            <a:off x="85480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89BEA94E-612C-BF3C-77F0-88A31565B162}"/>
              </a:ext>
            </a:extLst>
          </p:cNvPr>
          <p:cNvSpPr>
            <a:spLocks noGrp="1"/>
          </p:cNvSpPr>
          <p:nvPr>
            <p:ph type="body" idx="20" hasCustomPrompt="1"/>
          </p:nvPr>
        </p:nvSpPr>
        <p:spPr>
          <a:xfrm>
            <a:off x="85480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0">
            <a:extLst>
              <a:ext uri="{FF2B5EF4-FFF2-40B4-BE49-F238E27FC236}">
                <a16:creationId xmlns:a16="http://schemas.microsoft.com/office/drawing/2014/main" id="{22B4BED3-847C-3754-D9D8-AD3FC960BC06}"/>
              </a:ext>
            </a:extLst>
          </p:cNvPr>
          <p:cNvSpPr>
            <a:spLocks noGrp="1"/>
          </p:cNvSpPr>
          <p:nvPr>
            <p:ph type="body" sz="quarter" idx="21" hasCustomPrompt="1"/>
          </p:nvPr>
        </p:nvSpPr>
        <p:spPr>
          <a:xfrm>
            <a:off x="85480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31" name="Straight Connector 3">
            <a:extLst>
              <a:ext uri="{FF2B5EF4-FFF2-40B4-BE49-F238E27FC236}">
                <a16:creationId xmlns:a16="http://schemas.microsoft.com/office/drawing/2014/main" id="{0E7ABFBF-7319-2463-5753-0C61371AFE79}"/>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4">
            <a:extLst>
              <a:ext uri="{FF2B5EF4-FFF2-40B4-BE49-F238E27FC236}">
                <a16:creationId xmlns:a16="http://schemas.microsoft.com/office/drawing/2014/main" id="{D7158F56-5CD8-DF28-9ADF-24526A865390}"/>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2">
            <a:extLst>
              <a:ext uri="{FF2B5EF4-FFF2-40B4-BE49-F238E27FC236}">
                <a16:creationId xmlns:a16="http://schemas.microsoft.com/office/drawing/2014/main" id="{B6AE9EDE-852E-94EA-FA9B-12CF69E7964B}"/>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4" name="Text Placeholder 10">
            <a:extLst>
              <a:ext uri="{FF2B5EF4-FFF2-40B4-BE49-F238E27FC236}">
                <a16:creationId xmlns:a16="http://schemas.microsoft.com/office/drawing/2014/main" id="{ADCB3C5B-24BB-7C80-0DA9-35FFCEEF0AED}"/>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9" name="Straight Connector 3">
            <a:extLst>
              <a:ext uri="{FF2B5EF4-FFF2-40B4-BE49-F238E27FC236}">
                <a16:creationId xmlns:a16="http://schemas.microsoft.com/office/drawing/2014/main" id="{4E3A12E4-9002-7558-ED02-4F510DA9C8E4}"/>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4">
            <a:extLst>
              <a:ext uri="{FF2B5EF4-FFF2-40B4-BE49-F238E27FC236}">
                <a16:creationId xmlns:a16="http://schemas.microsoft.com/office/drawing/2014/main" id="{134F7B0C-B157-5B9C-AB6F-3C0383644EE0}"/>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21B4FC6E-B4F0-50B5-5D3C-EAD01FD41E33}"/>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Text Placeholder 10">
            <a:extLst>
              <a:ext uri="{FF2B5EF4-FFF2-40B4-BE49-F238E27FC236}">
                <a16:creationId xmlns:a16="http://schemas.microsoft.com/office/drawing/2014/main" id="{2E12CB3F-C82F-19E0-434B-60E17BD2D76A}"/>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dirty="0"/>
              <a:t>03/10/2025</a:t>
            </a:r>
            <a:fld id="{8A60B404-9532-4DA8-8A40-EC339A5BE635}" type="datetime1">
              <a:rPr lang="en-US" smtClean="0"/>
              <a:pPr/>
              <a:t>6/16/2025</a:t>
            </a:fld>
            <a:endParaRPr lang="en-US" dirty="0"/>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dirty="0"/>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41480755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a:xfrm>
            <a:off x="657225" y="6400800"/>
            <a:ext cx="2743200" cy="266700"/>
          </a:xfrm>
        </p:spPr>
        <p:txBody>
          <a:bodyPr/>
          <a:lstStyle/>
          <a:p>
            <a:r>
              <a:rPr lang="en-US" altLang="zh-CN" dirty="0"/>
              <a:t>03/10/2025</a:t>
            </a:r>
            <a:fld id="{87CFF128-BAC7-4E0D-8F77-28A571D93B6F}" type="datetime1">
              <a:rPr lang="en-US" smtClean="0"/>
              <a:t>6/16/2025</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6054800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D607E11C-4CFD-0917-7CE5-5FD047FF471A}"/>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09039689-5195-17C0-4FE6-F7675B1A3931}"/>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C350C37F-77BE-E128-4248-D001C39E79C6}"/>
              </a:ext>
            </a:extLst>
          </p:cNvPr>
          <p:cNvSpPr>
            <a:spLocks noGrp="1"/>
          </p:cNvSpPr>
          <p:nvPr>
            <p:ph type="title" hasCustomPrompt="1"/>
          </p:nvPr>
        </p:nvSpPr>
        <p:spPr>
          <a:xfrm>
            <a:off x="844000" y="831919"/>
            <a:ext cx="3595634" cy="1757505"/>
          </a:xfrm>
        </p:spPr>
        <p:txBody>
          <a:bodyPr lIns="0" tIns="0" rIns="0" bIns="0"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hasCustomPrompt="1"/>
          </p:nvPr>
        </p:nvSpPr>
        <p:spPr>
          <a:xfrm>
            <a:off x="844000" y="2724912"/>
            <a:ext cx="3595634" cy="3301168"/>
          </a:xfrm>
        </p:spPr>
        <p:txBody>
          <a:bodyPr lIns="0" tIns="0" rIns="0" bIns="0" anchor="t">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hasCustomPrompt="1"/>
          </p:nvPr>
        </p:nvSpPr>
        <p:spPr>
          <a:xfrm>
            <a:off x="4907742" y="831919"/>
            <a:ext cx="6440258" cy="5194161"/>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5213A67-B154-5478-844F-57C8F6A8D8FA}"/>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dirty="0"/>
              <a:t>03/10/2025</a:t>
            </a:r>
            <a:fld id="{4D63035D-22A0-4334-A9AE-2457016C8B47}" type="datetime1">
              <a:rPr lang="en-US" smtClean="0"/>
              <a:pPr/>
              <a:t>6/16/2025</a:t>
            </a:fld>
            <a:endParaRPr lang="en-US" dirty="0"/>
          </a:p>
        </p:txBody>
      </p:sp>
      <p:sp>
        <p:nvSpPr>
          <p:cNvPr id="13" name="Footer Placeholder 5">
            <a:extLst>
              <a:ext uri="{FF2B5EF4-FFF2-40B4-BE49-F238E27FC236}">
                <a16:creationId xmlns:a16="http://schemas.microsoft.com/office/drawing/2014/main" id="{EBCD9679-8789-3C46-2C01-1A70F83BD9DB}"/>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10" name="Slide Number Placeholder 6">
            <a:extLst>
              <a:ext uri="{FF2B5EF4-FFF2-40B4-BE49-F238E27FC236}">
                <a16:creationId xmlns:a16="http://schemas.microsoft.com/office/drawing/2014/main" id="{2D71F9D7-53CC-2688-5FE1-813728ECF18C}"/>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9" name="Rectangle 8">
            <a:extLst>
              <a:ext uri="{FF2B5EF4-FFF2-40B4-BE49-F238E27FC236}">
                <a16:creationId xmlns:a16="http://schemas.microsoft.com/office/drawing/2014/main" id="{7DDAAFA8-C82C-ACA2-4E69-EB7E3BD0DC0A}"/>
              </a:ext>
              <a:ext uri="{C183D7F6-B498-43B3-948B-1728B52AA6E4}">
                <adec:decorative xmlns:adec="http://schemas.microsoft.com/office/drawing/2017/decorative" val="1"/>
              </a:ext>
            </a:extLst>
          </p:cNvPr>
          <p:cNvSpPr/>
          <p:nvPr userDrawn="1"/>
        </p:nvSpPr>
        <p:spPr>
          <a:xfrm flipH="1">
            <a:off x="11348000" y="1071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92A204AA-E1F0-B3EE-A344-C3874ECEA490}"/>
              </a:ext>
              <a:ext uri="{C183D7F6-B498-43B3-948B-1728B52AA6E4}">
                <adec:decorative xmlns:adec="http://schemas.microsoft.com/office/drawing/2017/decorative" val="1"/>
              </a:ext>
            </a:extLst>
          </p:cNvPr>
          <p:cNvSpPr/>
          <p:nvPr userDrawn="1"/>
        </p:nvSpPr>
        <p:spPr>
          <a:xfrm flipH="1">
            <a:off x="10693482" y="1071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08461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D0068B2F-8642-20C6-2DC8-D05334DB3E6E}"/>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FD08106B-58A5-8614-7D42-8ACA85436A06}"/>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FB06A09-98CF-FAC2-3708-AECC4360C651}"/>
              </a:ext>
            </a:extLst>
          </p:cNvPr>
          <p:cNvSpPr>
            <a:spLocks noGrp="1"/>
          </p:cNvSpPr>
          <p:nvPr>
            <p:ph type="title" hasCustomPrompt="1"/>
          </p:nvPr>
        </p:nvSpPr>
        <p:spPr>
          <a:xfrm>
            <a:off x="844000" y="831919"/>
            <a:ext cx="3595634" cy="2212313"/>
          </a:xfrm>
        </p:spPr>
        <p:txBody>
          <a:bodyPr lIns="0" tIns="0" rIns="0" bIns="0"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hasCustomPrompt="1"/>
          </p:nvPr>
        </p:nvSpPr>
        <p:spPr>
          <a:xfrm>
            <a:off x="849024" y="3260034"/>
            <a:ext cx="3585586" cy="2766045"/>
          </a:xfrm>
        </p:spPr>
        <p:txBody>
          <a:bodyPr lIns="0" tIns="0" rIns="0" bIns="0" anchor="b">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831919"/>
            <a:ext cx="6284681" cy="5194161"/>
          </a:xfrm>
        </p:spPr>
        <p:txBody>
          <a:bodyPr lIns="0" tIns="0" rIns="0" bIns="0">
            <a:no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3" name="Date Placeholder 3">
            <a:extLst>
              <a:ext uri="{FF2B5EF4-FFF2-40B4-BE49-F238E27FC236}">
                <a16:creationId xmlns:a16="http://schemas.microsoft.com/office/drawing/2014/main" id="{B7CA2E7D-147E-2BB9-7A9B-568E367697A0}"/>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dirty="0"/>
              <a:t>03/10/2025</a:t>
            </a:r>
            <a:fld id="{4D63035D-22A0-4334-A9AE-2457016C8B47}" type="datetime1">
              <a:rPr lang="en-US" smtClean="0"/>
              <a:pPr/>
              <a:t>6/16/2025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9" name="Rectangle 8">
            <a:extLst>
              <a:ext uri="{FF2B5EF4-FFF2-40B4-BE49-F238E27FC236}">
                <a16:creationId xmlns:a16="http://schemas.microsoft.com/office/drawing/2014/main" id="{D74D5EF1-8756-9CD5-58BC-20BC31467CCD}"/>
              </a:ext>
              <a:ext uri="{C183D7F6-B498-43B3-948B-1728B52AA6E4}">
                <adec:decorative xmlns:adec="http://schemas.microsoft.com/office/drawing/2017/decorative" val="1"/>
              </a:ext>
            </a:extLst>
          </p:cNvPr>
          <p:cNvSpPr/>
          <p:nvPr userDrawn="1"/>
        </p:nvSpPr>
        <p:spPr>
          <a:xfrm flipH="1">
            <a:off x="11208852" y="831919"/>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F09B8D7D-2466-9642-26D7-DFF380C458A0}"/>
              </a:ext>
              <a:ext uri="{C183D7F6-B498-43B3-948B-1728B52AA6E4}">
                <adec:decorative xmlns:adec="http://schemas.microsoft.com/office/drawing/2017/decorative" val="1"/>
              </a:ext>
            </a:extLst>
          </p:cNvPr>
          <p:cNvSpPr/>
          <p:nvPr userDrawn="1"/>
        </p:nvSpPr>
        <p:spPr>
          <a:xfrm flipH="1">
            <a:off x="10554334" y="831920"/>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1620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7175" y="831919"/>
            <a:ext cx="7342307" cy="1791217"/>
          </a:xfrm>
        </p:spPr>
        <p:txBody>
          <a:bodyPr lIns="0" tIns="0" rIns="0" bIns="0" anchor="b">
            <a:noAutofit/>
          </a:bodyPr>
          <a:lstStyle>
            <a:lvl1pPr>
              <a:defRPr sz="6000"/>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hasCustomPrompt="1"/>
          </p:nvPr>
        </p:nvSpPr>
        <p:spPr>
          <a:xfrm>
            <a:off x="860427" y="3280496"/>
            <a:ext cx="10504000" cy="2743200"/>
          </a:xfrm>
        </p:spPr>
        <p:txBody>
          <a:bodyPr lIns="0" tIns="0" rIns="0" bIns="0">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57225" y="6400800"/>
            <a:ext cx="2743200" cy="266700"/>
          </a:xfrm>
        </p:spPr>
        <p:txBody>
          <a:bodyPr/>
          <a:lstStyle/>
          <a:p>
            <a:r>
              <a:rPr lang="en-US" altLang="zh-CN" dirty="0"/>
              <a:t>03/10/2025</a:t>
            </a:r>
            <a:fld id="{157987AA-E4E6-4FC1-BAD8-09A952212C58}" type="datetime1">
              <a:rPr lang="en-US" smtClean="0"/>
              <a:t>6/16/2025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7" name="Oval 6">
            <a:extLst>
              <a:ext uri="{FF2B5EF4-FFF2-40B4-BE49-F238E27FC236}">
                <a16:creationId xmlns:a16="http://schemas.microsoft.com/office/drawing/2014/main" id="{976288D7-F050-E1E7-DC78-67369A1148C2}"/>
              </a:ext>
              <a:ext uri="{C183D7F6-B498-43B3-948B-1728B52AA6E4}">
                <adec:decorative xmlns:adec="http://schemas.microsoft.com/office/drawing/2017/decorative" val="1"/>
              </a:ext>
            </a:extLst>
          </p:cNvPr>
          <p:cNvSpPr/>
          <p:nvPr userDrawn="1"/>
        </p:nvSpPr>
        <p:spPr>
          <a:xfrm>
            <a:off x="10533346" y="831920"/>
            <a:ext cx="831082" cy="8310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E5394A36-B784-7244-4CF7-3B5208E8D701}"/>
              </a:ext>
              <a:ext uri="{C183D7F6-B498-43B3-948B-1728B52AA6E4}">
                <adec:decorative xmlns:adec="http://schemas.microsoft.com/office/drawing/2017/decorative" val="1"/>
              </a:ext>
            </a:extLst>
          </p:cNvPr>
          <p:cNvSpPr/>
          <p:nvPr userDrawn="1"/>
        </p:nvSpPr>
        <p:spPr>
          <a:xfrm>
            <a:off x="9702264" y="831920"/>
            <a:ext cx="831082" cy="831082"/>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0817624"/>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clusion 3">
    <p:bg>
      <p:bgPr>
        <a:solidFill>
          <a:schemeClr val="accent1">
            <a:lumMod val="7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278D60-FC64-3BFB-1E09-A1791F9154DB}"/>
              </a:ext>
              <a:ext uri="{C183D7F6-B498-43B3-948B-1728B52AA6E4}">
                <adec:decorative xmlns:adec="http://schemas.microsoft.com/office/drawing/2017/decorative" val="1"/>
              </a:ext>
            </a:extLst>
          </p:cNvPr>
          <p:cNvSpPr/>
          <p:nvPr userDrawn="1"/>
        </p:nvSpPr>
        <p:spPr>
          <a:xfrm flipH="1">
            <a:off x="9592226" y="4576512"/>
            <a:ext cx="2281488" cy="2281488"/>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1627318"/>
            <a:ext cx="8430767" cy="1842020"/>
          </a:xfrm>
        </p:spPr>
        <p:txBody>
          <a:bodyPr lIns="0" tIns="0" rIns="0" bIns="0" anchor="b">
            <a:noAutofit/>
          </a:bodyPr>
          <a:lstStyle>
            <a:lvl1pPr>
              <a:defRPr sz="6000"/>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hasCustomPrompt="1"/>
          </p:nvPr>
        </p:nvSpPr>
        <p:spPr>
          <a:xfrm>
            <a:off x="844128" y="3622674"/>
            <a:ext cx="8430639" cy="1279615"/>
          </a:xfrm>
        </p:spPr>
        <p:txBody>
          <a:bodyPr lIns="0" tIns="0" rIns="0" bIns="0">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a:extLst>
              <a:ext uri="{FF2B5EF4-FFF2-40B4-BE49-F238E27FC236}">
                <a16:creationId xmlns:a16="http://schemas.microsoft.com/office/drawing/2014/main" id="{F0CDBB60-E0E0-833E-F84B-9BEC60B79C6F}"/>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11" name="Footer Placeholder 4">
            <a:extLst>
              <a:ext uri="{FF2B5EF4-FFF2-40B4-BE49-F238E27FC236}">
                <a16:creationId xmlns:a16="http://schemas.microsoft.com/office/drawing/2014/main" id="{63CCC54A-AE1A-0789-DF90-5E087B8531A9}"/>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3" name="Slide Number Placeholder 5">
            <a:extLst>
              <a:ext uri="{FF2B5EF4-FFF2-40B4-BE49-F238E27FC236}">
                <a16:creationId xmlns:a16="http://schemas.microsoft.com/office/drawing/2014/main" id="{2507772A-AF63-4BA6-5E0F-6C909D0E040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10" name="Oval 9">
            <a:extLst>
              <a:ext uri="{FF2B5EF4-FFF2-40B4-BE49-F238E27FC236}">
                <a16:creationId xmlns:a16="http://schemas.microsoft.com/office/drawing/2014/main" id="{18BF7F53-1667-65E2-E3E8-2BDFBB430047}"/>
              </a:ext>
              <a:ext uri="{C183D7F6-B498-43B3-948B-1728B52AA6E4}">
                <adec:decorative xmlns:adec="http://schemas.microsoft.com/office/drawing/2017/decorative" val="1"/>
              </a:ext>
            </a:extLst>
          </p:cNvPr>
          <p:cNvSpPr/>
          <p:nvPr userDrawn="1"/>
        </p:nvSpPr>
        <p:spPr>
          <a:xfrm flipH="1">
            <a:off x="9592226"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369172"/>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onclus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1E718A0D-D1A5-F3AB-2E4B-7E5B6D164A13}"/>
              </a:ext>
              <a:ext uri="{C183D7F6-B498-43B3-948B-1728B52AA6E4}">
                <adec:decorative xmlns:adec="http://schemas.microsoft.com/office/drawing/2017/decorative" val="1"/>
              </a:ext>
            </a:extLst>
          </p:cNvPr>
          <p:cNvSpPr/>
          <p:nvPr userDrawn="1"/>
        </p:nvSpPr>
        <p:spPr>
          <a:xfrm>
            <a:off x="9910514" y="4576513"/>
            <a:ext cx="2281486" cy="228148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4">
            <a:extLst>
              <a:ext uri="{FF2B5EF4-FFF2-40B4-BE49-F238E27FC236}">
                <a16:creationId xmlns:a16="http://schemas.microsoft.com/office/drawing/2014/main" id="{7064545F-B4D6-7EA6-DF60-737E0CDF30CC}"/>
              </a:ext>
            </a:extLst>
          </p:cNvPr>
          <p:cNvSpPr>
            <a:spLocks noGrp="1"/>
          </p:cNvSpPr>
          <p:nvPr>
            <p:ph type="title"/>
          </p:nvPr>
        </p:nvSpPr>
        <p:spPr>
          <a:xfrm>
            <a:off x="7195126" y="430370"/>
            <a:ext cx="4323773" cy="3990831"/>
          </a:xfrm>
        </p:spPr>
        <p:txBody>
          <a:bodyPr anchor="ctr">
            <a:noAutofit/>
          </a:bodyPr>
          <a:lstStyle>
            <a:lvl1pPr algn="r">
              <a:defRPr sz="6000"/>
            </a:lvl1pPr>
          </a:lstStyle>
          <a:p>
            <a:r>
              <a:rPr lang="en-US"/>
              <a:t>Click to edit Master title style</a:t>
            </a:r>
          </a:p>
        </p:txBody>
      </p:sp>
      <p:sp>
        <p:nvSpPr>
          <p:cNvPr id="6" name="Picture Placeholder 5" descr="A man in a suit is looking at a smartphone.">
            <a:extLst>
              <a:ext uri="{FF2B5EF4-FFF2-40B4-BE49-F238E27FC236}">
                <a16:creationId xmlns:a16="http://schemas.microsoft.com/office/drawing/2014/main" id="{045934CC-3871-932C-71A1-C590767CEC14}"/>
              </a:ext>
            </a:extLst>
          </p:cNvPr>
          <p:cNvSpPr>
            <a:spLocks noGrp="1"/>
          </p:cNvSpPr>
          <p:nvPr>
            <p:ph type="pic" sz="quarter" idx="10"/>
          </p:nvPr>
        </p:nvSpPr>
        <p:spPr>
          <a:xfrm>
            <a:off x="0" y="0"/>
            <a:ext cx="9858625" cy="6858000"/>
          </a:xfrm>
          <a:custGeom>
            <a:avLst/>
            <a:gdLst>
              <a:gd name="connsiteX0" fmla="*/ 0 w 9858625"/>
              <a:gd name="connsiteY0" fmla="*/ 0 h 6858000"/>
              <a:gd name="connsiteX1" fmla="*/ 2961362 w 9858625"/>
              <a:gd name="connsiteY1" fmla="*/ 0 h 6858000"/>
              <a:gd name="connsiteX2" fmla="*/ 8737073 w 9858625"/>
              <a:gd name="connsiteY2" fmla="*/ 5742833 h 6858000"/>
              <a:gd name="connsiteX3" fmla="*/ 7615524 w 9858625"/>
              <a:gd name="connsiteY3" fmla="*/ 6857997 h 6858000"/>
              <a:gd name="connsiteX4" fmla="*/ 9858622 w 9858625"/>
              <a:gd name="connsiteY4" fmla="*/ 6857997 h 6858000"/>
              <a:gd name="connsiteX5" fmla="*/ 9858625 w 9858625"/>
              <a:gd name="connsiteY5" fmla="*/ 6858000 h 6858000"/>
              <a:gd name="connsiteX6" fmla="*/ 0 w 98586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58625" h="6858000">
                <a:moveTo>
                  <a:pt x="0" y="0"/>
                </a:moveTo>
                <a:lnTo>
                  <a:pt x="2961362" y="0"/>
                </a:lnTo>
                <a:lnTo>
                  <a:pt x="8737073" y="5742833"/>
                </a:lnTo>
                <a:lnTo>
                  <a:pt x="7615524" y="6857997"/>
                </a:lnTo>
                <a:lnTo>
                  <a:pt x="9858622" y="6857997"/>
                </a:lnTo>
                <a:lnTo>
                  <a:pt x="9858625" y="6858000"/>
                </a:lnTo>
                <a:lnTo>
                  <a:pt x="0" y="6858000"/>
                </a:lnTo>
                <a:close/>
              </a:path>
            </a:pathLst>
          </a:custGeom>
          <a:noFill/>
        </p:spPr>
        <p:txBody>
          <a:bodyPr wrap="square">
            <a:noAutofit/>
          </a:bodyPr>
          <a:lstStyle/>
          <a:p>
            <a:endParaRPr lang="zh-CN" altLang="en-US"/>
          </a:p>
        </p:txBody>
      </p:sp>
      <p:sp>
        <p:nvSpPr>
          <p:cNvPr id="4" name="Date Placeholder 3">
            <a:extLst>
              <a:ext uri="{FF2B5EF4-FFF2-40B4-BE49-F238E27FC236}">
                <a16:creationId xmlns:a16="http://schemas.microsoft.com/office/drawing/2014/main" id="{A01502E5-2DFC-DF77-C335-F8BB163D1B02}"/>
              </a:ext>
            </a:extLst>
          </p:cNvPr>
          <p:cNvSpPr>
            <a:spLocks noGrp="1"/>
          </p:cNvSpPr>
          <p:nvPr>
            <p:ph type="dt" sz="half" idx="13"/>
          </p:nvPr>
        </p:nvSpPr>
        <p:spPr>
          <a:xfrm>
            <a:off x="657225" y="6400800"/>
            <a:ext cx="2743200" cy="266700"/>
          </a:xfrm>
        </p:spPr>
        <p:txBody>
          <a:bodyPr/>
          <a:lstStyle>
            <a:lvl1pPr>
              <a:defRPr>
                <a:solidFill>
                  <a:schemeClr val="bg1"/>
                </a:solidFill>
              </a:defRPr>
            </a:lvl1pPr>
          </a:lstStyle>
          <a:p>
            <a:r>
              <a:rPr lang="en-US" altLang="zh-CN" dirty="0"/>
              <a:t>03/10/2025</a:t>
            </a:r>
            <a:fld id="{4D63035D-22A0-4334-A9AE-2457016C8B47}" type="datetime1">
              <a:rPr lang="en-US" smtClean="0"/>
              <a:pPr/>
              <a:t>6/16/2025</a:t>
            </a:fld>
            <a:endParaRPr lang="en-US" dirty="0"/>
          </a:p>
        </p:txBody>
      </p:sp>
      <p:sp>
        <p:nvSpPr>
          <p:cNvPr id="3" name="Footer Placeholder 4">
            <a:extLst>
              <a:ext uri="{FF2B5EF4-FFF2-40B4-BE49-F238E27FC236}">
                <a16:creationId xmlns:a16="http://schemas.microsoft.com/office/drawing/2014/main" id="{84F7829B-847B-82B9-DC04-43F2A9DA358B}"/>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2" name="Slide Number Placeholder 5">
            <a:extLst>
              <a:ext uri="{FF2B5EF4-FFF2-40B4-BE49-F238E27FC236}">
                <a16:creationId xmlns:a16="http://schemas.microsoft.com/office/drawing/2014/main" id="{5C44EE9F-3C07-B885-75F7-2EF19AE632B8}"/>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7" name="Freeform: Shape 4">
            <a:extLst>
              <a:ext uri="{FF2B5EF4-FFF2-40B4-BE49-F238E27FC236}">
                <a16:creationId xmlns:a16="http://schemas.microsoft.com/office/drawing/2014/main" id="{8B7B7E86-F28E-485C-35D7-E051E0B872B2}"/>
              </a:ext>
              <a:ext uri="{C183D7F6-B498-43B3-948B-1728B52AA6E4}">
                <adec:decorative xmlns:adec="http://schemas.microsoft.com/office/drawing/2017/decorative" val="1"/>
              </a:ext>
            </a:extLst>
          </p:cNvPr>
          <p:cNvSpPr/>
          <p:nvPr userDrawn="1"/>
        </p:nvSpPr>
        <p:spPr>
          <a:xfrm rot="5400000">
            <a:off x="7617238" y="4569982"/>
            <a:ext cx="2281484" cy="229454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8" name="Picture 4" descr="Train the trainers: el nuevo ciclo de Ingeniosas junto a Duoc UC –  Ingeniosas">
            <a:extLst>
              <a:ext uri="{FF2B5EF4-FFF2-40B4-BE49-F238E27FC236}">
                <a16:creationId xmlns:a16="http://schemas.microsoft.com/office/drawing/2014/main" id="{EF83C3E5-E2B0-D67C-AE73-14476F3E05E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66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3">
    <p:spTree>
      <p:nvGrpSpPr>
        <p:cNvPr id="1" name=""/>
        <p:cNvGrpSpPr/>
        <p:nvPr/>
      </p:nvGrpSpPr>
      <p:grpSpPr>
        <a:xfrm>
          <a:off x="0" y="0"/>
          <a:ext cx="0" cy="0"/>
          <a:chOff x="0" y="0"/>
          <a:chExt cx="0" cy="0"/>
        </a:xfrm>
      </p:grpSpPr>
      <p:sp>
        <p:nvSpPr>
          <p:cNvPr id="11" name="Freeform: Shape 3">
            <a:extLst>
              <a:ext uri="{FF2B5EF4-FFF2-40B4-BE49-F238E27FC236}">
                <a16:creationId xmlns:a16="http://schemas.microsoft.com/office/drawing/2014/main" id="{57C928DF-3B7B-6F49-CF7D-FDEF5C3A95BB}"/>
              </a:ext>
              <a:ext uri="{C183D7F6-B498-43B3-948B-1728B52AA6E4}">
                <adec:decorative xmlns:adec="http://schemas.microsoft.com/office/drawing/2017/decorative" val="1"/>
              </a:ext>
            </a:extLst>
          </p:cNvPr>
          <p:cNvSpPr/>
          <p:nvPr userDrawn="1"/>
        </p:nvSpPr>
        <p:spPr>
          <a:xfrm flipH="1" flipV="1">
            <a:off x="9910516" y="4588452"/>
            <a:ext cx="2281484" cy="2269548"/>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Title 2">
            <a:extLst>
              <a:ext uri="{FF2B5EF4-FFF2-40B4-BE49-F238E27FC236}">
                <a16:creationId xmlns:a16="http://schemas.microsoft.com/office/drawing/2014/main" id="{86E48CD5-347B-4324-FD33-02D324DDB571}"/>
              </a:ext>
            </a:extLst>
          </p:cNvPr>
          <p:cNvSpPr>
            <a:spLocks noGrp="1"/>
          </p:cNvSpPr>
          <p:nvPr userDrawn="1">
            <p:ph type="title" hasCustomPrompt="1"/>
          </p:nvPr>
        </p:nvSpPr>
        <p:spPr>
          <a:xfrm>
            <a:off x="667305" y="1379047"/>
            <a:ext cx="8913982" cy="2508792"/>
          </a:xfrm>
        </p:spPr>
        <p:txBody>
          <a:bodyPr lIns="0" tIns="0" rIns="0" bIns="0">
            <a:noAutofit/>
          </a:bodyPr>
          <a:lstStyle>
            <a:lvl1pPr algn="r">
              <a:lnSpc>
                <a:spcPct val="100000"/>
              </a:lnSpc>
              <a:defRPr sz="5400"/>
            </a:lvl1pPr>
          </a:lstStyle>
          <a:p>
            <a:r>
              <a:rPr lang="en-US"/>
              <a:t>Click to edit Master title style</a:t>
            </a:r>
            <a:endParaRPr lang="en-CN"/>
          </a:p>
        </p:txBody>
      </p:sp>
      <p:sp>
        <p:nvSpPr>
          <p:cNvPr id="14" name="Subtitle 8">
            <a:extLst>
              <a:ext uri="{FF2B5EF4-FFF2-40B4-BE49-F238E27FC236}">
                <a16:creationId xmlns:a16="http://schemas.microsoft.com/office/drawing/2014/main" id="{5153DC17-0242-8E4C-6962-ED318C76B7A4}"/>
              </a:ext>
            </a:extLst>
          </p:cNvPr>
          <p:cNvSpPr>
            <a:spLocks noGrp="1"/>
          </p:cNvSpPr>
          <p:nvPr userDrawn="1">
            <p:ph type="body" sz="quarter" idx="14" hasCustomPrompt="1"/>
          </p:nvPr>
        </p:nvSpPr>
        <p:spPr>
          <a:xfrm>
            <a:off x="667305" y="4136267"/>
            <a:ext cx="8913982" cy="439606"/>
          </a:xfrm>
        </p:spPr>
        <p:txBody>
          <a:bodyPr lIns="0" tIns="0" rIns="0" bIns="0">
            <a:noAutofit/>
          </a:bodyPr>
          <a:lstStyle>
            <a:lvl1pPr marL="0" indent="0" algn="r">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6" name="Text Placeholder 10">
            <a:extLst>
              <a:ext uri="{FF2B5EF4-FFF2-40B4-BE49-F238E27FC236}">
                <a16:creationId xmlns:a16="http://schemas.microsoft.com/office/drawing/2014/main" id="{9DED0A95-69FB-B981-619F-C8F0BD1FF7D6}"/>
              </a:ext>
            </a:extLst>
          </p:cNvPr>
          <p:cNvSpPr>
            <a:spLocks noGrp="1"/>
          </p:cNvSpPr>
          <p:nvPr>
            <p:ph type="body" sz="quarter" idx="15" hasCustomPrompt="1"/>
          </p:nvPr>
        </p:nvSpPr>
        <p:spPr>
          <a:xfrm>
            <a:off x="7575703" y="5712286"/>
            <a:ext cx="2005584" cy="314757"/>
          </a:xfrm>
        </p:spPr>
        <p:txBody>
          <a:bodyPr>
            <a:normAutofit/>
          </a:bodyPr>
          <a:lstStyle>
            <a:lvl1pPr algn="r">
              <a:defRPr sz="1600"/>
            </a:lvl1pPr>
          </a:lstStyle>
          <a:p>
            <a:pPr lvl="0"/>
            <a:r>
              <a:rPr lang="en-US" altLang="zh-CN" sz="1600"/>
              <a:t>Presenter Name</a:t>
            </a:r>
            <a:endParaRPr lang="zh-CN" altLang="en-US"/>
          </a:p>
        </p:txBody>
      </p:sp>
      <p:sp>
        <p:nvSpPr>
          <p:cNvPr id="15" name="Picture Placeholder 24" descr="A modern, multi-story glass office building with a clear blue sky in the background.">
            <a:extLst>
              <a:ext uri="{FF2B5EF4-FFF2-40B4-BE49-F238E27FC236}">
                <a16:creationId xmlns:a16="http://schemas.microsoft.com/office/drawing/2014/main" id="{CEF89FC2-74BC-6AFF-62E2-5E5247C9456F}"/>
              </a:ext>
              <a:ext uri="{C183D7F6-B498-43B3-948B-1728B52AA6E4}">
                <adec:decorative xmlns:adec="http://schemas.microsoft.com/office/drawing/2017/decorative" val="0"/>
              </a:ext>
            </a:extLst>
          </p:cNvPr>
          <p:cNvSpPr>
            <a:spLocks noGrp="1"/>
          </p:cNvSpPr>
          <p:nvPr>
            <p:ph type="pic" sz="quarter" idx="18"/>
          </p:nvPr>
        </p:nvSpPr>
        <p:spPr>
          <a:xfrm>
            <a:off x="0" y="4575873"/>
            <a:ext cx="2663674" cy="2282127"/>
          </a:xfrm>
          <a:noFill/>
        </p:spPr>
        <p:txBody>
          <a:bodyPr/>
          <a:lstStyle/>
          <a:p>
            <a:endParaRPr lang="zh-CN" altLang="en-US"/>
          </a:p>
        </p:txBody>
      </p:sp>
      <p:sp>
        <p:nvSpPr>
          <p:cNvPr id="7" name="Date Placeholder 3">
            <a:extLst>
              <a:ext uri="{FF2B5EF4-FFF2-40B4-BE49-F238E27FC236}">
                <a16:creationId xmlns:a16="http://schemas.microsoft.com/office/drawing/2014/main" id="{D3B675A4-D9B6-583C-33B5-791287E060B8}"/>
              </a:ext>
            </a:extLst>
          </p:cNvPr>
          <p:cNvSpPr>
            <a:spLocks noGrp="1"/>
          </p:cNvSpPr>
          <p:nvPr>
            <p:ph type="dt" sz="half" idx="2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3" name="Footer Placeholder 4">
            <a:extLst>
              <a:ext uri="{FF2B5EF4-FFF2-40B4-BE49-F238E27FC236}">
                <a16:creationId xmlns:a16="http://schemas.microsoft.com/office/drawing/2014/main" id="{3C062E25-7E66-344C-A3E5-A5CE410A7459}"/>
              </a:ext>
            </a:extLst>
          </p:cNvPr>
          <p:cNvSpPr>
            <a:spLocks noGrp="1"/>
          </p:cNvSpPr>
          <p:nvPr>
            <p:ph type="ftr" sz="quarter" idx="19"/>
          </p:nvPr>
        </p:nvSpPr>
        <p:spPr>
          <a:xfrm>
            <a:off x="3800475" y="6400800"/>
            <a:ext cx="3657600" cy="266700"/>
          </a:xfrm>
        </p:spPr>
        <p:txBody>
          <a:bodyPr/>
          <a:lstStyle/>
          <a:p>
            <a:r>
              <a:rPr lang="en-US" dirty="0"/>
              <a:t>Sample Footer Text</a:t>
            </a:r>
          </a:p>
        </p:txBody>
      </p:sp>
      <p:sp>
        <p:nvSpPr>
          <p:cNvPr id="2" name="Slide Number Placeholder 5">
            <a:extLst>
              <a:ext uri="{FF2B5EF4-FFF2-40B4-BE49-F238E27FC236}">
                <a16:creationId xmlns:a16="http://schemas.microsoft.com/office/drawing/2014/main" id="{40A8CDE8-23F5-5E35-E043-E2792B37198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9" name="Oval 13">
            <a:extLst>
              <a:ext uri="{FF2B5EF4-FFF2-40B4-BE49-F238E27FC236}">
                <a16:creationId xmlns:a16="http://schemas.microsoft.com/office/drawing/2014/main" id="{13F359CB-6E7F-AB72-12C6-FE1FA423F3CE}"/>
              </a:ext>
              <a:ext uri="{C183D7F6-B498-43B3-948B-1728B52AA6E4}">
                <adec:decorative xmlns:adec="http://schemas.microsoft.com/office/drawing/2017/decorative" val="1"/>
              </a:ext>
            </a:extLst>
          </p:cNvPr>
          <p:cNvSpPr/>
          <p:nvPr userDrawn="1"/>
        </p:nvSpPr>
        <p:spPr>
          <a:xfrm flipV="1">
            <a:off x="9910514" y="1854780"/>
            <a:ext cx="2281486" cy="2281487"/>
          </a:xfrm>
          <a:prstGeom prst="ellipse">
            <a:avLst/>
          </a:prstGeom>
          <a:solidFill>
            <a:srgbClr val="4B5563">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3">
            <a:extLst>
              <a:ext uri="{FF2B5EF4-FFF2-40B4-BE49-F238E27FC236}">
                <a16:creationId xmlns:a16="http://schemas.microsoft.com/office/drawing/2014/main" id="{6F10E236-0BF6-76AD-46AB-3DCC71CA33EA}"/>
              </a:ext>
              <a:ext uri="{C183D7F6-B498-43B3-948B-1728B52AA6E4}">
                <adec:decorative xmlns:adec="http://schemas.microsoft.com/office/drawing/2017/decorative" val="1"/>
              </a:ext>
            </a:extLst>
          </p:cNvPr>
          <p:cNvSpPr/>
          <p:nvPr userDrawn="1"/>
        </p:nvSpPr>
        <p:spPr>
          <a:xfrm rot="16200000">
            <a:off x="0" y="-10125"/>
            <a:ext cx="2281484" cy="2281487"/>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79608214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05CB43-6584-B990-A6AF-D56EDAC943B8}"/>
              </a:ext>
              <a:ext uri="{C183D7F6-B498-43B3-948B-1728B52AA6E4}">
                <adec:decorative xmlns:adec="http://schemas.microsoft.com/office/drawing/2017/decorative" val="1"/>
              </a:ext>
            </a:extLst>
          </p:cNvPr>
          <p:cNvSpPr/>
          <p:nvPr userDrawn="1"/>
        </p:nvSpPr>
        <p:spPr>
          <a:xfrm>
            <a:off x="0" y="4576513"/>
            <a:ext cx="2281488" cy="2281488"/>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5">
            <a:extLst>
              <a:ext uri="{FF2B5EF4-FFF2-40B4-BE49-F238E27FC236}">
                <a16:creationId xmlns:a16="http://schemas.microsoft.com/office/drawing/2014/main" id="{7F36D05A-80E9-C912-631C-020FB6C7B76D}"/>
              </a:ext>
            </a:extLst>
          </p:cNvPr>
          <p:cNvSpPr>
            <a:spLocks noGrp="1"/>
          </p:cNvSpPr>
          <p:nvPr>
            <p:ph type="title" hasCustomPrompt="1"/>
          </p:nvPr>
        </p:nvSpPr>
        <p:spPr>
          <a:xfrm>
            <a:off x="3314065" y="355600"/>
            <a:ext cx="8201660" cy="2837603"/>
          </a:xfrm>
        </p:spPr>
        <p:txBody>
          <a:bodyPr lIns="0" tIns="0" rIns="0" bIns="0">
            <a:noAutofit/>
          </a:bodyPr>
          <a:lstStyle>
            <a:lvl1pPr algn="r">
              <a:defRPr sz="5400"/>
            </a:lvl1pPr>
          </a:lstStyle>
          <a:p>
            <a:r>
              <a:rPr lang="en-US"/>
              <a:t>Click to edit Master title style</a:t>
            </a:r>
            <a:endParaRPr lang="en-CN"/>
          </a:p>
        </p:txBody>
      </p:sp>
      <p:sp>
        <p:nvSpPr>
          <p:cNvPr id="10" name="Subtitle 9">
            <a:extLst>
              <a:ext uri="{FF2B5EF4-FFF2-40B4-BE49-F238E27FC236}">
                <a16:creationId xmlns:a16="http://schemas.microsoft.com/office/drawing/2014/main" id="{431E9181-3767-0683-848A-A04AD81103B4}"/>
              </a:ext>
            </a:extLst>
          </p:cNvPr>
          <p:cNvSpPr>
            <a:spLocks noGrp="1"/>
          </p:cNvSpPr>
          <p:nvPr>
            <p:ph type="body" sz="quarter" idx="14" hasCustomPrompt="1"/>
          </p:nvPr>
        </p:nvSpPr>
        <p:spPr>
          <a:xfrm>
            <a:off x="4533265" y="3429000"/>
            <a:ext cx="6982460" cy="1100727"/>
          </a:xfrm>
        </p:spPr>
        <p:txBody>
          <a:bodyPr lIns="0" tIns="0" rIns="0" bIns="0">
            <a:normAutofit/>
          </a:bodyPr>
          <a:lstStyle>
            <a:lvl1pPr marL="0" indent="0" algn="r">
              <a:lnSpc>
                <a:spcPct val="100000"/>
              </a:lnSpc>
              <a:spcBef>
                <a:spcPts val="0"/>
              </a:spcBef>
              <a:buNone/>
              <a:defRPr sz="2400"/>
            </a:lvl1pPr>
          </a:lstStyle>
          <a:p>
            <a:pPr lvl="0"/>
            <a:r>
              <a:rPr lang="en-CN"/>
              <a:t>Clikc to edit Master subtitle style</a:t>
            </a:r>
          </a:p>
        </p:txBody>
      </p:sp>
      <p:sp>
        <p:nvSpPr>
          <p:cNvPr id="8" name="Date Placeholder 3">
            <a:extLst>
              <a:ext uri="{FF2B5EF4-FFF2-40B4-BE49-F238E27FC236}">
                <a16:creationId xmlns:a16="http://schemas.microsoft.com/office/drawing/2014/main" id="{D5F2E121-23DB-EE92-5A6F-9C14E579B4B5}"/>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5" name="Footer Placeholder 4">
            <a:extLst>
              <a:ext uri="{FF2B5EF4-FFF2-40B4-BE49-F238E27FC236}">
                <a16:creationId xmlns:a16="http://schemas.microsoft.com/office/drawing/2014/main" id="{5991E89D-E6E4-4258-C5B2-951DE629946F}"/>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4" name="Slide Number Placeholder 5">
            <a:extLst>
              <a:ext uri="{FF2B5EF4-FFF2-40B4-BE49-F238E27FC236}">
                <a16:creationId xmlns:a16="http://schemas.microsoft.com/office/drawing/2014/main" id="{63B216FA-3264-2E8A-CB95-2A77936FB01F}"/>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7" name="Oval 6">
            <a:extLst>
              <a:ext uri="{FF2B5EF4-FFF2-40B4-BE49-F238E27FC236}">
                <a16:creationId xmlns:a16="http://schemas.microsoft.com/office/drawing/2014/main" id="{757C57ED-577F-5153-1162-EAF7FD333421}"/>
              </a:ext>
              <a:ext uri="{C183D7F6-B498-43B3-948B-1728B52AA6E4}">
                <adec:decorative xmlns:adec="http://schemas.microsoft.com/office/drawing/2017/decorative" val="1"/>
              </a:ext>
            </a:extLst>
          </p:cNvPr>
          <p:cNvSpPr/>
          <p:nvPr userDrawn="1"/>
        </p:nvSpPr>
        <p:spPr>
          <a:xfrm>
            <a:off x="0" y="0"/>
            <a:ext cx="2281486" cy="2281487"/>
          </a:xfrm>
          <a:prstGeom prst="ellipse">
            <a:avLst/>
          </a:prstGeom>
          <a:solidFill>
            <a:srgbClr val="4B5563">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reeform: Shape 1">
            <a:extLst>
              <a:ext uri="{FF2B5EF4-FFF2-40B4-BE49-F238E27FC236}">
                <a16:creationId xmlns:a16="http://schemas.microsoft.com/office/drawing/2014/main" id="{5ABEA6E9-B107-316F-C7B8-6EAC137922A4}"/>
              </a:ext>
              <a:ext uri="{C183D7F6-B498-43B3-948B-1728B52AA6E4}">
                <adec:decorative xmlns:adec="http://schemas.microsoft.com/office/drawing/2017/decorative" val="1"/>
              </a:ext>
            </a:extLst>
          </p:cNvPr>
          <p:cNvSpPr/>
          <p:nvPr userDrawn="1"/>
        </p:nvSpPr>
        <p:spPr>
          <a:xfrm rot="10800000" flipV="1">
            <a:off x="-1" y="2284786"/>
            <a:ext cx="2281487" cy="2291727"/>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9" name="Picture 4" descr="Train the trainers: el nuevo ciclo de Ingeniosas junto a Duoc UC –  Ingeniosas">
            <a:extLst>
              <a:ext uri="{FF2B5EF4-FFF2-40B4-BE49-F238E27FC236}">
                <a16:creationId xmlns:a16="http://schemas.microsoft.com/office/drawing/2014/main" id="{8D883341-DEE2-09D9-EEF8-30A6EA35980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54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537B8F7-E751-7CEB-6DD9-B42C2FD723C2}"/>
              </a:ext>
              <a:ext uri="{C183D7F6-B498-43B3-948B-1728B52AA6E4}">
                <adec:decorative xmlns:adec="http://schemas.microsoft.com/office/drawing/2017/decorative" val="1"/>
              </a:ext>
            </a:extLst>
          </p:cNvPr>
          <p:cNvSpPr/>
          <p:nvPr userDrawn="1"/>
        </p:nvSpPr>
        <p:spPr>
          <a:xfrm flipH="1">
            <a:off x="0" y="4576513"/>
            <a:ext cx="2281488" cy="2281488"/>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5">
            <a:extLst>
              <a:ext uri="{FF2B5EF4-FFF2-40B4-BE49-F238E27FC236}">
                <a16:creationId xmlns:a16="http://schemas.microsoft.com/office/drawing/2014/main" id="{F57799BE-E2E8-5386-4E50-78667C4C3B5E}"/>
              </a:ext>
            </a:extLst>
          </p:cNvPr>
          <p:cNvSpPr>
            <a:spLocks noGrp="1"/>
          </p:cNvSpPr>
          <p:nvPr>
            <p:ph type="title" hasCustomPrompt="1"/>
          </p:nvPr>
        </p:nvSpPr>
        <p:spPr>
          <a:xfrm>
            <a:off x="3314065" y="404784"/>
            <a:ext cx="8201660" cy="2837603"/>
          </a:xfrm>
        </p:spPr>
        <p:txBody>
          <a:bodyPr lIns="0" tIns="0" rIns="0" bIns="0">
            <a:noAutofit/>
          </a:bodyPr>
          <a:lstStyle>
            <a:lvl1pPr algn="r">
              <a:defRPr sz="5400"/>
            </a:lvl1pPr>
          </a:lstStyle>
          <a:p>
            <a:r>
              <a:rPr lang="en-US"/>
              <a:t>Click to edit Master title style</a:t>
            </a:r>
            <a:endParaRPr lang="en-CN"/>
          </a:p>
        </p:txBody>
      </p:sp>
      <p:sp>
        <p:nvSpPr>
          <p:cNvPr id="9" name="Subtitle 9">
            <a:extLst>
              <a:ext uri="{FF2B5EF4-FFF2-40B4-BE49-F238E27FC236}">
                <a16:creationId xmlns:a16="http://schemas.microsoft.com/office/drawing/2014/main" id="{2C3C4BD9-EA24-4419-395F-2ED13A13051F}"/>
              </a:ext>
            </a:extLst>
          </p:cNvPr>
          <p:cNvSpPr>
            <a:spLocks noGrp="1"/>
          </p:cNvSpPr>
          <p:nvPr>
            <p:ph type="body" sz="quarter" idx="14" hasCustomPrompt="1"/>
          </p:nvPr>
        </p:nvSpPr>
        <p:spPr>
          <a:xfrm>
            <a:off x="4533265" y="3429000"/>
            <a:ext cx="6982460" cy="1100727"/>
          </a:xfrm>
        </p:spPr>
        <p:txBody>
          <a:bodyPr lIns="0" tIns="0" rIns="0" bIns="0">
            <a:noAutofit/>
          </a:bodyPr>
          <a:lstStyle>
            <a:lvl1pPr marL="0" indent="0" algn="r">
              <a:lnSpc>
                <a:spcPct val="100000"/>
              </a:lnSpc>
              <a:spcBef>
                <a:spcPts val="0"/>
              </a:spcBef>
              <a:buNone/>
              <a:defRPr sz="2400"/>
            </a:lvl1pPr>
          </a:lstStyle>
          <a:p>
            <a:pPr lvl="0"/>
            <a:r>
              <a:rPr lang="en-CN"/>
              <a:t>Clikc to edit Master subtitle style</a:t>
            </a:r>
          </a:p>
        </p:txBody>
      </p:sp>
      <p:sp>
        <p:nvSpPr>
          <p:cNvPr id="13" name="Date Placeholder 3">
            <a:extLst>
              <a:ext uri="{FF2B5EF4-FFF2-40B4-BE49-F238E27FC236}">
                <a16:creationId xmlns:a16="http://schemas.microsoft.com/office/drawing/2014/main" id="{5B1E7BAB-714E-16DE-838B-DD3C94444791}"/>
              </a:ext>
            </a:extLst>
          </p:cNvPr>
          <p:cNvSpPr>
            <a:spLocks noGrp="1"/>
          </p:cNvSpPr>
          <p:nvPr>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12" name="Footer Placeholder 4">
            <a:extLst>
              <a:ext uri="{FF2B5EF4-FFF2-40B4-BE49-F238E27FC236}">
                <a16:creationId xmlns:a16="http://schemas.microsoft.com/office/drawing/2014/main" id="{0300E782-589F-8882-4679-6D4626FE09FE}"/>
              </a:ext>
            </a:extLst>
          </p:cNvPr>
          <p:cNvSpPr>
            <a:spLocks noGrp="1"/>
          </p:cNvSpPr>
          <p:nvPr>
            <p:ph type="ftr" sz="quarter" idx="11"/>
          </p:nvPr>
        </p:nvSpPr>
        <p:spPr>
          <a:xfrm>
            <a:off x="3800475" y="6400800"/>
            <a:ext cx="3657600" cy="266700"/>
          </a:xfrm>
        </p:spPr>
        <p:txBody>
          <a:bodyPr/>
          <a:lstStyle/>
          <a:p>
            <a:r>
              <a:rPr lang="en-US" dirty="0"/>
              <a:t>Sample Footer Text</a:t>
            </a:r>
          </a:p>
        </p:txBody>
      </p:sp>
      <p:sp>
        <p:nvSpPr>
          <p:cNvPr id="11" name="Slide Number Placeholder 5">
            <a:extLst>
              <a:ext uri="{FF2B5EF4-FFF2-40B4-BE49-F238E27FC236}">
                <a16:creationId xmlns:a16="http://schemas.microsoft.com/office/drawing/2014/main" id="{96AEB95B-6A8F-4EAD-1687-68BF0E2ADDB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3" name="Freeform: Shape 1">
            <a:extLst>
              <a:ext uri="{FF2B5EF4-FFF2-40B4-BE49-F238E27FC236}">
                <a16:creationId xmlns:a16="http://schemas.microsoft.com/office/drawing/2014/main" id="{76378701-6465-5DA7-D893-B28EDACEEB3C}"/>
              </a:ext>
              <a:ext uri="{C183D7F6-B498-43B3-948B-1728B52AA6E4}">
                <adec:decorative xmlns:adec="http://schemas.microsoft.com/office/drawing/2017/decorative" val="1"/>
              </a:ext>
            </a:extLst>
          </p:cNvPr>
          <p:cNvSpPr/>
          <p:nvPr userDrawn="1"/>
        </p:nvSpPr>
        <p:spPr>
          <a:xfrm rot="5400000" flipH="1" flipV="1">
            <a:off x="2" y="2284786"/>
            <a:ext cx="2281487" cy="2291727"/>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Oval 6">
            <a:extLst>
              <a:ext uri="{FF2B5EF4-FFF2-40B4-BE49-F238E27FC236}">
                <a16:creationId xmlns:a16="http://schemas.microsoft.com/office/drawing/2014/main" id="{0A5B844E-3667-B2D2-8C28-BCDE9C01DC22}"/>
              </a:ext>
              <a:ext uri="{C183D7F6-B498-43B3-948B-1728B52AA6E4}">
                <adec:decorative xmlns:adec="http://schemas.microsoft.com/office/drawing/2017/decorative" val="1"/>
              </a:ext>
            </a:extLst>
          </p:cNvPr>
          <p:cNvSpPr/>
          <p:nvPr userDrawn="1"/>
        </p:nvSpPr>
        <p:spPr>
          <a:xfrm>
            <a:off x="3" y="0"/>
            <a:ext cx="2281486" cy="2281487"/>
          </a:xfrm>
          <a:prstGeom prst="ellipse">
            <a:avLst/>
          </a:prstGeom>
          <a:solidFill>
            <a:srgbClr val="4B55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876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5" name="Freeform: Shape 1">
            <a:extLst>
              <a:ext uri="{FF2B5EF4-FFF2-40B4-BE49-F238E27FC236}">
                <a16:creationId xmlns:a16="http://schemas.microsoft.com/office/drawing/2014/main" id="{C9D17E65-B7F6-BBA0-5C0A-13E21E39A360}"/>
              </a:ext>
              <a:ext uri="{C183D7F6-B498-43B3-948B-1728B52AA6E4}">
                <adec:decorative xmlns:adec="http://schemas.microsoft.com/office/drawing/2017/decorative" val="1"/>
              </a:ext>
            </a:extLst>
          </p:cNvPr>
          <p:cNvSpPr/>
          <p:nvPr userDrawn="1"/>
        </p:nvSpPr>
        <p:spPr>
          <a:xfrm flipV="1">
            <a:off x="7693132" y="2338938"/>
            <a:ext cx="4498868" cy="4519061"/>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rgbClr val="4B5563">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Rectangle 2">
            <a:extLst>
              <a:ext uri="{FF2B5EF4-FFF2-40B4-BE49-F238E27FC236}">
                <a16:creationId xmlns:a16="http://schemas.microsoft.com/office/drawing/2014/main" id="{ECA2531A-F5B4-E8B8-D412-65D3B1F33305}"/>
              </a:ext>
              <a:ext uri="{C183D7F6-B498-43B3-948B-1728B52AA6E4}">
                <adec:decorative xmlns:adec="http://schemas.microsoft.com/office/drawing/2017/decorative" val="1"/>
              </a:ext>
            </a:extLst>
          </p:cNvPr>
          <p:cNvSpPr/>
          <p:nvPr userDrawn="1"/>
        </p:nvSpPr>
        <p:spPr>
          <a:xfrm>
            <a:off x="0" y="4899756"/>
            <a:ext cx="1958243" cy="1958243"/>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5">
            <a:extLst>
              <a:ext uri="{FF2B5EF4-FFF2-40B4-BE49-F238E27FC236}">
                <a16:creationId xmlns:a16="http://schemas.microsoft.com/office/drawing/2014/main" id="{CE797FB8-5B85-3C23-4767-E540B7810CAB}"/>
              </a:ext>
            </a:extLst>
          </p:cNvPr>
          <p:cNvSpPr>
            <a:spLocks noGrp="1"/>
          </p:cNvSpPr>
          <p:nvPr>
            <p:ph type="title" hasCustomPrompt="1"/>
          </p:nvPr>
        </p:nvSpPr>
        <p:spPr>
          <a:xfrm>
            <a:off x="1995170" y="355600"/>
            <a:ext cx="8201660" cy="2837603"/>
          </a:xfrm>
        </p:spPr>
        <p:txBody>
          <a:bodyPr lIns="0" tIns="0" rIns="0" bIns="0">
            <a:noAutofit/>
          </a:bodyPr>
          <a:lstStyle>
            <a:lvl1pPr algn="ctr">
              <a:defRPr sz="5400"/>
            </a:lvl1pPr>
          </a:lstStyle>
          <a:p>
            <a:r>
              <a:rPr lang="en-US"/>
              <a:t>Click to edit Master title style</a:t>
            </a:r>
            <a:endParaRPr lang="en-CN"/>
          </a:p>
        </p:txBody>
      </p:sp>
      <p:sp>
        <p:nvSpPr>
          <p:cNvPr id="2" name="Subtitle 9">
            <a:extLst>
              <a:ext uri="{FF2B5EF4-FFF2-40B4-BE49-F238E27FC236}">
                <a16:creationId xmlns:a16="http://schemas.microsoft.com/office/drawing/2014/main" id="{D5D77306-9032-C768-9BC4-5AB9875D5F39}"/>
              </a:ext>
            </a:extLst>
          </p:cNvPr>
          <p:cNvSpPr>
            <a:spLocks noGrp="1"/>
          </p:cNvSpPr>
          <p:nvPr>
            <p:ph type="body" sz="quarter" idx="14" hasCustomPrompt="1"/>
          </p:nvPr>
        </p:nvSpPr>
        <p:spPr>
          <a:xfrm>
            <a:off x="2604770" y="3475786"/>
            <a:ext cx="6982460" cy="1100727"/>
          </a:xfrm>
        </p:spPr>
        <p:txBody>
          <a:bodyPr lIns="0" tIns="0" rIns="0" bIns="0">
            <a:noAutofit/>
          </a:bodyPr>
          <a:lstStyle>
            <a:lvl1pPr marL="0" indent="0" algn="ctr">
              <a:lnSpc>
                <a:spcPct val="100000"/>
              </a:lnSpc>
              <a:spcBef>
                <a:spcPts val="0"/>
              </a:spcBef>
              <a:buNone/>
              <a:defRPr sz="2400"/>
            </a:lvl1pPr>
          </a:lstStyle>
          <a:p>
            <a:pPr lvl="0"/>
            <a:r>
              <a:rPr lang="en-CN"/>
              <a:t>Clikc to edit Master subtitle style</a:t>
            </a:r>
          </a:p>
        </p:txBody>
      </p:sp>
      <p:sp>
        <p:nvSpPr>
          <p:cNvPr id="11" name="Date Placeholder 3">
            <a:extLst>
              <a:ext uri="{FF2B5EF4-FFF2-40B4-BE49-F238E27FC236}">
                <a16:creationId xmlns:a16="http://schemas.microsoft.com/office/drawing/2014/main" id="{BDE02714-7C27-8D41-51B3-A9C407DB9B4F}"/>
              </a:ext>
            </a:extLst>
          </p:cNvPr>
          <p:cNvSpPr>
            <a:spLocks noGrp="1"/>
          </p:cNvSpPr>
          <p:nvPr userDrawn="1">
            <p:ph type="dt" sz="half" idx="10"/>
          </p:nvPr>
        </p:nvSpPr>
        <p:spPr>
          <a:xfrm>
            <a:off x="657225" y="6400800"/>
            <a:ext cx="2743200" cy="266700"/>
          </a:xfrm>
        </p:spPr>
        <p:txBody>
          <a:bodyPr/>
          <a:lstStyle/>
          <a:p>
            <a:r>
              <a:rPr lang="en-US" altLang="zh-CN" dirty="0"/>
              <a:t>03/10/2025</a:t>
            </a:r>
            <a:fld id="{4D63035D-22A0-4334-A9AE-2457016C8B47}" type="datetime1">
              <a:rPr lang="en-US" smtClean="0"/>
              <a:t>6/16/2025</a:t>
            </a:fld>
            <a:endParaRPr lang="en-US" dirty="0"/>
          </a:p>
        </p:txBody>
      </p:sp>
      <p:sp>
        <p:nvSpPr>
          <p:cNvPr id="10" name="Footer Placeholder 4">
            <a:extLst>
              <a:ext uri="{FF2B5EF4-FFF2-40B4-BE49-F238E27FC236}">
                <a16:creationId xmlns:a16="http://schemas.microsoft.com/office/drawing/2014/main" id="{CDA94B75-E618-5656-FC34-228692F1BC8F}"/>
              </a:ext>
            </a:extLst>
          </p:cNvPr>
          <p:cNvSpPr>
            <a:spLocks noGrp="1"/>
          </p:cNvSpPr>
          <p:nvPr userDrawn="1">
            <p:ph type="ftr" sz="quarter" idx="11"/>
          </p:nvPr>
        </p:nvSpPr>
        <p:spPr>
          <a:xfrm>
            <a:off x="3800475" y="6400800"/>
            <a:ext cx="3657600" cy="266700"/>
          </a:xfrm>
        </p:spPr>
        <p:txBody>
          <a:bodyPr/>
          <a:lstStyle/>
          <a:p>
            <a:r>
              <a:rPr lang="en-US" dirty="0"/>
              <a:t>Sample Footer Text</a:t>
            </a:r>
          </a:p>
        </p:txBody>
      </p:sp>
      <p:sp>
        <p:nvSpPr>
          <p:cNvPr id="9" name="Slide Number Placeholder 5">
            <a:extLst>
              <a:ext uri="{FF2B5EF4-FFF2-40B4-BE49-F238E27FC236}">
                <a16:creationId xmlns:a16="http://schemas.microsoft.com/office/drawing/2014/main" id="{7827BC14-D194-8A9A-DE2E-F8CA4D63521D}"/>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‹Nº›</a:t>
            </a:fld>
            <a:endParaRPr lang="en-US" dirty="0"/>
          </a:p>
        </p:txBody>
      </p:sp>
      <p:sp>
        <p:nvSpPr>
          <p:cNvPr id="6" name="Oval 6">
            <a:extLst>
              <a:ext uri="{FF2B5EF4-FFF2-40B4-BE49-F238E27FC236}">
                <a16:creationId xmlns:a16="http://schemas.microsoft.com/office/drawing/2014/main" id="{86971F90-0FB8-A46A-78E4-2016819D6C67}"/>
              </a:ext>
              <a:ext uri="{C183D7F6-B498-43B3-948B-1728B52AA6E4}">
                <adec:decorative xmlns:adec="http://schemas.microsoft.com/office/drawing/2017/decorative" val="1"/>
              </a:ext>
            </a:extLst>
          </p:cNvPr>
          <p:cNvSpPr/>
          <p:nvPr userDrawn="1"/>
        </p:nvSpPr>
        <p:spPr>
          <a:xfrm>
            <a:off x="0" y="2935704"/>
            <a:ext cx="1958241" cy="1958242"/>
          </a:xfrm>
          <a:prstGeom prst="ellipse">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98216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128587"/>
            <a:ext cx="10858500" cy="900112"/>
          </a:xfrm>
          <a:prstGeom prst="rect">
            <a:avLst/>
          </a:prstGeom>
        </p:spPr>
        <p:txBody>
          <a:bodyPr vert="horz" lIns="0" tIns="0" rIns="0" bIns="0" rtlCol="0" anchor="b">
            <a:normAutofit/>
          </a:bodyPr>
          <a:lstStyle/>
          <a:p>
            <a:r>
              <a:rPr lang="en-US" sz="1311"/>
              <a:t>Click to edit Master title style</a:t>
            </a:r>
          </a:p>
        </p:txBody>
      </p:sp>
      <p:sp>
        <p:nvSpPr>
          <p:cNvPr id="3" name="Text Placeholder 2"/>
          <p:cNvSpPr>
            <a:spLocks noGrp="1"/>
          </p:cNvSpPr>
          <p:nvPr>
            <p:ph type="body" idx="1"/>
          </p:nvPr>
        </p:nvSpPr>
        <p:spPr>
          <a:xfrm>
            <a:off x="660400" y="1130300"/>
            <a:ext cx="10858500" cy="5003800"/>
          </a:xfrm>
          <a:prstGeom prst="rect">
            <a:avLst/>
          </a:prstGeom>
        </p:spPr>
        <p:txBody>
          <a:bodyPr vert="horz" lIns="0" tIns="0" rIns="0" bIns="0" rtlCol="0">
            <a:normAutofit/>
          </a:bodyPr>
          <a:lstStyle/>
          <a:p>
            <a:pPr lvl="0"/>
            <a:r>
              <a:rPr lang="en-US" sz="1311"/>
              <a:t>Click to edit Master text styles</a:t>
            </a:r>
            <a:endParaRPr lang="en-US"/>
          </a:p>
          <a:p>
            <a:pPr lvl="1"/>
            <a:r>
              <a:rPr lang="en-US" sz="1311"/>
              <a:t>Second level</a:t>
            </a:r>
          </a:p>
          <a:p>
            <a:pPr lvl="2"/>
            <a:r>
              <a:rPr lang="en-US" sz="1311"/>
              <a:t>Third level</a:t>
            </a:r>
          </a:p>
          <a:p>
            <a:pPr lvl="3"/>
            <a:r>
              <a:rPr lang="en-US" sz="1311"/>
              <a:t>Fourth level</a:t>
            </a:r>
          </a:p>
          <a:p>
            <a:pPr lvl="4"/>
            <a:r>
              <a:rPr lang="en-US" sz="1311"/>
              <a:t>Fifth level</a:t>
            </a:r>
          </a:p>
        </p:txBody>
      </p:sp>
      <p:sp>
        <p:nvSpPr>
          <p:cNvPr id="4" name="Slide Number Placeholder 6">
            <a:extLst>
              <a:ext uri="{FF2B5EF4-FFF2-40B4-BE49-F238E27FC236}">
                <a16:creationId xmlns:a16="http://schemas.microsoft.com/office/drawing/2014/main" id="{2D17ED90-CB91-6261-AB30-D74BC9BCE17E}"/>
              </a:ext>
            </a:extLst>
          </p:cNvPr>
          <p:cNvSpPr>
            <a:spLocks noGrp="1"/>
          </p:cNvSpPr>
          <p:nvPr>
            <p:ph type="sldNum" sz="quarter" idx="4"/>
          </p:nvPr>
        </p:nvSpPr>
        <p:spPr>
          <a:xfrm>
            <a:off x="7858125" y="6400800"/>
            <a:ext cx="3657600" cy="266700"/>
          </a:xfrm>
        </p:spPr>
        <p:txBody>
          <a:bodyPr/>
          <a:lstStyle>
            <a:lvl1pPr algn="r">
              <a:defRPr sz="1400"/>
            </a:lvl1pPr>
          </a:lstStyle>
          <a:p>
            <a:fld id="{CC057153-B650-4DEB-B370-79DDCFDCE934}" type="slidenum">
              <a:rPr lang="en-US" smtClean="0"/>
              <a:pPr/>
              <a:t>‹Nº›</a:t>
            </a:fld>
            <a:endParaRPr lang="en-US" dirty="0"/>
          </a:p>
        </p:txBody>
      </p:sp>
      <p:sp>
        <p:nvSpPr>
          <p:cNvPr id="5" name="Footer Placeholder 5">
            <a:extLst>
              <a:ext uri="{FF2B5EF4-FFF2-40B4-BE49-F238E27FC236}">
                <a16:creationId xmlns:a16="http://schemas.microsoft.com/office/drawing/2014/main" id="{142388CC-2E65-D68D-4447-8A8F96450C68}"/>
              </a:ext>
            </a:extLst>
          </p:cNvPr>
          <p:cNvSpPr>
            <a:spLocks noGrp="1"/>
          </p:cNvSpPr>
          <p:nvPr>
            <p:ph type="ftr" sz="quarter" idx="3"/>
          </p:nvPr>
        </p:nvSpPr>
        <p:spPr>
          <a:xfrm>
            <a:off x="3800475" y="6400800"/>
            <a:ext cx="3657600" cy="266700"/>
          </a:xfrm>
        </p:spPr>
        <p:txBody>
          <a:bodyPr/>
          <a:lstStyle>
            <a:lvl1pPr algn="ctr">
              <a:defRPr sz="1400"/>
            </a:lvl1pPr>
          </a:lstStyle>
          <a:p>
            <a:r>
              <a:rPr lang="en-US" dirty="0"/>
              <a:t>Sample Footer Text</a:t>
            </a:r>
          </a:p>
        </p:txBody>
      </p:sp>
      <p:sp>
        <p:nvSpPr>
          <p:cNvPr id="6" name="Date Placeholder 4">
            <a:extLst>
              <a:ext uri="{FF2B5EF4-FFF2-40B4-BE49-F238E27FC236}">
                <a16:creationId xmlns:a16="http://schemas.microsoft.com/office/drawing/2014/main" id="{694092E3-4CDD-E5DF-7DEB-51B0DF89861B}"/>
              </a:ext>
            </a:extLst>
          </p:cNvPr>
          <p:cNvSpPr>
            <a:spLocks noGrp="1"/>
          </p:cNvSpPr>
          <p:nvPr>
            <p:ph type="dt" sz="half" idx="2"/>
          </p:nvPr>
        </p:nvSpPr>
        <p:spPr>
          <a:xfrm>
            <a:off x="657225" y="6400800"/>
            <a:ext cx="2743200" cy="266700"/>
          </a:xfrm>
        </p:spPr>
        <p:txBody>
          <a:bodyPr/>
          <a:lstStyle>
            <a:lvl1pPr>
              <a:defRPr sz="1400"/>
            </a:lvl1pPr>
          </a:lstStyle>
          <a:p>
            <a:fld id="{12DB3EA1-DD0C-4B8D-8364-52024B4530F1}" type="datetime1">
              <a:rPr lang="en-US" smtClean="0"/>
              <a:pPr/>
              <a:t>6/16/2025</a:t>
            </a:fld>
            <a:endParaRPr lang="en-US" dirty="0"/>
          </a:p>
        </p:txBody>
      </p:sp>
      <p:pic>
        <p:nvPicPr>
          <p:cNvPr id="7" name="Picture 4" descr="Train the trainers: el nuevo ciclo de Ingeniosas junto a Duoc UC –  Ingeniosas">
            <a:extLst>
              <a:ext uri="{FF2B5EF4-FFF2-40B4-BE49-F238E27FC236}">
                <a16:creationId xmlns:a16="http://schemas.microsoft.com/office/drawing/2014/main" id="{4BAE57FC-25DE-86FC-583B-275E39210E40}"/>
              </a:ext>
            </a:extLst>
          </p:cNvPr>
          <p:cNvPicPr>
            <a:picLocks noChangeAspect="1" noChangeArrowheads="1"/>
          </p:cNvPicPr>
          <p:nvPr userDrawn="1"/>
        </p:nvPicPr>
        <p:blipFill rotWithShape="1">
          <a:blip r:embed="rId60">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650" r:id="rId5"/>
    <p:sldLayoutId id="2147483711" r:id="rId6"/>
    <p:sldLayoutId id="2147483654" r:id="rId7"/>
    <p:sldLayoutId id="2147483758" r:id="rId8"/>
    <p:sldLayoutId id="2147483759" r:id="rId9"/>
    <p:sldLayoutId id="2147483705" r:id="rId10"/>
    <p:sldLayoutId id="21474837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756" r:id="rId40"/>
    <p:sldLayoutId id="2147483757" r:id="rId41"/>
    <p:sldLayoutId id="2147483693" r:id="rId42"/>
    <p:sldLayoutId id="2147483694" r:id="rId43"/>
    <p:sldLayoutId id="2147483695" r:id="rId44"/>
    <p:sldLayoutId id="2147483696" r:id="rId45"/>
    <p:sldLayoutId id="2147483697" r:id="rId46"/>
    <p:sldLayoutId id="2147483698" r:id="rId47"/>
    <p:sldLayoutId id="2147483763" r:id="rId48"/>
    <p:sldLayoutId id="2147483760" r:id="rId49"/>
    <p:sldLayoutId id="2147483699" r:id="rId50"/>
    <p:sldLayoutId id="2147483762" r:id="rId51"/>
    <p:sldLayoutId id="2147483761" r:id="rId52"/>
    <p:sldLayoutId id="2147483700" r:id="rId53"/>
    <p:sldLayoutId id="2147483701" r:id="rId54"/>
    <p:sldLayoutId id="2147483702" r:id="rId55"/>
    <p:sldLayoutId id="2147483703" r:id="rId56"/>
    <p:sldLayoutId id="2147483704" r:id="rId57"/>
    <p:sldLayoutId id="2147483661" r:id="rId58"/>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0.xml"/><Relationship Id="rId1" Type="http://schemas.openxmlformats.org/officeDocument/2006/relationships/slideLayout" Target="../slideLayouts/slideLayout30.xml"/><Relationship Id="rId5" Type="http://schemas.openxmlformats.org/officeDocument/2006/relationships/image" Target="../media/image37.sv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1.xml"/><Relationship Id="rId5" Type="http://schemas.openxmlformats.org/officeDocument/2006/relationships/image" Target="../media/image44.sv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49.xml"/><Relationship Id="rId4" Type="http://schemas.openxmlformats.org/officeDocument/2006/relationships/image" Target="../media/image48.sv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50.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23.svg"/></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46.xml"/><Relationship Id="rId6" Type="http://schemas.openxmlformats.org/officeDocument/2006/relationships/image" Target="../media/image23.png"/><Relationship Id="rId5" Type="http://schemas.openxmlformats.org/officeDocument/2006/relationships/customXml" Target="../ink/ink2.xml"/><Relationship Id="rId4" Type="http://schemas.openxmlformats.org/officeDocument/2006/relationships/image" Target="../media/image220.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8.xml"/><Relationship Id="rId4" Type="http://schemas.openxmlformats.org/officeDocument/2006/relationships/image" Target="../media/image2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Placeholder 5">
            <a:extLst>
              <a:ext uri="{FF2B5EF4-FFF2-40B4-BE49-F238E27FC236}">
                <a16:creationId xmlns:a16="http://schemas.microsoft.com/office/drawing/2014/main" id="{ACC83394-C51A-46B8-5282-9F054A03F9CF}"/>
              </a:ext>
            </a:extLst>
          </p:cNvPr>
          <p:cNvSpPr>
            <a:spLocks noGrp="1"/>
          </p:cNvSpPr>
          <p:nvPr>
            <p:ph type="body" sz="quarter" idx="14"/>
          </p:nvPr>
        </p:nvSpPr>
        <p:spPr>
          <a:xfrm>
            <a:off x="2012886" y="4546980"/>
            <a:ext cx="9202661" cy="439606"/>
          </a:xfrm>
        </p:spPr>
        <p:txBody>
          <a:bodyPr vert="horz" lIns="0" tIns="0" rIns="0" bIns="0" rtlCol="0" anchor="t">
            <a:noAutofit/>
          </a:bodyPr>
          <a:lstStyle/>
          <a:p>
            <a:pPr algn="ctr"/>
            <a:r>
              <a:rPr lang="es-CL" b="1" noProof="0" dirty="0"/>
              <a:t>Gestor de Ordenes de Trabajo en Mecánica Industrial</a:t>
            </a:r>
          </a:p>
        </p:txBody>
      </p:sp>
      <p:sp>
        <p:nvSpPr>
          <p:cNvPr id="26" name="Content Placeholder 11">
            <a:extLst>
              <a:ext uri="{FF2B5EF4-FFF2-40B4-BE49-F238E27FC236}">
                <a16:creationId xmlns:a16="http://schemas.microsoft.com/office/drawing/2014/main" id="{78848326-E9CB-FC78-81AD-3AFB2C215C56}"/>
              </a:ext>
            </a:extLst>
          </p:cNvPr>
          <p:cNvSpPr>
            <a:spLocks noGrp="1"/>
          </p:cNvSpPr>
          <p:nvPr>
            <p:ph type="body" sz="quarter" idx="15" hasCustomPrompt="1"/>
          </p:nvPr>
        </p:nvSpPr>
        <p:spPr>
          <a:xfrm>
            <a:off x="4985359" y="5460153"/>
            <a:ext cx="7206641" cy="565410"/>
          </a:xfrm>
        </p:spPr>
        <p:txBody>
          <a:bodyPr lIns="0" tIns="0" rIns="0" bIns="0">
            <a:noAutofit/>
          </a:bodyPr>
          <a:lstStyle>
            <a:lvl1pPr marL="0" indent="0" algn="l">
              <a:lnSpc>
                <a:spcPct val="120000"/>
              </a:lnSpc>
              <a:buNone/>
              <a:defRPr sz="1600">
                <a:solidFill>
                  <a:schemeClr val="tx1"/>
                </a:solidFill>
                <a:latin typeface="+mn-lt"/>
              </a:defRPr>
            </a:lvl1pPr>
          </a:lstStyle>
          <a:p>
            <a:pPr lvl="0"/>
            <a:r>
              <a:rPr lang="es-CL" sz="2400" b="1" noProof="0" dirty="0"/>
              <a:t>Docentes</a:t>
            </a:r>
            <a:r>
              <a:rPr lang="es-CL" sz="2400" noProof="0" dirty="0"/>
              <a:t>: Juan Pablo Mellado &amp; Mabel Herrera</a:t>
            </a:r>
          </a:p>
        </p:txBody>
      </p:sp>
      <p:pic>
        <p:nvPicPr>
          <p:cNvPr id="9" name="Gráfico 8">
            <a:extLst>
              <a:ext uri="{FF2B5EF4-FFF2-40B4-BE49-F238E27FC236}">
                <a16:creationId xmlns:a16="http://schemas.microsoft.com/office/drawing/2014/main" id="{EF4B3ABA-AE06-E3A4-BC6C-E08F59A936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0376" y="2149148"/>
            <a:ext cx="9367682" cy="230124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2848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412E0-E22E-5BD3-D248-478F859822B0}"/>
              </a:ext>
            </a:extLst>
          </p:cNvPr>
          <p:cNvSpPr>
            <a:spLocks noGrp="1"/>
          </p:cNvSpPr>
          <p:nvPr>
            <p:ph type="title"/>
          </p:nvPr>
        </p:nvSpPr>
        <p:spPr>
          <a:xfrm>
            <a:off x="2572301" y="987793"/>
            <a:ext cx="7047397" cy="700408"/>
          </a:xfrm>
        </p:spPr>
        <p:txBody>
          <a:bodyPr>
            <a:noAutofit/>
          </a:bodyPr>
          <a:lstStyle/>
          <a:p>
            <a:pPr algn="ctr"/>
            <a:r>
              <a:rPr lang="es-CL" sz="4600" noProof="0" dirty="0"/>
              <a:t>Tecnología </a:t>
            </a:r>
            <a:r>
              <a:rPr lang="es-CL" sz="4600" dirty="0"/>
              <a:t>Utilizada</a:t>
            </a:r>
            <a:endParaRPr lang="es-CL" sz="4600" noProof="0" dirty="0"/>
          </a:p>
        </p:txBody>
      </p:sp>
      <p:pic>
        <p:nvPicPr>
          <p:cNvPr id="4" name="Imagen 3" descr="Archivo:PHP-logo.svg - Wikipedia, la enciclopedia libre">
            <a:extLst>
              <a:ext uri="{FF2B5EF4-FFF2-40B4-BE49-F238E27FC236}">
                <a16:creationId xmlns:a16="http://schemas.microsoft.com/office/drawing/2014/main" id="{1171B4F6-134E-3D87-E9E9-4908327ECB25}"/>
              </a:ext>
            </a:extLst>
          </p:cNvPr>
          <p:cNvPicPr>
            <a:picLocks noChangeAspect="1"/>
          </p:cNvPicPr>
          <p:nvPr/>
        </p:nvPicPr>
        <p:blipFill>
          <a:blip r:embed="rId3"/>
          <a:stretch>
            <a:fillRect/>
          </a:stretch>
        </p:blipFill>
        <p:spPr>
          <a:xfrm>
            <a:off x="854243" y="3491081"/>
            <a:ext cx="2743198" cy="1479827"/>
          </a:xfrm>
          <a:prstGeom prst="rect">
            <a:avLst/>
          </a:prstGeom>
        </p:spPr>
      </p:pic>
      <p:pic>
        <p:nvPicPr>
          <p:cNvPr id="6" name="Gráfico 5" descr="Laravel Logo">
            <a:extLst>
              <a:ext uri="{FF2B5EF4-FFF2-40B4-BE49-F238E27FC236}">
                <a16:creationId xmlns:a16="http://schemas.microsoft.com/office/drawing/2014/main" id="{75F9459E-D0AA-BE0B-1F2E-9B0ED446AA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21505" y="3309934"/>
            <a:ext cx="4948988" cy="1855490"/>
          </a:xfrm>
          <a:prstGeom prst="rect">
            <a:avLst/>
          </a:prstGeom>
        </p:spPr>
      </p:pic>
      <p:pic>
        <p:nvPicPr>
          <p:cNvPr id="7" name="Imagen 6" descr="MySQL Logo PNG Transparent &amp; SVG Vector - Freebie Supply">
            <a:extLst>
              <a:ext uri="{FF2B5EF4-FFF2-40B4-BE49-F238E27FC236}">
                <a16:creationId xmlns:a16="http://schemas.microsoft.com/office/drawing/2014/main" id="{4318F8FA-84C3-7C02-25F5-A3528A2D7858}"/>
              </a:ext>
            </a:extLst>
          </p:cNvPr>
          <p:cNvPicPr>
            <a:picLocks noChangeAspect="1"/>
          </p:cNvPicPr>
          <p:nvPr/>
        </p:nvPicPr>
        <p:blipFill>
          <a:blip r:embed="rId6"/>
          <a:stretch>
            <a:fillRect/>
          </a:stretch>
        </p:blipFill>
        <p:spPr>
          <a:xfrm>
            <a:off x="8768347" y="2859395"/>
            <a:ext cx="2743200" cy="2743200"/>
          </a:xfrm>
          <a:prstGeom prst="rect">
            <a:avLst/>
          </a:prstGeom>
        </p:spPr>
      </p:pic>
      <p:sp>
        <p:nvSpPr>
          <p:cNvPr id="8" name="CuadroTexto 7">
            <a:extLst>
              <a:ext uri="{FF2B5EF4-FFF2-40B4-BE49-F238E27FC236}">
                <a16:creationId xmlns:a16="http://schemas.microsoft.com/office/drawing/2014/main" id="{33B88105-159C-2A22-5B0C-C4270547F300}"/>
              </a:ext>
            </a:extLst>
          </p:cNvPr>
          <p:cNvSpPr txBox="1"/>
          <p:nvPr/>
        </p:nvSpPr>
        <p:spPr>
          <a:xfrm>
            <a:off x="1027887" y="2216466"/>
            <a:ext cx="274319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CL" sz="2400" b="1" u="sng" noProof="0" dirty="0"/>
              <a:t>Lenguaje </a:t>
            </a:r>
          </a:p>
          <a:p>
            <a:pPr algn="ctr"/>
            <a:r>
              <a:rPr lang="es-CL" sz="2400" b="1" u="sng" noProof="0" dirty="0"/>
              <a:t>de Programación</a:t>
            </a:r>
          </a:p>
        </p:txBody>
      </p:sp>
      <p:sp>
        <p:nvSpPr>
          <p:cNvPr id="10" name="CuadroTexto 9">
            <a:extLst>
              <a:ext uri="{FF2B5EF4-FFF2-40B4-BE49-F238E27FC236}">
                <a16:creationId xmlns:a16="http://schemas.microsoft.com/office/drawing/2014/main" id="{437217B3-2B57-02F2-4719-2AAF38CD1FFD}"/>
              </a:ext>
            </a:extLst>
          </p:cNvPr>
          <p:cNvSpPr txBox="1"/>
          <p:nvPr/>
        </p:nvSpPr>
        <p:spPr>
          <a:xfrm>
            <a:off x="5067162" y="2460630"/>
            <a:ext cx="20596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CL" sz="2800" b="1" u="sng" noProof="0" dirty="0"/>
              <a:t>Framework</a:t>
            </a:r>
          </a:p>
        </p:txBody>
      </p:sp>
      <p:sp>
        <p:nvSpPr>
          <p:cNvPr id="11" name="CuadroTexto 10">
            <a:extLst>
              <a:ext uri="{FF2B5EF4-FFF2-40B4-BE49-F238E27FC236}">
                <a16:creationId xmlns:a16="http://schemas.microsoft.com/office/drawing/2014/main" id="{5D0389F6-A32F-A3BC-1B59-739A6630A5A5}"/>
              </a:ext>
            </a:extLst>
          </p:cNvPr>
          <p:cNvSpPr txBox="1"/>
          <p:nvPr/>
        </p:nvSpPr>
        <p:spPr>
          <a:xfrm>
            <a:off x="8943070" y="2238616"/>
            <a:ext cx="239375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CL" sz="2800" b="1" u="sng" noProof="0" dirty="0"/>
              <a:t>Base </a:t>
            </a:r>
          </a:p>
          <a:p>
            <a:pPr algn="ctr"/>
            <a:r>
              <a:rPr lang="es-CL" sz="2800" b="1" u="sng" noProof="0" dirty="0"/>
              <a:t>de Datos</a:t>
            </a:r>
          </a:p>
        </p:txBody>
      </p:sp>
    </p:spTree>
    <p:extLst>
      <p:ext uri="{BB962C8B-B14F-4D97-AF65-F5344CB8AC3E}">
        <p14:creationId xmlns:p14="http://schemas.microsoft.com/office/powerpoint/2010/main" val="56430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896E2-9517-3C62-9070-0C6DACAB4D1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2794DE8-00D0-B60F-8B00-462375917BC1}"/>
              </a:ext>
            </a:extLst>
          </p:cNvPr>
          <p:cNvSpPr>
            <a:spLocks noGrp="1"/>
          </p:cNvSpPr>
          <p:nvPr>
            <p:ph type="title"/>
          </p:nvPr>
        </p:nvSpPr>
        <p:spPr>
          <a:xfrm>
            <a:off x="8600719" y="3604149"/>
            <a:ext cx="3273552" cy="2035696"/>
          </a:xfrm>
        </p:spPr>
        <p:txBody>
          <a:bodyPr anchor="b">
            <a:normAutofit/>
          </a:bodyPr>
          <a:lstStyle/>
          <a:p>
            <a:pPr algn="ctr"/>
            <a:r>
              <a:rPr lang="es-CL" dirty="0"/>
              <a:t>Diagrama de componentes</a:t>
            </a:r>
            <a:endParaRPr lang="es-ES" dirty="0"/>
          </a:p>
        </p:txBody>
      </p:sp>
      <p:pic>
        <p:nvPicPr>
          <p:cNvPr id="3" name="Imagen 2" descr="Diagrama&#10;&#10;El contenido generado por IA puede ser incorrecto.">
            <a:extLst>
              <a:ext uri="{FF2B5EF4-FFF2-40B4-BE49-F238E27FC236}">
                <a16:creationId xmlns:a16="http://schemas.microsoft.com/office/drawing/2014/main" id="{4DFA849F-310A-63A8-042A-A27774577396}"/>
              </a:ext>
            </a:extLst>
          </p:cNvPr>
          <p:cNvPicPr>
            <a:picLocks noChangeAspect="1"/>
          </p:cNvPicPr>
          <p:nvPr/>
        </p:nvPicPr>
        <p:blipFill>
          <a:blip r:embed="rId3"/>
          <a:srcRect t="577" r="174" b="4139"/>
          <a:stretch>
            <a:fillRect/>
          </a:stretch>
        </p:blipFill>
        <p:spPr>
          <a:xfrm>
            <a:off x="190857" y="106205"/>
            <a:ext cx="7675046" cy="6651795"/>
          </a:xfrm>
          <a:prstGeom prst="rect">
            <a:avLst/>
          </a:prstGeom>
          <a:noFill/>
        </p:spPr>
      </p:pic>
      <p:pic>
        <p:nvPicPr>
          <p:cNvPr id="5" name="Gráfico 4" descr="Inventario con relleno sólido">
            <a:extLst>
              <a:ext uri="{FF2B5EF4-FFF2-40B4-BE49-F238E27FC236}">
                <a16:creationId xmlns:a16="http://schemas.microsoft.com/office/drawing/2014/main" id="{54278EC3-CC89-6154-D04E-FDA8EE0E92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36665" y="2353021"/>
            <a:ext cx="1801660" cy="1801660"/>
          </a:xfrm>
          <a:prstGeom prst="rect">
            <a:avLst/>
          </a:prstGeom>
        </p:spPr>
      </p:pic>
    </p:spTree>
    <p:extLst>
      <p:ext uri="{BB962C8B-B14F-4D97-AF65-F5344CB8AC3E}">
        <p14:creationId xmlns:p14="http://schemas.microsoft.com/office/powerpoint/2010/main" val="388098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05086-8F76-3C22-16C5-E9034342812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490322-F46D-0382-8E9B-FDA9885E4942}"/>
              </a:ext>
            </a:extLst>
          </p:cNvPr>
          <p:cNvSpPr>
            <a:spLocks noGrp="1"/>
          </p:cNvSpPr>
          <p:nvPr>
            <p:ph type="title"/>
          </p:nvPr>
        </p:nvSpPr>
        <p:spPr>
          <a:xfrm>
            <a:off x="1720531" y="762324"/>
            <a:ext cx="7047397" cy="700408"/>
          </a:xfrm>
        </p:spPr>
        <p:txBody>
          <a:bodyPr>
            <a:noAutofit/>
          </a:bodyPr>
          <a:lstStyle/>
          <a:p>
            <a:pPr algn="ctr"/>
            <a:r>
              <a:rPr lang="es-CL" noProof="0" dirty="0"/>
              <a:t>Diagrama de Arquitectura de Navegación</a:t>
            </a:r>
          </a:p>
        </p:txBody>
      </p:sp>
      <p:pic>
        <p:nvPicPr>
          <p:cNvPr id="5" name="Imagen 4">
            <a:extLst>
              <a:ext uri="{FF2B5EF4-FFF2-40B4-BE49-F238E27FC236}">
                <a16:creationId xmlns:a16="http://schemas.microsoft.com/office/drawing/2014/main" id="{47800D89-3D06-47A4-E7E4-63939266B8E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9348" y="1462732"/>
            <a:ext cx="9344416" cy="5256233"/>
          </a:xfrm>
          <a:prstGeom prst="rect">
            <a:avLst/>
          </a:prstGeom>
        </p:spPr>
      </p:pic>
    </p:spTree>
    <p:extLst>
      <p:ext uri="{BB962C8B-B14F-4D97-AF65-F5344CB8AC3E}">
        <p14:creationId xmlns:p14="http://schemas.microsoft.com/office/powerpoint/2010/main" val="229043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E9ED-62B4-6EF8-05BD-09540063C26A}"/>
              </a:ext>
            </a:extLst>
          </p:cNvPr>
          <p:cNvSpPr>
            <a:spLocks noGrp="1"/>
          </p:cNvSpPr>
          <p:nvPr>
            <p:ph type="title"/>
          </p:nvPr>
        </p:nvSpPr>
        <p:spPr>
          <a:xfrm>
            <a:off x="4348012" y="2183594"/>
            <a:ext cx="3495976" cy="1488729"/>
          </a:xfrm>
        </p:spPr>
        <p:txBody>
          <a:bodyPr/>
          <a:lstStyle/>
          <a:p>
            <a:r>
              <a:rPr lang="es-ES" sz="9600" dirty="0"/>
              <a:t>Demo</a:t>
            </a:r>
          </a:p>
        </p:txBody>
      </p:sp>
      <p:pic>
        <p:nvPicPr>
          <p:cNvPr id="6" name="Gráfico 5" descr="Reproducir con relleno sólido">
            <a:extLst>
              <a:ext uri="{FF2B5EF4-FFF2-40B4-BE49-F238E27FC236}">
                <a16:creationId xmlns:a16="http://schemas.microsoft.com/office/drawing/2014/main" id="{E0F6EBC4-AD03-3EE5-C1B8-CA9D0CAA2E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2535" y="3696658"/>
            <a:ext cx="1469721" cy="1469721"/>
          </a:xfrm>
          <a:prstGeom prst="rect">
            <a:avLst/>
          </a:prstGeom>
        </p:spPr>
      </p:pic>
    </p:spTree>
    <p:extLst>
      <p:ext uri="{BB962C8B-B14F-4D97-AF65-F5344CB8AC3E}">
        <p14:creationId xmlns:p14="http://schemas.microsoft.com/office/powerpoint/2010/main" val="3099934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F805-0E66-36D3-46AC-B46713867DF2}"/>
              </a:ext>
            </a:extLst>
          </p:cNvPr>
          <p:cNvSpPr>
            <a:spLocks noGrp="1"/>
          </p:cNvSpPr>
          <p:nvPr>
            <p:ph type="title"/>
          </p:nvPr>
        </p:nvSpPr>
        <p:spPr>
          <a:xfrm>
            <a:off x="612648" y="831302"/>
            <a:ext cx="10652760" cy="1133856"/>
          </a:xfrm>
        </p:spPr>
        <p:txBody>
          <a:bodyPr/>
          <a:lstStyle/>
          <a:p>
            <a:pPr algn="ctr"/>
            <a:r>
              <a:rPr lang="es-ES" dirty="0"/>
              <a:t>Resultados obtenidos</a:t>
            </a:r>
          </a:p>
        </p:txBody>
      </p:sp>
      <p:pic>
        <p:nvPicPr>
          <p:cNvPr id="4" name="Gráfico 3" descr="Gráfico de barras con relleno sólido">
            <a:extLst>
              <a:ext uri="{FF2B5EF4-FFF2-40B4-BE49-F238E27FC236}">
                <a16:creationId xmlns:a16="http://schemas.microsoft.com/office/drawing/2014/main" id="{A9C1DAD0-ECD6-ADE8-9626-BE68D85BB3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0833" y="2514600"/>
            <a:ext cx="3380252" cy="3380252"/>
          </a:xfrm>
          <a:prstGeom prst="rect">
            <a:avLst/>
          </a:prstGeom>
        </p:spPr>
      </p:pic>
      <p:pic>
        <p:nvPicPr>
          <p:cNvPr id="6" name="Gráfico 5" descr="Periódico gráfico con relleno sólido">
            <a:extLst>
              <a:ext uri="{FF2B5EF4-FFF2-40B4-BE49-F238E27FC236}">
                <a16:creationId xmlns:a16="http://schemas.microsoft.com/office/drawing/2014/main" id="{D89EAD4A-189B-0C1B-77B5-57FF65AD0A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8285" y="2514600"/>
            <a:ext cx="3380252" cy="3380252"/>
          </a:xfrm>
          <a:prstGeom prst="rect">
            <a:avLst/>
          </a:prstGeom>
        </p:spPr>
      </p:pic>
    </p:spTree>
    <p:extLst>
      <p:ext uri="{BB962C8B-B14F-4D97-AF65-F5344CB8AC3E}">
        <p14:creationId xmlns:p14="http://schemas.microsoft.com/office/powerpoint/2010/main" val="2442689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CFDB-4FAD-911A-4BBD-6D93351DD265}"/>
              </a:ext>
            </a:extLst>
          </p:cNvPr>
          <p:cNvSpPr>
            <a:spLocks noGrp="1"/>
          </p:cNvSpPr>
          <p:nvPr>
            <p:ph type="title"/>
          </p:nvPr>
        </p:nvSpPr>
        <p:spPr>
          <a:xfrm>
            <a:off x="1995170" y="1832776"/>
            <a:ext cx="8201660" cy="1335375"/>
          </a:xfrm>
        </p:spPr>
        <p:txBody>
          <a:bodyPr/>
          <a:lstStyle/>
          <a:p>
            <a:r>
              <a:rPr lang="es-MX" sz="4400" dirty="0">
                <a:ea typeface="Calibri"/>
                <a:cs typeface="Calibri"/>
              </a:rPr>
              <a:t>Obstáculos presentados durante el desarrollo</a:t>
            </a:r>
            <a:endParaRPr lang="es-ES" dirty="0"/>
          </a:p>
        </p:txBody>
      </p:sp>
      <p:pic>
        <p:nvPicPr>
          <p:cNvPr id="6" name="Gráfico 5" descr="Perdido con relleno sólido">
            <a:extLst>
              <a:ext uri="{FF2B5EF4-FFF2-40B4-BE49-F238E27FC236}">
                <a16:creationId xmlns:a16="http://schemas.microsoft.com/office/drawing/2014/main" id="{FB50295F-B6C6-CCAC-FFEC-F42FEBE242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81863" y="3429000"/>
            <a:ext cx="2428274" cy="2428274"/>
          </a:xfrm>
          <a:prstGeom prst="rect">
            <a:avLst/>
          </a:prstGeom>
        </p:spPr>
      </p:pic>
    </p:spTree>
    <p:extLst>
      <p:ext uri="{BB962C8B-B14F-4D97-AF65-F5344CB8AC3E}">
        <p14:creationId xmlns:p14="http://schemas.microsoft.com/office/powerpoint/2010/main" val="1240950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51FBC-C8AD-43A3-BEBA-C7E0125825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5F9B5-7577-9C00-9013-E02439FC1171}"/>
              </a:ext>
            </a:extLst>
          </p:cNvPr>
          <p:cNvSpPr>
            <a:spLocks noGrp="1"/>
          </p:cNvSpPr>
          <p:nvPr>
            <p:ph type="title"/>
          </p:nvPr>
        </p:nvSpPr>
        <p:spPr>
          <a:xfrm>
            <a:off x="1373102" y="3429000"/>
            <a:ext cx="2401035" cy="1142367"/>
          </a:xfrm>
        </p:spPr>
        <p:txBody>
          <a:bodyPr/>
          <a:lstStyle/>
          <a:p>
            <a:pPr algn="ctr"/>
            <a:r>
              <a:rPr lang="es-CL" sz="5400" noProof="0" dirty="0"/>
              <a:t>Cierre</a:t>
            </a:r>
          </a:p>
        </p:txBody>
      </p:sp>
      <p:pic>
        <p:nvPicPr>
          <p:cNvPr id="4" name="Gráfico 3" descr="Habitación con portátiles y sillas">
            <a:extLst>
              <a:ext uri="{FF2B5EF4-FFF2-40B4-BE49-F238E27FC236}">
                <a16:creationId xmlns:a16="http://schemas.microsoft.com/office/drawing/2014/main" id="{26C35847-5504-EFC3-8603-C0C01C7E00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2271" y="1237728"/>
            <a:ext cx="7552820" cy="4248461"/>
          </a:xfrm>
          <a:prstGeom prst="rect">
            <a:avLst/>
          </a:prstGeom>
        </p:spPr>
      </p:pic>
    </p:spTree>
    <p:extLst>
      <p:ext uri="{BB962C8B-B14F-4D97-AF65-F5344CB8AC3E}">
        <p14:creationId xmlns:p14="http://schemas.microsoft.com/office/powerpoint/2010/main" val="181797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5805E2-C0DB-541A-D649-C762779D1BF8}"/>
              </a:ext>
            </a:extLst>
          </p:cNvPr>
          <p:cNvSpPr>
            <a:spLocks noGrp="1"/>
          </p:cNvSpPr>
          <p:nvPr>
            <p:ph type="title"/>
          </p:nvPr>
        </p:nvSpPr>
        <p:spPr>
          <a:xfrm>
            <a:off x="3454561" y="3080459"/>
            <a:ext cx="3228608" cy="872446"/>
          </a:xfrm>
        </p:spPr>
        <p:txBody>
          <a:bodyPr/>
          <a:lstStyle/>
          <a:p>
            <a:r>
              <a:rPr lang="es-CL" noProof="0" dirty="0"/>
              <a:t>Preguntas</a:t>
            </a:r>
          </a:p>
        </p:txBody>
      </p:sp>
      <p:pic>
        <p:nvPicPr>
          <p:cNvPr id="4" name="Gráfico 3" descr="Preguntas con relleno sólido">
            <a:extLst>
              <a:ext uri="{FF2B5EF4-FFF2-40B4-BE49-F238E27FC236}">
                <a16:creationId xmlns:a16="http://schemas.microsoft.com/office/drawing/2014/main" id="{90EEF500-DA14-3952-ACFF-D180D724A7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2339" y="2257815"/>
            <a:ext cx="2052181" cy="2052181"/>
          </a:xfrm>
          <a:prstGeom prst="rect">
            <a:avLst/>
          </a:prstGeom>
        </p:spPr>
      </p:pic>
    </p:spTree>
    <p:extLst>
      <p:ext uri="{BB962C8B-B14F-4D97-AF65-F5344CB8AC3E}">
        <p14:creationId xmlns:p14="http://schemas.microsoft.com/office/powerpoint/2010/main" val="1530057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áfico 9">
            <a:extLst>
              <a:ext uri="{FF2B5EF4-FFF2-40B4-BE49-F238E27FC236}">
                <a16:creationId xmlns:a16="http://schemas.microsoft.com/office/drawing/2014/main" id="{6F8BD27E-E37E-8436-DE37-CBE374F403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2159" y="2278379"/>
            <a:ext cx="9367682" cy="2301242"/>
          </a:xfrm>
          <a:prstGeom prst="rect">
            <a:avLst/>
          </a:prstGeom>
        </p:spPr>
      </p:pic>
    </p:spTree>
    <p:extLst>
      <p:ext uri="{BB962C8B-B14F-4D97-AF65-F5344CB8AC3E}">
        <p14:creationId xmlns:p14="http://schemas.microsoft.com/office/powerpoint/2010/main" val="77871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3CF80-0D33-14A8-3DF9-7DEB121164E0}"/>
              </a:ext>
            </a:extLst>
          </p:cNvPr>
          <p:cNvSpPr>
            <a:spLocks noGrp="1" noRot="1" noMove="1" noResize="1" noEditPoints="1" noAdjustHandles="1" noChangeArrowheads="1" noChangeShapeType="1"/>
          </p:cNvSpPr>
          <p:nvPr>
            <p:ph type="body" sz="quarter" idx="14"/>
          </p:nvPr>
        </p:nvSpPr>
        <p:spPr/>
        <p:txBody>
          <a:bodyPr/>
          <a:lstStyle/>
          <a:p>
            <a:endParaRPr lang="es-ES" dirty="0"/>
          </a:p>
        </p:txBody>
      </p:sp>
      <p:pic>
        <p:nvPicPr>
          <p:cNvPr id="7" name="Gráfico 6">
            <a:extLst>
              <a:ext uri="{FF2B5EF4-FFF2-40B4-BE49-F238E27FC236}">
                <a16:creationId xmlns:a16="http://schemas.microsoft.com/office/drawing/2014/main" id="{71627666-7A98-454E-EBE1-6771A019510C}"/>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114300" y="-139700"/>
            <a:ext cx="12529820" cy="7831138"/>
          </a:xfrm>
          <a:prstGeom prst="rect">
            <a:avLst/>
          </a:prstGeom>
        </p:spPr>
      </p:pic>
      <p:sp>
        <p:nvSpPr>
          <p:cNvPr id="2" name="Title 1">
            <a:extLst>
              <a:ext uri="{FF2B5EF4-FFF2-40B4-BE49-F238E27FC236}">
                <a16:creationId xmlns:a16="http://schemas.microsoft.com/office/drawing/2014/main" id="{3F4C2290-F0A6-2CD0-DFE9-DE9902982137}"/>
              </a:ext>
            </a:extLst>
          </p:cNvPr>
          <p:cNvSpPr>
            <a:spLocks noGrp="1"/>
          </p:cNvSpPr>
          <p:nvPr>
            <p:ph type="title"/>
          </p:nvPr>
        </p:nvSpPr>
        <p:spPr>
          <a:xfrm>
            <a:off x="1995170" y="86996"/>
            <a:ext cx="8201660" cy="1008803"/>
          </a:xfrm>
        </p:spPr>
        <p:txBody>
          <a:bodyPr/>
          <a:lstStyle/>
          <a:p>
            <a:pPr algn="ctr"/>
            <a:r>
              <a:rPr lang="es-ES" dirty="0"/>
              <a:t>Equipo GOTIM</a:t>
            </a:r>
          </a:p>
        </p:txBody>
      </p:sp>
      <p:pic>
        <p:nvPicPr>
          <p:cNvPr id="9" name="Gráfico 8" descr="Una hombre con pelo corto">
            <a:extLst>
              <a:ext uri="{FF2B5EF4-FFF2-40B4-BE49-F238E27FC236}">
                <a16:creationId xmlns:a16="http://schemas.microsoft.com/office/drawing/2014/main" id="{37BF7F00-39E4-483D-4896-6C91BF317B9E}"/>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9025219" y="1884928"/>
            <a:ext cx="1834340" cy="2170635"/>
          </a:xfrm>
          <a:prstGeom prst="rect">
            <a:avLst/>
          </a:prstGeom>
        </p:spPr>
      </p:pic>
      <p:pic>
        <p:nvPicPr>
          <p:cNvPr id="11" name="Gráfico 10" descr="Una cara feliz">
            <a:extLst>
              <a:ext uri="{FF2B5EF4-FFF2-40B4-BE49-F238E27FC236}">
                <a16:creationId xmlns:a16="http://schemas.microsoft.com/office/drawing/2014/main" id="{38290614-BDB3-6B55-7C8E-72568034CA91}"/>
              </a:ext>
            </a:extLst>
          </p:cNvPr>
          <p:cNvPicPr>
            <a:picLocks noGrp="1" noRot="1" noChangeAspect="1" noMove="1" noResize="1" noEditPoints="1" noAdjustHandles="1" noChangeArrowheads="1" noChangeShapeType="1" noCrop="1"/>
          </p:cNvPicPr>
          <p:nvPr/>
        </p:nvPicPr>
        <p:blipFill>
          <a:blip r:embed="rId6">
            <a:extLst>
              <a:ext uri="{96DAC541-7B7A-43D3-8B79-37D633B846F1}">
                <asvg:svgBlip xmlns:asvg="http://schemas.microsoft.com/office/drawing/2016/SVG/main" r:embed="rId7"/>
              </a:ext>
            </a:extLst>
          </a:blip>
          <a:stretch>
            <a:fillRect/>
          </a:stretch>
        </p:blipFill>
        <p:spPr>
          <a:xfrm>
            <a:off x="9696609" y="2639871"/>
            <a:ext cx="994022" cy="1025085"/>
          </a:xfrm>
          <a:prstGeom prst="rect">
            <a:avLst/>
          </a:prstGeom>
        </p:spPr>
      </p:pic>
      <p:grpSp>
        <p:nvGrpSpPr>
          <p:cNvPr id="4" name="Grupo 3">
            <a:extLst>
              <a:ext uri="{FF2B5EF4-FFF2-40B4-BE49-F238E27FC236}">
                <a16:creationId xmlns:a16="http://schemas.microsoft.com/office/drawing/2014/main" id="{24E10B1E-C3EE-D67F-26E0-56543DAE9C3B}"/>
              </a:ext>
            </a:extLst>
          </p:cNvPr>
          <p:cNvGrpSpPr>
            <a:grpSpLocks noGrp="1" noUngrp="1" noRot="1" noMove="1" noResize="1"/>
          </p:cNvGrpSpPr>
          <p:nvPr/>
        </p:nvGrpSpPr>
        <p:grpSpPr>
          <a:xfrm>
            <a:off x="1332441" y="1915894"/>
            <a:ext cx="2154528" cy="1978359"/>
            <a:chOff x="1332441" y="1915894"/>
            <a:chExt cx="2154528" cy="1978359"/>
          </a:xfrm>
        </p:grpSpPr>
        <p:pic>
          <p:nvPicPr>
            <p:cNvPr id="13" name="Gráfico 12" descr="Mujer con cabello corto">
              <a:extLst>
                <a:ext uri="{FF2B5EF4-FFF2-40B4-BE49-F238E27FC236}">
                  <a16:creationId xmlns:a16="http://schemas.microsoft.com/office/drawing/2014/main" id="{39D2201B-32AD-7CDB-17EC-BA01CF7FE489}"/>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1332441" y="1915894"/>
              <a:ext cx="2154528" cy="1978359"/>
            </a:xfrm>
            <a:prstGeom prst="rect">
              <a:avLst/>
            </a:prstGeom>
          </p:spPr>
        </p:pic>
        <p:pic>
          <p:nvPicPr>
            <p:cNvPr id="15" name="Gráfico 14" descr="Una cara sonriente">
              <a:extLst>
                <a:ext uri="{FF2B5EF4-FFF2-40B4-BE49-F238E27FC236}">
                  <a16:creationId xmlns:a16="http://schemas.microsoft.com/office/drawing/2014/main" id="{13235F45-8136-3054-7901-328B807A47A0}"/>
                </a:ext>
              </a:extLst>
            </p:cNvPr>
            <p:cNvPicPr>
              <a:picLocks noGrp="1" noRot="1" noChangeAspect="1" noMove="1" noResize="1" noEditPoints="1" noAdjustHandles="1" noChangeArrowheads="1" noChangeShapeType="1" noCrop="1"/>
            </p:cNvPicPr>
            <p:nvPr/>
          </p:nvPicPr>
          <p:blipFill>
            <a:blip r:embed="rId10">
              <a:extLst>
                <a:ext uri="{96DAC541-7B7A-43D3-8B79-37D633B846F1}">
                  <asvg:svgBlip xmlns:asvg="http://schemas.microsoft.com/office/drawing/2016/SVG/main" r:embed="rId11"/>
                </a:ext>
              </a:extLst>
            </a:blip>
            <a:stretch>
              <a:fillRect/>
            </a:stretch>
          </p:blipFill>
          <p:spPr>
            <a:xfrm>
              <a:off x="2409704" y="2609395"/>
              <a:ext cx="807819" cy="871458"/>
            </a:xfrm>
            <a:prstGeom prst="rect">
              <a:avLst/>
            </a:prstGeom>
          </p:spPr>
        </p:pic>
      </p:grpSp>
      <p:grpSp>
        <p:nvGrpSpPr>
          <p:cNvPr id="5" name="Grupo 4">
            <a:extLst>
              <a:ext uri="{FF2B5EF4-FFF2-40B4-BE49-F238E27FC236}">
                <a16:creationId xmlns:a16="http://schemas.microsoft.com/office/drawing/2014/main" id="{469C86DB-CA28-3942-6635-ABC69AC33181}"/>
              </a:ext>
            </a:extLst>
          </p:cNvPr>
          <p:cNvGrpSpPr>
            <a:grpSpLocks noGrp="1" noUngrp="1" noRot="1" noMove="1" noResize="1"/>
          </p:cNvGrpSpPr>
          <p:nvPr/>
        </p:nvGrpSpPr>
        <p:grpSpPr>
          <a:xfrm>
            <a:off x="5330964" y="1884929"/>
            <a:ext cx="1834340" cy="2170634"/>
            <a:chOff x="5330964" y="1884929"/>
            <a:chExt cx="1834340" cy="2170634"/>
          </a:xfrm>
        </p:grpSpPr>
        <p:sp>
          <p:nvSpPr>
            <p:cNvPr id="19" name="Forma libre: forma 18">
              <a:extLst>
                <a:ext uri="{FF2B5EF4-FFF2-40B4-BE49-F238E27FC236}">
                  <a16:creationId xmlns:a16="http://schemas.microsoft.com/office/drawing/2014/main" id="{8170B47B-00D8-A13A-DDE1-C53738DF9328}"/>
                </a:ext>
              </a:extLst>
            </p:cNvPr>
            <p:cNvSpPr>
              <a:spLocks noGrp="1" noRot="1" noMove="1" noResize="1" noEditPoints="1" noAdjustHandles="1" noChangeArrowheads="1" noChangeShapeType="1"/>
            </p:cNvSpPr>
            <p:nvPr/>
          </p:nvSpPr>
          <p:spPr>
            <a:xfrm>
              <a:off x="5363780" y="2193080"/>
              <a:ext cx="1702814" cy="1816231"/>
            </a:xfrm>
            <a:custGeom>
              <a:avLst/>
              <a:gdLst>
                <a:gd name="connsiteX0" fmla="*/ 1046477 w 1315415"/>
                <a:gd name="connsiteY0" fmla="*/ 39490 h 1576910"/>
                <a:gd name="connsiteX1" fmla="*/ 558562 w 1315415"/>
                <a:gd name="connsiteY1" fmla="*/ 24705 h 1576910"/>
                <a:gd name="connsiteX2" fmla="*/ 71887 w 1315415"/>
                <a:gd name="connsiteY2" fmla="*/ 163931 h 1576910"/>
                <a:gd name="connsiteX3" fmla="*/ 85940 w 1315415"/>
                <a:gd name="connsiteY3" fmla="*/ 272109 h 1576910"/>
                <a:gd name="connsiteX4" fmla="*/ 140891 w 1315415"/>
                <a:gd name="connsiteY4" fmla="*/ 304389 h 1576910"/>
                <a:gd name="connsiteX5" fmla="*/ 111569 w 1315415"/>
                <a:gd name="connsiteY5" fmla="*/ 391178 h 1576910"/>
                <a:gd name="connsiteX6" fmla="*/ 97768 w 1315415"/>
                <a:gd name="connsiteY6" fmla="*/ 788601 h 1576910"/>
                <a:gd name="connsiteX7" fmla="*/ 22603 w 1315415"/>
                <a:gd name="connsiteY7" fmla="*/ 973414 h 1576910"/>
                <a:gd name="connsiteX8" fmla="*/ 103928 w 1315415"/>
                <a:gd name="connsiteY8" fmla="*/ 1046108 h 1576910"/>
                <a:gd name="connsiteX9" fmla="*/ 110582 w 1315415"/>
                <a:gd name="connsiteY9" fmla="*/ 1113725 h 1576910"/>
                <a:gd name="connsiteX10" fmla="*/ 220977 w 1315415"/>
                <a:gd name="connsiteY10" fmla="*/ 1166039 h 1576910"/>
                <a:gd name="connsiteX11" fmla="*/ 253500 w 1315415"/>
                <a:gd name="connsiteY11" fmla="*/ 1178779 h 1576910"/>
                <a:gd name="connsiteX12" fmla="*/ 327425 w 1315415"/>
                <a:gd name="connsiteY12" fmla="*/ 1301150 h 1576910"/>
                <a:gd name="connsiteX13" fmla="*/ 381148 w 1315415"/>
                <a:gd name="connsiteY13" fmla="*/ 1359206 h 1576910"/>
                <a:gd name="connsiteX14" fmla="*/ 885066 w 1315415"/>
                <a:gd name="connsiteY14" fmla="*/ 1576276 h 1576910"/>
                <a:gd name="connsiteX15" fmla="*/ 1230544 w 1315415"/>
                <a:gd name="connsiteY15" fmla="*/ 1312535 h 1576910"/>
                <a:gd name="connsiteX16" fmla="*/ 1314577 w 1315415"/>
                <a:gd name="connsiteY16" fmla="*/ 1105371 h 1576910"/>
                <a:gd name="connsiteX17" fmla="*/ 1313349 w 1315415"/>
                <a:gd name="connsiteY17" fmla="*/ 876843 h 1576910"/>
                <a:gd name="connsiteX18" fmla="*/ 1253225 w 1315415"/>
                <a:gd name="connsiteY18" fmla="*/ 318780 h 1576910"/>
                <a:gd name="connsiteX19" fmla="*/ 1046477 w 1315415"/>
                <a:gd name="connsiteY19" fmla="*/ 39490 h 1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15415" h="1576910">
                  <a:moveTo>
                    <a:pt x="1046477" y="39490"/>
                  </a:moveTo>
                  <a:cubicBezTo>
                    <a:pt x="900347" y="-31380"/>
                    <a:pt x="668223" y="12384"/>
                    <a:pt x="558562" y="24705"/>
                  </a:cubicBezTo>
                  <a:cubicBezTo>
                    <a:pt x="499424" y="32097"/>
                    <a:pt x="127331" y="83845"/>
                    <a:pt x="71887" y="163931"/>
                  </a:cubicBezTo>
                  <a:cubicBezTo>
                    <a:pt x="39364" y="201066"/>
                    <a:pt x="59566" y="236551"/>
                    <a:pt x="85940" y="272109"/>
                  </a:cubicBezTo>
                  <a:cubicBezTo>
                    <a:pt x="98995" y="290590"/>
                    <a:pt x="131530" y="283690"/>
                    <a:pt x="140891" y="304389"/>
                  </a:cubicBezTo>
                  <a:cubicBezTo>
                    <a:pt x="150252" y="324201"/>
                    <a:pt x="119209" y="372401"/>
                    <a:pt x="111569" y="391178"/>
                  </a:cubicBezTo>
                  <a:cubicBezTo>
                    <a:pt x="54151" y="527373"/>
                    <a:pt x="66966" y="646516"/>
                    <a:pt x="97768" y="788601"/>
                  </a:cubicBezTo>
                  <a:cubicBezTo>
                    <a:pt x="35911" y="815510"/>
                    <a:pt x="-25441" y="868687"/>
                    <a:pt x="22603" y="973414"/>
                  </a:cubicBezTo>
                  <a:cubicBezTo>
                    <a:pt x="37391" y="1005449"/>
                    <a:pt x="84701" y="1034575"/>
                    <a:pt x="103928" y="1046108"/>
                  </a:cubicBezTo>
                  <a:cubicBezTo>
                    <a:pt x="128317" y="1059513"/>
                    <a:pt x="102689" y="1087777"/>
                    <a:pt x="110582" y="1113725"/>
                  </a:cubicBezTo>
                  <a:cubicBezTo>
                    <a:pt x="121170" y="1177054"/>
                    <a:pt x="164053" y="1207167"/>
                    <a:pt x="220977" y="1166039"/>
                  </a:cubicBezTo>
                  <a:cubicBezTo>
                    <a:pt x="234284" y="1162195"/>
                    <a:pt x="246352" y="1160273"/>
                    <a:pt x="253500" y="1178779"/>
                  </a:cubicBezTo>
                  <a:cubicBezTo>
                    <a:pt x="269514" y="1220202"/>
                    <a:pt x="309196" y="1282768"/>
                    <a:pt x="327425" y="1301150"/>
                  </a:cubicBezTo>
                  <a:cubicBezTo>
                    <a:pt x="343440" y="1322145"/>
                    <a:pt x="361428" y="1341563"/>
                    <a:pt x="381148" y="1359206"/>
                  </a:cubicBezTo>
                  <a:cubicBezTo>
                    <a:pt x="439300" y="1509004"/>
                    <a:pt x="737708" y="1584950"/>
                    <a:pt x="885066" y="1576276"/>
                  </a:cubicBezTo>
                  <a:cubicBezTo>
                    <a:pt x="1039570" y="1560111"/>
                    <a:pt x="1143805" y="1428943"/>
                    <a:pt x="1230544" y="1312535"/>
                  </a:cubicBezTo>
                  <a:cubicBezTo>
                    <a:pt x="1275147" y="1251423"/>
                    <a:pt x="1303976" y="1180282"/>
                    <a:pt x="1314577" y="1105371"/>
                  </a:cubicBezTo>
                  <a:cubicBezTo>
                    <a:pt x="1325177" y="1029277"/>
                    <a:pt x="1320496" y="953036"/>
                    <a:pt x="1313349" y="876843"/>
                  </a:cubicBezTo>
                  <a:cubicBezTo>
                    <a:pt x="1298309" y="714947"/>
                    <a:pt x="1268494" y="482402"/>
                    <a:pt x="1253225" y="318780"/>
                  </a:cubicBezTo>
                  <a:cubicBezTo>
                    <a:pt x="1242372" y="243204"/>
                    <a:pt x="1151445" y="95698"/>
                    <a:pt x="1046477" y="39490"/>
                  </a:cubicBezTo>
                  <a:close/>
                </a:path>
              </a:pathLst>
            </a:custGeom>
            <a:solidFill>
              <a:srgbClr val="FFFFFF"/>
            </a:solidFill>
            <a:ln w="24594" cap="flat">
              <a:noFill/>
              <a:prstDash val="solid"/>
              <a:miter/>
            </a:ln>
          </p:spPr>
          <p:txBody>
            <a:bodyPr rtlCol="0" anchor="ctr"/>
            <a:lstStyle/>
            <a:p>
              <a:endParaRPr lang="es-CL" dirty="0"/>
            </a:p>
          </p:txBody>
        </p:sp>
        <p:sp>
          <p:nvSpPr>
            <p:cNvPr id="20" name="Forma libre: forma 19">
              <a:extLst>
                <a:ext uri="{FF2B5EF4-FFF2-40B4-BE49-F238E27FC236}">
                  <a16:creationId xmlns:a16="http://schemas.microsoft.com/office/drawing/2014/main" id="{812167D9-ACBB-2F9C-FAD0-5C5909D96A13}"/>
                </a:ext>
              </a:extLst>
            </p:cNvPr>
            <p:cNvSpPr>
              <a:spLocks noGrp="1" noRot="1" noMove="1" noResize="1" noEditPoints="1" noAdjustHandles="1" noChangeArrowheads="1" noChangeShapeType="1"/>
            </p:cNvSpPr>
            <p:nvPr/>
          </p:nvSpPr>
          <p:spPr>
            <a:xfrm>
              <a:off x="5395331" y="1913554"/>
              <a:ext cx="1769973" cy="1269338"/>
            </a:xfrm>
            <a:custGeom>
              <a:avLst/>
              <a:gdLst>
                <a:gd name="connsiteX0" fmla="*/ 1333724 w 1328705"/>
                <a:gd name="connsiteY0" fmla="*/ 446495 h 1102080"/>
                <a:gd name="connsiteX1" fmla="*/ 1287148 w 1328705"/>
                <a:gd name="connsiteY1" fmla="*/ 407635 h 1102080"/>
                <a:gd name="connsiteX2" fmla="*/ 1241811 w 1328705"/>
                <a:gd name="connsiteY2" fmla="*/ 437969 h 1102080"/>
                <a:gd name="connsiteX3" fmla="*/ 1208289 w 1328705"/>
                <a:gd name="connsiteY3" fmla="*/ 362664 h 1102080"/>
                <a:gd name="connsiteX4" fmla="*/ 1192768 w 1328705"/>
                <a:gd name="connsiteY4" fmla="*/ 264934 h 1102080"/>
                <a:gd name="connsiteX5" fmla="*/ 1090747 w 1328705"/>
                <a:gd name="connsiteY5" fmla="*/ 140493 h 1102080"/>
                <a:gd name="connsiteX6" fmla="*/ 345333 w 1328705"/>
                <a:gd name="connsiteY6" fmla="*/ 69032 h 1102080"/>
                <a:gd name="connsiteX7" fmla="*/ 240605 w 1328705"/>
                <a:gd name="connsiteY7" fmla="*/ 35 h 1102080"/>
                <a:gd name="connsiteX8" fmla="*/ 198722 w 1328705"/>
                <a:gd name="connsiteY8" fmla="*/ 66568 h 1102080"/>
                <a:gd name="connsiteX9" fmla="*/ 198722 w 1328705"/>
                <a:gd name="connsiteY9" fmla="*/ 151582 h 1102080"/>
                <a:gd name="connsiteX10" fmla="*/ 165453 w 1328705"/>
                <a:gd name="connsiteY10" fmla="*/ 158556 h 1102080"/>
                <a:gd name="connsiteX11" fmla="*/ 150665 w 1328705"/>
                <a:gd name="connsiteY11" fmla="*/ 154046 h 1102080"/>
                <a:gd name="connsiteX12" fmla="*/ 85367 w 1328705"/>
                <a:gd name="connsiteY12" fmla="*/ 220579 h 1102080"/>
                <a:gd name="connsiteX13" fmla="*/ 90300 w 1328705"/>
                <a:gd name="connsiteY13" fmla="*/ 256310 h 1102080"/>
                <a:gd name="connsiteX14" fmla="*/ 60725 w 1328705"/>
                <a:gd name="connsiteY14" fmla="*/ 285880 h 1102080"/>
                <a:gd name="connsiteX15" fmla="*/ 32390 w 1328705"/>
                <a:gd name="connsiteY15" fmla="*/ 362269 h 1102080"/>
                <a:gd name="connsiteX16" fmla="*/ 53337 w 1328705"/>
                <a:gd name="connsiteY16" fmla="*/ 393392 h 1102080"/>
                <a:gd name="connsiteX17" fmla="*/ 8241 w 1328705"/>
                <a:gd name="connsiteY17" fmla="*/ 426338 h 1102080"/>
                <a:gd name="connsiteX18" fmla="*/ 10455 w 1328705"/>
                <a:gd name="connsiteY18" fmla="*/ 459925 h 1102080"/>
                <a:gd name="connsiteX19" fmla="*/ 117156 w 1328705"/>
                <a:gd name="connsiteY19" fmla="*/ 544323 h 1102080"/>
                <a:gd name="connsiteX20" fmla="*/ 92755 w 1328705"/>
                <a:gd name="connsiteY20" fmla="*/ 617312 h 1102080"/>
                <a:gd name="connsiteX21" fmla="*/ 66392 w 1328705"/>
                <a:gd name="connsiteY21" fmla="*/ 999260 h 1102080"/>
                <a:gd name="connsiteX22" fmla="*/ 102368 w 1328705"/>
                <a:gd name="connsiteY22" fmla="*/ 1034251 h 1102080"/>
                <a:gd name="connsiteX23" fmla="*/ 195521 w 1328705"/>
                <a:gd name="connsiteY23" fmla="*/ 1101819 h 1102080"/>
                <a:gd name="connsiteX24" fmla="*/ 201682 w 1328705"/>
                <a:gd name="connsiteY24" fmla="*/ 1102115 h 1102080"/>
                <a:gd name="connsiteX25" fmla="*/ 201682 w 1328705"/>
                <a:gd name="connsiteY25" fmla="*/ 1102115 h 1102080"/>
                <a:gd name="connsiteX26" fmla="*/ 237405 w 1328705"/>
                <a:gd name="connsiteY26" fmla="*/ 1022891 h 1102080"/>
                <a:gd name="connsiteX27" fmla="*/ 237405 w 1328705"/>
                <a:gd name="connsiteY27" fmla="*/ 1022891 h 1102080"/>
                <a:gd name="connsiteX28" fmla="*/ 222870 w 1328705"/>
                <a:gd name="connsiteY28" fmla="*/ 984155 h 1102080"/>
                <a:gd name="connsiteX29" fmla="*/ 252192 w 1328705"/>
                <a:gd name="connsiteY29" fmla="*/ 892364 h 1102080"/>
                <a:gd name="connsiteX30" fmla="*/ 271167 w 1328705"/>
                <a:gd name="connsiteY30" fmla="*/ 573770 h 1102080"/>
                <a:gd name="connsiteX31" fmla="*/ 632913 w 1328705"/>
                <a:gd name="connsiteY31" fmla="*/ 508543 h 1102080"/>
                <a:gd name="connsiteX32" fmla="*/ 986766 w 1328705"/>
                <a:gd name="connsiteY32" fmla="*/ 558246 h 1102080"/>
                <a:gd name="connsiteX33" fmla="*/ 1037770 w 1328705"/>
                <a:gd name="connsiteY33" fmla="*/ 538236 h 1102080"/>
                <a:gd name="connsiteX34" fmla="*/ 1126976 w 1328705"/>
                <a:gd name="connsiteY34" fmla="*/ 511549 h 1102080"/>
                <a:gd name="connsiteX35" fmla="*/ 1207796 w 1328705"/>
                <a:gd name="connsiteY35" fmla="*/ 537744 h 1102080"/>
                <a:gd name="connsiteX36" fmla="*/ 1221849 w 1328705"/>
                <a:gd name="connsiteY36" fmla="*/ 547896 h 1102080"/>
                <a:gd name="connsiteX37" fmla="*/ 1225050 w 1328705"/>
                <a:gd name="connsiteY37" fmla="*/ 564726 h 1102080"/>
                <a:gd name="connsiteX38" fmla="*/ 1309816 w 1328705"/>
                <a:gd name="connsiteY38" fmla="*/ 517488 h 1102080"/>
                <a:gd name="connsiteX39" fmla="*/ 1333231 w 1328705"/>
                <a:gd name="connsiteY39" fmla="*/ 467736 h 1102080"/>
                <a:gd name="connsiteX40" fmla="*/ 1333724 w 1328705"/>
                <a:gd name="connsiteY40" fmla="*/ 446495 h 110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328705" h="1102080">
                  <a:moveTo>
                    <a:pt x="1333724" y="446495"/>
                  </a:moveTo>
                  <a:cubicBezTo>
                    <a:pt x="1325338" y="408571"/>
                    <a:pt x="1292815" y="408399"/>
                    <a:pt x="1287148" y="407635"/>
                  </a:cubicBezTo>
                  <a:cubicBezTo>
                    <a:pt x="1270640" y="407339"/>
                    <a:pt x="1241811" y="437969"/>
                    <a:pt x="1241811" y="437969"/>
                  </a:cubicBezTo>
                  <a:cubicBezTo>
                    <a:pt x="1241811" y="437969"/>
                    <a:pt x="1209035" y="452212"/>
                    <a:pt x="1208289" y="362664"/>
                  </a:cubicBezTo>
                  <a:cubicBezTo>
                    <a:pt x="1208048" y="334991"/>
                    <a:pt x="1201154" y="292459"/>
                    <a:pt x="1192768" y="264934"/>
                  </a:cubicBezTo>
                  <a:cubicBezTo>
                    <a:pt x="1179220" y="219372"/>
                    <a:pt x="1129683" y="167796"/>
                    <a:pt x="1090747" y="140493"/>
                  </a:cubicBezTo>
                  <a:cubicBezTo>
                    <a:pt x="863304" y="-10734"/>
                    <a:pt x="574509" y="216562"/>
                    <a:pt x="345333" y="69032"/>
                  </a:cubicBezTo>
                  <a:cubicBezTo>
                    <a:pt x="332772" y="60925"/>
                    <a:pt x="261553" y="2129"/>
                    <a:pt x="240605" y="35"/>
                  </a:cubicBezTo>
                  <a:cubicBezTo>
                    <a:pt x="223604" y="-212"/>
                    <a:pt x="198469" y="53976"/>
                    <a:pt x="198722" y="66568"/>
                  </a:cubicBezTo>
                  <a:cubicBezTo>
                    <a:pt x="199215" y="102816"/>
                    <a:pt x="212522" y="116048"/>
                    <a:pt x="198722" y="151582"/>
                  </a:cubicBezTo>
                  <a:cubicBezTo>
                    <a:pt x="194775" y="163336"/>
                    <a:pt x="177774" y="157890"/>
                    <a:pt x="165453" y="158556"/>
                  </a:cubicBezTo>
                  <a:cubicBezTo>
                    <a:pt x="160279" y="158580"/>
                    <a:pt x="155105" y="156806"/>
                    <a:pt x="150665" y="154046"/>
                  </a:cubicBezTo>
                  <a:cubicBezTo>
                    <a:pt x="125290" y="138842"/>
                    <a:pt x="82900" y="190541"/>
                    <a:pt x="85367" y="220579"/>
                  </a:cubicBezTo>
                  <a:cubicBezTo>
                    <a:pt x="86113" y="228341"/>
                    <a:pt x="91527" y="248695"/>
                    <a:pt x="90300" y="256310"/>
                  </a:cubicBezTo>
                  <a:cubicBezTo>
                    <a:pt x="86594" y="278487"/>
                    <a:pt x="60725" y="285880"/>
                    <a:pt x="60725" y="285880"/>
                  </a:cubicBezTo>
                  <a:cubicBezTo>
                    <a:pt x="32390" y="301897"/>
                    <a:pt x="21296" y="332699"/>
                    <a:pt x="32390" y="362269"/>
                  </a:cubicBezTo>
                  <a:cubicBezTo>
                    <a:pt x="36336" y="372964"/>
                    <a:pt x="50125" y="382550"/>
                    <a:pt x="53337" y="393392"/>
                  </a:cubicBezTo>
                  <a:cubicBezTo>
                    <a:pt x="60232" y="415570"/>
                    <a:pt x="23522" y="404826"/>
                    <a:pt x="8241" y="426338"/>
                  </a:cubicBezTo>
                  <a:cubicBezTo>
                    <a:pt x="1094" y="436195"/>
                    <a:pt x="9468" y="455884"/>
                    <a:pt x="10455" y="459925"/>
                  </a:cubicBezTo>
                  <a:cubicBezTo>
                    <a:pt x="21296" y="496592"/>
                    <a:pt x="83646" y="530770"/>
                    <a:pt x="117156" y="544323"/>
                  </a:cubicBezTo>
                  <a:lnTo>
                    <a:pt x="92755" y="617312"/>
                  </a:lnTo>
                  <a:cubicBezTo>
                    <a:pt x="60725" y="736332"/>
                    <a:pt x="35097" y="878564"/>
                    <a:pt x="66392" y="999260"/>
                  </a:cubicBezTo>
                  <a:cubicBezTo>
                    <a:pt x="72553" y="1007909"/>
                    <a:pt x="82900" y="1026982"/>
                    <a:pt x="102368" y="1034251"/>
                  </a:cubicBezTo>
                  <a:cubicBezTo>
                    <a:pt x="142291" y="1045882"/>
                    <a:pt x="176053" y="1060372"/>
                    <a:pt x="195521" y="1101819"/>
                  </a:cubicBezTo>
                  <a:cubicBezTo>
                    <a:pt x="196748" y="1101942"/>
                    <a:pt x="200695" y="1102115"/>
                    <a:pt x="201682" y="1102115"/>
                  </a:cubicBezTo>
                  <a:lnTo>
                    <a:pt x="201682" y="1102115"/>
                  </a:lnTo>
                  <a:cubicBezTo>
                    <a:pt x="231244" y="1100957"/>
                    <a:pt x="239378" y="1054679"/>
                    <a:pt x="237405" y="1022891"/>
                  </a:cubicBezTo>
                  <a:cubicBezTo>
                    <a:pt x="237405" y="1022891"/>
                    <a:pt x="237405" y="1022891"/>
                    <a:pt x="237405" y="1022891"/>
                  </a:cubicBezTo>
                  <a:cubicBezTo>
                    <a:pt x="233964" y="1009092"/>
                    <a:pt x="222870" y="991030"/>
                    <a:pt x="222870" y="984155"/>
                  </a:cubicBezTo>
                  <a:cubicBezTo>
                    <a:pt x="223111" y="947414"/>
                    <a:pt x="234204" y="926468"/>
                    <a:pt x="252192" y="892364"/>
                  </a:cubicBezTo>
                  <a:cubicBezTo>
                    <a:pt x="311330" y="798922"/>
                    <a:pt x="328584" y="670982"/>
                    <a:pt x="271167" y="573770"/>
                  </a:cubicBezTo>
                  <a:cubicBezTo>
                    <a:pt x="389696" y="562065"/>
                    <a:pt x="576723" y="475203"/>
                    <a:pt x="632913" y="508543"/>
                  </a:cubicBezTo>
                  <a:cubicBezTo>
                    <a:pt x="756363" y="519977"/>
                    <a:pt x="870451" y="591413"/>
                    <a:pt x="986766" y="558246"/>
                  </a:cubicBezTo>
                  <a:cubicBezTo>
                    <a:pt x="1004260" y="552923"/>
                    <a:pt x="1021262" y="546245"/>
                    <a:pt x="1037770" y="538236"/>
                  </a:cubicBezTo>
                  <a:cubicBezTo>
                    <a:pt x="1061678" y="527320"/>
                    <a:pt x="1092973" y="513200"/>
                    <a:pt x="1126976" y="511549"/>
                  </a:cubicBezTo>
                  <a:cubicBezTo>
                    <a:pt x="1147431" y="510293"/>
                    <a:pt x="1185127" y="525102"/>
                    <a:pt x="1207796" y="537744"/>
                  </a:cubicBezTo>
                  <a:cubicBezTo>
                    <a:pt x="1211502" y="539961"/>
                    <a:pt x="1217662" y="543165"/>
                    <a:pt x="1221849" y="547896"/>
                  </a:cubicBezTo>
                  <a:cubicBezTo>
                    <a:pt x="1222583" y="548759"/>
                    <a:pt x="1224809" y="564800"/>
                    <a:pt x="1225050" y="564726"/>
                  </a:cubicBezTo>
                  <a:cubicBezTo>
                    <a:pt x="1255852" y="560291"/>
                    <a:pt x="1297495" y="539050"/>
                    <a:pt x="1309816" y="517488"/>
                  </a:cubicBezTo>
                  <a:cubicBezTo>
                    <a:pt x="1315483" y="507656"/>
                    <a:pt x="1332737" y="493659"/>
                    <a:pt x="1333231" y="467736"/>
                  </a:cubicBezTo>
                  <a:cubicBezTo>
                    <a:pt x="1333965" y="460713"/>
                    <a:pt x="1334458" y="453567"/>
                    <a:pt x="1333724" y="446495"/>
                  </a:cubicBezTo>
                  <a:close/>
                </a:path>
              </a:pathLst>
            </a:custGeom>
            <a:solidFill>
              <a:schemeClr val="tx1"/>
            </a:solidFill>
            <a:ln w="24594" cap="flat">
              <a:noFill/>
              <a:prstDash val="solid"/>
              <a:miter/>
            </a:ln>
          </p:spPr>
          <p:txBody>
            <a:bodyPr rtlCol="0" anchor="ctr"/>
            <a:lstStyle/>
            <a:p>
              <a:endParaRPr lang="es-CL" dirty="0"/>
            </a:p>
          </p:txBody>
        </p:sp>
        <p:grpSp>
          <p:nvGrpSpPr>
            <p:cNvPr id="21" name="Gráfico 16" descr="Un hombre con el pelo ondulado">
              <a:extLst>
                <a:ext uri="{FF2B5EF4-FFF2-40B4-BE49-F238E27FC236}">
                  <a16:creationId xmlns:a16="http://schemas.microsoft.com/office/drawing/2014/main" id="{A5761A19-1D31-2020-E531-AA5B69906CFE}"/>
                </a:ext>
              </a:extLst>
            </p:cNvPr>
            <p:cNvGrpSpPr>
              <a:grpSpLocks noGrp="1" noUngrp="1" noRot="1" noMove="1" noResize="1"/>
            </p:cNvGrpSpPr>
            <p:nvPr/>
          </p:nvGrpSpPr>
          <p:grpSpPr>
            <a:xfrm>
              <a:off x="5330964" y="1884929"/>
              <a:ext cx="1834340" cy="2170634"/>
              <a:chOff x="5523455" y="2004593"/>
              <a:chExt cx="1652045" cy="1884614"/>
            </a:xfrm>
            <a:solidFill>
              <a:srgbClr val="000000"/>
            </a:solidFill>
          </p:grpSpPr>
          <p:sp>
            <p:nvSpPr>
              <p:cNvPr id="22" name="Forma libre: forma 21">
                <a:extLst>
                  <a:ext uri="{FF2B5EF4-FFF2-40B4-BE49-F238E27FC236}">
                    <a16:creationId xmlns:a16="http://schemas.microsoft.com/office/drawing/2014/main" id="{4552CF79-63BD-FEDF-8081-7A53AE86FB31}"/>
                  </a:ext>
                </a:extLst>
              </p:cNvPr>
              <p:cNvSpPr>
                <a:spLocks noGrp="1" noRot="1" noMove="1" noResize="1" noEditPoints="1" noAdjustHandles="1" noChangeArrowheads="1" noChangeShapeType="1"/>
              </p:cNvSpPr>
              <p:nvPr/>
            </p:nvSpPr>
            <p:spPr>
              <a:xfrm>
                <a:off x="5523455" y="2004593"/>
                <a:ext cx="1652045" cy="1884614"/>
              </a:xfrm>
              <a:custGeom>
                <a:avLst/>
                <a:gdLst>
                  <a:gd name="connsiteX0" fmla="*/ 874458 w 1419449"/>
                  <a:gd name="connsiteY0" fmla="*/ 1884432 h 1884614"/>
                  <a:gd name="connsiteX1" fmla="*/ 641600 w 1419449"/>
                  <a:gd name="connsiteY1" fmla="*/ 1760706 h 1884614"/>
                  <a:gd name="connsiteX2" fmla="*/ 677817 w 1419449"/>
                  <a:gd name="connsiteY2" fmla="*/ 1714478 h 1884614"/>
                  <a:gd name="connsiteX3" fmla="*/ 730060 w 1419449"/>
                  <a:gd name="connsiteY3" fmla="*/ 1744097 h 1884614"/>
                  <a:gd name="connsiteX4" fmla="*/ 732033 w 1419449"/>
                  <a:gd name="connsiteY4" fmla="*/ 1745896 h 1884614"/>
                  <a:gd name="connsiteX5" fmla="*/ 754943 w 1419449"/>
                  <a:gd name="connsiteY5" fmla="*/ 1763269 h 1884614"/>
                  <a:gd name="connsiteX6" fmla="*/ 816054 w 1419449"/>
                  <a:gd name="connsiteY6" fmla="*/ 1788995 h 1884614"/>
                  <a:gd name="connsiteX7" fmla="*/ 1186920 w 1419449"/>
                  <a:gd name="connsiteY7" fmla="*/ 1610563 h 1884614"/>
                  <a:gd name="connsiteX8" fmla="*/ 1307662 w 1419449"/>
                  <a:gd name="connsiteY8" fmla="*/ 1190544 h 1884614"/>
                  <a:gd name="connsiteX9" fmla="*/ 1307662 w 1419449"/>
                  <a:gd name="connsiteY9" fmla="*/ 1190494 h 1884614"/>
                  <a:gd name="connsiteX10" fmla="*/ 1281047 w 1419449"/>
                  <a:gd name="connsiteY10" fmla="*/ 808916 h 1884614"/>
                  <a:gd name="connsiteX11" fmla="*/ 1281047 w 1419449"/>
                  <a:gd name="connsiteY11" fmla="*/ 808892 h 1884614"/>
                  <a:gd name="connsiteX12" fmla="*/ 1277113 w 1419449"/>
                  <a:gd name="connsiteY12" fmla="*/ 640834 h 1884614"/>
                  <a:gd name="connsiteX13" fmla="*/ 1277847 w 1419449"/>
                  <a:gd name="connsiteY13" fmla="*/ 568067 h 1884614"/>
                  <a:gd name="connsiteX14" fmla="*/ 1281793 w 1419449"/>
                  <a:gd name="connsiteY14" fmla="*/ 567500 h 1884614"/>
                  <a:gd name="connsiteX15" fmla="*/ 1286967 w 1419449"/>
                  <a:gd name="connsiteY15" fmla="*/ 585440 h 1884614"/>
                  <a:gd name="connsiteX16" fmla="*/ 1344132 w 1419449"/>
                  <a:gd name="connsiteY16" fmla="*/ 547664 h 1884614"/>
                  <a:gd name="connsiteX17" fmla="*/ 1383308 w 1419449"/>
                  <a:gd name="connsiteY17" fmla="*/ 497641 h 1884614"/>
                  <a:gd name="connsiteX18" fmla="*/ 1420030 w 1419449"/>
                  <a:gd name="connsiteY18" fmla="*/ 500647 h 1884614"/>
                  <a:gd name="connsiteX19" fmla="*/ 1423977 w 1419449"/>
                  <a:gd name="connsiteY19" fmla="*/ 521297 h 1884614"/>
                  <a:gd name="connsiteX20" fmla="*/ 1400562 w 1419449"/>
                  <a:gd name="connsiteY20" fmla="*/ 555623 h 1884614"/>
                  <a:gd name="connsiteX21" fmla="*/ 1301261 w 1419449"/>
                  <a:gd name="connsiteY21" fmla="*/ 590713 h 1884614"/>
                  <a:gd name="connsiteX22" fmla="*/ 1288688 w 1419449"/>
                  <a:gd name="connsiteY22" fmla="*/ 590393 h 1884614"/>
                  <a:gd name="connsiteX23" fmla="*/ 1288194 w 1419449"/>
                  <a:gd name="connsiteY23" fmla="*/ 590319 h 1884614"/>
                  <a:gd name="connsiteX24" fmla="*/ 1300515 w 1419449"/>
                  <a:gd name="connsiteY24" fmla="*/ 651923 h 1884614"/>
                  <a:gd name="connsiteX25" fmla="*/ 1300515 w 1419449"/>
                  <a:gd name="connsiteY25" fmla="*/ 651997 h 1884614"/>
                  <a:gd name="connsiteX26" fmla="*/ 1334518 w 1419449"/>
                  <a:gd name="connsiteY26" fmla="*/ 834494 h 1884614"/>
                  <a:gd name="connsiteX27" fmla="*/ 1334518 w 1419449"/>
                  <a:gd name="connsiteY27" fmla="*/ 834544 h 1884614"/>
                  <a:gd name="connsiteX28" fmla="*/ 1357692 w 1419449"/>
                  <a:gd name="connsiteY28" fmla="*/ 979807 h 1884614"/>
                  <a:gd name="connsiteX29" fmla="*/ 1357692 w 1419449"/>
                  <a:gd name="connsiteY29" fmla="*/ 979832 h 1884614"/>
                  <a:gd name="connsiteX30" fmla="*/ 1386028 w 1419449"/>
                  <a:gd name="connsiteY30" fmla="*/ 1208557 h 1884614"/>
                  <a:gd name="connsiteX31" fmla="*/ 1388975 w 1419449"/>
                  <a:gd name="connsiteY31" fmla="*/ 1427056 h 1884614"/>
                  <a:gd name="connsiteX32" fmla="*/ 1200468 w 1419449"/>
                  <a:gd name="connsiteY32" fmla="*/ 1725567 h 1884614"/>
                  <a:gd name="connsiteX33" fmla="*/ 874458 w 1419449"/>
                  <a:gd name="connsiteY33" fmla="*/ 1884432 h 1884614"/>
                  <a:gd name="connsiteX34" fmla="*/ 476495 w 1419449"/>
                  <a:gd name="connsiteY34" fmla="*/ 1688185 h 1884614"/>
                  <a:gd name="connsiteX35" fmla="*/ 412917 w 1419449"/>
                  <a:gd name="connsiteY35" fmla="*/ 1647329 h 1884614"/>
                  <a:gd name="connsiteX36" fmla="*/ 272960 w 1419449"/>
                  <a:gd name="connsiteY36" fmla="*/ 1436075 h 1884614"/>
                  <a:gd name="connsiteX37" fmla="*/ 272214 w 1419449"/>
                  <a:gd name="connsiteY37" fmla="*/ 1436346 h 1884614"/>
                  <a:gd name="connsiteX38" fmla="*/ 259652 w 1419449"/>
                  <a:gd name="connsiteY38" fmla="*/ 1462540 h 1884614"/>
                  <a:gd name="connsiteX39" fmla="*/ 127563 w 1419449"/>
                  <a:gd name="connsiteY39" fmla="*/ 1451550 h 1884614"/>
                  <a:gd name="connsiteX40" fmla="*/ 107121 w 1419449"/>
                  <a:gd name="connsiteY40" fmla="*/ 1357812 h 1884614"/>
                  <a:gd name="connsiteX41" fmla="*/ 109082 w 1419449"/>
                  <a:gd name="connsiteY41" fmla="*/ 1342263 h 1884614"/>
                  <a:gd name="connsiteX42" fmla="*/ 88146 w 1419449"/>
                  <a:gd name="connsiteY42" fmla="*/ 1050825 h 1884614"/>
                  <a:gd name="connsiteX43" fmla="*/ 78773 w 1419449"/>
                  <a:gd name="connsiteY43" fmla="*/ 1011570 h 1884614"/>
                  <a:gd name="connsiteX44" fmla="*/ 77546 w 1419449"/>
                  <a:gd name="connsiteY44" fmla="*/ 1004400 h 1884614"/>
                  <a:gd name="connsiteX45" fmla="*/ 154672 w 1419449"/>
                  <a:gd name="connsiteY45" fmla="*/ 594335 h 1884614"/>
                  <a:gd name="connsiteX46" fmla="*/ 65718 w 1419449"/>
                  <a:gd name="connsiteY46" fmla="*/ 413070 h 1884614"/>
                  <a:gd name="connsiteX47" fmla="*/ 56851 w 1419449"/>
                  <a:gd name="connsiteY47" fmla="*/ 335276 h 1884614"/>
                  <a:gd name="connsiteX48" fmla="*/ 121162 w 1419449"/>
                  <a:gd name="connsiteY48" fmla="*/ 267240 h 1884614"/>
                  <a:gd name="connsiteX49" fmla="*/ 230571 w 1419449"/>
                  <a:gd name="connsiteY49" fmla="*/ 151571 h 1884614"/>
                  <a:gd name="connsiteX50" fmla="*/ 228850 w 1419449"/>
                  <a:gd name="connsiteY50" fmla="*/ 112662 h 1884614"/>
                  <a:gd name="connsiteX51" fmla="*/ 346632 w 1419449"/>
                  <a:gd name="connsiteY51" fmla="*/ 13700 h 1884614"/>
                  <a:gd name="connsiteX52" fmla="*/ 381874 w 1419449"/>
                  <a:gd name="connsiteY52" fmla="*/ 40338 h 1884614"/>
                  <a:gd name="connsiteX53" fmla="*/ 777864 w 1419449"/>
                  <a:gd name="connsiteY53" fmla="*/ 100686 h 1884614"/>
                  <a:gd name="connsiteX54" fmla="*/ 777864 w 1419449"/>
                  <a:gd name="connsiteY54" fmla="*/ 100686 h 1884614"/>
                  <a:gd name="connsiteX55" fmla="*/ 1300768 w 1419449"/>
                  <a:gd name="connsiteY55" fmla="*/ 397028 h 1884614"/>
                  <a:gd name="connsiteX56" fmla="*/ 1304209 w 1419449"/>
                  <a:gd name="connsiteY56" fmla="*/ 427067 h 1884614"/>
                  <a:gd name="connsiteX57" fmla="*/ 1301261 w 1419449"/>
                  <a:gd name="connsiteY57" fmla="*/ 453705 h 1884614"/>
                  <a:gd name="connsiteX58" fmla="*/ 1301261 w 1419449"/>
                  <a:gd name="connsiteY58" fmla="*/ 453729 h 1884614"/>
                  <a:gd name="connsiteX59" fmla="*/ 1299529 w 1419449"/>
                  <a:gd name="connsiteY59" fmla="*/ 464227 h 1884614"/>
                  <a:gd name="connsiteX60" fmla="*/ 1291648 w 1419449"/>
                  <a:gd name="connsiteY60" fmla="*/ 477903 h 1884614"/>
                  <a:gd name="connsiteX61" fmla="*/ 1277113 w 1419449"/>
                  <a:gd name="connsiteY61" fmla="*/ 482289 h 1884614"/>
                  <a:gd name="connsiteX62" fmla="*/ 1250738 w 1419449"/>
                  <a:gd name="connsiteY62" fmla="*/ 464202 h 1884614"/>
                  <a:gd name="connsiteX63" fmla="*/ 1227576 w 1419449"/>
                  <a:gd name="connsiteY63" fmla="*/ 308145 h 1884614"/>
                  <a:gd name="connsiteX64" fmla="*/ 940995 w 1419449"/>
                  <a:gd name="connsiteY64" fmla="*/ 138684 h 1884614"/>
                  <a:gd name="connsiteX65" fmla="*/ 389262 w 1419449"/>
                  <a:gd name="connsiteY65" fmla="*/ 113623 h 1884614"/>
                  <a:gd name="connsiteX66" fmla="*/ 353286 w 1419449"/>
                  <a:gd name="connsiteY66" fmla="*/ 87010 h 1884614"/>
                  <a:gd name="connsiteX67" fmla="*/ 353286 w 1419449"/>
                  <a:gd name="connsiteY67" fmla="*/ 87010 h 1884614"/>
                  <a:gd name="connsiteX68" fmla="*/ 299815 w 1419449"/>
                  <a:gd name="connsiteY68" fmla="*/ 54852 h 1884614"/>
                  <a:gd name="connsiteX69" fmla="*/ 284787 w 1419449"/>
                  <a:gd name="connsiteY69" fmla="*/ 114929 h 1884614"/>
                  <a:gd name="connsiteX70" fmla="*/ 277881 w 1419449"/>
                  <a:gd name="connsiteY70" fmla="*/ 195902 h 1884614"/>
                  <a:gd name="connsiteX71" fmla="*/ 250772 w 1419449"/>
                  <a:gd name="connsiteY71" fmla="*/ 216404 h 1884614"/>
                  <a:gd name="connsiteX72" fmla="*/ 237224 w 1419449"/>
                  <a:gd name="connsiteY72" fmla="*/ 212486 h 1884614"/>
                  <a:gd name="connsiteX73" fmla="*/ 183260 w 1419449"/>
                  <a:gd name="connsiteY73" fmla="*/ 267758 h 1884614"/>
                  <a:gd name="connsiteX74" fmla="*/ 179566 w 1419449"/>
                  <a:gd name="connsiteY74" fmla="*/ 314873 h 1884614"/>
                  <a:gd name="connsiteX75" fmla="*/ 164286 w 1419449"/>
                  <a:gd name="connsiteY75" fmla="*/ 319160 h 1884614"/>
                  <a:gd name="connsiteX76" fmla="*/ 135457 w 1419449"/>
                  <a:gd name="connsiteY76" fmla="*/ 403731 h 1884614"/>
                  <a:gd name="connsiteX77" fmla="*/ 109335 w 1419449"/>
                  <a:gd name="connsiteY77" fmla="*/ 457598 h 1884614"/>
                  <a:gd name="connsiteX78" fmla="*/ 105882 w 1419449"/>
                  <a:gd name="connsiteY78" fmla="*/ 458091 h 1884614"/>
                  <a:gd name="connsiteX79" fmla="*/ 101442 w 1419449"/>
                  <a:gd name="connsiteY79" fmla="*/ 461565 h 1884614"/>
                  <a:gd name="connsiteX80" fmla="*/ 99228 w 1419449"/>
                  <a:gd name="connsiteY80" fmla="*/ 473246 h 1884614"/>
                  <a:gd name="connsiteX81" fmla="*/ 123870 w 1419449"/>
                  <a:gd name="connsiteY81" fmla="*/ 508631 h 1884614"/>
                  <a:gd name="connsiteX82" fmla="*/ 501871 w 1419449"/>
                  <a:gd name="connsiteY82" fmla="*/ 532509 h 1884614"/>
                  <a:gd name="connsiteX83" fmla="*/ 921034 w 1419449"/>
                  <a:gd name="connsiteY83" fmla="*/ 556954 h 1884614"/>
                  <a:gd name="connsiteX84" fmla="*/ 921527 w 1419449"/>
                  <a:gd name="connsiteY84" fmla="*/ 558383 h 1884614"/>
                  <a:gd name="connsiteX85" fmla="*/ 920300 w 1419449"/>
                  <a:gd name="connsiteY85" fmla="*/ 559221 h 1884614"/>
                  <a:gd name="connsiteX86" fmla="*/ 919807 w 1419449"/>
                  <a:gd name="connsiteY86" fmla="*/ 559024 h 1884614"/>
                  <a:gd name="connsiteX87" fmla="*/ 344912 w 1419449"/>
                  <a:gd name="connsiteY87" fmla="*/ 615848 h 1884614"/>
                  <a:gd name="connsiteX88" fmla="*/ 333818 w 1419449"/>
                  <a:gd name="connsiteY88" fmla="*/ 923377 h 1884614"/>
                  <a:gd name="connsiteX89" fmla="*/ 301536 w 1419449"/>
                  <a:gd name="connsiteY89" fmla="*/ 1028869 h 1884614"/>
                  <a:gd name="connsiteX90" fmla="*/ 265560 w 1419449"/>
                  <a:gd name="connsiteY90" fmla="*/ 1062825 h 1884614"/>
                  <a:gd name="connsiteX91" fmla="*/ 233278 w 1419449"/>
                  <a:gd name="connsiteY91" fmla="*/ 1038110 h 1884614"/>
                  <a:gd name="connsiteX92" fmla="*/ 286508 w 1419449"/>
                  <a:gd name="connsiteY92" fmla="*/ 876336 h 1884614"/>
                  <a:gd name="connsiteX93" fmla="*/ 331845 w 1419449"/>
                  <a:gd name="connsiteY93" fmla="*/ 617055 h 1884614"/>
                  <a:gd name="connsiteX94" fmla="*/ 184487 w 1419449"/>
                  <a:gd name="connsiteY94" fmla="*/ 604414 h 1884614"/>
                  <a:gd name="connsiteX95" fmla="*/ 150244 w 1419449"/>
                  <a:gd name="connsiteY95" fmla="*/ 914556 h 1884614"/>
                  <a:gd name="connsiteX96" fmla="*/ 167486 w 1419449"/>
                  <a:gd name="connsiteY96" fmla="*/ 1013172 h 1884614"/>
                  <a:gd name="connsiteX97" fmla="*/ 174886 w 1419449"/>
                  <a:gd name="connsiteY97" fmla="*/ 1043087 h 1884614"/>
                  <a:gd name="connsiteX98" fmla="*/ 256199 w 1419449"/>
                  <a:gd name="connsiteY98" fmla="*/ 1126401 h 1884614"/>
                  <a:gd name="connsiteX99" fmla="*/ 255946 w 1419449"/>
                  <a:gd name="connsiteY99" fmla="*/ 1128274 h 1884614"/>
                  <a:gd name="connsiteX100" fmla="*/ 252252 w 1419449"/>
                  <a:gd name="connsiteY100" fmla="*/ 1128126 h 1884614"/>
                  <a:gd name="connsiteX101" fmla="*/ 164033 w 1419449"/>
                  <a:gd name="connsiteY101" fmla="*/ 1081923 h 1884614"/>
                  <a:gd name="connsiteX102" fmla="*/ 78533 w 1419449"/>
                  <a:gd name="connsiteY102" fmla="*/ 1226053 h 1884614"/>
                  <a:gd name="connsiteX103" fmla="*/ 137670 w 1419449"/>
                  <a:gd name="connsiteY103" fmla="*/ 1279747 h 1884614"/>
                  <a:gd name="connsiteX104" fmla="*/ 179073 w 1419449"/>
                  <a:gd name="connsiteY104" fmla="*/ 1352810 h 1884614"/>
                  <a:gd name="connsiteX105" fmla="*/ 178820 w 1419449"/>
                  <a:gd name="connsiteY105" fmla="*/ 1359907 h 1884614"/>
                  <a:gd name="connsiteX106" fmla="*/ 181287 w 1419449"/>
                  <a:gd name="connsiteY106" fmla="*/ 1394997 h 1884614"/>
                  <a:gd name="connsiteX107" fmla="*/ 192621 w 1419449"/>
                  <a:gd name="connsiteY107" fmla="*/ 1412591 h 1884614"/>
                  <a:gd name="connsiteX108" fmla="*/ 198541 w 1419449"/>
                  <a:gd name="connsiteY108" fmla="*/ 1414217 h 1884614"/>
                  <a:gd name="connsiteX109" fmla="*/ 205195 w 1419449"/>
                  <a:gd name="connsiteY109" fmla="*/ 1410078 h 1884614"/>
                  <a:gd name="connsiteX110" fmla="*/ 217263 w 1419449"/>
                  <a:gd name="connsiteY110" fmla="*/ 1398939 h 1884614"/>
                  <a:gd name="connsiteX111" fmla="*/ 221703 w 1419449"/>
                  <a:gd name="connsiteY111" fmla="*/ 1396894 h 1884614"/>
                  <a:gd name="connsiteX112" fmla="*/ 272707 w 1419449"/>
                  <a:gd name="connsiteY112" fmla="*/ 1429421 h 1884614"/>
                  <a:gd name="connsiteX113" fmla="*/ 272960 w 1419449"/>
                  <a:gd name="connsiteY113" fmla="*/ 1430235 h 1884614"/>
                  <a:gd name="connsiteX114" fmla="*/ 275174 w 1419449"/>
                  <a:gd name="connsiteY114" fmla="*/ 1429200 h 1884614"/>
                  <a:gd name="connsiteX115" fmla="*/ 277147 w 1419449"/>
                  <a:gd name="connsiteY115" fmla="*/ 1430161 h 1884614"/>
                  <a:gd name="connsiteX116" fmla="*/ 444706 w 1419449"/>
                  <a:gd name="connsiteY116" fmla="*/ 1612707 h 1884614"/>
                  <a:gd name="connsiteX117" fmla="*/ 499416 w 1419449"/>
                  <a:gd name="connsiteY117" fmla="*/ 1668570 h 1884614"/>
                  <a:gd name="connsiteX118" fmla="*/ 476495 w 1419449"/>
                  <a:gd name="connsiteY118" fmla="*/ 1688185 h 1884614"/>
                  <a:gd name="connsiteX119" fmla="*/ 266306 w 1419449"/>
                  <a:gd name="connsiteY119" fmla="*/ 1293473 h 1884614"/>
                  <a:gd name="connsiteX120" fmla="*/ 221210 w 1419449"/>
                  <a:gd name="connsiteY120" fmla="*/ 1252271 h 1884614"/>
                  <a:gd name="connsiteX121" fmla="*/ 200009 w 1419449"/>
                  <a:gd name="connsiteY121" fmla="*/ 1225708 h 1884614"/>
                  <a:gd name="connsiteX122" fmla="*/ 140378 w 1419449"/>
                  <a:gd name="connsiteY122" fmla="*/ 1185024 h 1884614"/>
                  <a:gd name="connsiteX123" fmla="*/ 138164 w 1419449"/>
                  <a:gd name="connsiteY123" fmla="*/ 1180958 h 1884614"/>
                  <a:gd name="connsiteX124" fmla="*/ 140378 w 1419449"/>
                  <a:gd name="connsiteY124" fmla="*/ 1176646 h 1884614"/>
                  <a:gd name="connsiteX125" fmla="*/ 283055 w 1419449"/>
                  <a:gd name="connsiteY125" fmla="*/ 1215432 h 1884614"/>
                  <a:gd name="connsiteX126" fmla="*/ 266306 w 1419449"/>
                  <a:gd name="connsiteY126" fmla="*/ 1293473 h 188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419449" h="1884614">
                    <a:moveTo>
                      <a:pt x="874458" y="1884432"/>
                    </a:moveTo>
                    <a:cubicBezTo>
                      <a:pt x="792158" y="1888547"/>
                      <a:pt x="654655" y="1833498"/>
                      <a:pt x="641600" y="1760706"/>
                    </a:cubicBezTo>
                    <a:cubicBezTo>
                      <a:pt x="635187" y="1738035"/>
                      <a:pt x="654414" y="1713936"/>
                      <a:pt x="677817" y="1714478"/>
                    </a:cubicBezTo>
                    <a:cubicBezTo>
                      <a:pt x="698524" y="1715390"/>
                      <a:pt x="715273" y="1731160"/>
                      <a:pt x="730060" y="1744097"/>
                    </a:cubicBezTo>
                    <a:lnTo>
                      <a:pt x="732033" y="1745896"/>
                    </a:lnTo>
                    <a:cubicBezTo>
                      <a:pt x="738928" y="1752574"/>
                      <a:pt x="746568" y="1758414"/>
                      <a:pt x="754943" y="1763269"/>
                    </a:cubicBezTo>
                    <a:cubicBezTo>
                      <a:pt x="773677" y="1775392"/>
                      <a:pt x="794372" y="1784116"/>
                      <a:pt x="816054" y="1788995"/>
                    </a:cubicBezTo>
                    <a:cubicBezTo>
                      <a:pt x="964157" y="1828101"/>
                      <a:pt x="1101408" y="1714576"/>
                      <a:pt x="1186920" y="1610563"/>
                    </a:cubicBezTo>
                    <a:cubicBezTo>
                      <a:pt x="1312102" y="1472520"/>
                      <a:pt x="1334771" y="1376910"/>
                      <a:pt x="1307662" y="1190544"/>
                    </a:cubicBezTo>
                    <a:lnTo>
                      <a:pt x="1307662" y="1190494"/>
                    </a:lnTo>
                    <a:cubicBezTo>
                      <a:pt x="1294848" y="1059203"/>
                      <a:pt x="1282780" y="936364"/>
                      <a:pt x="1281047" y="808916"/>
                    </a:cubicBezTo>
                    <a:lnTo>
                      <a:pt x="1281047" y="808892"/>
                    </a:lnTo>
                    <a:cubicBezTo>
                      <a:pt x="1279820" y="752979"/>
                      <a:pt x="1278581" y="696550"/>
                      <a:pt x="1277113" y="640834"/>
                    </a:cubicBezTo>
                    <a:cubicBezTo>
                      <a:pt x="1275633" y="616587"/>
                      <a:pt x="1275873" y="592265"/>
                      <a:pt x="1277847" y="568067"/>
                    </a:cubicBezTo>
                    <a:cubicBezTo>
                      <a:pt x="1277847" y="565825"/>
                      <a:pt x="1281300" y="565233"/>
                      <a:pt x="1281793" y="567500"/>
                    </a:cubicBezTo>
                    <a:cubicBezTo>
                      <a:pt x="1283514" y="572626"/>
                      <a:pt x="1285234" y="578318"/>
                      <a:pt x="1286967" y="585440"/>
                    </a:cubicBezTo>
                    <a:cubicBezTo>
                      <a:pt x="1305942" y="578565"/>
                      <a:pt x="1325650" y="566170"/>
                      <a:pt x="1344132" y="547664"/>
                    </a:cubicBezTo>
                    <a:cubicBezTo>
                      <a:pt x="1359160" y="532509"/>
                      <a:pt x="1367053" y="511687"/>
                      <a:pt x="1383308" y="497641"/>
                    </a:cubicBezTo>
                    <a:cubicBezTo>
                      <a:pt x="1393668" y="488425"/>
                      <a:pt x="1411403" y="489484"/>
                      <a:pt x="1420030" y="500647"/>
                    </a:cubicBezTo>
                    <a:cubicBezTo>
                      <a:pt x="1424470" y="506561"/>
                      <a:pt x="1425938" y="514200"/>
                      <a:pt x="1423977" y="521297"/>
                    </a:cubicBezTo>
                    <a:cubicBezTo>
                      <a:pt x="1420764" y="533495"/>
                      <a:pt x="1412883" y="545052"/>
                      <a:pt x="1400562" y="555623"/>
                    </a:cubicBezTo>
                    <a:cubicBezTo>
                      <a:pt x="1372720" y="578294"/>
                      <a:pt x="1337237" y="591896"/>
                      <a:pt x="1301261" y="590713"/>
                    </a:cubicBezTo>
                    <a:cubicBezTo>
                      <a:pt x="1297315" y="590713"/>
                      <a:pt x="1293127" y="590614"/>
                      <a:pt x="1288688" y="590393"/>
                    </a:cubicBezTo>
                    <a:lnTo>
                      <a:pt x="1288194" y="590319"/>
                    </a:lnTo>
                    <a:cubicBezTo>
                      <a:pt x="1293368" y="610550"/>
                      <a:pt x="1296821" y="631569"/>
                      <a:pt x="1300515" y="651923"/>
                    </a:cubicBezTo>
                    <a:cubicBezTo>
                      <a:pt x="1300515" y="651923"/>
                      <a:pt x="1300515" y="651997"/>
                      <a:pt x="1300515" y="651997"/>
                    </a:cubicBezTo>
                    <a:cubicBezTo>
                      <a:pt x="1311356" y="712443"/>
                      <a:pt x="1322690" y="773752"/>
                      <a:pt x="1334518" y="834494"/>
                    </a:cubicBezTo>
                    <a:lnTo>
                      <a:pt x="1334518" y="834544"/>
                    </a:lnTo>
                    <a:cubicBezTo>
                      <a:pt x="1344878" y="882078"/>
                      <a:pt x="1351279" y="931756"/>
                      <a:pt x="1357692" y="979807"/>
                    </a:cubicBezTo>
                    <a:lnTo>
                      <a:pt x="1357692" y="979832"/>
                    </a:lnTo>
                    <a:cubicBezTo>
                      <a:pt x="1368533" y="1056172"/>
                      <a:pt x="1377400" y="1132340"/>
                      <a:pt x="1386028" y="1208557"/>
                    </a:cubicBezTo>
                    <a:cubicBezTo>
                      <a:pt x="1394402" y="1278638"/>
                      <a:pt x="1405243" y="1355693"/>
                      <a:pt x="1388975" y="1427056"/>
                    </a:cubicBezTo>
                    <a:cubicBezTo>
                      <a:pt x="1360892" y="1543710"/>
                      <a:pt x="1280554" y="1639616"/>
                      <a:pt x="1200468" y="1725567"/>
                    </a:cubicBezTo>
                    <a:cubicBezTo>
                      <a:pt x="1097220" y="1829062"/>
                      <a:pt x="994707" y="1882461"/>
                      <a:pt x="874458" y="1884432"/>
                    </a:cubicBezTo>
                    <a:close/>
                    <a:moveTo>
                      <a:pt x="476495" y="1688185"/>
                    </a:moveTo>
                    <a:cubicBezTo>
                      <a:pt x="453574" y="1687889"/>
                      <a:pt x="430412" y="1663124"/>
                      <a:pt x="412917" y="1647329"/>
                    </a:cubicBezTo>
                    <a:cubicBezTo>
                      <a:pt x="349592" y="1590653"/>
                      <a:pt x="294148" y="1519635"/>
                      <a:pt x="272960" y="1436075"/>
                    </a:cubicBezTo>
                    <a:cubicBezTo>
                      <a:pt x="272707" y="1435582"/>
                      <a:pt x="272466" y="1435754"/>
                      <a:pt x="272214" y="1436346"/>
                    </a:cubicBezTo>
                    <a:cubicBezTo>
                      <a:pt x="270986" y="1446202"/>
                      <a:pt x="266547" y="1455394"/>
                      <a:pt x="259652" y="1462540"/>
                    </a:cubicBezTo>
                    <a:cubicBezTo>
                      <a:pt x="224903" y="1501622"/>
                      <a:pt x="156152" y="1494698"/>
                      <a:pt x="127563" y="1451550"/>
                    </a:cubicBezTo>
                    <a:cubicBezTo>
                      <a:pt x="110562" y="1428214"/>
                      <a:pt x="103415" y="1392902"/>
                      <a:pt x="107121" y="1357812"/>
                    </a:cubicBezTo>
                    <a:cubicBezTo>
                      <a:pt x="107362" y="1352588"/>
                      <a:pt x="107855" y="1347364"/>
                      <a:pt x="109082" y="1342263"/>
                    </a:cubicBezTo>
                    <a:cubicBezTo>
                      <a:pt x="-11660" y="1288322"/>
                      <a:pt x="-37529" y="1114721"/>
                      <a:pt x="88146" y="1050825"/>
                    </a:cubicBezTo>
                    <a:cubicBezTo>
                      <a:pt x="83454" y="1038183"/>
                      <a:pt x="80253" y="1025000"/>
                      <a:pt x="78773" y="1011570"/>
                    </a:cubicBezTo>
                    <a:cubicBezTo>
                      <a:pt x="78280" y="1009155"/>
                      <a:pt x="78039" y="1006741"/>
                      <a:pt x="77546" y="1004400"/>
                    </a:cubicBezTo>
                    <a:cubicBezTo>
                      <a:pt x="55118" y="865568"/>
                      <a:pt x="74586" y="712468"/>
                      <a:pt x="154672" y="594335"/>
                    </a:cubicBezTo>
                    <a:cubicBezTo>
                      <a:pt x="82479" y="569447"/>
                      <a:pt x="-6234" y="480712"/>
                      <a:pt x="65718" y="413070"/>
                    </a:cubicBezTo>
                    <a:cubicBezTo>
                      <a:pt x="52651" y="389266"/>
                      <a:pt x="49451" y="361347"/>
                      <a:pt x="56851" y="335276"/>
                    </a:cubicBezTo>
                    <a:cubicBezTo>
                      <a:pt x="66452" y="303858"/>
                      <a:pt x="90360" y="278698"/>
                      <a:pt x="121162" y="267240"/>
                    </a:cubicBezTo>
                    <a:cubicBezTo>
                      <a:pt x="102188" y="201767"/>
                      <a:pt x="164033" y="136417"/>
                      <a:pt x="230571" y="151571"/>
                    </a:cubicBezTo>
                    <a:cubicBezTo>
                      <a:pt x="230811" y="138585"/>
                      <a:pt x="230330" y="125574"/>
                      <a:pt x="228850" y="112662"/>
                    </a:cubicBezTo>
                    <a:cubicBezTo>
                      <a:pt x="212582" y="32305"/>
                      <a:pt x="268520" y="-28191"/>
                      <a:pt x="346632" y="13700"/>
                    </a:cubicBezTo>
                    <a:cubicBezTo>
                      <a:pt x="359206" y="21561"/>
                      <a:pt x="370781" y="30482"/>
                      <a:pt x="381874" y="40338"/>
                    </a:cubicBezTo>
                    <a:cubicBezTo>
                      <a:pt x="485856" y="136244"/>
                      <a:pt x="645787" y="119167"/>
                      <a:pt x="777864" y="100686"/>
                    </a:cubicBezTo>
                    <a:lnTo>
                      <a:pt x="777864" y="100686"/>
                    </a:lnTo>
                    <a:cubicBezTo>
                      <a:pt x="1026002" y="56972"/>
                      <a:pt x="1277847" y="101351"/>
                      <a:pt x="1300768" y="397028"/>
                    </a:cubicBezTo>
                    <a:cubicBezTo>
                      <a:pt x="1302488" y="406959"/>
                      <a:pt x="1303716" y="416988"/>
                      <a:pt x="1304209" y="427067"/>
                    </a:cubicBezTo>
                    <a:cubicBezTo>
                      <a:pt x="1303968" y="436012"/>
                      <a:pt x="1302982" y="444932"/>
                      <a:pt x="1301261" y="453705"/>
                    </a:cubicBezTo>
                    <a:lnTo>
                      <a:pt x="1301261" y="453729"/>
                    </a:lnTo>
                    <a:cubicBezTo>
                      <a:pt x="1300768" y="457204"/>
                      <a:pt x="1300022" y="460777"/>
                      <a:pt x="1299529" y="464227"/>
                    </a:cubicBezTo>
                    <a:cubicBezTo>
                      <a:pt x="1299035" y="469697"/>
                      <a:pt x="1296087" y="474650"/>
                      <a:pt x="1291648" y="477903"/>
                    </a:cubicBezTo>
                    <a:cubicBezTo>
                      <a:pt x="1287460" y="480860"/>
                      <a:pt x="1282287" y="482388"/>
                      <a:pt x="1277113" y="482289"/>
                    </a:cubicBezTo>
                    <a:cubicBezTo>
                      <a:pt x="1265766" y="482388"/>
                      <a:pt x="1253698" y="475710"/>
                      <a:pt x="1250738" y="464202"/>
                    </a:cubicBezTo>
                    <a:cubicBezTo>
                      <a:pt x="1237924" y="412134"/>
                      <a:pt x="1243351" y="359844"/>
                      <a:pt x="1227576" y="308145"/>
                    </a:cubicBezTo>
                    <a:cubicBezTo>
                      <a:pt x="1188400" y="185331"/>
                      <a:pt x="1071845" y="139201"/>
                      <a:pt x="940995" y="138684"/>
                    </a:cubicBezTo>
                    <a:cubicBezTo>
                      <a:pt x="757902" y="140926"/>
                      <a:pt x="557808" y="217340"/>
                      <a:pt x="389262" y="113623"/>
                    </a:cubicBezTo>
                    <a:cubicBezTo>
                      <a:pt x="376701" y="105516"/>
                      <a:pt x="364620" y="96620"/>
                      <a:pt x="353286" y="87010"/>
                    </a:cubicBezTo>
                    <a:lnTo>
                      <a:pt x="353286" y="87010"/>
                    </a:lnTo>
                    <a:cubicBezTo>
                      <a:pt x="337512" y="75527"/>
                      <a:pt x="319283" y="56306"/>
                      <a:pt x="299815" y="54852"/>
                    </a:cubicBezTo>
                    <a:cubicBezTo>
                      <a:pt x="274680" y="55641"/>
                      <a:pt x="285521" y="97458"/>
                      <a:pt x="284787" y="114929"/>
                    </a:cubicBezTo>
                    <a:cubicBezTo>
                      <a:pt x="286749" y="142010"/>
                      <a:pt x="287988" y="170151"/>
                      <a:pt x="277881" y="195902"/>
                    </a:cubicBezTo>
                    <a:cubicBezTo>
                      <a:pt x="273934" y="207632"/>
                      <a:pt x="263093" y="215763"/>
                      <a:pt x="250772" y="216404"/>
                    </a:cubicBezTo>
                    <a:cubicBezTo>
                      <a:pt x="245851" y="216379"/>
                      <a:pt x="241171" y="214975"/>
                      <a:pt x="237224" y="212486"/>
                    </a:cubicBezTo>
                    <a:cubicBezTo>
                      <a:pt x="203955" y="190678"/>
                      <a:pt x="155659" y="235230"/>
                      <a:pt x="183260" y="267758"/>
                    </a:cubicBezTo>
                    <a:cubicBezTo>
                      <a:pt x="195088" y="281015"/>
                      <a:pt x="194835" y="304474"/>
                      <a:pt x="179566" y="314873"/>
                    </a:cubicBezTo>
                    <a:cubicBezTo>
                      <a:pt x="175126" y="317756"/>
                      <a:pt x="169700" y="319259"/>
                      <a:pt x="164286" y="319160"/>
                    </a:cubicBezTo>
                    <a:cubicBezTo>
                      <a:pt x="117709" y="314749"/>
                      <a:pt x="93320" y="379631"/>
                      <a:pt x="135457" y="403731"/>
                    </a:cubicBezTo>
                    <a:cubicBezTo>
                      <a:pt x="170446" y="421966"/>
                      <a:pt x="141617" y="471052"/>
                      <a:pt x="109335" y="457598"/>
                    </a:cubicBezTo>
                    <a:cubicBezTo>
                      <a:pt x="108348" y="457204"/>
                      <a:pt x="107362" y="457376"/>
                      <a:pt x="105882" y="458091"/>
                    </a:cubicBezTo>
                    <a:cubicBezTo>
                      <a:pt x="104161" y="458879"/>
                      <a:pt x="102681" y="460062"/>
                      <a:pt x="101442" y="461565"/>
                    </a:cubicBezTo>
                    <a:cubicBezTo>
                      <a:pt x="98987" y="464917"/>
                      <a:pt x="98001" y="469204"/>
                      <a:pt x="99228" y="473246"/>
                    </a:cubicBezTo>
                    <a:cubicBezTo>
                      <a:pt x="100960" y="486700"/>
                      <a:pt x="112042" y="498183"/>
                      <a:pt x="123870" y="508631"/>
                    </a:cubicBezTo>
                    <a:cubicBezTo>
                      <a:pt x="230330" y="596800"/>
                      <a:pt x="379155" y="562818"/>
                      <a:pt x="501871" y="532509"/>
                    </a:cubicBezTo>
                    <a:cubicBezTo>
                      <a:pt x="645787" y="496778"/>
                      <a:pt x="796598" y="469623"/>
                      <a:pt x="921034" y="556954"/>
                    </a:cubicBezTo>
                    <a:cubicBezTo>
                      <a:pt x="921275" y="557274"/>
                      <a:pt x="921527" y="557865"/>
                      <a:pt x="921527" y="558383"/>
                    </a:cubicBezTo>
                    <a:cubicBezTo>
                      <a:pt x="921275" y="558876"/>
                      <a:pt x="920781" y="559221"/>
                      <a:pt x="920300" y="559221"/>
                    </a:cubicBezTo>
                    <a:cubicBezTo>
                      <a:pt x="920047" y="559221"/>
                      <a:pt x="919807" y="559147"/>
                      <a:pt x="919807" y="559024"/>
                    </a:cubicBezTo>
                    <a:cubicBezTo>
                      <a:pt x="738194" y="461270"/>
                      <a:pt x="532192" y="600446"/>
                      <a:pt x="344912" y="615848"/>
                    </a:cubicBezTo>
                    <a:cubicBezTo>
                      <a:pt x="401342" y="711310"/>
                      <a:pt x="391729" y="831044"/>
                      <a:pt x="333818" y="923377"/>
                    </a:cubicBezTo>
                    <a:cubicBezTo>
                      <a:pt x="313857" y="960586"/>
                      <a:pt x="301536" y="991216"/>
                      <a:pt x="301536" y="1028869"/>
                    </a:cubicBezTo>
                    <a:cubicBezTo>
                      <a:pt x="301295" y="1050923"/>
                      <a:pt x="282814" y="1062825"/>
                      <a:pt x="265560" y="1062825"/>
                    </a:cubicBezTo>
                    <a:cubicBezTo>
                      <a:pt x="250279" y="1063343"/>
                      <a:pt x="236731" y="1052993"/>
                      <a:pt x="233278" y="1038110"/>
                    </a:cubicBezTo>
                    <a:cubicBezTo>
                      <a:pt x="217516" y="977663"/>
                      <a:pt x="252505" y="926162"/>
                      <a:pt x="286508" y="876336"/>
                    </a:cubicBezTo>
                    <a:cubicBezTo>
                      <a:pt x="344166" y="801721"/>
                      <a:pt x="366341" y="708427"/>
                      <a:pt x="331845" y="617055"/>
                    </a:cubicBezTo>
                    <a:cubicBezTo>
                      <a:pt x="282068" y="621072"/>
                      <a:pt x="232544" y="618041"/>
                      <a:pt x="184487" y="604414"/>
                    </a:cubicBezTo>
                    <a:cubicBezTo>
                      <a:pt x="158859" y="703548"/>
                      <a:pt x="138404" y="810173"/>
                      <a:pt x="150244" y="914556"/>
                    </a:cubicBezTo>
                    <a:cubicBezTo>
                      <a:pt x="154179" y="947723"/>
                      <a:pt x="159846" y="980670"/>
                      <a:pt x="167486" y="1013172"/>
                    </a:cubicBezTo>
                    <a:cubicBezTo>
                      <a:pt x="173647" y="1021821"/>
                      <a:pt x="176354" y="1032540"/>
                      <a:pt x="174886" y="1043087"/>
                    </a:cubicBezTo>
                    <a:cubicBezTo>
                      <a:pt x="214303" y="1054102"/>
                      <a:pt x="245851" y="1086974"/>
                      <a:pt x="256199" y="1126401"/>
                    </a:cubicBezTo>
                    <a:cubicBezTo>
                      <a:pt x="256440" y="1127042"/>
                      <a:pt x="256440" y="1127732"/>
                      <a:pt x="255946" y="1128274"/>
                    </a:cubicBezTo>
                    <a:cubicBezTo>
                      <a:pt x="254972" y="1129506"/>
                      <a:pt x="252998" y="1129531"/>
                      <a:pt x="252252" y="1128126"/>
                    </a:cubicBezTo>
                    <a:cubicBezTo>
                      <a:pt x="235251" y="1100059"/>
                      <a:pt x="200755" y="1081923"/>
                      <a:pt x="164033" y="1081923"/>
                    </a:cubicBezTo>
                    <a:cubicBezTo>
                      <a:pt x="92574" y="1079311"/>
                      <a:pt x="44770" y="1166124"/>
                      <a:pt x="78533" y="1226053"/>
                    </a:cubicBezTo>
                    <a:cubicBezTo>
                      <a:pt x="91094" y="1250473"/>
                      <a:pt x="112295" y="1269102"/>
                      <a:pt x="137670" y="1279747"/>
                    </a:cubicBezTo>
                    <a:cubicBezTo>
                      <a:pt x="167245" y="1289727"/>
                      <a:pt x="184247" y="1321712"/>
                      <a:pt x="179073" y="1352810"/>
                    </a:cubicBezTo>
                    <a:lnTo>
                      <a:pt x="178820" y="1359907"/>
                    </a:lnTo>
                    <a:cubicBezTo>
                      <a:pt x="177593" y="1371661"/>
                      <a:pt x="178327" y="1383538"/>
                      <a:pt x="181287" y="1394997"/>
                    </a:cubicBezTo>
                    <a:cubicBezTo>
                      <a:pt x="183008" y="1402143"/>
                      <a:pt x="186954" y="1407466"/>
                      <a:pt x="192621" y="1412591"/>
                    </a:cubicBezTo>
                    <a:cubicBezTo>
                      <a:pt x="192621" y="1412591"/>
                      <a:pt x="194835" y="1414784"/>
                      <a:pt x="198541" y="1414217"/>
                    </a:cubicBezTo>
                    <a:cubicBezTo>
                      <a:pt x="201742" y="1413725"/>
                      <a:pt x="204208" y="1411211"/>
                      <a:pt x="205195" y="1410078"/>
                    </a:cubicBezTo>
                    <a:cubicBezTo>
                      <a:pt x="208889" y="1405938"/>
                      <a:pt x="212330" y="1401749"/>
                      <a:pt x="217263" y="1398939"/>
                    </a:cubicBezTo>
                    <a:lnTo>
                      <a:pt x="221703" y="1396894"/>
                    </a:lnTo>
                    <a:cubicBezTo>
                      <a:pt x="243878" y="1376491"/>
                      <a:pt x="272214" y="1405174"/>
                      <a:pt x="272707" y="1429421"/>
                    </a:cubicBezTo>
                    <a:cubicBezTo>
                      <a:pt x="272707" y="1429890"/>
                      <a:pt x="272960" y="1430432"/>
                      <a:pt x="272960" y="1430235"/>
                    </a:cubicBezTo>
                    <a:cubicBezTo>
                      <a:pt x="273694" y="1429643"/>
                      <a:pt x="274428" y="1429274"/>
                      <a:pt x="275174" y="1429200"/>
                    </a:cubicBezTo>
                    <a:cubicBezTo>
                      <a:pt x="275908" y="1429200"/>
                      <a:pt x="276654" y="1429569"/>
                      <a:pt x="277147" y="1430161"/>
                    </a:cubicBezTo>
                    <a:cubicBezTo>
                      <a:pt x="327417" y="1494944"/>
                      <a:pt x="378662" y="1562044"/>
                      <a:pt x="444706" y="1612707"/>
                    </a:cubicBezTo>
                    <a:cubicBezTo>
                      <a:pt x="464174" y="1627985"/>
                      <a:pt x="498923" y="1641809"/>
                      <a:pt x="499416" y="1668570"/>
                    </a:cubicBezTo>
                    <a:cubicBezTo>
                      <a:pt x="500150" y="1679486"/>
                      <a:pt x="487589" y="1688555"/>
                      <a:pt x="476495" y="1688185"/>
                    </a:cubicBezTo>
                    <a:close/>
                    <a:moveTo>
                      <a:pt x="266306" y="1293473"/>
                    </a:moveTo>
                    <a:cubicBezTo>
                      <a:pt x="241411" y="1294163"/>
                      <a:pt x="229837" y="1271172"/>
                      <a:pt x="221210" y="1252271"/>
                    </a:cubicBezTo>
                    <a:cubicBezTo>
                      <a:pt x="215290" y="1242439"/>
                      <a:pt x="208395" y="1233494"/>
                      <a:pt x="200009" y="1225708"/>
                    </a:cubicBezTo>
                    <a:cubicBezTo>
                      <a:pt x="182767" y="1208729"/>
                      <a:pt x="162565" y="1194955"/>
                      <a:pt x="140378" y="1185024"/>
                    </a:cubicBezTo>
                    <a:cubicBezTo>
                      <a:pt x="138898" y="1184235"/>
                      <a:pt x="137923" y="1182658"/>
                      <a:pt x="138164" y="1180958"/>
                    </a:cubicBezTo>
                    <a:cubicBezTo>
                      <a:pt x="137923" y="1179184"/>
                      <a:pt x="138898" y="1177508"/>
                      <a:pt x="140378" y="1176646"/>
                    </a:cubicBezTo>
                    <a:cubicBezTo>
                      <a:pt x="189661" y="1152571"/>
                      <a:pt x="249293" y="1175956"/>
                      <a:pt x="283055" y="1215432"/>
                    </a:cubicBezTo>
                    <a:cubicBezTo>
                      <a:pt x="307456" y="1238423"/>
                      <a:pt x="308936" y="1293152"/>
                      <a:pt x="266306" y="1293473"/>
                    </a:cubicBezTo>
                    <a:close/>
                  </a:path>
                </a:pathLst>
              </a:custGeom>
              <a:solidFill>
                <a:srgbClr val="000000"/>
              </a:solidFill>
              <a:ln w="24594" cap="flat">
                <a:noFill/>
                <a:prstDash val="solid"/>
                <a:miter/>
              </a:ln>
            </p:spPr>
            <p:txBody>
              <a:bodyPr rtlCol="0" anchor="ctr"/>
              <a:lstStyle/>
              <a:p>
                <a:endParaRPr lang="es-CL" dirty="0"/>
              </a:p>
            </p:txBody>
          </p:sp>
          <p:grpSp>
            <p:nvGrpSpPr>
              <p:cNvPr id="23" name="Gráfico 16" descr="Un hombre con el pelo ondulado">
                <a:extLst>
                  <a:ext uri="{FF2B5EF4-FFF2-40B4-BE49-F238E27FC236}">
                    <a16:creationId xmlns:a16="http://schemas.microsoft.com/office/drawing/2014/main" id="{C7EE8B3B-8CC0-E182-1874-4939EB40AAC8}"/>
                  </a:ext>
                </a:extLst>
              </p:cNvPr>
              <p:cNvGrpSpPr>
                <a:grpSpLocks noGrp="1" noUngrp="1" noRot="1" noMove="1" noResize="1"/>
              </p:cNvGrpSpPr>
              <p:nvPr/>
            </p:nvGrpSpPr>
            <p:grpSpPr>
              <a:xfrm>
                <a:off x="5797099" y="2206252"/>
                <a:ext cx="1122043" cy="349529"/>
                <a:chOff x="5797099" y="2206252"/>
                <a:chExt cx="1122043" cy="349529"/>
              </a:xfrm>
              <a:solidFill>
                <a:srgbClr val="000000"/>
              </a:solidFill>
            </p:grpSpPr>
            <p:sp>
              <p:nvSpPr>
                <p:cNvPr id="24" name="Forma libre: forma 23">
                  <a:extLst>
                    <a:ext uri="{FF2B5EF4-FFF2-40B4-BE49-F238E27FC236}">
                      <a16:creationId xmlns:a16="http://schemas.microsoft.com/office/drawing/2014/main" id="{056C0197-4F89-5F5F-4337-3D4E84F0AD37}"/>
                    </a:ext>
                  </a:extLst>
                </p:cNvPr>
                <p:cNvSpPr>
                  <a:spLocks noGrp="1" noRot="1" noMove="1" noResize="1" noEditPoints="1" noAdjustHandles="1" noChangeArrowheads="1" noChangeShapeType="1"/>
                </p:cNvSpPr>
                <p:nvPr/>
              </p:nvSpPr>
              <p:spPr>
                <a:xfrm>
                  <a:off x="6392473" y="2401120"/>
                  <a:ext cx="187952" cy="154661"/>
                </a:xfrm>
                <a:custGeom>
                  <a:avLst/>
                  <a:gdLst>
                    <a:gd name="connsiteX0" fmla="*/ 179412 w 187952"/>
                    <a:gd name="connsiteY0" fmla="*/ 154686 h 154661"/>
                    <a:gd name="connsiteX1" fmla="*/ 166597 w 187952"/>
                    <a:gd name="connsiteY1" fmla="*/ 147811 h 154661"/>
                    <a:gd name="connsiteX2" fmla="*/ 6919 w 187952"/>
                    <a:gd name="connsiteY2" fmla="*/ 4888 h 154661"/>
                    <a:gd name="connsiteX3" fmla="*/ 5439 w 187952"/>
                    <a:gd name="connsiteY3" fmla="*/ 2326 h 154661"/>
                    <a:gd name="connsiteX4" fmla="*/ 8158 w 187952"/>
                    <a:gd name="connsiteY4" fmla="*/ 34 h 154661"/>
                    <a:gd name="connsiteX5" fmla="*/ 191492 w 187952"/>
                    <a:gd name="connsiteY5" fmla="*/ 133322 h 154661"/>
                    <a:gd name="connsiteX6" fmla="*/ 191492 w 187952"/>
                    <a:gd name="connsiteY6" fmla="*/ 147786 h 154661"/>
                    <a:gd name="connsiteX7" fmla="*/ 190012 w 187952"/>
                    <a:gd name="connsiteY7" fmla="*/ 149585 h 154661"/>
                    <a:gd name="connsiteX8" fmla="*/ 179412 w 187952"/>
                    <a:gd name="connsiteY8" fmla="*/ 154686 h 15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952" h="154661">
                      <a:moveTo>
                        <a:pt x="179412" y="154686"/>
                      </a:moveTo>
                      <a:cubicBezTo>
                        <a:pt x="174238" y="154858"/>
                        <a:pt x="169305" y="152246"/>
                        <a:pt x="166597" y="147811"/>
                      </a:cubicBezTo>
                      <a:cubicBezTo>
                        <a:pt x="123474" y="81056"/>
                        <a:pt x="71231" y="34311"/>
                        <a:pt x="6919" y="4888"/>
                      </a:cubicBezTo>
                      <a:cubicBezTo>
                        <a:pt x="5692" y="4470"/>
                        <a:pt x="5199" y="3361"/>
                        <a:pt x="5439" y="2326"/>
                      </a:cubicBezTo>
                      <a:cubicBezTo>
                        <a:pt x="5932" y="1069"/>
                        <a:pt x="6919" y="133"/>
                        <a:pt x="8158" y="34"/>
                      </a:cubicBezTo>
                      <a:cubicBezTo>
                        <a:pt x="82324" y="20881"/>
                        <a:pt x="150089" y="67824"/>
                        <a:pt x="191492" y="133322"/>
                      </a:cubicBezTo>
                      <a:cubicBezTo>
                        <a:pt x="193946" y="137782"/>
                        <a:pt x="193946" y="143351"/>
                        <a:pt x="191492" y="147786"/>
                      </a:cubicBezTo>
                      <a:lnTo>
                        <a:pt x="190012" y="149585"/>
                      </a:lnTo>
                      <a:cubicBezTo>
                        <a:pt x="187786" y="153355"/>
                        <a:pt x="183599" y="154834"/>
                        <a:pt x="179412" y="154686"/>
                      </a:cubicBezTo>
                      <a:close/>
                    </a:path>
                  </a:pathLst>
                </a:custGeom>
                <a:solidFill>
                  <a:srgbClr val="000000"/>
                </a:solidFill>
                <a:ln w="24594" cap="flat">
                  <a:noFill/>
                  <a:prstDash val="solid"/>
                  <a:miter/>
                </a:ln>
              </p:spPr>
              <p:txBody>
                <a:bodyPr rtlCol="0" anchor="ctr"/>
                <a:lstStyle/>
                <a:p>
                  <a:endParaRPr lang="es-CL" dirty="0"/>
                </a:p>
              </p:txBody>
            </p:sp>
            <p:sp>
              <p:nvSpPr>
                <p:cNvPr id="25" name="Forma libre: forma 24">
                  <a:extLst>
                    <a:ext uri="{FF2B5EF4-FFF2-40B4-BE49-F238E27FC236}">
                      <a16:creationId xmlns:a16="http://schemas.microsoft.com/office/drawing/2014/main" id="{B836E693-09A3-431B-6853-4EF8953682DE}"/>
                    </a:ext>
                  </a:extLst>
                </p:cNvPr>
                <p:cNvSpPr>
                  <a:spLocks noGrp="1" noRot="1" noMove="1" noResize="1" noEditPoints="1" noAdjustHandles="1" noChangeArrowheads="1" noChangeShapeType="1"/>
                </p:cNvSpPr>
                <p:nvPr/>
              </p:nvSpPr>
              <p:spPr>
                <a:xfrm>
                  <a:off x="6777166" y="2411516"/>
                  <a:ext cx="141976" cy="135978"/>
                </a:xfrm>
                <a:custGeom>
                  <a:avLst/>
                  <a:gdLst>
                    <a:gd name="connsiteX0" fmla="*/ 20188 w 141976"/>
                    <a:gd name="connsiteY0" fmla="*/ 136010 h 135978"/>
                    <a:gd name="connsiteX1" fmla="*/ 9600 w 141976"/>
                    <a:gd name="connsiteY1" fmla="*/ 135493 h 135978"/>
                    <a:gd name="connsiteX2" fmla="*/ 5413 w 141976"/>
                    <a:gd name="connsiteY2" fmla="*/ 131821 h 135978"/>
                    <a:gd name="connsiteX3" fmla="*/ 8361 w 141976"/>
                    <a:gd name="connsiteY3" fmla="*/ 126991 h 135978"/>
                    <a:gd name="connsiteX4" fmla="*/ 96087 w 141976"/>
                    <a:gd name="connsiteY4" fmla="*/ 27438 h 135978"/>
                    <a:gd name="connsiteX5" fmla="*/ 110874 w 141976"/>
                    <a:gd name="connsiteY5" fmla="*/ 10805 h 135978"/>
                    <a:gd name="connsiteX6" fmla="*/ 113088 w 141976"/>
                    <a:gd name="connsiteY6" fmla="*/ 6838 h 135978"/>
                    <a:gd name="connsiteX7" fmla="*/ 125169 w 141976"/>
                    <a:gd name="connsiteY7" fmla="*/ 37 h 135978"/>
                    <a:gd name="connsiteX8" fmla="*/ 139210 w 141976"/>
                    <a:gd name="connsiteY8" fmla="*/ 10238 h 135978"/>
                    <a:gd name="connsiteX9" fmla="*/ 139463 w 141976"/>
                    <a:gd name="connsiteY9" fmla="*/ 11273 h 135978"/>
                    <a:gd name="connsiteX10" fmla="*/ 140449 w 141976"/>
                    <a:gd name="connsiteY10" fmla="*/ 14846 h 135978"/>
                    <a:gd name="connsiteX11" fmla="*/ 141424 w 141976"/>
                    <a:gd name="connsiteY11" fmla="*/ 18124 h 135978"/>
                    <a:gd name="connsiteX12" fmla="*/ 146610 w 141976"/>
                    <a:gd name="connsiteY12" fmla="*/ 41410 h 135978"/>
                    <a:gd name="connsiteX13" fmla="*/ 20188 w 141976"/>
                    <a:gd name="connsiteY13" fmla="*/ 136010 h 135978"/>
                    <a:gd name="connsiteX14" fmla="*/ 20188 w 141976"/>
                    <a:gd name="connsiteY14" fmla="*/ 136010 h 13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1976" h="135978">
                      <a:moveTo>
                        <a:pt x="20188" y="136010"/>
                      </a:moveTo>
                      <a:cubicBezTo>
                        <a:pt x="16747" y="136010"/>
                        <a:pt x="13041" y="135838"/>
                        <a:pt x="9600" y="135493"/>
                      </a:cubicBezTo>
                      <a:cubicBezTo>
                        <a:pt x="7627" y="135419"/>
                        <a:pt x="5653" y="133866"/>
                        <a:pt x="5413" y="131821"/>
                      </a:cubicBezTo>
                      <a:cubicBezTo>
                        <a:pt x="5160" y="129702"/>
                        <a:pt x="6387" y="127706"/>
                        <a:pt x="8361" y="126991"/>
                      </a:cubicBezTo>
                      <a:cubicBezTo>
                        <a:pt x="52470" y="109988"/>
                        <a:pt x="83032" y="71596"/>
                        <a:pt x="96087" y="27438"/>
                      </a:cubicBezTo>
                      <a:cubicBezTo>
                        <a:pt x="98554" y="20144"/>
                        <a:pt x="103727" y="14156"/>
                        <a:pt x="110874" y="10805"/>
                      </a:cubicBezTo>
                      <a:cubicBezTo>
                        <a:pt x="111608" y="9548"/>
                        <a:pt x="112354" y="8218"/>
                        <a:pt x="113088" y="6838"/>
                      </a:cubicBezTo>
                      <a:cubicBezTo>
                        <a:pt x="115555" y="2575"/>
                        <a:pt x="120235" y="-37"/>
                        <a:pt x="125169" y="37"/>
                      </a:cubicBezTo>
                      <a:cubicBezTo>
                        <a:pt x="131570" y="-87"/>
                        <a:pt x="137237" y="4103"/>
                        <a:pt x="139210" y="10238"/>
                      </a:cubicBezTo>
                      <a:lnTo>
                        <a:pt x="139463" y="11273"/>
                      </a:lnTo>
                      <a:cubicBezTo>
                        <a:pt x="140449" y="13171"/>
                        <a:pt x="140690" y="14378"/>
                        <a:pt x="140449" y="14846"/>
                      </a:cubicBezTo>
                      <a:cubicBezTo>
                        <a:pt x="140197" y="15019"/>
                        <a:pt x="140197" y="16547"/>
                        <a:pt x="141424" y="18124"/>
                      </a:cubicBezTo>
                      <a:cubicBezTo>
                        <a:pt x="146610" y="24580"/>
                        <a:pt x="148571" y="33155"/>
                        <a:pt x="146610" y="41410"/>
                      </a:cubicBezTo>
                      <a:cubicBezTo>
                        <a:pt x="134782" y="94341"/>
                        <a:pt x="75392" y="136404"/>
                        <a:pt x="20188" y="136010"/>
                      </a:cubicBezTo>
                      <a:lnTo>
                        <a:pt x="20188" y="136010"/>
                      </a:lnTo>
                      <a:close/>
                    </a:path>
                  </a:pathLst>
                </a:custGeom>
                <a:solidFill>
                  <a:srgbClr val="000000"/>
                </a:solidFill>
                <a:ln w="24594" cap="flat">
                  <a:noFill/>
                  <a:prstDash val="solid"/>
                  <a:miter/>
                </a:ln>
              </p:spPr>
              <p:txBody>
                <a:bodyPr rtlCol="0" anchor="ctr"/>
                <a:lstStyle/>
                <a:p>
                  <a:endParaRPr lang="es-CL" dirty="0"/>
                </a:p>
              </p:txBody>
            </p:sp>
            <p:sp>
              <p:nvSpPr>
                <p:cNvPr id="26" name="Forma libre: forma 25">
                  <a:extLst>
                    <a:ext uri="{FF2B5EF4-FFF2-40B4-BE49-F238E27FC236}">
                      <a16:creationId xmlns:a16="http://schemas.microsoft.com/office/drawing/2014/main" id="{10E1B994-4487-0AF8-849A-E100152E84B3}"/>
                    </a:ext>
                  </a:extLst>
                </p:cNvPr>
                <p:cNvSpPr>
                  <a:spLocks noGrp="1" noRot="1" noMove="1" noResize="1" noEditPoints="1" noAdjustHandles="1" noChangeArrowheads="1" noChangeShapeType="1"/>
                </p:cNvSpPr>
                <p:nvPr/>
              </p:nvSpPr>
              <p:spPr>
                <a:xfrm>
                  <a:off x="6554325" y="2380839"/>
                  <a:ext cx="122827" cy="146347"/>
                </a:xfrm>
                <a:custGeom>
                  <a:avLst/>
                  <a:gdLst>
                    <a:gd name="connsiteX0" fmla="*/ 104552 w 122827"/>
                    <a:gd name="connsiteY0" fmla="*/ 146382 h 146347"/>
                    <a:gd name="connsiteX1" fmla="*/ 79657 w 122827"/>
                    <a:gd name="connsiteY1" fmla="*/ 111686 h 146347"/>
                    <a:gd name="connsiteX2" fmla="*/ 6478 w 122827"/>
                    <a:gd name="connsiteY2" fmla="*/ 6589 h 146347"/>
                    <a:gd name="connsiteX3" fmla="*/ 5732 w 122827"/>
                    <a:gd name="connsiteY3" fmla="*/ 2523 h 146347"/>
                    <a:gd name="connsiteX4" fmla="*/ 8692 w 122827"/>
                    <a:gd name="connsiteY4" fmla="*/ 34 h 146347"/>
                    <a:gd name="connsiteX5" fmla="*/ 9185 w 122827"/>
                    <a:gd name="connsiteY5" fmla="*/ 59 h 146347"/>
                    <a:gd name="connsiteX6" fmla="*/ 128207 w 122827"/>
                    <a:gd name="connsiteY6" fmla="*/ 124574 h 146347"/>
                    <a:gd name="connsiteX7" fmla="*/ 104552 w 122827"/>
                    <a:gd name="connsiteY7" fmla="*/ 146382 h 146347"/>
                    <a:gd name="connsiteX8" fmla="*/ 104552 w 122827"/>
                    <a:gd name="connsiteY8" fmla="*/ 146382 h 146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827" h="146347">
                      <a:moveTo>
                        <a:pt x="104552" y="146382"/>
                      </a:moveTo>
                      <a:cubicBezTo>
                        <a:pt x="86805" y="146283"/>
                        <a:pt x="83111" y="125264"/>
                        <a:pt x="79657" y="111686"/>
                      </a:cubicBezTo>
                      <a:cubicBezTo>
                        <a:pt x="71524" y="70066"/>
                        <a:pt x="35800" y="30048"/>
                        <a:pt x="6478" y="6589"/>
                      </a:cubicBezTo>
                      <a:cubicBezTo>
                        <a:pt x="5491" y="5529"/>
                        <a:pt x="4998" y="3903"/>
                        <a:pt x="5732" y="2523"/>
                      </a:cubicBezTo>
                      <a:cubicBezTo>
                        <a:pt x="6225" y="1118"/>
                        <a:pt x="7212" y="133"/>
                        <a:pt x="8692" y="34"/>
                      </a:cubicBezTo>
                      <a:lnTo>
                        <a:pt x="9185" y="59"/>
                      </a:lnTo>
                      <a:cubicBezTo>
                        <a:pt x="67096" y="7476"/>
                        <a:pt x="126234" y="67281"/>
                        <a:pt x="128207" y="124574"/>
                      </a:cubicBezTo>
                      <a:cubicBezTo>
                        <a:pt x="126968" y="136771"/>
                        <a:pt x="116873" y="146135"/>
                        <a:pt x="104552" y="146382"/>
                      </a:cubicBezTo>
                      <a:lnTo>
                        <a:pt x="104552" y="146382"/>
                      </a:lnTo>
                      <a:close/>
                    </a:path>
                  </a:pathLst>
                </a:custGeom>
                <a:solidFill>
                  <a:srgbClr val="000000"/>
                </a:solidFill>
                <a:ln w="24594" cap="flat">
                  <a:noFill/>
                  <a:prstDash val="solid"/>
                  <a:miter/>
                </a:ln>
              </p:spPr>
              <p:txBody>
                <a:bodyPr rtlCol="0" anchor="ctr"/>
                <a:lstStyle/>
                <a:p>
                  <a:endParaRPr lang="es-CL" dirty="0"/>
                </a:p>
              </p:txBody>
            </p:sp>
            <p:sp>
              <p:nvSpPr>
                <p:cNvPr id="27" name="Forma libre: forma 26">
                  <a:extLst>
                    <a:ext uri="{FF2B5EF4-FFF2-40B4-BE49-F238E27FC236}">
                      <a16:creationId xmlns:a16="http://schemas.microsoft.com/office/drawing/2014/main" id="{AAA45A6F-B070-145C-FE7A-D925A139EAF4}"/>
                    </a:ext>
                  </a:extLst>
                </p:cNvPr>
                <p:cNvSpPr>
                  <a:spLocks noGrp="1" noRot="1" noMove="1" noResize="1" noEditPoints="1" noAdjustHandles="1" noChangeArrowheads="1" noChangeShapeType="1"/>
                </p:cNvSpPr>
                <p:nvPr/>
              </p:nvSpPr>
              <p:spPr>
                <a:xfrm>
                  <a:off x="5797099" y="2356961"/>
                  <a:ext cx="287794" cy="76439"/>
                </a:xfrm>
                <a:custGeom>
                  <a:avLst/>
                  <a:gdLst>
                    <a:gd name="connsiteX0" fmla="*/ 194970 w 287794"/>
                    <a:gd name="connsiteY0" fmla="*/ 76473 h 76439"/>
                    <a:gd name="connsiteX1" fmla="*/ 143460 w 287794"/>
                    <a:gd name="connsiteY1" fmla="*/ 72555 h 76439"/>
                    <a:gd name="connsiteX2" fmla="*/ 7930 w 287794"/>
                    <a:gd name="connsiteY2" fmla="*/ 15065 h 76439"/>
                    <a:gd name="connsiteX3" fmla="*/ 5969 w 287794"/>
                    <a:gd name="connsiteY3" fmla="*/ 5948 h 76439"/>
                    <a:gd name="connsiteX4" fmla="*/ 14343 w 287794"/>
                    <a:gd name="connsiteY4" fmla="*/ 34 h 76439"/>
                    <a:gd name="connsiteX5" fmla="*/ 38239 w 287794"/>
                    <a:gd name="connsiteY5" fmla="*/ 5923 h 76439"/>
                    <a:gd name="connsiteX6" fmla="*/ 38239 w 287794"/>
                    <a:gd name="connsiteY6" fmla="*/ 5923 h 76439"/>
                    <a:gd name="connsiteX7" fmla="*/ 217879 w 287794"/>
                    <a:gd name="connsiteY7" fmla="*/ 22212 h 76439"/>
                    <a:gd name="connsiteX8" fmla="*/ 282443 w 287794"/>
                    <a:gd name="connsiteY8" fmla="*/ 20216 h 76439"/>
                    <a:gd name="connsiteX9" fmla="*/ 292297 w 287794"/>
                    <a:gd name="connsiteY9" fmla="*/ 29407 h 76439"/>
                    <a:gd name="connsiteX10" fmla="*/ 289097 w 287794"/>
                    <a:gd name="connsiteY10" fmla="*/ 45424 h 76439"/>
                    <a:gd name="connsiteX11" fmla="*/ 194970 w 287794"/>
                    <a:gd name="connsiteY11" fmla="*/ 76473 h 7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7794" h="76439">
                      <a:moveTo>
                        <a:pt x="194970" y="76473"/>
                      </a:moveTo>
                      <a:cubicBezTo>
                        <a:pt x="177715" y="76325"/>
                        <a:pt x="160714" y="75019"/>
                        <a:pt x="143460" y="72555"/>
                      </a:cubicBezTo>
                      <a:cubicBezTo>
                        <a:pt x="94429" y="65975"/>
                        <a:pt x="44652" y="49761"/>
                        <a:pt x="7930" y="15065"/>
                      </a:cubicBezTo>
                      <a:cubicBezTo>
                        <a:pt x="5476" y="12749"/>
                        <a:pt x="4730" y="9102"/>
                        <a:pt x="5969" y="5948"/>
                      </a:cubicBezTo>
                      <a:cubicBezTo>
                        <a:pt x="7437" y="2449"/>
                        <a:pt x="10649" y="108"/>
                        <a:pt x="14343" y="34"/>
                      </a:cubicBezTo>
                      <a:cubicBezTo>
                        <a:pt x="22477" y="1340"/>
                        <a:pt x="30358" y="4100"/>
                        <a:pt x="38239" y="5923"/>
                      </a:cubicBezTo>
                      <a:lnTo>
                        <a:pt x="38239" y="5923"/>
                      </a:lnTo>
                      <a:cubicBezTo>
                        <a:pt x="95909" y="22852"/>
                        <a:pt x="157754" y="32339"/>
                        <a:pt x="217879" y="22212"/>
                      </a:cubicBezTo>
                      <a:cubicBezTo>
                        <a:pt x="239079" y="19402"/>
                        <a:pt x="261255" y="15829"/>
                        <a:pt x="282443" y="20216"/>
                      </a:cubicBezTo>
                      <a:cubicBezTo>
                        <a:pt x="287124" y="21177"/>
                        <a:pt x="291070" y="24725"/>
                        <a:pt x="292297" y="29407"/>
                      </a:cubicBezTo>
                      <a:cubicBezTo>
                        <a:pt x="294271" y="34976"/>
                        <a:pt x="292791" y="41063"/>
                        <a:pt x="289097" y="45424"/>
                      </a:cubicBezTo>
                      <a:cubicBezTo>
                        <a:pt x="265189" y="70707"/>
                        <a:pt x="228479" y="76522"/>
                        <a:pt x="194970" y="76473"/>
                      </a:cubicBezTo>
                      <a:close/>
                    </a:path>
                  </a:pathLst>
                </a:custGeom>
                <a:solidFill>
                  <a:srgbClr val="000000"/>
                </a:solidFill>
                <a:ln w="24594" cap="flat">
                  <a:noFill/>
                  <a:prstDash val="solid"/>
                  <a:miter/>
                </a:ln>
              </p:spPr>
              <p:txBody>
                <a:bodyPr rtlCol="0" anchor="ctr"/>
                <a:lstStyle/>
                <a:p>
                  <a:endParaRPr lang="es-CL" dirty="0"/>
                </a:p>
              </p:txBody>
            </p:sp>
            <p:sp>
              <p:nvSpPr>
                <p:cNvPr id="28" name="Forma libre: forma 27">
                  <a:extLst>
                    <a:ext uri="{FF2B5EF4-FFF2-40B4-BE49-F238E27FC236}">
                      <a16:creationId xmlns:a16="http://schemas.microsoft.com/office/drawing/2014/main" id="{AD0D04CE-DCF7-86BB-7638-97A6785CBB17}"/>
                    </a:ext>
                  </a:extLst>
                </p:cNvPr>
                <p:cNvSpPr>
                  <a:spLocks noGrp="1" noRot="1" noMove="1" noResize="1" noEditPoints="1" noAdjustHandles="1" noChangeArrowheads="1" noChangeShapeType="1"/>
                </p:cNvSpPr>
                <p:nvPr/>
              </p:nvSpPr>
              <p:spPr>
                <a:xfrm>
                  <a:off x="6592658" y="2247798"/>
                  <a:ext cx="109639" cy="123086"/>
                </a:xfrm>
                <a:custGeom>
                  <a:avLst/>
                  <a:gdLst>
                    <a:gd name="connsiteX0" fmla="*/ 101942 w 109639"/>
                    <a:gd name="connsiteY0" fmla="*/ 123120 h 123086"/>
                    <a:gd name="connsiteX1" fmla="*/ 63006 w 109639"/>
                    <a:gd name="connsiteY1" fmla="*/ 81056 h 123086"/>
                    <a:gd name="connsiteX2" fmla="*/ 63006 w 109639"/>
                    <a:gd name="connsiteY2" fmla="*/ 81056 h 123086"/>
                    <a:gd name="connsiteX3" fmla="*/ 6335 w 109639"/>
                    <a:gd name="connsiteY3" fmla="*/ 9275 h 123086"/>
                    <a:gd name="connsiteX4" fmla="*/ 6082 w 109639"/>
                    <a:gd name="connsiteY4" fmla="*/ 3656 h 123086"/>
                    <a:gd name="connsiteX5" fmla="*/ 11509 w 109639"/>
                    <a:gd name="connsiteY5" fmla="*/ 34 h 123086"/>
                    <a:gd name="connsiteX6" fmla="*/ 114516 w 109639"/>
                    <a:gd name="connsiteY6" fmla="*/ 107201 h 123086"/>
                    <a:gd name="connsiteX7" fmla="*/ 101942 w 109639"/>
                    <a:gd name="connsiteY7" fmla="*/ 123120 h 12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639" h="123086">
                      <a:moveTo>
                        <a:pt x="101942" y="123120"/>
                      </a:moveTo>
                      <a:cubicBezTo>
                        <a:pt x="83954" y="117329"/>
                        <a:pt x="74593" y="95077"/>
                        <a:pt x="63006" y="81056"/>
                      </a:cubicBezTo>
                      <a:lnTo>
                        <a:pt x="63006" y="81056"/>
                      </a:lnTo>
                      <a:cubicBezTo>
                        <a:pt x="46005" y="55453"/>
                        <a:pt x="24323" y="33916"/>
                        <a:pt x="6335" y="9275"/>
                      </a:cubicBezTo>
                      <a:cubicBezTo>
                        <a:pt x="5107" y="7599"/>
                        <a:pt x="5107" y="5406"/>
                        <a:pt x="6082" y="3656"/>
                      </a:cubicBezTo>
                      <a:cubicBezTo>
                        <a:pt x="7069" y="1562"/>
                        <a:pt x="9042" y="182"/>
                        <a:pt x="11509" y="34"/>
                      </a:cubicBezTo>
                      <a:cubicBezTo>
                        <a:pt x="58578" y="18072"/>
                        <a:pt x="100221" y="58139"/>
                        <a:pt x="114516" y="107201"/>
                      </a:cubicBezTo>
                      <a:cubicBezTo>
                        <a:pt x="116970" y="115087"/>
                        <a:pt x="110076" y="123218"/>
                        <a:pt x="101942" y="123120"/>
                      </a:cubicBezTo>
                      <a:close/>
                    </a:path>
                  </a:pathLst>
                </a:custGeom>
                <a:solidFill>
                  <a:srgbClr val="000000"/>
                </a:solidFill>
                <a:ln w="24594" cap="flat">
                  <a:noFill/>
                  <a:prstDash val="solid"/>
                  <a:miter/>
                </a:ln>
              </p:spPr>
              <p:txBody>
                <a:bodyPr rtlCol="0" anchor="ctr"/>
                <a:lstStyle/>
                <a:p>
                  <a:endParaRPr lang="es-CL" dirty="0"/>
                </a:p>
              </p:txBody>
            </p:sp>
            <p:sp>
              <p:nvSpPr>
                <p:cNvPr id="29" name="Forma libre: forma 28">
                  <a:extLst>
                    <a:ext uri="{FF2B5EF4-FFF2-40B4-BE49-F238E27FC236}">
                      <a16:creationId xmlns:a16="http://schemas.microsoft.com/office/drawing/2014/main" id="{80E8C206-CDB9-C1FC-CA06-7BAE09630ECC}"/>
                    </a:ext>
                  </a:extLst>
                </p:cNvPr>
                <p:cNvSpPr>
                  <a:spLocks noGrp="1" noRot="1" noMove="1" noResize="1" noEditPoints="1" noAdjustHandles="1" noChangeArrowheads="1" noChangeShapeType="1"/>
                </p:cNvSpPr>
                <p:nvPr/>
              </p:nvSpPr>
              <p:spPr>
                <a:xfrm>
                  <a:off x="5876274" y="2268571"/>
                  <a:ext cx="200050" cy="63956"/>
                </a:xfrm>
                <a:custGeom>
                  <a:avLst/>
                  <a:gdLst>
                    <a:gd name="connsiteX0" fmla="*/ 141664 w 200050"/>
                    <a:gd name="connsiteY0" fmla="*/ 63979 h 63956"/>
                    <a:gd name="connsiteX1" fmla="*/ 6880 w 200050"/>
                    <a:gd name="connsiteY1" fmla="*/ 9028 h 63956"/>
                    <a:gd name="connsiteX2" fmla="*/ 5893 w 200050"/>
                    <a:gd name="connsiteY2" fmla="*/ 3287 h 63956"/>
                    <a:gd name="connsiteX3" fmla="*/ 10321 w 200050"/>
                    <a:gd name="connsiteY3" fmla="*/ 34 h 63956"/>
                    <a:gd name="connsiteX4" fmla="*/ 98793 w 200050"/>
                    <a:gd name="connsiteY4" fmla="*/ 23665 h 63956"/>
                    <a:gd name="connsiteX5" fmla="*/ 191200 w 200050"/>
                    <a:gd name="connsiteY5" fmla="*/ 26696 h 63956"/>
                    <a:gd name="connsiteX6" fmla="*/ 205242 w 200050"/>
                    <a:gd name="connsiteY6" fmla="*/ 40126 h 63956"/>
                    <a:gd name="connsiteX7" fmla="*/ 198335 w 200050"/>
                    <a:gd name="connsiteY7" fmla="*/ 52866 h 63956"/>
                    <a:gd name="connsiteX8" fmla="*/ 141664 w 200050"/>
                    <a:gd name="connsiteY8" fmla="*/ 63979 h 6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050" h="63956">
                      <a:moveTo>
                        <a:pt x="141664" y="63979"/>
                      </a:moveTo>
                      <a:cubicBezTo>
                        <a:pt x="91887" y="63511"/>
                        <a:pt x="42603" y="43798"/>
                        <a:pt x="6880" y="9028"/>
                      </a:cubicBezTo>
                      <a:cubicBezTo>
                        <a:pt x="5400" y="7500"/>
                        <a:pt x="4907" y="5233"/>
                        <a:pt x="5893" y="3287"/>
                      </a:cubicBezTo>
                      <a:cubicBezTo>
                        <a:pt x="6627" y="1414"/>
                        <a:pt x="8348" y="108"/>
                        <a:pt x="10321" y="34"/>
                      </a:cubicBezTo>
                      <a:cubicBezTo>
                        <a:pt x="39150" y="9989"/>
                        <a:pt x="68725" y="18786"/>
                        <a:pt x="98793" y="23665"/>
                      </a:cubicBezTo>
                      <a:cubicBezTo>
                        <a:pt x="128609" y="28224"/>
                        <a:pt x="161866" y="24873"/>
                        <a:pt x="191200" y="26696"/>
                      </a:cubicBezTo>
                      <a:cubicBezTo>
                        <a:pt x="198335" y="27608"/>
                        <a:pt x="204014" y="33054"/>
                        <a:pt x="205242" y="40126"/>
                      </a:cubicBezTo>
                      <a:cubicBezTo>
                        <a:pt x="206228" y="45498"/>
                        <a:pt x="203268" y="50944"/>
                        <a:pt x="198335" y="52866"/>
                      </a:cubicBezTo>
                      <a:cubicBezTo>
                        <a:pt x="180347" y="60431"/>
                        <a:pt x="161132" y="64226"/>
                        <a:pt x="141664" y="63979"/>
                      </a:cubicBezTo>
                      <a:close/>
                    </a:path>
                  </a:pathLst>
                </a:custGeom>
                <a:solidFill>
                  <a:srgbClr val="000000"/>
                </a:solidFill>
                <a:ln w="24594" cap="flat">
                  <a:noFill/>
                  <a:prstDash val="solid"/>
                  <a:miter/>
                </a:ln>
              </p:spPr>
              <p:txBody>
                <a:bodyPr rtlCol="0" anchor="ctr"/>
                <a:lstStyle/>
                <a:p>
                  <a:endParaRPr lang="es-CL" dirty="0"/>
                </a:p>
              </p:txBody>
            </p:sp>
            <p:sp>
              <p:nvSpPr>
                <p:cNvPr id="30" name="Forma libre: forma 29">
                  <a:extLst>
                    <a:ext uri="{FF2B5EF4-FFF2-40B4-BE49-F238E27FC236}">
                      <a16:creationId xmlns:a16="http://schemas.microsoft.com/office/drawing/2014/main" id="{816BD196-F18E-2C4E-603D-2F2D96350B7A}"/>
                    </a:ext>
                  </a:extLst>
                </p:cNvPr>
                <p:cNvSpPr>
                  <a:spLocks noGrp="1" noRot="1" noMove="1" noResize="1" noEditPoints="1" noAdjustHandles="1" noChangeArrowheads="1" noChangeShapeType="1"/>
                </p:cNvSpPr>
                <p:nvPr/>
              </p:nvSpPr>
              <p:spPr>
                <a:xfrm>
                  <a:off x="5953726" y="2206252"/>
                  <a:ext cx="100001" cy="34547"/>
                </a:xfrm>
                <a:custGeom>
                  <a:avLst/>
                  <a:gdLst>
                    <a:gd name="connsiteX0" fmla="*/ 76039 w 100001"/>
                    <a:gd name="connsiteY0" fmla="*/ 34582 h 34547"/>
                    <a:gd name="connsiteX1" fmla="*/ 7781 w 100001"/>
                    <a:gd name="connsiteY1" fmla="*/ 11295 h 34547"/>
                    <a:gd name="connsiteX2" fmla="*/ 5808 w 100001"/>
                    <a:gd name="connsiteY2" fmla="*/ 3656 h 34547"/>
                    <a:gd name="connsiteX3" fmla="*/ 10248 w 100001"/>
                    <a:gd name="connsiteY3" fmla="*/ 34 h 34547"/>
                    <a:gd name="connsiteX4" fmla="*/ 12461 w 100001"/>
                    <a:gd name="connsiteY4" fmla="*/ 527 h 34547"/>
                    <a:gd name="connsiteX5" fmla="*/ 84173 w 100001"/>
                    <a:gd name="connsiteY5" fmla="*/ 13661 h 34547"/>
                    <a:gd name="connsiteX6" fmla="*/ 96001 w 100001"/>
                    <a:gd name="connsiteY6" fmla="*/ 13414 h 34547"/>
                    <a:gd name="connsiteX7" fmla="*/ 96494 w 100001"/>
                    <a:gd name="connsiteY7" fmla="*/ 13414 h 34547"/>
                    <a:gd name="connsiteX8" fmla="*/ 105361 w 100001"/>
                    <a:gd name="connsiteY8" fmla="*/ 22064 h 34547"/>
                    <a:gd name="connsiteX9" fmla="*/ 76039 w 100001"/>
                    <a:gd name="connsiteY9" fmla="*/ 34582 h 34547"/>
                    <a:gd name="connsiteX10" fmla="*/ 76039 w 100001"/>
                    <a:gd name="connsiteY10" fmla="*/ 34582 h 3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1" h="34547">
                      <a:moveTo>
                        <a:pt x="76039" y="34582"/>
                      </a:moveTo>
                      <a:cubicBezTo>
                        <a:pt x="51397" y="34360"/>
                        <a:pt x="27502" y="26179"/>
                        <a:pt x="7781" y="11295"/>
                      </a:cubicBezTo>
                      <a:cubicBezTo>
                        <a:pt x="5567" y="9447"/>
                        <a:pt x="4821" y="6392"/>
                        <a:pt x="5808" y="3656"/>
                      </a:cubicBezTo>
                      <a:cubicBezTo>
                        <a:pt x="6301" y="1586"/>
                        <a:pt x="8034" y="108"/>
                        <a:pt x="10248" y="34"/>
                      </a:cubicBezTo>
                      <a:cubicBezTo>
                        <a:pt x="10982" y="59"/>
                        <a:pt x="11727" y="206"/>
                        <a:pt x="12461" y="527"/>
                      </a:cubicBezTo>
                      <a:cubicBezTo>
                        <a:pt x="35130" y="9718"/>
                        <a:pt x="59531" y="14203"/>
                        <a:pt x="84173" y="13661"/>
                      </a:cubicBezTo>
                      <a:cubicBezTo>
                        <a:pt x="87867" y="13661"/>
                        <a:pt x="91813" y="13587"/>
                        <a:pt x="96001" y="13414"/>
                      </a:cubicBezTo>
                      <a:lnTo>
                        <a:pt x="96494" y="13414"/>
                      </a:lnTo>
                      <a:cubicBezTo>
                        <a:pt x="101174" y="13538"/>
                        <a:pt x="105121" y="17308"/>
                        <a:pt x="105361" y="22064"/>
                      </a:cubicBezTo>
                      <a:cubicBezTo>
                        <a:pt x="106107" y="36504"/>
                        <a:pt x="85653" y="33374"/>
                        <a:pt x="76039" y="34582"/>
                      </a:cubicBezTo>
                      <a:lnTo>
                        <a:pt x="76039" y="34582"/>
                      </a:lnTo>
                      <a:close/>
                    </a:path>
                  </a:pathLst>
                </a:custGeom>
                <a:solidFill>
                  <a:srgbClr val="000000"/>
                </a:solidFill>
                <a:ln w="24594" cap="flat">
                  <a:noFill/>
                  <a:prstDash val="solid"/>
                  <a:miter/>
                </a:ln>
              </p:spPr>
              <p:txBody>
                <a:bodyPr rtlCol="0" anchor="ctr"/>
                <a:lstStyle/>
                <a:p>
                  <a:endParaRPr lang="es-CL" dirty="0"/>
                </a:p>
              </p:txBody>
            </p:sp>
          </p:grpSp>
        </p:grpSp>
      </p:grpSp>
      <p:pic>
        <p:nvPicPr>
          <p:cNvPr id="36" name="Gráfico 35" descr="Gafas cuadradas">
            <a:extLst>
              <a:ext uri="{FF2B5EF4-FFF2-40B4-BE49-F238E27FC236}">
                <a16:creationId xmlns:a16="http://schemas.microsoft.com/office/drawing/2014/main" id="{F32EB932-F6F4-D0AC-7D34-4FF1551ED773}"/>
              </a:ext>
            </a:extLst>
          </p:cNvPr>
          <p:cNvPicPr>
            <a:picLocks noGrp="1" noRot="1" noChangeAspect="1" noMove="1" noResize="1" noEditPoints="1" noAdjustHandles="1" noChangeArrowheads="1" noChangeShapeType="1" noCrop="1"/>
          </p:cNvPicPr>
          <p:nvPr/>
        </p:nvPicPr>
        <p:blipFill>
          <a:blip r:embed="rId12">
            <a:extLst>
              <a:ext uri="{96DAC541-7B7A-43D3-8B79-37D633B846F1}">
                <asvg:svgBlip xmlns:asvg="http://schemas.microsoft.com/office/drawing/2016/SVG/main" r:embed="rId13"/>
              </a:ext>
            </a:extLst>
          </a:blip>
          <a:stretch>
            <a:fillRect/>
          </a:stretch>
        </p:blipFill>
        <p:spPr>
          <a:xfrm rot="21376807">
            <a:off x="5207129" y="2765877"/>
            <a:ext cx="2016115" cy="681921"/>
          </a:xfrm>
          <a:prstGeom prst="rect">
            <a:avLst/>
          </a:prstGeom>
        </p:spPr>
      </p:pic>
      <p:pic>
        <p:nvPicPr>
          <p:cNvPr id="42" name="Gráfico 41" descr="Una cara con los ojos cerrados">
            <a:extLst>
              <a:ext uri="{FF2B5EF4-FFF2-40B4-BE49-F238E27FC236}">
                <a16:creationId xmlns:a16="http://schemas.microsoft.com/office/drawing/2014/main" id="{AEFC1BAE-0598-5D60-DD9A-45573768AE3D}"/>
              </a:ext>
            </a:extLst>
          </p:cNvPr>
          <p:cNvPicPr>
            <a:picLocks noGrp="1" noRot="1" noChangeAspect="1" noMove="1" noResize="1" noEditPoints="1" noAdjustHandles="1" noChangeArrowheads="1" noChangeShapeType="1" noCrop="1"/>
          </p:cNvPicPr>
          <p:nvPr/>
        </p:nvPicPr>
        <p:blipFill>
          <a:blip r:embed="rId14">
            <a:extLst>
              <a:ext uri="{96DAC541-7B7A-43D3-8B79-37D633B846F1}">
                <asvg:svgBlip xmlns:asvg="http://schemas.microsoft.com/office/drawing/2016/SVG/main" r:embed="rId15"/>
              </a:ext>
            </a:extLst>
          </a:blip>
          <a:stretch>
            <a:fillRect/>
          </a:stretch>
        </p:blipFill>
        <p:spPr>
          <a:xfrm>
            <a:off x="5806498" y="2593261"/>
            <a:ext cx="1223047" cy="1223047"/>
          </a:xfrm>
          <a:prstGeom prst="rect">
            <a:avLst/>
          </a:prstGeom>
        </p:spPr>
      </p:pic>
      <p:pic>
        <p:nvPicPr>
          <p:cNvPr id="44" name="Gráfico 43" descr="Barba y bigote">
            <a:extLst>
              <a:ext uri="{FF2B5EF4-FFF2-40B4-BE49-F238E27FC236}">
                <a16:creationId xmlns:a16="http://schemas.microsoft.com/office/drawing/2014/main" id="{6D42DA3A-E86E-31F1-F212-690F27917C90}"/>
              </a:ext>
            </a:extLst>
          </p:cNvPr>
          <p:cNvPicPr>
            <a:picLocks noGrp="1" noRot="1" noChangeAspect="1" noMove="1" noResize="1" noEditPoints="1" noAdjustHandles="1" noChangeArrowheads="1" noChangeShapeType="1" noCrop="1"/>
          </p:cNvPicPr>
          <p:nvPr/>
        </p:nvPicPr>
        <p:blipFill>
          <a:blip r:embed="rId16">
            <a:extLst>
              <a:ext uri="{96DAC541-7B7A-43D3-8B79-37D633B846F1}">
                <asvg:svgBlip xmlns:asvg="http://schemas.microsoft.com/office/drawing/2016/SVG/main" r:embed="rId17"/>
              </a:ext>
            </a:extLst>
          </a:blip>
          <a:stretch>
            <a:fillRect/>
          </a:stretch>
        </p:blipFill>
        <p:spPr>
          <a:xfrm>
            <a:off x="5609403" y="3192129"/>
            <a:ext cx="1412158" cy="939492"/>
          </a:xfrm>
          <a:prstGeom prst="rect">
            <a:avLst/>
          </a:prstGeom>
        </p:spPr>
      </p:pic>
      <p:pic>
        <p:nvPicPr>
          <p:cNvPr id="48" name="Gráfico 47" descr="Barba y bigote">
            <a:extLst>
              <a:ext uri="{FF2B5EF4-FFF2-40B4-BE49-F238E27FC236}">
                <a16:creationId xmlns:a16="http://schemas.microsoft.com/office/drawing/2014/main" id="{58AEE9DA-75B6-49E6-7276-FE250302F959}"/>
              </a:ext>
            </a:extLst>
          </p:cNvPr>
          <p:cNvPicPr>
            <a:picLocks noGrp="1" noRot="1" noChangeAspect="1" noMove="1" noResize="1" noEditPoints="1" noAdjustHandles="1" noChangeArrowheads="1" noChangeShapeType="1" noCrop="1"/>
          </p:cNvPicPr>
          <p:nvPr/>
        </p:nvPicPr>
        <p:blipFill>
          <a:blip r:embed="rId16">
            <a:extLst>
              <a:ext uri="{96DAC541-7B7A-43D3-8B79-37D633B846F1}">
                <asvg:svgBlip xmlns:asvg="http://schemas.microsoft.com/office/drawing/2016/SVG/main" r:embed="rId17"/>
              </a:ext>
            </a:extLst>
          </a:blip>
          <a:stretch>
            <a:fillRect/>
          </a:stretch>
        </p:blipFill>
        <p:spPr>
          <a:xfrm>
            <a:off x="9486899" y="3102232"/>
            <a:ext cx="1216431" cy="989965"/>
          </a:xfrm>
          <a:prstGeom prst="rect">
            <a:avLst/>
          </a:prstGeom>
        </p:spPr>
      </p:pic>
      <p:pic>
        <p:nvPicPr>
          <p:cNvPr id="50" name="Gráfico 49" descr="Gafas delgadas">
            <a:extLst>
              <a:ext uri="{FF2B5EF4-FFF2-40B4-BE49-F238E27FC236}">
                <a16:creationId xmlns:a16="http://schemas.microsoft.com/office/drawing/2014/main" id="{B3E4FED5-6131-82DB-9DC9-1BF309C243CA}"/>
              </a:ext>
            </a:extLst>
          </p:cNvPr>
          <p:cNvPicPr>
            <a:picLocks noGrp="1" noRot="1" noChangeAspect="1" noMove="1" noResize="1" noEditPoints="1" noAdjustHandles="1" noChangeArrowheads="1" noChangeShapeType="1" noCrop="1"/>
          </p:cNvPicPr>
          <p:nvPr/>
        </p:nvPicPr>
        <p:blipFill>
          <a:blip r:embed="rId18">
            <a:extLst>
              <a:ext uri="{96DAC541-7B7A-43D3-8B79-37D633B846F1}">
                <asvg:svgBlip xmlns:asvg="http://schemas.microsoft.com/office/drawing/2016/SVG/main" r:embed="rId19"/>
              </a:ext>
            </a:extLst>
          </a:blip>
          <a:stretch>
            <a:fillRect/>
          </a:stretch>
        </p:blipFill>
        <p:spPr>
          <a:xfrm>
            <a:off x="1765300" y="2703371"/>
            <a:ext cx="1661020" cy="570201"/>
          </a:xfrm>
          <a:prstGeom prst="rect">
            <a:avLst/>
          </a:prstGeom>
        </p:spPr>
      </p:pic>
    </p:spTree>
    <p:extLst>
      <p:ext uri="{BB962C8B-B14F-4D97-AF65-F5344CB8AC3E}">
        <p14:creationId xmlns:p14="http://schemas.microsoft.com/office/powerpoint/2010/main" val="193931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B085-9866-03FB-C7CF-C2F5DD5C50DB}"/>
              </a:ext>
            </a:extLst>
          </p:cNvPr>
          <p:cNvSpPr>
            <a:spLocks noGrp="1"/>
          </p:cNvSpPr>
          <p:nvPr>
            <p:ph type="title"/>
          </p:nvPr>
        </p:nvSpPr>
        <p:spPr>
          <a:xfrm>
            <a:off x="844000" y="1157596"/>
            <a:ext cx="10504000" cy="884147"/>
          </a:xfrm>
        </p:spPr>
        <p:txBody>
          <a:bodyPr>
            <a:normAutofit/>
          </a:bodyPr>
          <a:lstStyle/>
          <a:p>
            <a:r>
              <a:rPr lang="es-CL" sz="4800" noProof="0" dirty="0"/>
              <a:t>Descripción del proyecto</a:t>
            </a:r>
          </a:p>
        </p:txBody>
      </p:sp>
      <p:sp>
        <p:nvSpPr>
          <p:cNvPr id="7" name="Text Placeholder 6">
            <a:extLst>
              <a:ext uri="{FF2B5EF4-FFF2-40B4-BE49-F238E27FC236}">
                <a16:creationId xmlns:a16="http://schemas.microsoft.com/office/drawing/2014/main" id="{83088D31-710D-E617-5E6B-F9DDB9D92A75}"/>
              </a:ext>
            </a:extLst>
          </p:cNvPr>
          <p:cNvSpPr>
            <a:spLocks noGrp="1"/>
          </p:cNvSpPr>
          <p:nvPr>
            <p:ph type="body" sz="quarter" idx="25"/>
          </p:nvPr>
        </p:nvSpPr>
        <p:spPr>
          <a:xfrm>
            <a:off x="1319989" y="2533312"/>
            <a:ext cx="2506333" cy="433398"/>
          </a:xfrm>
        </p:spPr>
        <p:txBody>
          <a:bodyPr/>
          <a:lstStyle/>
          <a:p>
            <a:r>
              <a:rPr lang="es-CL" sz="3200" b="1" noProof="0" dirty="0"/>
              <a:t>Problemática</a:t>
            </a:r>
          </a:p>
        </p:txBody>
      </p:sp>
      <p:sp>
        <p:nvSpPr>
          <p:cNvPr id="3" name="Text Placeholder 2">
            <a:extLst>
              <a:ext uri="{FF2B5EF4-FFF2-40B4-BE49-F238E27FC236}">
                <a16:creationId xmlns:a16="http://schemas.microsoft.com/office/drawing/2014/main" id="{EDE8B646-20D2-0822-FEC9-615FEF4979B4}"/>
              </a:ext>
            </a:extLst>
          </p:cNvPr>
          <p:cNvSpPr>
            <a:spLocks noGrp="1"/>
          </p:cNvSpPr>
          <p:nvPr>
            <p:ph type="body" sz="quarter" idx="21"/>
          </p:nvPr>
        </p:nvSpPr>
        <p:spPr>
          <a:xfrm>
            <a:off x="1319989" y="3128981"/>
            <a:ext cx="4776011" cy="1843852"/>
          </a:xfrm>
        </p:spPr>
        <p:txBody>
          <a:bodyPr/>
          <a:lstStyle/>
          <a:p>
            <a:r>
              <a:rPr lang="es-CL" sz="2000" noProof="0" dirty="0"/>
              <a:t>Gestión actual para las ordenes de trabajo de forma manuscrita</a:t>
            </a:r>
          </a:p>
          <a:p>
            <a:endParaRPr lang="es-CL" sz="2000" noProof="0" dirty="0"/>
          </a:p>
        </p:txBody>
      </p:sp>
      <p:sp>
        <p:nvSpPr>
          <p:cNvPr id="8" name="Text Placeholder 7">
            <a:extLst>
              <a:ext uri="{FF2B5EF4-FFF2-40B4-BE49-F238E27FC236}">
                <a16:creationId xmlns:a16="http://schemas.microsoft.com/office/drawing/2014/main" id="{E958941A-D32D-630E-35B3-8C5CA5FE6491}"/>
              </a:ext>
            </a:extLst>
          </p:cNvPr>
          <p:cNvSpPr>
            <a:spLocks noGrp="1"/>
          </p:cNvSpPr>
          <p:nvPr>
            <p:ph type="body" sz="quarter" idx="26"/>
          </p:nvPr>
        </p:nvSpPr>
        <p:spPr>
          <a:xfrm>
            <a:off x="6787128" y="3758481"/>
            <a:ext cx="4421938" cy="292426"/>
          </a:xfrm>
        </p:spPr>
        <p:txBody>
          <a:bodyPr/>
          <a:lstStyle/>
          <a:p>
            <a:r>
              <a:rPr lang="es-CL" sz="3200" b="1" noProof="0" dirty="0"/>
              <a:t>Propuesta de solución</a:t>
            </a:r>
          </a:p>
        </p:txBody>
      </p:sp>
      <p:sp>
        <p:nvSpPr>
          <p:cNvPr id="14" name="Marcador de texto 13">
            <a:extLst>
              <a:ext uri="{FF2B5EF4-FFF2-40B4-BE49-F238E27FC236}">
                <a16:creationId xmlns:a16="http://schemas.microsoft.com/office/drawing/2014/main" id="{944D7D2A-5D30-EA67-CCB5-26A02882AFE0}"/>
              </a:ext>
            </a:extLst>
          </p:cNvPr>
          <p:cNvSpPr>
            <a:spLocks noGrp="1"/>
          </p:cNvSpPr>
          <p:nvPr>
            <p:ph type="body" sz="quarter" idx="22"/>
          </p:nvPr>
        </p:nvSpPr>
        <p:spPr>
          <a:xfrm>
            <a:off x="6787128" y="4325076"/>
            <a:ext cx="4873773" cy="1600797"/>
          </a:xfrm>
        </p:spPr>
        <p:txBody>
          <a:bodyPr/>
          <a:lstStyle/>
          <a:p>
            <a:r>
              <a:rPr lang="es-CL" sz="2000" noProof="0" dirty="0"/>
              <a:t>Desarrollo de una plataforma web para la gestión de ordenes de trabajo</a:t>
            </a:r>
          </a:p>
        </p:txBody>
      </p:sp>
      <p:pic>
        <p:nvPicPr>
          <p:cNvPr id="5" name="Gráfico 4" descr="Lluvia de ideas de grupo con relleno sólido">
            <a:extLst>
              <a:ext uri="{FF2B5EF4-FFF2-40B4-BE49-F238E27FC236}">
                <a16:creationId xmlns:a16="http://schemas.microsoft.com/office/drawing/2014/main" id="{56621BC9-600B-7291-0B8A-637AF89830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8160" y="4188693"/>
            <a:ext cx="2395603" cy="2395603"/>
          </a:xfrm>
          <a:prstGeom prst="rect">
            <a:avLst/>
          </a:prstGeom>
        </p:spPr>
      </p:pic>
    </p:spTree>
    <p:extLst>
      <p:ext uri="{BB962C8B-B14F-4D97-AF65-F5344CB8AC3E}">
        <p14:creationId xmlns:p14="http://schemas.microsoft.com/office/powerpoint/2010/main" val="383924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7E1236-0C81-67AF-59CD-22F96D76BB28}"/>
              </a:ext>
            </a:extLst>
          </p:cNvPr>
          <p:cNvSpPr>
            <a:spLocks noGrp="1"/>
          </p:cNvSpPr>
          <p:nvPr>
            <p:ph type="title"/>
          </p:nvPr>
        </p:nvSpPr>
        <p:spPr>
          <a:xfrm>
            <a:off x="714460" y="305794"/>
            <a:ext cx="10515600" cy="1132258"/>
          </a:xfrm>
        </p:spPr>
        <p:txBody>
          <a:bodyPr lIns="0" tIns="0" rIns="0" bIns="0"/>
          <a:lstStyle/>
          <a:p>
            <a:r>
              <a:rPr lang="es-CL" sz="4800" noProof="0" dirty="0"/>
              <a:t>Objetivos del proyecto</a:t>
            </a:r>
          </a:p>
        </p:txBody>
      </p:sp>
      <p:sp>
        <p:nvSpPr>
          <p:cNvPr id="4" name="Text Placeholder 3">
            <a:extLst>
              <a:ext uri="{FF2B5EF4-FFF2-40B4-BE49-F238E27FC236}">
                <a16:creationId xmlns:a16="http://schemas.microsoft.com/office/drawing/2014/main" id="{85B0A905-A78A-475F-FF73-CBDA3F02D840}"/>
              </a:ext>
            </a:extLst>
          </p:cNvPr>
          <p:cNvSpPr>
            <a:spLocks noGrp="1"/>
          </p:cNvSpPr>
          <p:nvPr>
            <p:ph type="body" sz="quarter" idx="13"/>
          </p:nvPr>
        </p:nvSpPr>
        <p:spPr>
          <a:xfrm>
            <a:off x="611624" y="2493185"/>
            <a:ext cx="10968752" cy="1168072"/>
          </a:xfrm>
        </p:spPr>
        <p:txBody>
          <a:bodyPr vert="horz" lIns="0" tIns="0" rIns="0" bIns="0" rtlCol="0" anchor="t">
            <a:noAutofit/>
          </a:bodyPr>
          <a:lstStyle/>
          <a:p>
            <a:pPr algn="ctr"/>
            <a:r>
              <a:rPr lang="es-CL" sz="2400" noProof="0" dirty="0">
                <a:ea typeface="Calibri"/>
                <a:cs typeface="Calibri"/>
              </a:rPr>
              <a:t>Desarrollo de plataforma para la gestión de ordenes de trabajo del área de mecánica industrial.</a:t>
            </a:r>
          </a:p>
          <a:p>
            <a:pPr lvl="0" algn="l"/>
            <a:endParaRPr lang="es-CL" noProof="0" dirty="0"/>
          </a:p>
        </p:txBody>
      </p:sp>
      <p:sp>
        <p:nvSpPr>
          <p:cNvPr id="2" name="Text Placeholder 3">
            <a:extLst>
              <a:ext uri="{FF2B5EF4-FFF2-40B4-BE49-F238E27FC236}">
                <a16:creationId xmlns:a16="http://schemas.microsoft.com/office/drawing/2014/main" id="{3BAAEF67-701F-3206-EECF-EBCB5D8BC02D}"/>
              </a:ext>
            </a:extLst>
          </p:cNvPr>
          <p:cNvSpPr txBox="1">
            <a:spLocks/>
          </p:cNvSpPr>
          <p:nvPr/>
        </p:nvSpPr>
        <p:spPr>
          <a:xfrm>
            <a:off x="380935" y="4450988"/>
            <a:ext cx="11430130" cy="1724318"/>
          </a:xfrm>
          <a:prstGeom prst="rect">
            <a:avLst/>
          </a:prstGeom>
        </p:spPr>
        <p:txBody>
          <a:bodyPr vert="horz" lIns="0" tIns="0" rIns="0" bIns="0" rtlCol="0" anchor="t">
            <a:noAutofit/>
          </a:bodyPr>
          <a:lstStyle>
            <a:lvl1pPr marL="0" indent="0" algn="r"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ctr">
              <a:buFont typeface="Arial" panose="020B0604020202020204" pitchFamily="34" charset="0"/>
              <a:buChar char="•"/>
            </a:pPr>
            <a:r>
              <a:rPr lang="es-CL" noProof="0" dirty="0"/>
              <a:t>Reducir en al menos un 30% el tiempo promedio de creación y emisión de una OT.</a:t>
            </a:r>
            <a:endParaRPr lang="es-ES" dirty="0"/>
          </a:p>
          <a:p>
            <a:pPr marL="342900" indent="-342900" algn="ctr">
              <a:buFont typeface="Arial" panose="020B0604020202020204" pitchFamily="34" charset="0"/>
              <a:buChar char="•"/>
            </a:pPr>
            <a:r>
              <a:rPr lang="es-CL" noProof="0" dirty="0"/>
              <a:t>Disminuir la pérdida o extravío de OT a 0 casos. </a:t>
            </a:r>
          </a:p>
          <a:p>
            <a:pPr marL="342900" indent="-342900" algn="ctr">
              <a:buFont typeface="Arial" panose="020B0604020202020204" pitchFamily="34" charset="0"/>
              <a:buChar char="•"/>
            </a:pPr>
            <a:r>
              <a:rPr lang="es-CL" noProof="0" dirty="0"/>
              <a:t>Garantizar la integridad de la información almacenada. </a:t>
            </a:r>
          </a:p>
          <a:p>
            <a:pPr marL="342900" indent="-342900" algn="ctr">
              <a:buFont typeface="Arial" panose="020B0604020202020204" pitchFamily="34" charset="0"/>
              <a:buChar char="•"/>
            </a:pPr>
            <a:r>
              <a:rPr lang="es-CL" noProof="0" dirty="0"/>
              <a:t>Incrementar en al menos un 50% la trazabilidad interna de cada orden.</a:t>
            </a:r>
          </a:p>
          <a:p>
            <a:endParaRPr lang="es-CL" sz="1800" noProof="0" dirty="0"/>
          </a:p>
        </p:txBody>
      </p:sp>
      <p:sp>
        <p:nvSpPr>
          <p:cNvPr id="5" name="Text Placeholder 6">
            <a:extLst>
              <a:ext uri="{FF2B5EF4-FFF2-40B4-BE49-F238E27FC236}">
                <a16:creationId xmlns:a16="http://schemas.microsoft.com/office/drawing/2014/main" id="{D1317247-BADF-07D1-ED44-25F98C341486}"/>
              </a:ext>
            </a:extLst>
          </p:cNvPr>
          <p:cNvSpPr txBox="1">
            <a:spLocks/>
          </p:cNvSpPr>
          <p:nvPr/>
        </p:nvSpPr>
        <p:spPr>
          <a:xfrm>
            <a:off x="3859636" y="1792393"/>
            <a:ext cx="4472729" cy="62202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CL" sz="3200" b="1" noProof="0" dirty="0">
                <a:latin typeface="+mj-lt"/>
              </a:rPr>
              <a:t>Objetivo General</a:t>
            </a:r>
          </a:p>
        </p:txBody>
      </p:sp>
      <p:sp>
        <p:nvSpPr>
          <p:cNvPr id="6" name="Text Placeholder 7">
            <a:extLst>
              <a:ext uri="{FF2B5EF4-FFF2-40B4-BE49-F238E27FC236}">
                <a16:creationId xmlns:a16="http://schemas.microsoft.com/office/drawing/2014/main" id="{E902BA6E-2564-FA4F-A311-D5FB937FA926}"/>
              </a:ext>
            </a:extLst>
          </p:cNvPr>
          <p:cNvSpPr txBox="1">
            <a:spLocks/>
          </p:cNvSpPr>
          <p:nvPr/>
        </p:nvSpPr>
        <p:spPr>
          <a:xfrm>
            <a:off x="3859636" y="3655316"/>
            <a:ext cx="4472729" cy="559569"/>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CL" sz="3200" b="1" noProof="0" dirty="0">
                <a:latin typeface="+mj-lt"/>
              </a:rPr>
              <a:t>Objetivo Especifico</a:t>
            </a:r>
          </a:p>
        </p:txBody>
      </p:sp>
      <mc:AlternateContent xmlns:mc="http://schemas.openxmlformats.org/markup-compatibility/2006" xmlns:p14="http://schemas.microsoft.com/office/powerpoint/2010/main">
        <mc:Choice Requires="p14">
          <p:contentPart p14:bwMode="auto" r:id="rId3">
            <p14:nvContentPartPr>
              <p14:cNvPr id="9" name="Entrada de lápiz 8">
                <a:extLst>
                  <a:ext uri="{FF2B5EF4-FFF2-40B4-BE49-F238E27FC236}">
                    <a16:creationId xmlns:a16="http://schemas.microsoft.com/office/drawing/2014/main" id="{672AA9F7-71CF-1E0B-038C-5541AB82F2F3}"/>
                  </a:ext>
                </a:extLst>
              </p14:cNvPr>
              <p14:cNvContentPartPr/>
              <p14:nvPr/>
            </p14:nvContentPartPr>
            <p14:xfrm>
              <a:off x="4552175" y="2403068"/>
              <a:ext cx="3087650" cy="16710"/>
            </p14:xfrm>
          </p:contentPart>
        </mc:Choice>
        <mc:Fallback xmlns="">
          <p:pic>
            <p:nvPicPr>
              <p:cNvPr id="9" name="Entrada de lápiz 8">
                <a:extLst>
                  <a:ext uri="{FF2B5EF4-FFF2-40B4-BE49-F238E27FC236}">
                    <a16:creationId xmlns:a16="http://schemas.microsoft.com/office/drawing/2014/main" id="{672AA9F7-71CF-1E0B-038C-5541AB82F2F3}"/>
                  </a:ext>
                </a:extLst>
              </p:cNvPr>
              <p:cNvPicPr/>
              <p:nvPr/>
            </p:nvPicPr>
            <p:blipFill>
              <a:blip r:embed="rId4"/>
              <a:stretch>
                <a:fillRect/>
              </a:stretch>
            </p:blipFill>
            <p:spPr>
              <a:xfrm>
                <a:off x="4534175" y="1567568"/>
                <a:ext cx="3123289" cy="1671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Entrada de lápiz 9">
                <a:extLst>
                  <a:ext uri="{FF2B5EF4-FFF2-40B4-BE49-F238E27FC236}">
                    <a16:creationId xmlns:a16="http://schemas.microsoft.com/office/drawing/2014/main" id="{21555743-32A7-C5CD-BFB6-1D879E3D1A83}"/>
                  </a:ext>
                </a:extLst>
              </p14:cNvPr>
              <p14:cNvContentPartPr/>
              <p14:nvPr/>
            </p14:nvContentPartPr>
            <p14:xfrm>
              <a:off x="4403746" y="4288016"/>
              <a:ext cx="3384508" cy="16710"/>
            </p14:xfrm>
          </p:contentPart>
        </mc:Choice>
        <mc:Fallback xmlns="">
          <p:pic>
            <p:nvPicPr>
              <p:cNvPr id="10" name="Entrada de lápiz 9">
                <a:extLst>
                  <a:ext uri="{FF2B5EF4-FFF2-40B4-BE49-F238E27FC236}">
                    <a16:creationId xmlns:a16="http://schemas.microsoft.com/office/drawing/2014/main" id="{21555743-32A7-C5CD-BFB6-1D879E3D1A83}"/>
                  </a:ext>
                </a:extLst>
              </p:cNvPr>
              <p:cNvPicPr/>
              <p:nvPr/>
            </p:nvPicPr>
            <p:blipFill>
              <a:blip r:embed="rId6"/>
              <a:stretch>
                <a:fillRect/>
              </a:stretch>
            </p:blipFill>
            <p:spPr>
              <a:xfrm>
                <a:off x="4385747" y="3452516"/>
                <a:ext cx="3420146" cy="1671000"/>
              </a:xfrm>
              <a:prstGeom prst="rect">
                <a:avLst/>
              </a:prstGeom>
            </p:spPr>
          </p:pic>
        </mc:Fallback>
      </mc:AlternateContent>
    </p:spTree>
    <p:extLst>
      <p:ext uri="{BB962C8B-B14F-4D97-AF65-F5344CB8AC3E}">
        <p14:creationId xmlns:p14="http://schemas.microsoft.com/office/powerpoint/2010/main" val="184256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C6898-3B4B-0512-90F1-BD24CFF51099}"/>
              </a:ext>
            </a:extLst>
          </p:cNvPr>
          <p:cNvSpPr>
            <a:spLocks noGrp="1"/>
          </p:cNvSpPr>
          <p:nvPr>
            <p:ph type="title"/>
          </p:nvPr>
        </p:nvSpPr>
        <p:spPr>
          <a:xfrm>
            <a:off x="3912886" y="509804"/>
            <a:ext cx="4366227" cy="636375"/>
          </a:xfrm>
        </p:spPr>
        <p:txBody>
          <a:bodyPr>
            <a:normAutofit/>
          </a:bodyPr>
          <a:lstStyle/>
          <a:p>
            <a:pPr algn="r"/>
            <a:r>
              <a:rPr lang="es-CL" noProof="0" dirty="0"/>
              <a:t>Alcances del Proyecto</a:t>
            </a:r>
          </a:p>
        </p:txBody>
      </p:sp>
      <p:sp>
        <p:nvSpPr>
          <p:cNvPr id="8" name="Marcador de contenido 7">
            <a:extLst>
              <a:ext uri="{FF2B5EF4-FFF2-40B4-BE49-F238E27FC236}">
                <a16:creationId xmlns:a16="http://schemas.microsoft.com/office/drawing/2014/main" id="{6E837F23-0279-83F5-F5B9-F5E112AD113E}"/>
              </a:ext>
            </a:extLst>
          </p:cNvPr>
          <p:cNvSpPr>
            <a:spLocks noGrp="1"/>
          </p:cNvSpPr>
          <p:nvPr>
            <p:ph sz="quarter" idx="13"/>
          </p:nvPr>
        </p:nvSpPr>
        <p:spPr>
          <a:xfrm>
            <a:off x="343523" y="2172966"/>
            <a:ext cx="6567951" cy="3705616"/>
          </a:xfrm>
        </p:spPr>
        <p:txBody>
          <a:bodyPr vert="horz" lIns="0" tIns="0" rIns="0" bIns="0" rtlCol="0" anchor="t">
            <a:noAutofit/>
          </a:bodyPr>
          <a:lstStyle/>
          <a:p>
            <a:pPr marL="742950" lvl="1" indent="-285750">
              <a:lnSpc>
                <a:spcPct val="100000"/>
              </a:lnSpc>
              <a:buFont typeface="Arial" panose="020B0604020202020204" pitchFamily="34" charset="0"/>
              <a:buChar char="•"/>
            </a:pPr>
            <a:r>
              <a:rPr lang="es-CL" sz="2000" noProof="0" dirty="0"/>
              <a:t>Registro y autenticación de usuarios (administradores, técnicos, supervisores, clientes).</a:t>
            </a:r>
          </a:p>
          <a:p>
            <a:pPr marL="742950" lvl="1" indent="-285750">
              <a:lnSpc>
                <a:spcPct val="100000"/>
              </a:lnSpc>
              <a:buFont typeface="Arial" panose="020B0604020202020204" pitchFamily="34" charset="0"/>
              <a:buChar char="•"/>
            </a:pPr>
            <a:r>
              <a:rPr lang="es-CL" sz="2000" noProof="0" dirty="0"/>
              <a:t>Gestión de</a:t>
            </a:r>
            <a:r>
              <a:rPr lang="es-CL" sz="2000" dirty="0"/>
              <a:t> </a:t>
            </a:r>
            <a:r>
              <a:rPr lang="es-CL" sz="2000" noProof="0" dirty="0"/>
              <a:t>usuarios</a:t>
            </a:r>
            <a:r>
              <a:rPr lang="es-CL" sz="2000" dirty="0"/>
              <a:t>, productos, servicios y categorías.</a:t>
            </a:r>
            <a:endParaRPr lang="es-CL" sz="2000" noProof="0" dirty="0"/>
          </a:p>
          <a:p>
            <a:pPr marL="742950" lvl="1" indent="-285750">
              <a:lnSpc>
                <a:spcPct val="100000"/>
              </a:lnSpc>
              <a:buFont typeface="Arial" panose="020B0604020202020204" pitchFamily="34" charset="0"/>
              <a:buChar char="•"/>
            </a:pPr>
            <a:r>
              <a:rPr lang="es-CL" sz="2000" noProof="0" dirty="0"/>
              <a:t>Carga de archivos adjuntos a las órdenes.</a:t>
            </a:r>
            <a:endParaRPr lang="es-CL" dirty="0"/>
          </a:p>
          <a:p>
            <a:pPr marL="742950" lvl="1" indent="-285750">
              <a:lnSpc>
                <a:spcPct val="100000"/>
              </a:lnSpc>
              <a:buFont typeface="Arial" panose="020B0604020202020204" pitchFamily="34" charset="0"/>
              <a:buChar char="•"/>
            </a:pPr>
            <a:r>
              <a:rPr lang="es-CL" sz="2000" noProof="0" dirty="0"/>
              <a:t>Control de inventario</a:t>
            </a:r>
            <a:r>
              <a:rPr lang="es-CL" sz="2000" dirty="0"/>
              <a:t> vinculado</a:t>
            </a:r>
            <a:r>
              <a:rPr lang="es-CL" sz="2000" noProof="0" dirty="0"/>
              <a:t> a productos.</a:t>
            </a:r>
          </a:p>
          <a:p>
            <a:pPr marL="742950" lvl="1" indent="-285750">
              <a:lnSpc>
                <a:spcPct val="100000"/>
              </a:lnSpc>
              <a:buFont typeface="Arial" panose="020B0604020202020204" pitchFamily="34" charset="0"/>
              <a:buChar char="•"/>
            </a:pPr>
            <a:r>
              <a:rPr lang="es-CL" sz="2000" noProof="0" dirty="0"/>
              <a:t>Visualización de historial de cambios (órdenes e inventario).</a:t>
            </a:r>
          </a:p>
          <a:p>
            <a:pPr marL="742950" lvl="1" indent="-285750">
              <a:lnSpc>
                <a:spcPct val="100000"/>
              </a:lnSpc>
              <a:buFont typeface="Arial" panose="020B0604020202020204" pitchFamily="34" charset="0"/>
              <a:buChar char="•"/>
            </a:pPr>
            <a:r>
              <a:rPr lang="es-CL" sz="2000" noProof="0" dirty="0"/>
              <a:t>Generación de reportes en PDF (por orden y listado filtrado).</a:t>
            </a:r>
          </a:p>
          <a:p>
            <a:pPr marL="742950" lvl="1" indent="-285750">
              <a:lnSpc>
                <a:spcPct val="100000"/>
              </a:lnSpc>
              <a:buFont typeface="Arial" panose="020B0604020202020204" pitchFamily="34" charset="0"/>
              <a:buChar char="•"/>
            </a:pPr>
            <a:r>
              <a:rPr lang="es-CL" sz="2000" noProof="0" dirty="0"/>
              <a:t>Filtros avanzados (por cliente, estado, fecha, responsable, etc.).</a:t>
            </a:r>
          </a:p>
          <a:p>
            <a:endParaRPr lang="es-CL" noProof="0" dirty="0"/>
          </a:p>
        </p:txBody>
      </p:sp>
      <p:sp>
        <p:nvSpPr>
          <p:cNvPr id="9" name="CuadroTexto 8">
            <a:extLst>
              <a:ext uri="{FF2B5EF4-FFF2-40B4-BE49-F238E27FC236}">
                <a16:creationId xmlns:a16="http://schemas.microsoft.com/office/drawing/2014/main" id="{58D71645-2F39-7655-924E-6C5D331D6D41}"/>
              </a:ext>
            </a:extLst>
          </p:cNvPr>
          <p:cNvSpPr txBox="1"/>
          <p:nvPr/>
        </p:nvSpPr>
        <p:spPr>
          <a:xfrm>
            <a:off x="1876893" y="1496104"/>
            <a:ext cx="30083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800" b="1" noProof="0" dirty="0">
                <a:latin typeface="+mj-lt"/>
                <a:ea typeface="Segoe UI Emoji"/>
              </a:rPr>
              <a:t>✅</a:t>
            </a:r>
            <a:r>
              <a:rPr lang="es-CL" sz="2800" b="1" noProof="0" dirty="0">
                <a:latin typeface="+mj-lt"/>
              </a:rPr>
              <a:t> </a:t>
            </a:r>
            <a:r>
              <a:rPr lang="es-CL" sz="2800" b="1" dirty="0">
                <a:latin typeface="+mj-lt"/>
              </a:rPr>
              <a:t>Alcances</a:t>
            </a:r>
            <a:endParaRPr lang="es-CL" sz="2800" b="1" noProof="0" dirty="0">
              <a:latin typeface="+mj-lt"/>
            </a:endParaRPr>
          </a:p>
        </p:txBody>
      </p:sp>
      <p:sp>
        <p:nvSpPr>
          <p:cNvPr id="10" name="CuadroTexto 9">
            <a:extLst>
              <a:ext uri="{FF2B5EF4-FFF2-40B4-BE49-F238E27FC236}">
                <a16:creationId xmlns:a16="http://schemas.microsoft.com/office/drawing/2014/main" id="{8EC92098-56C7-4B7A-4331-A9B17B147374}"/>
              </a:ext>
            </a:extLst>
          </p:cNvPr>
          <p:cNvSpPr txBox="1"/>
          <p:nvPr/>
        </p:nvSpPr>
        <p:spPr>
          <a:xfrm>
            <a:off x="7746635" y="1496104"/>
            <a:ext cx="33180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800" b="1" noProof="0" dirty="0">
                <a:latin typeface="+mj-lt"/>
                <a:ea typeface="Segoe UI Emoji"/>
              </a:rPr>
              <a:t>❌</a:t>
            </a:r>
            <a:r>
              <a:rPr lang="es-CL" sz="2800" b="1" noProof="0" dirty="0">
                <a:latin typeface="+mj-lt"/>
              </a:rPr>
              <a:t> </a:t>
            </a:r>
            <a:r>
              <a:rPr lang="es-CL" sz="2800" b="1" dirty="0">
                <a:latin typeface="+mj-lt"/>
              </a:rPr>
              <a:t>Limitantes</a:t>
            </a:r>
            <a:endParaRPr lang="es-CL" sz="2800" noProof="0" dirty="0">
              <a:latin typeface="+mj-lt"/>
            </a:endParaRPr>
          </a:p>
        </p:txBody>
      </p:sp>
      <p:sp>
        <p:nvSpPr>
          <p:cNvPr id="11" name="CuadroTexto 10">
            <a:extLst>
              <a:ext uri="{FF2B5EF4-FFF2-40B4-BE49-F238E27FC236}">
                <a16:creationId xmlns:a16="http://schemas.microsoft.com/office/drawing/2014/main" id="{FDE73CF9-24A3-6680-2E9A-0E3A367519D7}"/>
              </a:ext>
            </a:extLst>
          </p:cNvPr>
          <p:cNvSpPr txBox="1"/>
          <p:nvPr/>
        </p:nvSpPr>
        <p:spPr>
          <a:xfrm>
            <a:off x="6911474" y="2122049"/>
            <a:ext cx="4749579"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s-CL" sz="2000" noProof="0" dirty="0"/>
              <a:t>Integración con sistemas externos (ERP, CRM, etc.).</a:t>
            </a:r>
          </a:p>
          <a:p>
            <a:pPr marL="342900" indent="-342900">
              <a:buFont typeface="Arial" panose="020B0604020202020204" pitchFamily="34" charset="0"/>
              <a:buChar char="•"/>
            </a:pPr>
            <a:r>
              <a:rPr lang="es-CL" sz="2000" noProof="0" dirty="0"/>
              <a:t>Aplicaciones móviles (solo versión web responsive).</a:t>
            </a:r>
          </a:p>
          <a:p>
            <a:pPr marL="342900" indent="-342900">
              <a:buFont typeface="Arial" panose="020B0604020202020204" pitchFamily="34" charset="0"/>
              <a:buChar char="•"/>
            </a:pPr>
            <a:r>
              <a:rPr lang="es-CL" sz="2000" noProof="0" dirty="0"/>
              <a:t>Facturación o pagos en línea.</a:t>
            </a:r>
          </a:p>
          <a:p>
            <a:pPr marL="342900" indent="-342900">
              <a:buFont typeface="Arial" panose="020B0604020202020204" pitchFamily="34" charset="0"/>
              <a:buChar char="•"/>
            </a:pPr>
            <a:r>
              <a:rPr lang="es-CL" sz="2000" noProof="0" dirty="0"/>
              <a:t>Envío de correos automatizados.</a:t>
            </a:r>
          </a:p>
          <a:p>
            <a:pPr marL="342900" indent="-342900">
              <a:buFont typeface="Arial" panose="020B0604020202020204" pitchFamily="34" charset="0"/>
              <a:buChar char="•"/>
            </a:pPr>
            <a:r>
              <a:rPr lang="es-CL" sz="2000" noProof="0" dirty="0"/>
              <a:t>Inteligencia artificial o recomendaciones automatizadas.</a:t>
            </a:r>
          </a:p>
          <a:p>
            <a:pPr algn="l"/>
            <a:endParaRPr lang="es-CL" noProof="0" dirty="0"/>
          </a:p>
        </p:txBody>
      </p:sp>
      <mc:AlternateContent xmlns:mc="http://schemas.openxmlformats.org/markup-compatibility/2006" xmlns:p14="http://schemas.microsoft.com/office/powerpoint/2010/main">
        <mc:Choice Requires="p14">
          <p:contentPart p14:bwMode="auto" r:id="rId3">
            <p14:nvContentPartPr>
              <p14:cNvPr id="12" name="Entrada de lápiz 11">
                <a:extLst>
                  <a:ext uri="{FF2B5EF4-FFF2-40B4-BE49-F238E27FC236}">
                    <a16:creationId xmlns:a16="http://schemas.microsoft.com/office/drawing/2014/main" id="{B02C0E46-7284-FDB7-BBE5-DBEBADB5B47B}"/>
                  </a:ext>
                </a:extLst>
              </p14:cNvPr>
              <p14:cNvContentPartPr/>
              <p14:nvPr/>
            </p14:nvContentPartPr>
            <p14:xfrm>
              <a:off x="4118170" y="1180386"/>
              <a:ext cx="4296018" cy="16710"/>
            </p14:xfrm>
          </p:contentPart>
        </mc:Choice>
        <mc:Fallback xmlns="">
          <p:pic>
            <p:nvPicPr>
              <p:cNvPr id="12" name="Entrada de lápiz 11">
                <a:extLst>
                  <a:ext uri="{FF2B5EF4-FFF2-40B4-BE49-F238E27FC236}">
                    <a16:creationId xmlns:a16="http://schemas.microsoft.com/office/drawing/2014/main" id="{B02C0E46-7284-FDB7-BBE5-DBEBADB5B47B}"/>
                  </a:ext>
                </a:extLst>
              </p:cNvPr>
              <p:cNvPicPr/>
              <p:nvPr/>
            </p:nvPicPr>
            <p:blipFill>
              <a:blip r:embed="rId4"/>
              <a:stretch>
                <a:fillRect/>
              </a:stretch>
            </p:blipFill>
            <p:spPr>
              <a:xfrm>
                <a:off x="4100172" y="344886"/>
                <a:ext cx="4331653" cy="1671000"/>
              </a:xfrm>
              <a:prstGeom prst="rect">
                <a:avLst/>
              </a:prstGeom>
            </p:spPr>
          </p:pic>
        </mc:Fallback>
      </mc:AlternateContent>
    </p:spTree>
    <p:extLst>
      <p:ext uri="{BB962C8B-B14F-4D97-AF65-F5344CB8AC3E}">
        <p14:creationId xmlns:p14="http://schemas.microsoft.com/office/powerpoint/2010/main" val="292074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C2A2E-0921-C845-CABE-82CF278793B3}"/>
              </a:ext>
            </a:extLst>
          </p:cNvPr>
          <p:cNvSpPr>
            <a:spLocks noGrp="1"/>
          </p:cNvSpPr>
          <p:nvPr>
            <p:ph type="title"/>
          </p:nvPr>
        </p:nvSpPr>
        <p:spPr>
          <a:xfrm>
            <a:off x="559864" y="1006609"/>
            <a:ext cx="3496470" cy="898187"/>
          </a:xfrm>
        </p:spPr>
        <p:txBody>
          <a:bodyPr vert="horz" lIns="91440" tIns="45720" rIns="91440" bIns="45720" rtlCol="0" anchor="b">
            <a:normAutofit/>
          </a:bodyPr>
          <a:lstStyle/>
          <a:p>
            <a:pPr>
              <a:lnSpc>
                <a:spcPct val="90000"/>
              </a:lnSpc>
            </a:pPr>
            <a:r>
              <a:rPr lang="es-CL" sz="4600" kern="1200" noProof="0" dirty="0">
                <a:solidFill>
                  <a:schemeClr val="tx1"/>
                </a:solidFill>
                <a:latin typeface="+mj-lt"/>
                <a:ea typeface="+mj-ea"/>
                <a:cs typeface="+mj-cs"/>
              </a:rPr>
              <a:t>Metodología</a:t>
            </a:r>
          </a:p>
        </p:txBody>
      </p:sp>
      <p:sp>
        <p:nvSpPr>
          <p:cNvPr id="2" name="Content Placeholder 1">
            <a:extLst>
              <a:ext uri="{FF2B5EF4-FFF2-40B4-BE49-F238E27FC236}">
                <a16:creationId xmlns:a16="http://schemas.microsoft.com/office/drawing/2014/main" id="{3F6A7F26-CA51-C1F8-6CBB-8A05CC8E0C73}"/>
              </a:ext>
            </a:extLst>
          </p:cNvPr>
          <p:cNvSpPr>
            <a:spLocks noGrp="1"/>
          </p:cNvSpPr>
          <p:nvPr>
            <p:ph sz="quarter" idx="13"/>
          </p:nvPr>
        </p:nvSpPr>
        <p:spPr>
          <a:xfrm>
            <a:off x="559864" y="2489200"/>
            <a:ext cx="4812236" cy="2215993"/>
          </a:xfrm>
        </p:spPr>
        <p:txBody>
          <a:bodyPr vert="horz" lIns="91440" tIns="45720" rIns="91440" bIns="45720" rtlCol="0" anchor="t">
            <a:normAutofit/>
          </a:bodyPr>
          <a:lstStyle/>
          <a:p>
            <a:pPr algn="just">
              <a:lnSpc>
                <a:spcPct val="90000"/>
              </a:lnSpc>
            </a:pPr>
            <a:r>
              <a:rPr lang="es-CL" sz="2800" noProof="0" dirty="0"/>
              <a:t>Para el Desarrollo del proyecto se adoptó un enfoque de gestión ágil para el proyecto, utilizando la metodología SCRUM.</a:t>
            </a:r>
          </a:p>
          <a:p>
            <a:pPr indent="-228600" algn="just">
              <a:lnSpc>
                <a:spcPct val="90000"/>
              </a:lnSpc>
              <a:buFont typeface="Arial" panose="020B0604020202020204" pitchFamily="34" charset="0"/>
              <a:buChar char="•"/>
            </a:pPr>
            <a:endParaRPr lang="es-CL" sz="2200" noProof="0" dirty="0"/>
          </a:p>
        </p:txBody>
      </p:sp>
      <p:pic>
        <p:nvPicPr>
          <p:cNvPr id="4" name="Imagen 3" descr="Diagrama&#10;&#10;El contenido generado por inteligencia artificial puede ser incorrecto.">
            <a:extLst>
              <a:ext uri="{FF2B5EF4-FFF2-40B4-BE49-F238E27FC236}">
                <a16:creationId xmlns:a16="http://schemas.microsoft.com/office/drawing/2014/main" id="{A19D5C33-23F3-5351-821A-F62DF0600F7B}"/>
              </a:ext>
            </a:extLst>
          </p:cNvPr>
          <p:cNvPicPr>
            <a:picLocks noChangeAspect="1"/>
          </p:cNvPicPr>
          <p:nvPr/>
        </p:nvPicPr>
        <p:blipFill>
          <a:blip r:embed="rId3"/>
          <a:srcRect r="-187" b="8120"/>
          <a:stretch/>
        </p:blipFill>
        <p:spPr>
          <a:xfrm>
            <a:off x="5864359" y="1904796"/>
            <a:ext cx="6071574" cy="3712101"/>
          </a:xfrm>
          <a:prstGeom prst="rect">
            <a:avLst/>
          </a:prstGeom>
        </p:spPr>
      </p:pic>
    </p:spTree>
    <p:extLst>
      <p:ext uri="{BB962C8B-B14F-4D97-AF65-F5344CB8AC3E}">
        <p14:creationId xmlns:p14="http://schemas.microsoft.com/office/powerpoint/2010/main" val="398140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B16F-932C-9603-7D17-0B6C13E55EEF}"/>
              </a:ext>
            </a:extLst>
          </p:cNvPr>
          <p:cNvSpPr>
            <a:spLocks noGrp="1"/>
          </p:cNvSpPr>
          <p:nvPr>
            <p:ph type="title"/>
          </p:nvPr>
        </p:nvSpPr>
        <p:spPr>
          <a:xfrm>
            <a:off x="1098551" y="207750"/>
            <a:ext cx="8510403" cy="1142367"/>
          </a:xfrm>
        </p:spPr>
        <p:txBody>
          <a:bodyPr/>
          <a:lstStyle/>
          <a:p>
            <a:r>
              <a:rPr lang="es-CL" noProof="0" dirty="0"/>
              <a:t>EDT</a:t>
            </a:r>
          </a:p>
        </p:txBody>
      </p:sp>
      <p:pic>
        <p:nvPicPr>
          <p:cNvPr id="29" name="Gráfico 28">
            <a:extLst>
              <a:ext uri="{FF2B5EF4-FFF2-40B4-BE49-F238E27FC236}">
                <a16:creationId xmlns:a16="http://schemas.microsoft.com/office/drawing/2014/main" id="{7A0438A8-EC6F-A3DF-56C2-0FDDC0BC44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353" y="0"/>
            <a:ext cx="12047907" cy="903283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4990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72FE89-65A5-F314-4B7A-F875458689C9}"/>
              </a:ext>
            </a:extLst>
          </p:cNvPr>
          <p:cNvSpPr>
            <a:spLocks noGrp="1"/>
          </p:cNvSpPr>
          <p:nvPr>
            <p:ph type="title"/>
          </p:nvPr>
        </p:nvSpPr>
        <p:spPr>
          <a:xfrm>
            <a:off x="1311058" y="637484"/>
            <a:ext cx="8968634" cy="528186"/>
          </a:xfrm>
        </p:spPr>
        <p:txBody>
          <a:bodyPr/>
          <a:lstStyle/>
          <a:p>
            <a:pPr algn="ctr"/>
            <a:r>
              <a:rPr lang="es-CL" sz="4000" noProof="0" dirty="0"/>
              <a:t>Cronograma del Proyecto</a:t>
            </a:r>
          </a:p>
        </p:txBody>
      </p:sp>
      <p:sp>
        <p:nvSpPr>
          <p:cNvPr id="2" name="Text Placeholder 3">
            <a:extLst>
              <a:ext uri="{FF2B5EF4-FFF2-40B4-BE49-F238E27FC236}">
                <a16:creationId xmlns:a16="http://schemas.microsoft.com/office/drawing/2014/main" id="{1441A72C-4CD4-1B85-2F2C-9519DFBA483A}"/>
              </a:ext>
            </a:extLst>
          </p:cNvPr>
          <p:cNvSpPr>
            <a:spLocks noGrp="1"/>
          </p:cNvSpPr>
          <p:nvPr>
            <p:ph sz="quarter" idx="13"/>
          </p:nvPr>
        </p:nvSpPr>
        <p:spPr/>
        <p:txBody>
          <a:bodyPr vert="horz" lIns="0" tIns="0" rIns="0" bIns="0" rtlCol="0" anchor="t">
            <a:normAutofit/>
          </a:bodyPr>
          <a:lstStyle/>
          <a:p>
            <a:endParaRPr lang="es-CL" noProof="0" dirty="0"/>
          </a:p>
          <a:p>
            <a:pPr lvl="0"/>
            <a:endParaRPr lang="es-CL" noProof="0" dirty="0"/>
          </a:p>
        </p:txBody>
      </p:sp>
      <p:graphicFrame>
        <p:nvGraphicFramePr>
          <p:cNvPr id="4" name="Marcador de contenido 3">
            <a:extLst>
              <a:ext uri="{FF2B5EF4-FFF2-40B4-BE49-F238E27FC236}">
                <a16:creationId xmlns:a16="http://schemas.microsoft.com/office/drawing/2014/main" id="{3AE87B65-17E6-DE54-F7AC-1FFBE3241A95}"/>
              </a:ext>
            </a:extLst>
          </p:cNvPr>
          <p:cNvGraphicFramePr>
            <a:graphicFrameLocks/>
          </p:cNvGraphicFramePr>
          <p:nvPr>
            <p:extLst>
              <p:ext uri="{D42A27DB-BD31-4B8C-83A1-F6EECF244321}">
                <p14:modId xmlns:p14="http://schemas.microsoft.com/office/powerpoint/2010/main" val="1272890426"/>
              </p:ext>
            </p:extLst>
          </p:nvPr>
        </p:nvGraphicFramePr>
        <p:xfrm>
          <a:off x="164327" y="1203248"/>
          <a:ext cx="11863344" cy="5452763"/>
        </p:xfrm>
        <a:graphic>
          <a:graphicData uri="http://schemas.openxmlformats.org/drawingml/2006/table">
            <a:tbl>
              <a:tblPr firstRow="1" bandRow="1">
                <a:solidFill>
                  <a:srgbClr val="CCFFFF"/>
                </a:solidFill>
                <a:tableStyleId>{72833802-FEF1-4C79-8D5D-14CF1EAF98D9}</a:tableStyleId>
              </a:tblPr>
              <a:tblGrid>
                <a:gridCol w="3249661">
                  <a:extLst>
                    <a:ext uri="{9D8B030D-6E8A-4147-A177-3AD203B41FA5}">
                      <a16:colId xmlns:a16="http://schemas.microsoft.com/office/drawing/2014/main" val="290997859"/>
                    </a:ext>
                  </a:extLst>
                </a:gridCol>
                <a:gridCol w="602040">
                  <a:extLst>
                    <a:ext uri="{9D8B030D-6E8A-4147-A177-3AD203B41FA5}">
                      <a16:colId xmlns:a16="http://schemas.microsoft.com/office/drawing/2014/main" val="3427875623"/>
                    </a:ext>
                  </a:extLst>
                </a:gridCol>
                <a:gridCol w="602040">
                  <a:extLst>
                    <a:ext uri="{9D8B030D-6E8A-4147-A177-3AD203B41FA5}">
                      <a16:colId xmlns:a16="http://schemas.microsoft.com/office/drawing/2014/main" val="252946195"/>
                    </a:ext>
                  </a:extLst>
                </a:gridCol>
                <a:gridCol w="602040">
                  <a:extLst>
                    <a:ext uri="{9D8B030D-6E8A-4147-A177-3AD203B41FA5}">
                      <a16:colId xmlns:a16="http://schemas.microsoft.com/office/drawing/2014/main" val="3611269109"/>
                    </a:ext>
                  </a:extLst>
                </a:gridCol>
                <a:gridCol w="500760">
                  <a:extLst>
                    <a:ext uri="{9D8B030D-6E8A-4147-A177-3AD203B41FA5}">
                      <a16:colId xmlns:a16="http://schemas.microsoft.com/office/drawing/2014/main" val="2159194564"/>
                    </a:ext>
                  </a:extLst>
                </a:gridCol>
                <a:gridCol w="500760">
                  <a:extLst>
                    <a:ext uri="{9D8B030D-6E8A-4147-A177-3AD203B41FA5}">
                      <a16:colId xmlns:a16="http://schemas.microsoft.com/office/drawing/2014/main" val="1670180359"/>
                    </a:ext>
                  </a:extLst>
                </a:gridCol>
                <a:gridCol w="500760">
                  <a:extLst>
                    <a:ext uri="{9D8B030D-6E8A-4147-A177-3AD203B41FA5}">
                      <a16:colId xmlns:a16="http://schemas.microsoft.com/office/drawing/2014/main" val="957867126"/>
                    </a:ext>
                  </a:extLst>
                </a:gridCol>
                <a:gridCol w="500760">
                  <a:extLst>
                    <a:ext uri="{9D8B030D-6E8A-4147-A177-3AD203B41FA5}">
                      <a16:colId xmlns:a16="http://schemas.microsoft.com/office/drawing/2014/main" val="2064193756"/>
                    </a:ext>
                  </a:extLst>
                </a:gridCol>
                <a:gridCol w="500760">
                  <a:extLst>
                    <a:ext uri="{9D8B030D-6E8A-4147-A177-3AD203B41FA5}">
                      <a16:colId xmlns:a16="http://schemas.microsoft.com/office/drawing/2014/main" val="422696542"/>
                    </a:ext>
                  </a:extLst>
                </a:gridCol>
                <a:gridCol w="500760">
                  <a:extLst>
                    <a:ext uri="{9D8B030D-6E8A-4147-A177-3AD203B41FA5}">
                      <a16:colId xmlns:a16="http://schemas.microsoft.com/office/drawing/2014/main" val="2482569155"/>
                    </a:ext>
                  </a:extLst>
                </a:gridCol>
                <a:gridCol w="500760">
                  <a:extLst>
                    <a:ext uri="{9D8B030D-6E8A-4147-A177-3AD203B41FA5}">
                      <a16:colId xmlns:a16="http://schemas.microsoft.com/office/drawing/2014/main" val="1497260691"/>
                    </a:ext>
                  </a:extLst>
                </a:gridCol>
                <a:gridCol w="500760">
                  <a:extLst>
                    <a:ext uri="{9D8B030D-6E8A-4147-A177-3AD203B41FA5}">
                      <a16:colId xmlns:a16="http://schemas.microsoft.com/office/drawing/2014/main" val="1308400009"/>
                    </a:ext>
                  </a:extLst>
                </a:gridCol>
                <a:gridCol w="712990">
                  <a:extLst>
                    <a:ext uri="{9D8B030D-6E8A-4147-A177-3AD203B41FA5}">
                      <a16:colId xmlns:a16="http://schemas.microsoft.com/office/drawing/2014/main" val="255744515"/>
                    </a:ext>
                  </a:extLst>
                </a:gridCol>
                <a:gridCol w="712990">
                  <a:extLst>
                    <a:ext uri="{9D8B030D-6E8A-4147-A177-3AD203B41FA5}">
                      <a16:colId xmlns:a16="http://schemas.microsoft.com/office/drawing/2014/main" val="4132128363"/>
                    </a:ext>
                  </a:extLst>
                </a:gridCol>
                <a:gridCol w="1375503">
                  <a:extLst>
                    <a:ext uri="{9D8B030D-6E8A-4147-A177-3AD203B41FA5}">
                      <a16:colId xmlns:a16="http://schemas.microsoft.com/office/drawing/2014/main" val="929688252"/>
                    </a:ext>
                  </a:extLst>
                </a:gridCol>
              </a:tblGrid>
              <a:tr h="936073">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s-CL" noProof="0" dirty="0"/>
                        <a:t>Fase 1</a:t>
                      </a:r>
                    </a:p>
                    <a:p>
                      <a:pPr algn="ctr"/>
                      <a:r>
                        <a:rPr lang="es-CL" noProof="0" dirty="0"/>
                        <a:t>Planificación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L"/>
                    </a:p>
                  </a:txBody>
                  <a:tcPr/>
                </a:tc>
                <a:tc hMerge="1">
                  <a:txBody>
                    <a:bodyPr/>
                    <a:lstStyle/>
                    <a:p>
                      <a:endParaRPr lang="es-CL"/>
                    </a:p>
                  </a:txBody>
                  <a:tcPr/>
                </a:tc>
                <a:tc gridSpan="8">
                  <a:txBody>
                    <a:bodyPr/>
                    <a:lstStyle/>
                    <a:p>
                      <a:pPr algn="ctr"/>
                      <a:r>
                        <a:rPr lang="es-CL" noProof="0" dirty="0"/>
                        <a:t>Fase 2</a:t>
                      </a:r>
                    </a:p>
                    <a:p>
                      <a:pPr algn="ctr"/>
                      <a:r>
                        <a:rPr lang="es-CL" noProof="0" dirty="0"/>
                        <a:t>Desarrollo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2">
                  <a:txBody>
                    <a:bodyPr/>
                    <a:lstStyle/>
                    <a:p>
                      <a:pPr algn="ctr"/>
                      <a:r>
                        <a:rPr lang="es-CL" noProof="0" dirty="0"/>
                        <a:t>Fase 3</a:t>
                      </a:r>
                    </a:p>
                    <a:p>
                      <a:pPr algn="ctr"/>
                      <a:r>
                        <a:rPr lang="es-CL" noProof="0" dirty="0"/>
                        <a:t>Marcha Blanca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L"/>
                    </a:p>
                  </a:txBody>
                  <a:tcPr/>
                </a:tc>
                <a:tc>
                  <a:txBody>
                    <a:bodyPr/>
                    <a:lstStyle/>
                    <a:p>
                      <a:pPr algn="ctr"/>
                      <a:r>
                        <a:rPr lang="es-CL" noProof="0" dirty="0"/>
                        <a:t>Fase  4</a:t>
                      </a:r>
                    </a:p>
                    <a:p>
                      <a:pPr algn="ctr"/>
                      <a:r>
                        <a:rPr lang="es-CL" noProof="0" dirty="0"/>
                        <a:t>Despliegue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740488"/>
                  </a:ext>
                </a:extLst>
              </a:tr>
              <a:tr h="371410">
                <a:tc>
                  <a:txBody>
                    <a:bodyPr/>
                    <a:lstStyle/>
                    <a:p>
                      <a:pPr algn="ctr"/>
                      <a:r>
                        <a:rPr lang="es-CL" b="1" noProof="0" dirty="0"/>
                        <a:t>Actividades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pPr algn="ctr"/>
                      <a:r>
                        <a:rPr lang="es-CL" sz="1400" noProof="0" dirty="0"/>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dirty="0"/>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dirty="0"/>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dirty="0"/>
                        <a:t>S4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dirty="0"/>
                        <a:t>S5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dirty="0"/>
                        <a:t>S6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dirty="0"/>
                        <a:t>S7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dirty="0"/>
                        <a:t>S8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dirty="0"/>
                        <a:t>S9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dirty="0"/>
                        <a:t>S10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dirty="0"/>
                        <a:t>S11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dirty="0"/>
                        <a:t>S12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dirty="0"/>
                        <a:t>S13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dirty="0"/>
                        <a:t>S14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074562204"/>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rPr>
                        <a:t>1.1 Definir alcance del Proyecto</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latin typeface="+mn-lt"/>
                          <a:ea typeface="+mn-ea"/>
                          <a:cs typeface="+mn-cs"/>
                        </a:rPr>
                        <a:t>(14/03 – 27/03)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2888858253"/>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rPr>
                        <a:t>1.2 Análisis y Diseño</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latin typeface="+mn-lt"/>
                          <a:ea typeface="+mn-ea"/>
                          <a:cs typeface="+mn-cs"/>
                        </a:rPr>
                        <a:t>(28/03 – 03/04)</a:t>
                      </a:r>
                      <a:endParaRPr lang="es-CL" sz="1400" kern="1200" noProof="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3344571313"/>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rPr>
                        <a:t>2.1 Modulo Ctrl. de usuarios (Sprint 1) </a:t>
                      </a:r>
                      <a:r>
                        <a:rPr lang="es-CL" sz="1400" b="1" kern="1200" noProof="0" dirty="0">
                          <a:solidFill>
                            <a:schemeClr val="tx1"/>
                          </a:solidFill>
                          <a:effectLst/>
                          <a:latin typeface="+mn-lt"/>
                          <a:ea typeface="+mn-ea"/>
                          <a:cs typeface="+mn-cs"/>
                        </a:rPr>
                        <a:t>(04/04 – 17/04)</a:t>
                      </a:r>
                      <a:endParaRPr lang="es-CL" sz="1400" kern="1200" noProof="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1974512375"/>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rPr>
                        <a:t>2.2 Modulo de inventario (Sprint 2)</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latin typeface="+mn-lt"/>
                          <a:ea typeface="+mn-ea"/>
                          <a:cs typeface="+mn-cs"/>
                        </a:rPr>
                        <a:t>(18/04 – 01/05)</a:t>
                      </a:r>
                      <a:endParaRPr lang="es-CL" sz="1400" kern="1200" noProof="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2488579705"/>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rPr>
                        <a:t>2.3 Módulo de Ord. de Trabajo (Sprint 3)</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latin typeface="+mn-lt"/>
                          <a:ea typeface="+mn-ea"/>
                          <a:cs typeface="+mn-cs"/>
                        </a:rPr>
                        <a:t>(02/05 – 15/05)</a:t>
                      </a:r>
                      <a:endParaRPr lang="es-CL" sz="1400" kern="1200" noProof="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4017630630"/>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rPr>
                        <a:t>2.4 Módulo de Reportes (Sprint 4)</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latin typeface="+mn-lt"/>
                          <a:ea typeface="+mn-ea"/>
                          <a:cs typeface="+mn-cs"/>
                        </a:rPr>
                        <a:t>(16/05 – 29-05)</a:t>
                      </a:r>
                      <a:endParaRPr lang="es-CL" sz="1400" kern="1200" noProof="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3124563809"/>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rPr>
                        <a:t>3.1 QA y Feedback</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latin typeface="+mn-lt"/>
                          <a:ea typeface="+mn-ea"/>
                          <a:cs typeface="+mn-cs"/>
                        </a:rPr>
                        <a:t>(30/05 – 12/06)</a:t>
                      </a:r>
                      <a:endParaRPr lang="es-CL" sz="1400" kern="1200" noProof="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280895137"/>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rPr>
                        <a:t>4.1 Despliegue Técnico</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dirty="0">
                          <a:solidFill>
                            <a:schemeClr val="tx1"/>
                          </a:solidFill>
                          <a:effectLst/>
                          <a:latin typeface="+mn-lt"/>
                          <a:ea typeface="+mn-ea"/>
                          <a:cs typeface="+mn-cs"/>
                        </a:rPr>
                        <a:t>(13/06 – 16/06)</a:t>
                      </a:r>
                      <a:endParaRPr lang="es-CL" sz="1400" kern="1200" noProof="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231643641"/>
                  </a:ext>
                </a:extLst>
              </a:tr>
            </a:tbl>
          </a:graphicData>
        </a:graphic>
      </p:graphicFrame>
    </p:spTree>
    <p:extLst>
      <p:ext uri="{BB962C8B-B14F-4D97-AF65-F5344CB8AC3E}">
        <p14:creationId xmlns:p14="http://schemas.microsoft.com/office/powerpoint/2010/main" val="321309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1ECD4ED9-7EF1-5319-9D10-9D0ACDADB333}"/>
              </a:ext>
            </a:extLst>
          </p:cNvPr>
          <p:cNvPicPr>
            <a:picLocks noChangeAspect="1"/>
          </p:cNvPicPr>
          <p:nvPr/>
        </p:nvPicPr>
        <p:blipFill>
          <a:blip r:embed="rId3">
            <a:extLst>
              <a:ext uri="{28A0092B-C50C-407E-A947-70E740481C1C}">
                <a14:useLocalDpi xmlns:a14="http://schemas.microsoft.com/office/drawing/2010/main" val="0"/>
              </a:ext>
            </a:extLst>
          </a:blip>
          <a:srcRect l="3025" r="2216"/>
          <a:stretch>
            <a:fillRect/>
          </a:stretch>
        </p:blipFill>
        <p:spPr>
          <a:xfrm>
            <a:off x="338203" y="0"/>
            <a:ext cx="7027101" cy="6858000"/>
          </a:xfrm>
          <a:prstGeom prst="rect">
            <a:avLst/>
          </a:prstGeom>
        </p:spPr>
      </p:pic>
      <p:sp>
        <p:nvSpPr>
          <p:cNvPr id="2" name="Título 1">
            <a:extLst>
              <a:ext uri="{FF2B5EF4-FFF2-40B4-BE49-F238E27FC236}">
                <a16:creationId xmlns:a16="http://schemas.microsoft.com/office/drawing/2014/main" id="{C7A2F34F-FBFF-B308-AF62-C31538B7ED7D}"/>
              </a:ext>
            </a:extLst>
          </p:cNvPr>
          <p:cNvSpPr>
            <a:spLocks noGrp="1"/>
          </p:cNvSpPr>
          <p:nvPr>
            <p:ph type="title"/>
          </p:nvPr>
        </p:nvSpPr>
        <p:spPr>
          <a:xfrm>
            <a:off x="8016254" y="3554261"/>
            <a:ext cx="5547643" cy="833200"/>
          </a:xfrm>
        </p:spPr>
        <p:txBody>
          <a:bodyPr/>
          <a:lstStyle/>
          <a:p>
            <a:r>
              <a:rPr lang="es-CL" sz="4000" noProof="0" dirty="0"/>
              <a:t>Modelo de datos</a:t>
            </a:r>
          </a:p>
        </p:txBody>
      </p:sp>
      <p:pic>
        <p:nvPicPr>
          <p:cNvPr id="4" name="Gráfico 3" descr="Diagrama de flujo con relleno sólido">
            <a:extLst>
              <a:ext uri="{FF2B5EF4-FFF2-40B4-BE49-F238E27FC236}">
                <a16:creationId xmlns:a16="http://schemas.microsoft.com/office/drawing/2014/main" id="{E5ED6E6C-47A6-600F-18FA-CDDDB23CAC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0723" y="4562605"/>
            <a:ext cx="1588718" cy="1588718"/>
          </a:xfrm>
          <a:prstGeom prst="rect">
            <a:avLst/>
          </a:prstGeom>
        </p:spPr>
      </p:pic>
    </p:spTree>
    <p:extLst>
      <p:ext uri="{BB962C8B-B14F-4D97-AF65-F5344CB8AC3E}">
        <p14:creationId xmlns:p14="http://schemas.microsoft.com/office/powerpoint/2010/main" val="3016704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Custom">
  <a:themeElements>
    <a:clrScheme name="0227商业">
      <a:dk1>
        <a:srgbClr val="000000"/>
      </a:dk1>
      <a:lt1>
        <a:srgbClr val="FFFFFF"/>
      </a:lt1>
      <a:dk2>
        <a:srgbClr val="17406D"/>
      </a:dk2>
      <a:lt2>
        <a:srgbClr val="5F88FD"/>
      </a:lt2>
      <a:accent1>
        <a:srgbClr val="15BCFF"/>
      </a:accent1>
      <a:accent2>
        <a:srgbClr val="007DDA"/>
      </a:accent2>
      <a:accent3>
        <a:srgbClr val="024DE2"/>
      </a:accent3>
      <a:accent4>
        <a:srgbClr val="7CCA62"/>
      </a:accent4>
      <a:accent5>
        <a:srgbClr val="FB5731"/>
      </a:accent5>
      <a:accent6>
        <a:srgbClr val="F49100"/>
      </a:accent6>
      <a:hlink>
        <a:srgbClr val="FBE43B"/>
      </a:hlink>
      <a:folHlink>
        <a:srgbClr val="85DFD0"/>
      </a:folHlink>
    </a:clrScheme>
    <a:fontScheme name="GOTIM">
      <a:majorFont>
        <a:latin typeface="Cairo Play Medium"/>
        <a:ea typeface=""/>
        <a:cs typeface=""/>
      </a:majorFont>
      <a:minorFont>
        <a:latin typeface="Cairo Play Regular"/>
        <a:ea typeface=""/>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PLUS"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AE56A7-C0B1-422F-B93F-A1B9772F5342}">
  <ds:schemaRefs>
    <ds:schemaRef ds:uri="21705155-b4ce-4c69-95dc-4fd6cb8c5571"/>
    <ds:schemaRef ds:uri="38de0ec0-4312-429b-9ba4-a6f7899b86f2"/>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3439F29D-32A6-409A-A026-DEBF052F78D5}">
  <ds:schemaRefs>
    <ds:schemaRef ds:uri="http://schemas.microsoft.com/sharepoint/v3/contenttype/forms"/>
  </ds:schemaRefs>
</ds:datastoreItem>
</file>

<file path=customXml/itemProps3.xml><?xml version="1.0" encoding="utf-8"?>
<ds:datastoreItem xmlns:ds="http://schemas.openxmlformats.org/officeDocument/2006/customXml" ds:itemID="{F5C30565-8F81-4B63-A6DA-15D20795E8BB}">
  <ds:schemaRefs>
    <ds:schemaRef ds:uri="21705155-b4ce-4c69-95dc-4fd6cb8c5571"/>
    <ds:schemaRef ds:uri="38de0ec0-4312-429b-9ba4-a6f7899b8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44</TotalTime>
  <Words>1487</Words>
  <Application>Microsoft Office PowerPoint</Application>
  <PresentationFormat>Panorámica</PresentationFormat>
  <Paragraphs>129</Paragraphs>
  <Slides>18</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等线</vt:lpstr>
      <vt:lpstr>Arial</vt:lpstr>
      <vt:lpstr>Cairo Play Medium</vt:lpstr>
      <vt:lpstr>Cairo Play Regular</vt:lpstr>
      <vt:lpstr>Calibri</vt:lpstr>
      <vt:lpstr>Custom</vt:lpstr>
      <vt:lpstr>Presentación de PowerPoint</vt:lpstr>
      <vt:lpstr>Equipo GOTIM</vt:lpstr>
      <vt:lpstr>Descripción del proyecto</vt:lpstr>
      <vt:lpstr>Objetivos del proyecto</vt:lpstr>
      <vt:lpstr>Alcances del Proyecto</vt:lpstr>
      <vt:lpstr>Metodología</vt:lpstr>
      <vt:lpstr>EDT</vt:lpstr>
      <vt:lpstr>Cronograma del Proyecto</vt:lpstr>
      <vt:lpstr>Modelo de datos</vt:lpstr>
      <vt:lpstr>Tecnología Utilizada</vt:lpstr>
      <vt:lpstr>Diagrama de componentes</vt:lpstr>
      <vt:lpstr>Diagrama de Arquitectura de Navegación</vt:lpstr>
      <vt:lpstr>Demo</vt:lpstr>
      <vt:lpstr>Resultados obtenidos</vt:lpstr>
      <vt:lpstr>Obstáculos presentados durante el desarrollo</vt:lpstr>
      <vt:lpstr>Cierre</vt:lpstr>
      <vt:lpstr>Preguntas</vt:lpstr>
      <vt:lpstr>Presentación de PowerPoint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cp:keywords/>
  <dc:description/>
  <cp:lastModifiedBy>Nicolás Friz Pereira</cp:lastModifiedBy>
  <cp:revision>1</cp:revision>
  <dcterms:modified xsi:type="dcterms:W3CDTF">2025-06-17T01:47:27Z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ies>
</file>