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87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116DD-CF29-4DEA-A07B-89AB6B176C5B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A3A1E-7CFD-412B-83D0-B9CA8323B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3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2A3A1E-7CFD-412B-83D0-B9CA8323BAD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5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CDAA-B874-6558-3B4C-FD04B7791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F1D0A-584D-2F41-91D5-EEFF7A1F9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8232-2F41-62B2-61D4-41EBDE77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E976D-0045-AEAE-02AC-6BDCCC42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E4CDD-A58F-AE09-D963-2CE9EEDE6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9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B47F-B118-2D0A-66D8-38BC2AB16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6CB99-08B0-36CB-73BC-CA811A783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0746-102C-774E-4AB7-7E762F9B5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29E26-6E31-95DA-9F7F-AB1799D7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B14D1-C586-EC72-E8EA-1686FBBEA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14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4D5F9-1BA2-D958-AA63-A43794C62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C14A0-85DA-84DC-4D32-F7574D88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27FD-9FD9-70DE-1D93-0E8E3FFEF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CEAC-0587-4AB2-8067-C60AA680A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5A8C2-7239-99F0-3165-D6348ED0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08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FAC2F-9B30-33AA-FCA3-B22CEC654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5FE9E-A9B5-CE23-014C-DE5076C50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A688-8A63-7A06-85BE-CAAFEF59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6A4E1-7D2D-DF83-A802-2AA7702B8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909964-9840-F2E2-BE96-A3AD916D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5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AB06-F053-0DC1-0F6A-410C6CC9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3617E-45C2-46D7-3114-E3835897C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FBB91-6E33-0B96-7059-579B7AE0A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055EC-E347-4FD4-7776-A22C3132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6C43-CA41-06A9-C134-CE5EC4FE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75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F75C-52E3-21E7-C626-73B494A4B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D22B7-2302-FFF0-B35D-9F6563D8B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1C587-BFF9-564D-5D9C-36DC1B330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F8CD8-0DD3-E3C3-44B8-C9F12D8F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F6C92-C899-5D7B-7DE3-C82A4052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FC479-AB44-6E43-2ED4-E548656A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2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114C5-CF0D-2FAD-93B9-D815F94B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A963A-955E-3A8B-FEB9-5C8E8D073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6F3C6-36BC-5070-61C5-8BD8D8AFB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A4643-75A1-6729-8C0D-77D0FC463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FD3610-C316-340C-2B4B-CC303CAF8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32222B-7ADA-6044-E6D4-BCD450BF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B92C2-FCBF-2BC1-BD91-CA083DC81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C60B4-E48E-DB51-DEB4-2551D6719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4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CF47-2AE8-C7CE-2BC8-848EFCFA1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0D1B98-22F5-AA03-6E51-F4FACA438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930F6-EC84-213F-568D-38C00A26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6EAFA-C35F-00FB-4E01-EB2C1BBD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25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EE13B3-7D76-4524-F02A-FD8214E7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38FB8-5287-4C25-0805-5D0700B4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82E48-94F6-4D80-1335-7CCAA03DD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3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4B78-7BC6-E812-8CF6-65878BD4B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7499E-B591-EDC8-916E-CC39D3B2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FE4A8-6666-8B96-FAD6-C3F92892D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AD25B-BE8F-D87B-64E9-204F2CF7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09E49-A648-295C-116C-31AEEC91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D632D2-3344-612B-A05C-75F8568B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1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7B35-FDA2-7097-B81B-0C3F6A53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EE7A2C-43D6-C4DE-CA2C-401EA0833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B1220-6BE6-35D8-4F45-E1F9A9863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08C98-A003-40E4-280E-82EE7A62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8B176-2917-915B-5231-31EE73BB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CA718-BA11-7DAF-28AA-0023E85E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1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773842-3274-E9AA-372B-D395A70C6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A4B5-3B88-EE07-675D-395F60693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27FBD-6D31-1F7C-71EB-1361E61E4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F7E24-E3A4-4B05-AC27-7F67915EF593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931F-FD49-6A46-5F96-F15524D447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526F9-C458-41E6-4A01-60197BC55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DB88B-BDCA-4DA8-8569-DEC7AC93FE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210C9-126B-C05C-FE57-0DDCD3C41F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7A358-45BB-B629-4147-EC4C1F978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4525" y="5735637"/>
            <a:ext cx="9144000" cy="1655762"/>
          </a:xfrm>
        </p:spPr>
        <p:txBody>
          <a:bodyPr/>
          <a:lstStyle/>
          <a:p>
            <a:r>
              <a:rPr lang="en-US" dirty="0"/>
              <a:t>------TEAM NAME</a:t>
            </a:r>
          </a:p>
        </p:txBody>
      </p:sp>
    </p:spTree>
    <p:extLst>
      <p:ext uri="{BB962C8B-B14F-4D97-AF65-F5344CB8AC3E}">
        <p14:creationId xmlns:p14="http://schemas.microsoft.com/office/powerpoint/2010/main" val="191368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02781-58A6-192F-B2A0-AB812CCF2E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249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0804-16C7-7C8C-5F00-3D77D6D2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8D984-5A01-E0CD-C9B3-A83F84923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TEAM MEMBER-1</a:t>
            </a:r>
          </a:p>
          <a:p>
            <a:r>
              <a:rPr lang="en-US" sz="4000" b="1" dirty="0"/>
              <a:t>TEAM MEMBER-2</a:t>
            </a:r>
          </a:p>
          <a:p>
            <a:r>
              <a:rPr lang="en-US" sz="4000" b="1" dirty="0"/>
              <a:t>TEAM MEMBER-3</a:t>
            </a:r>
          </a:p>
          <a:p>
            <a:r>
              <a:rPr lang="en-US" sz="4000" b="1" dirty="0"/>
              <a:t>TEAM MEMBER-4</a:t>
            </a:r>
          </a:p>
          <a:p>
            <a:r>
              <a:rPr lang="en-US" sz="4000" b="1" dirty="0"/>
              <a:t>TEAM MEMBER-5</a:t>
            </a:r>
          </a:p>
        </p:txBody>
      </p:sp>
    </p:spTree>
    <p:extLst>
      <p:ext uri="{BB962C8B-B14F-4D97-AF65-F5344CB8AC3E}">
        <p14:creationId xmlns:p14="http://schemas.microsoft.com/office/powerpoint/2010/main" val="40395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F091-C2B7-BAD2-7736-57CF03DD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4DE0-4201-DB18-B53E-4F8F22FA7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000" dirty="0"/>
              <a:t>     ------------------------------------------------------</a:t>
            </a:r>
          </a:p>
          <a:p>
            <a:r>
              <a:rPr lang="en-US" sz="4000" dirty="0"/>
              <a:t> ------------------------------------------------------</a:t>
            </a:r>
          </a:p>
          <a:p>
            <a:r>
              <a:rPr lang="en-US" sz="4000" dirty="0"/>
              <a:t>------------------------------------------------------------------------</a:t>
            </a:r>
          </a:p>
          <a:p>
            <a:r>
              <a:rPr lang="en-US" sz="4000" dirty="0"/>
              <a:t>-----------------------------------------------------------</a:t>
            </a:r>
          </a:p>
          <a:p>
            <a:r>
              <a:rPr lang="en-US" sz="4000" dirty="0"/>
              <a:t>----------------------------------</a:t>
            </a:r>
          </a:p>
          <a:p>
            <a:r>
              <a:rPr lang="en-US" sz="4000" dirty="0"/>
              <a:t>------------------------------------------------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94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3D4D-5675-C69A-E084-02BEA7BE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B7377-1684-2731-4C7A-948E16D1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-----------------------------------</a:t>
            </a:r>
          </a:p>
          <a:p>
            <a:r>
              <a:rPr lang="en-US" sz="4400" dirty="0"/>
              <a:t>----------------------------------</a:t>
            </a:r>
          </a:p>
          <a:p>
            <a:r>
              <a:rPr lang="en-US" sz="4400" dirty="0"/>
              <a:t>--------------------------------------</a:t>
            </a:r>
          </a:p>
          <a:p>
            <a:r>
              <a:rPr lang="en-US" sz="4400" dirty="0"/>
              <a:t>----------------------------</a:t>
            </a:r>
          </a:p>
          <a:p>
            <a:r>
              <a:rPr lang="en-US" sz="4400" dirty="0"/>
              <a:t>---------------------------------------</a:t>
            </a:r>
          </a:p>
          <a:p>
            <a:r>
              <a:rPr lang="en-US" sz="4400" dirty="0"/>
              <a:t>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2200645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EF27922-6A28-2D36-5C1C-0227DD1E0F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856881"/>
              </p:ext>
            </p:extLst>
          </p:nvPr>
        </p:nvGraphicFramePr>
        <p:xfrm>
          <a:off x="838200" y="500062"/>
          <a:ext cx="10515600" cy="5485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5431194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48557633"/>
                    </a:ext>
                  </a:extLst>
                </a:gridCol>
              </a:tblGrid>
              <a:tr h="857251"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DIS-ADVANTAGES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590765"/>
                  </a:ext>
                </a:extLst>
              </a:tr>
              <a:tr h="1157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914207"/>
                  </a:ext>
                </a:extLst>
              </a:tr>
              <a:tr h="1157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33842"/>
                  </a:ext>
                </a:extLst>
              </a:tr>
              <a:tr h="1157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193059"/>
                  </a:ext>
                </a:extLst>
              </a:tr>
              <a:tr h="115702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15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086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1990-B511-0DC5-8808-18F39248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6C6F-5BE9-827A-DDD2-61578BC84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------------------------------------------</a:t>
            </a:r>
          </a:p>
          <a:p>
            <a:r>
              <a:rPr lang="en-US" sz="4000" dirty="0"/>
              <a:t>----------------------------------</a:t>
            </a:r>
          </a:p>
          <a:p>
            <a:r>
              <a:rPr lang="en-US" sz="4000" dirty="0"/>
              <a:t>---------------------------------</a:t>
            </a:r>
          </a:p>
          <a:p>
            <a:r>
              <a:rPr lang="en-US" sz="4000" dirty="0"/>
              <a:t>-----------------------------------</a:t>
            </a:r>
          </a:p>
          <a:p>
            <a:r>
              <a:rPr lang="en-US" sz="4000" dirty="0"/>
              <a:t>-------------------------------</a:t>
            </a:r>
          </a:p>
          <a:p>
            <a:r>
              <a:rPr lang="en-US" sz="4000" dirty="0"/>
              <a:t>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151779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BC85B-144F-5694-65B4-FDD2F4E7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E151-23FB-5A58-EE49-CDD145118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-----------------------------------------------</a:t>
            </a:r>
          </a:p>
          <a:p>
            <a:r>
              <a:rPr lang="en-US" sz="4000" dirty="0"/>
              <a:t>-------------------------------------</a:t>
            </a:r>
          </a:p>
          <a:p>
            <a:r>
              <a:rPr lang="en-US" sz="4000" dirty="0"/>
              <a:t>-----------------------------------------------</a:t>
            </a:r>
          </a:p>
          <a:p>
            <a:r>
              <a:rPr lang="en-US" sz="4000" dirty="0"/>
              <a:t>-------------------------------------</a:t>
            </a:r>
          </a:p>
          <a:p>
            <a:r>
              <a:rPr lang="en-US" sz="4000" dirty="0"/>
              <a:t>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27311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8DB82-8F55-4D35-5B4C-8E0658C3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PROTOTYPE</a:t>
            </a:r>
          </a:p>
        </p:txBody>
      </p:sp>
      <p:pic>
        <p:nvPicPr>
          <p:cNvPr id="9" name="Content Placeholder 8" descr="Statistics">
            <a:extLst>
              <a:ext uri="{FF2B5EF4-FFF2-40B4-BE49-F238E27FC236}">
                <a16:creationId xmlns:a16="http://schemas.microsoft.com/office/drawing/2014/main" id="{53895FFC-E236-7742-2099-37C44DD1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0005" y="2362201"/>
            <a:ext cx="2630875" cy="2630875"/>
          </a:xfrm>
        </p:spPr>
      </p:pic>
      <p:pic>
        <p:nvPicPr>
          <p:cNvPr id="11" name="Graphic 10" descr="Presentation with bar chart RTL">
            <a:extLst>
              <a:ext uri="{FF2B5EF4-FFF2-40B4-BE49-F238E27FC236}">
                <a16:creationId xmlns:a16="http://schemas.microsoft.com/office/drawing/2014/main" id="{E2DF5CAB-4206-957B-61DA-4B0AF93C6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4563" y="1150881"/>
            <a:ext cx="2944036" cy="2944036"/>
          </a:xfrm>
          <a:prstGeom prst="rect">
            <a:avLst/>
          </a:prstGeom>
        </p:spPr>
      </p:pic>
      <p:pic>
        <p:nvPicPr>
          <p:cNvPr id="13" name="Graphic 12" descr="Pie chart">
            <a:extLst>
              <a:ext uri="{FF2B5EF4-FFF2-40B4-BE49-F238E27FC236}">
                <a16:creationId xmlns:a16="http://schemas.microsoft.com/office/drawing/2014/main" id="{BC315D25-5B73-279F-33C6-3A67ECAE74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2936" y="4022770"/>
            <a:ext cx="2125663" cy="2602717"/>
          </a:xfrm>
          <a:prstGeom prst="rect">
            <a:avLst/>
          </a:prstGeom>
        </p:spPr>
      </p:pic>
      <p:pic>
        <p:nvPicPr>
          <p:cNvPr id="15" name="Graphic 14" descr="Bullseye">
            <a:extLst>
              <a:ext uri="{FF2B5EF4-FFF2-40B4-BE49-F238E27FC236}">
                <a16:creationId xmlns:a16="http://schemas.microsoft.com/office/drawing/2014/main" id="{DAF39BB6-FE89-5C41-8465-7248C462B0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762962" y="2622899"/>
            <a:ext cx="2125663" cy="2125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3426-4882-E1C4-4E5C-84CB3AA7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A83BA-AF9C-CE28-A3B4-D5643576A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</a:t>
            </a:r>
            <a:br>
              <a:rPr lang="en-US" dirty="0"/>
            </a:br>
            <a:r>
              <a:rPr lang="en-US" dirty="0"/>
              <a:t>LINK</a:t>
            </a:r>
          </a:p>
          <a:p>
            <a:r>
              <a:rPr lang="en-US" dirty="0"/>
              <a:t>ITEM-2</a:t>
            </a:r>
            <a:br>
              <a:rPr lang="en-US" dirty="0"/>
            </a:br>
            <a:r>
              <a:rPr lang="en-US" dirty="0"/>
              <a:t>LINK</a:t>
            </a:r>
          </a:p>
          <a:p>
            <a:r>
              <a:rPr lang="en-US" dirty="0"/>
              <a:t>ITEM-3</a:t>
            </a:r>
            <a:br>
              <a:rPr lang="en-US" dirty="0"/>
            </a:br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679139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TITLE</vt:lpstr>
      <vt:lpstr>TEAM MEMBERS</vt:lpstr>
      <vt:lpstr>PROBLEM</vt:lpstr>
      <vt:lpstr>SOLUTION</vt:lpstr>
      <vt:lpstr>PowerPoint Presentation</vt:lpstr>
      <vt:lpstr>IMPLEMENTATION</vt:lpstr>
      <vt:lpstr>REACH</vt:lpstr>
      <vt:lpstr>PROTOTYPE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manoj kumar</cp:lastModifiedBy>
  <cp:revision>1</cp:revision>
  <dcterms:modified xsi:type="dcterms:W3CDTF">2025-04-19T14:53:33Z</dcterms:modified>
</cp:coreProperties>
</file>