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12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Smarter Product Taxonomy at Tridium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Connecting products, features, and content for better alignment and usability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Product Taxonomy?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Structured classification of all Tridium products</a:t>
            </a:r>
          </a:p>
          <a:p>
            <a:r>
              <a:rPr dirty="0"/>
              <a:t>- Metadata </a:t>
            </a:r>
            <a:r>
              <a:rPr lang="en-US" dirty="0"/>
              <a:t>includes:</a:t>
            </a:r>
          </a:p>
          <a:p>
            <a:pPr marL="457200" lvl="1" indent="0">
              <a:buNone/>
            </a:pPr>
            <a:r>
              <a:rPr dirty="0"/>
              <a:t> Functionality, Platform, Deployment, Audience</a:t>
            </a:r>
          </a:p>
          <a:p>
            <a:r>
              <a:rPr dirty="0"/>
              <a:t>- Supports consistency across documentation, support, and marketing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Improves search and filtering in portals and tools</a:t>
            </a:r>
          </a:p>
          <a:p>
            <a:r>
              <a:t>- Enables content reuse and automation</a:t>
            </a:r>
          </a:p>
          <a:p>
            <a:r>
              <a:t>- Provides a unified internal product view</a:t>
            </a:r>
          </a:p>
          <a:p>
            <a:r>
              <a:t>- Supports OEM and partner mapping</a:t>
            </a:r>
          </a:p>
          <a:p>
            <a:r>
              <a:t>- Prepares for semantic tagging standards like BRICK, Haystack, iiRDS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Strategic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Internal Product Taxonomy → Source of truth</a:t>
            </a:r>
          </a:p>
          <a:p>
            <a:r>
              <a:t>2. Functional Tags → What products do</a:t>
            </a:r>
          </a:p>
          <a:p>
            <a:r>
              <a:t>3. Industry Standards (BRICK, Haystack) → Used in Niagara</a:t>
            </a:r>
          </a:p>
          <a:p>
            <a:r>
              <a:t>4. Documentation Taxonomy → Improves CCMS navigation</a:t>
            </a:r>
          </a:p>
          <a:p>
            <a:r>
              <a:t>5. OEM Mapping → Product variant alignment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Documentation: Faceted navigation, reuse</a:t>
            </a:r>
          </a:p>
          <a:p>
            <a:r>
              <a:t>Marketing: Product grouping, filtering</a:t>
            </a:r>
          </a:p>
          <a:p>
            <a:r>
              <a:t>Support: Better topic-product alignment</a:t>
            </a:r>
          </a:p>
          <a:p>
            <a:r>
              <a:t>OEMs: Easier mapping of branded variants</a:t>
            </a:r>
          </a:p>
          <a:p>
            <a:r>
              <a:t>Engineering: Precise targeting of doc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We’ve Built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~100+ structured product entries</a:t>
            </a:r>
          </a:p>
          <a:p>
            <a:r>
              <a:t>- Metadata for platform, function, license, audience</a:t>
            </a:r>
          </a:p>
          <a:p>
            <a:r>
              <a:t>- Controlled vocabulary started</a:t>
            </a:r>
          </a:p>
          <a:p>
            <a:r>
              <a:t>- Alignment with iiRDS and semantic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Team Can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Review product groupings and names</a:t>
            </a:r>
          </a:p>
          <a:p>
            <a:r>
              <a:t>- Suggest feature tags, intended audiences</a:t>
            </a:r>
          </a:p>
          <a:p>
            <a:r>
              <a:t>- Identify legacy items or OEM variants</a:t>
            </a:r>
          </a:p>
          <a:p>
            <a:r>
              <a:t>- Pilot tagging in sample docs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Finalize product list and metadata</a:t>
            </a:r>
          </a:p>
          <a:p>
            <a:r>
              <a:t>- Expand controlled vocabulary</a:t>
            </a:r>
          </a:p>
          <a:p>
            <a:r>
              <a:t>- Begin structured tagging</a:t>
            </a:r>
          </a:p>
          <a:p>
            <a:r>
              <a:t>- Prepare for CCMS/portal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271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Building a Smarter Product Taxonomy at Tridium</vt:lpstr>
      <vt:lpstr>What Is a Product Taxonomy?</vt:lpstr>
      <vt:lpstr>Why It Matters</vt:lpstr>
      <vt:lpstr>The Strategic Map</vt:lpstr>
      <vt:lpstr>Use Cases &amp; Benefits</vt:lpstr>
      <vt:lpstr>What We’ve Built So Far</vt:lpstr>
      <vt:lpstr>How the Team Can Help</vt:lpstr>
      <vt:lpstr>What’s Next</vt:lpstr>
      <vt:lpstr>Questions &amp;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McGinnis, Mike (Tridium)</cp:lastModifiedBy>
  <cp:revision>2</cp:revision>
  <dcterms:created xsi:type="dcterms:W3CDTF">2013-01-27T09:14:16Z</dcterms:created>
  <dcterms:modified xsi:type="dcterms:W3CDTF">2025-05-19T14:11:18Z</dcterms:modified>
  <cp:category/>
</cp:coreProperties>
</file>