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06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Smarter Product Taxonomy at Tridium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products, features, and content for better alignment and usability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Product Taxonomy?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hierarchical structure for classifying all Tridium products</a:t>
            </a:r>
          </a:p>
          <a:p>
            <a:r>
              <a:t>- Includes metadata for platform, functionality, deployment, and audience</a:t>
            </a:r>
          </a:p>
          <a:p>
            <a:r>
              <a:t>- Enables consistent product understanding across teams and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Improves content findability and search filtering</a:t>
            </a:r>
          </a:p>
          <a:p>
            <a:r>
              <a:t>- Enables documentation reuse and automation</a:t>
            </a:r>
          </a:p>
          <a:p>
            <a:r>
              <a:t>- Unifies internal and OEM product representation</a:t>
            </a:r>
          </a:p>
          <a:p>
            <a:r>
              <a:t>- Supports standards interoperability (e.g., BRICK, Haystack, iiRDS)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Map: Product Taxonomy in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Internal Product Taxonomy → Core structure of Tridium products</a:t>
            </a:r>
          </a:p>
          <a:p>
            <a:r>
              <a:t>2. Functional Tags → Describe what each product does</a:t>
            </a:r>
          </a:p>
          <a:p>
            <a:r>
              <a:t>3. Standards Tagging (BRICK, Haystack) → Compatibility flags in metadata</a:t>
            </a:r>
          </a:p>
          <a:p>
            <a:r>
              <a:t>4. Documentation Metadata → Powers faceted navigation and reuse</a:t>
            </a:r>
          </a:p>
          <a:p>
            <a:r>
              <a:t>5. OEM/Partner Mapping → Crosswalk tables for branded variants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Documentation: Faceted navigation, reuse</a:t>
            </a:r>
          </a:p>
          <a:p>
            <a:r>
              <a:t>Marketing: Product grouping, filtering</a:t>
            </a:r>
          </a:p>
          <a:p>
            <a:r>
              <a:t>Support: Product-topic alignment</a:t>
            </a:r>
          </a:p>
          <a:p>
            <a:r>
              <a:t>OEMs: Rebranded product mapping</a:t>
            </a:r>
          </a:p>
          <a:p>
            <a:r>
              <a:t>Engineering: Deployment-specific documentation targeting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We’ve Built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Hierarchical model with ~100+ product entries</a:t>
            </a:r>
          </a:p>
          <a:p>
            <a:r>
              <a:t>- Metadata: platform, license, function, audience</a:t>
            </a:r>
          </a:p>
          <a:p>
            <a:r>
              <a:t>- Controlled vocabularies and tag compatibility</a:t>
            </a:r>
          </a:p>
          <a:p>
            <a:r>
              <a:t>- Mapping readiness for BRICK, Haystack, iiRDS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Team Can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Validate product entries and groupings</a:t>
            </a:r>
          </a:p>
          <a:p>
            <a:r>
              <a:t>- Recommend feature tags and audience segments</a:t>
            </a:r>
          </a:p>
          <a:p>
            <a:r>
              <a:t>- Identify OEM variants and legacy entries</a:t>
            </a:r>
          </a:p>
          <a:p>
            <a:r>
              <a:t>- Pilot tagging and review workflows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Finalize and normalize the product inventory</a:t>
            </a:r>
          </a:p>
          <a:p>
            <a:r>
              <a:t>- Build controlled vocabulary for tagging</a:t>
            </a:r>
          </a:p>
          <a:p>
            <a:r>
              <a:t>- Map external tags (BRICK, Haystack) where applicable</a:t>
            </a:r>
          </a:p>
          <a:p>
            <a:r>
              <a:t>- Integrate into CCMS/portal metadata strategy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Building a Smarter Product Taxonomy at Tridium</vt:lpstr>
      <vt:lpstr>What Is a Product Taxonomy?</vt:lpstr>
      <vt:lpstr>Why It Matters</vt:lpstr>
      <vt:lpstr>Strategic Map: Product Taxonomy in Context</vt:lpstr>
      <vt:lpstr>Use Cases &amp; Benefits</vt:lpstr>
      <vt:lpstr>What We’ve Built So Far</vt:lpstr>
      <vt:lpstr>How the Team Can Help</vt:lpstr>
      <vt:lpstr>What’s Next</vt:lpstr>
      <vt:lpstr>Questions &amp;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 McGinnis</dc:creator>
  <cp:keywords/>
  <dc:description>generated using python-pptx</dc:description>
  <cp:lastModifiedBy>Michael McGinnis</cp:lastModifiedBy>
  <cp:revision>1</cp:revision>
  <dcterms:created xsi:type="dcterms:W3CDTF">2013-01-27T09:14:16Z</dcterms:created>
  <dcterms:modified xsi:type="dcterms:W3CDTF">2025-05-19T21:41:47Z</dcterms:modified>
  <cp:category/>
</cp:coreProperties>
</file>