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sldIdLst>
    <p:sldId id="256" r:id="rId2"/>
    <p:sldId id="259" r:id="rId3"/>
    <p:sldId id="257" r:id="rId4"/>
    <p:sldId id="258" r:id="rId5"/>
    <p:sldId id="262"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on R. Organ" initials="LRO" lastIdx="1" clrIdx="0">
    <p:extLst>
      <p:ext uri="{19B8F6BF-5375-455C-9EA6-DF929625EA0E}">
        <p15:presenceInfo xmlns:p15="http://schemas.microsoft.com/office/powerpoint/2012/main" userId="S-1-5-21-51075319-419905972-1671001103-690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78917" autoAdjust="0"/>
  </p:normalViewPr>
  <p:slideViewPr>
    <p:cSldViewPr>
      <p:cViewPr varScale="1">
        <p:scale>
          <a:sx n="92" d="100"/>
          <a:sy n="92" d="100"/>
        </p:scale>
        <p:origin x="1776"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9" d="100"/>
          <a:sy n="89" d="100"/>
        </p:scale>
        <p:origin x="-3846"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19C7DF-B711-4142-A5E4-5DFFBD6E8F3B}" type="datetimeFigureOut">
              <a:rPr lang="en-US" smtClean="0"/>
              <a:t>3/8/2015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F25352-4265-4F9F-B34B-90290E760424}" type="slidenum">
              <a:rPr lang="en-US" smtClean="0"/>
              <a:t>‹#›</a:t>
            </a:fld>
            <a:endParaRPr lang="en-US"/>
          </a:p>
        </p:txBody>
      </p:sp>
    </p:spTree>
    <p:extLst>
      <p:ext uri="{BB962C8B-B14F-4D97-AF65-F5344CB8AC3E}">
        <p14:creationId xmlns:p14="http://schemas.microsoft.com/office/powerpoint/2010/main" val="2694954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Jon Fuller</a:t>
            </a:r>
            <a:r>
              <a:rPr lang="en-US" baseline="0" dirty="0" smtClean="0"/>
              <a:t> pitched the original idea.</a:t>
            </a:r>
            <a:endParaRPr lang="en-US" dirty="0"/>
          </a:p>
        </p:txBody>
      </p:sp>
      <p:sp>
        <p:nvSpPr>
          <p:cNvPr id="4" name="Slide Number Placeholder 3"/>
          <p:cNvSpPr>
            <a:spLocks noGrp="1"/>
          </p:cNvSpPr>
          <p:nvPr>
            <p:ph type="sldNum" sz="quarter" idx="10"/>
          </p:nvPr>
        </p:nvSpPr>
        <p:spPr/>
        <p:txBody>
          <a:bodyPr/>
          <a:lstStyle/>
          <a:p>
            <a:fld id="{D2F25352-4265-4F9F-B34B-90290E760424}" type="slidenum">
              <a:rPr lang="en-US" smtClean="0"/>
              <a:t>1</a:t>
            </a:fld>
            <a:endParaRPr lang="en-US"/>
          </a:p>
        </p:txBody>
      </p:sp>
    </p:spTree>
    <p:extLst>
      <p:ext uri="{BB962C8B-B14F-4D97-AF65-F5344CB8AC3E}">
        <p14:creationId xmlns:p14="http://schemas.microsoft.com/office/powerpoint/2010/main" val="99223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idea is to retain the tactile engagement, but also showcase something that makes SEP look cool and interesting.</a:t>
            </a:r>
            <a:endParaRPr lang="en-US" dirty="0"/>
          </a:p>
        </p:txBody>
      </p:sp>
      <p:sp>
        <p:nvSpPr>
          <p:cNvPr id="4" name="Slide Number Placeholder 3"/>
          <p:cNvSpPr>
            <a:spLocks noGrp="1"/>
          </p:cNvSpPr>
          <p:nvPr>
            <p:ph type="sldNum" sz="quarter" idx="10"/>
          </p:nvPr>
        </p:nvSpPr>
        <p:spPr/>
        <p:txBody>
          <a:bodyPr/>
          <a:lstStyle/>
          <a:p>
            <a:fld id="{D2F25352-4265-4F9F-B34B-90290E760424}" type="slidenum">
              <a:rPr lang="en-US" smtClean="0"/>
              <a:t>2</a:t>
            </a:fld>
            <a:endParaRPr lang="en-US"/>
          </a:p>
        </p:txBody>
      </p:sp>
    </p:spTree>
    <p:extLst>
      <p:ext uri="{BB962C8B-B14F-4D97-AF65-F5344CB8AC3E}">
        <p14:creationId xmlns:p14="http://schemas.microsoft.com/office/powerpoint/2010/main" val="3460268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leap: </a:t>
            </a:r>
          </a:p>
          <a:p>
            <a:r>
              <a:rPr lang="en-US" dirty="0" smtClean="0"/>
              <a:t>The Leap Motion Controller senses how you naturally move your hands and lets you use your computer in a whole new way. Point, wave, reach, grab. Pick something up and move it. Do things you never dreamed possible</a:t>
            </a:r>
          </a:p>
          <a:p>
            <a:endParaRPr lang="en-US" dirty="0" smtClean="0"/>
          </a:p>
          <a:p>
            <a:r>
              <a:rPr lang="en-US" dirty="0" smtClean="0"/>
              <a:t>The controller uses twin IR cameras,</a:t>
            </a:r>
            <a:r>
              <a:rPr lang="en-US" baseline="0" dirty="0" smtClean="0"/>
              <a:t> this </a:t>
            </a:r>
            <a:r>
              <a:rPr lang="en-US" dirty="0" smtClean="0"/>
              <a:t>is similar to a Kinect in that it uses optical sensors to detect physical presence and motion.  It is designed</a:t>
            </a:r>
            <a:r>
              <a:rPr lang="en-US" baseline="0" dirty="0" smtClean="0"/>
              <a:t> to work from the table top or attached to VR glasses lie </a:t>
            </a:r>
            <a:r>
              <a:rPr lang="en-US" baseline="0" dirty="0" err="1" smtClean="0"/>
              <a:t>Occulus</a:t>
            </a:r>
            <a:r>
              <a:rPr lang="en-US" baseline="0" dirty="0" smtClean="0"/>
              <a:t>.  </a:t>
            </a:r>
            <a:r>
              <a:rPr lang="en-US" dirty="0" smtClean="0"/>
              <a:t>It</a:t>
            </a:r>
            <a:r>
              <a:rPr lang="en-US" baseline="0" dirty="0" smtClean="0"/>
              <a:t> really feels like it should still be in Beta because anything complicated or intricate you would want to do isn’t reliable.  One of the biggest limitations is that it can’t see both sides of your hands.  It also gets incredibly confused if you touch your hands together.</a:t>
            </a:r>
            <a:endParaRPr lang="en-US" dirty="0"/>
          </a:p>
        </p:txBody>
      </p:sp>
      <p:sp>
        <p:nvSpPr>
          <p:cNvPr id="4" name="Slide Number Placeholder 3"/>
          <p:cNvSpPr>
            <a:spLocks noGrp="1"/>
          </p:cNvSpPr>
          <p:nvPr>
            <p:ph type="sldNum" sz="quarter" idx="10"/>
          </p:nvPr>
        </p:nvSpPr>
        <p:spPr/>
        <p:txBody>
          <a:bodyPr/>
          <a:lstStyle/>
          <a:p>
            <a:fld id="{D2F25352-4265-4F9F-B34B-90290E760424}" type="slidenum">
              <a:rPr lang="en-US" smtClean="0"/>
              <a:t>3</a:t>
            </a:fld>
            <a:endParaRPr lang="en-US"/>
          </a:p>
        </p:txBody>
      </p:sp>
    </p:spTree>
    <p:extLst>
      <p:ext uri="{BB962C8B-B14F-4D97-AF65-F5344CB8AC3E}">
        <p14:creationId xmlns:p14="http://schemas.microsoft.com/office/powerpoint/2010/main" val="34138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Developers love scope</a:t>
            </a:r>
            <a:r>
              <a:rPr lang="en-US" baseline="0" dirty="0" smtClean="0"/>
              <a:t> creep.</a:t>
            </a:r>
            <a:endParaRPr lang="en-US" dirty="0"/>
          </a:p>
        </p:txBody>
      </p:sp>
      <p:sp>
        <p:nvSpPr>
          <p:cNvPr id="4" name="Slide Number Placeholder 3"/>
          <p:cNvSpPr>
            <a:spLocks noGrp="1"/>
          </p:cNvSpPr>
          <p:nvPr>
            <p:ph type="sldNum" sz="quarter" idx="10"/>
          </p:nvPr>
        </p:nvSpPr>
        <p:spPr/>
        <p:txBody>
          <a:bodyPr/>
          <a:lstStyle/>
          <a:p>
            <a:fld id="{D2F25352-4265-4F9F-B34B-90290E760424}" type="slidenum">
              <a:rPr lang="en-US" smtClean="0"/>
              <a:t>4</a:t>
            </a:fld>
            <a:endParaRPr lang="en-US"/>
          </a:p>
        </p:txBody>
      </p:sp>
    </p:spTree>
    <p:extLst>
      <p:ext uri="{BB962C8B-B14F-4D97-AF65-F5344CB8AC3E}">
        <p14:creationId xmlns:p14="http://schemas.microsoft.com/office/powerpoint/2010/main" val="3059760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leap is designed to work directly with</a:t>
            </a:r>
          </a:p>
          <a:p>
            <a:r>
              <a:rPr lang="en-US" b="1" baseline="0" dirty="0" smtClean="0"/>
              <a:t>Unity</a:t>
            </a:r>
            <a:endParaRPr lang="en-US" baseline="0" dirty="0" smtClean="0"/>
          </a:p>
          <a:p>
            <a:r>
              <a:rPr lang="en-US" b="1" dirty="0" smtClean="0"/>
              <a:t>Unreal Engine 4</a:t>
            </a:r>
          </a:p>
          <a:p>
            <a:r>
              <a:rPr lang="en-US" b="1" dirty="0" err="1" smtClean="0"/>
              <a:t>Javascript</a:t>
            </a:r>
            <a:endParaRPr lang="en-US" b="1" dirty="0" smtClean="0"/>
          </a:p>
          <a:p>
            <a:r>
              <a:rPr lang="en-US" b="1" dirty="0" smtClean="0"/>
              <a:t>C++</a:t>
            </a:r>
          </a:p>
          <a:p>
            <a:r>
              <a:rPr lang="en-US" b="1" dirty="0" smtClean="0"/>
              <a:t>Java</a:t>
            </a:r>
          </a:p>
          <a:p>
            <a:r>
              <a:rPr lang="en-US" b="1" dirty="0" smtClean="0"/>
              <a:t>Python</a:t>
            </a:r>
          </a:p>
          <a:p>
            <a:r>
              <a:rPr lang="en-US" b="1" dirty="0" smtClean="0"/>
              <a:t>Objective</a:t>
            </a:r>
            <a:r>
              <a:rPr lang="en-US" b="1" baseline="0" dirty="0" smtClean="0"/>
              <a:t> C</a:t>
            </a:r>
          </a:p>
          <a:p>
            <a:endParaRPr lang="en-US" b="1" baseline="0" dirty="0" smtClean="0"/>
          </a:p>
          <a:p>
            <a:r>
              <a:rPr lang="en-US" b="0" baseline="0" dirty="0" smtClean="0"/>
              <a:t>Unity work with a combination of proprietary binary file types and C# scripts.</a:t>
            </a:r>
            <a:endParaRPr lang="en-US" b="0" dirty="0"/>
          </a:p>
        </p:txBody>
      </p:sp>
      <p:sp>
        <p:nvSpPr>
          <p:cNvPr id="4" name="Slide Number Placeholder 3"/>
          <p:cNvSpPr>
            <a:spLocks noGrp="1"/>
          </p:cNvSpPr>
          <p:nvPr>
            <p:ph type="sldNum" sz="quarter" idx="10"/>
          </p:nvPr>
        </p:nvSpPr>
        <p:spPr/>
        <p:txBody>
          <a:bodyPr/>
          <a:lstStyle/>
          <a:p>
            <a:fld id="{D2F25352-4265-4F9F-B34B-90290E760424}" type="slidenum">
              <a:rPr lang="en-US" smtClean="0"/>
              <a:t>5</a:t>
            </a:fld>
            <a:endParaRPr lang="en-US"/>
          </a:p>
        </p:txBody>
      </p:sp>
    </p:spTree>
    <p:extLst>
      <p:ext uri="{BB962C8B-B14F-4D97-AF65-F5344CB8AC3E}">
        <p14:creationId xmlns:p14="http://schemas.microsoft.com/office/powerpoint/2010/main" val="2570158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D2F25352-4265-4F9F-B34B-90290E760424}" type="slidenum">
              <a:rPr lang="en-US" smtClean="0"/>
              <a:t>6</a:t>
            </a:fld>
            <a:endParaRPr lang="en-US"/>
          </a:p>
        </p:txBody>
      </p:sp>
    </p:spTree>
    <p:extLst>
      <p:ext uri="{BB962C8B-B14F-4D97-AF65-F5344CB8AC3E}">
        <p14:creationId xmlns:p14="http://schemas.microsoft.com/office/powerpoint/2010/main" val="1773885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F609F1F-8E7E-4759-8969-5C54A0F0E7EB}" type="datetimeFigureOut">
              <a:rPr lang="en-US" smtClean="0"/>
              <a:t>3/8/2015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6888F93-BDCF-41AF-B44C-624F2F3DD94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F609F1F-8E7E-4759-8969-5C54A0F0E7EB}" type="datetimeFigureOut">
              <a:rPr lang="en-US" smtClean="0"/>
              <a:t>3/8/2015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888F93-BDCF-41AF-B44C-624F2F3DD94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F609F1F-8E7E-4759-8969-5C54A0F0E7EB}" type="datetimeFigureOut">
              <a:rPr lang="en-US" smtClean="0"/>
              <a:t>3/8/2015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888F93-BDCF-41AF-B44C-624F2F3DD94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F609F1F-8E7E-4759-8969-5C54A0F0E7EB}" type="datetimeFigureOut">
              <a:rPr lang="en-US" smtClean="0"/>
              <a:t>3/8/2015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888F93-BDCF-41AF-B44C-624F2F3DD94C}"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F609F1F-8E7E-4759-8969-5C54A0F0E7EB}" type="datetimeFigureOut">
              <a:rPr lang="en-US" smtClean="0"/>
              <a:t>3/8/2015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888F93-BDCF-41AF-B44C-624F2F3DD94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F609F1F-8E7E-4759-8969-5C54A0F0E7EB}" type="datetimeFigureOut">
              <a:rPr lang="en-US" smtClean="0"/>
              <a:t>3/8/2015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6888F93-BDCF-41AF-B44C-624F2F3DD94C}"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F609F1F-8E7E-4759-8969-5C54A0F0E7EB}" type="datetimeFigureOut">
              <a:rPr lang="en-US" smtClean="0"/>
              <a:t>3/8/2015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6888F93-BDCF-41AF-B44C-624F2F3DD94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F609F1F-8E7E-4759-8969-5C54A0F0E7EB}" type="datetimeFigureOut">
              <a:rPr lang="en-US" smtClean="0"/>
              <a:t>3/8/2015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6888F93-BDCF-41AF-B44C-624F2F3DD94C}"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F609F1F-8E7E-4759-8969-5C54A0F0E7EB}" type="datetimeFigureOut">
              <a:rPr lang="en-US" smtClean="0"/>
              <a:t>3/8/2015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6888F93-BDCF-41AF-B44C-624F2F3DD94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F609F1F-8E7E-4759-8969-5C54A0F0E7EB}" type="datetimeFigureOut">
              <a:rPr lang="en-US" smtClean="0"/>
              <a:t>3/8/2015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6888F93-BDCF-41AF-B44C-624F2F3DD94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F609F1F-8E7E-4759-8969-5C54A0F0E7EB}" type="datetimeFigureOut">
              <a:rPr lang="en-US" smtClean="0"/>
              <a:t>3/8/2015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6888F93-BDCF-41AF-B44C-624F2F3DD94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F609F1F-8E7E-4759-8969-5C54A0F0E7EB}" type="datetimeFigureOut">
              <a:rPr lang="en-US" smtClean="0"/>
              <a:t>3/8/2015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6888F93-BDCF-41AF-B44C-624F2F3DD94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leapmotion.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t>SEP Leap Technologies</a:t>
            </a:r>
            <a:endParaRPr lang="en-US" sz="4400" dirty="0"/>
          </a:p>
        </p:txBody>
      </p:sp>
      <p:sp>
        <p:nvSpPr>
          <p:cNvPr id="3" name="Subtitle 2"/>
          <p:cNvSpPr>
            <a:spLocks noGrp="1"/>
          </p:cNvSpPr>
          <p:nvPr>
            <p:ph type="subTitle" idx="1"/>
          </p:nvPr>
        </p:nvSpPr>
        <p:spPr/>
        <p:txBody>
          <a:bodyPr>
            <a:normAutofit fontScale="40000" lnSpcReduction="20000"/>
          </a:bodyPr>
          <a:lstStyle/>
          <a:p>
            <a:r>
              <a:rPr lang="en-US" dirty="0" smtClean="0"/>
              <a:t>Ben Frederiksen</a:t>
            </a:r>
          </a:p>
          <a:p>
            <a:r>
              <a:rPr lang="en-US" dirty="0" smtClean="0"/>
              <a:t>Chris Halvorson</a:t>
            </a:r>
          </a:p>
          <a:p>
            <a:r>
              <a:rPr lang="en-US" dirty="0" smtClean="0"/>
              <a:t>Grant Kimsey</a:t>
            </a:r>
          </a:p>
          <a:p>
            <a:r>
              <a:rPr lang="en-US" dirty="0" smtClean="0"/>
              <a:t>Dave Mathew</a:t>
            </a:r>
          </a:p>
          <a:p>
            <a:r>
              <a:rPr lang="en-US" dirty="0" smtClean="0"/>
              <a:t>Andrew McCurry</a:t>
            </a:r>
            <a:endParaRPr lang="en-US" dirty="0" smtClean="0"/>
          </a:p>
          <a:p>
            <a:r>
              <a:rPr lang="en-US" dirty="0" smtClean="0"/>
              <a:t>Leon Organ</a:t>
            </a:r>
            <a:endParaRPr lang="en-US" dirty="0" smtClean="0"/>
          </a:p>
        </p:txBody>
      </p:sp>
    </p:spTree>
    <p:extLst>
      <p:ext uri="{BB962C8B-B14F-4D97-AF65-F5344CB8AC3E}">
        <p14:creationId xmlns:p14="http://schemas.microsoft.com/office/powerpoint/2010/main" val="405284547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The </a:t>
            </a:r>
            <a:r>
              <a:rPr lang="en-US" dirty="0" err="1"/>
              <a:t>P</a:t>
            </a:r>
            <a:r>
              <a:rPr lang="en-US" dirty="0" err="1" smtClean="0"/>
              <a:t>linko</a:t>
            </a:r>
            <a:r>
              <a:rPr lang="en-US" dirty="0" smtClean="0"/>
              <a:t> board used by the recruiting team is not “Pro” looking and kind of cheesy.</a:t>
            </a:r>
            <a:endParaRPr lang="en-US" dirty="0" smtClean="0"/>
          </a:p>
          <a:p>
            <a:pPr marL="393192" lvl="1" indent="0">
              <a:buNone/>
            </a:pPr>
            <a:endParaRPr lang="en-US" dirty="0" smtClean="0"/>
          </a:p>
        </p:txBody>
      </p:sp>
      <p:sp>
        <p:nvSpPr>
          <p:cNvPr id="3" name="Title 2"/>
          <p:cNvSpPr>
            <a:spLocks noGrp="1"/>
          </p:cNvSpPr>
          <p:nvPr>
            <p:ph type="title"/>
          </p:nvPr>
        </p:nvSpPr>
        <p:spPr/>
        <p:txBody>
          <a:bodyPr/>
          <a:lstStyle/>
          <a:p>
            <a:r>
              <a:rPr lang="en-US" dirty="0" smtClean="0"/>
              <a:t>Why?</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2286000"/>
            <a:ext cx="2309812" cy="4106332"/>
          </a:xfrm>
          <a:prstGeom prst="rect">
            <a:avLst/>
          </a:prstGeom>
        </p:spPr>
      </p:pic>
    </p:spTree>
    <p:extLst>
      <p:ext uri="{BB962C8B-B14F-4D97-AF65-F5344CB8AC3E}">
        <p14:creationId xmlns:p14="http://schemas.microsoft.com/office/powerpoint/2010/main" val="1232630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225143"/>
          </a:xfrm>
          <a:prstGeom prst="rect">
            <a:avLst/>
          </a:prstGeom>
        </p:spPr>
      </p:pic>
      <p:sp>
        <p:nvSpPr>
          <p:cNvPr id="2" name="Content Placeholder 1"/>
          <p:cNvSpPr>
            <a:spLocks noGrp="1"/>
          </p:cNvSpPr>
          <p:nvPr>
            <p:ph idx="1"/>
          </p:nvPr>
        </p:nvSpPr>
        <p:spPr/>
        <p:txBody>
          <a:bodyPr/>
          <a:lstStyle/>
          <a:p>
            <a:pPr marL="109728" indent="0">
              <a:buNone/>
            </a:pPr>
            <a:r>
              <a:rPr lang="en-US" dirty="0" smtClean="0">
                <a:solidFill>
                  <a:schemeClr val="bg1"/>
                </a:solidFill>
              </a:rPr>
              <a:t>The </a:t>
            </a:r>
            <a:r>
              <a:rPr lang="en-US" dirty="0">
                <a:solidFill>
                  <a:schemeClr val="bg1"/>
                </a:solidFill>
              </a:rPr>
              <a:t>Leap Motion! </a:t>
            </a:r>
            <a:endParaRPr lang="en-US" sz="1800" dirty="0"/>
          </a:p>
          <a:p>
            <a:pPr marL="109728" indent="0">
              <a:buNone/>
            </a:pPr>
            <a:endParaRPr lang="en-US" sz="1800" dirty="0" smtClean="0"/>
          </a:p>
          <a:p>
            <a:pPr marL="109728" indent="0">
              <a:buNone/>
            </a:pPr>
            <a:endParaRPr lang="en-US" sz="1800" dirty="0"/>
          </a:p>
          <a:p>
            <a:pPr marL="109728" indent="0">
              <a:buNone/>
            </a:pPr>
            <a:endParaRPr lang="en-US" sz="1800" dirty="0" smtClean="0"/>
          </a:p>
          <a:p>
            <a:pPr marL="109728" indent="0">
              <a:buNone/>
            </a:pPr>
            <a:endParaRPr lang="en-US" sz="1800" dirty="0"/>
          </a:p>
          <a:p>
            <a:pPr marL="109728" indent="0">
              <a:buNone/>
            </a:pPr>
            <a:endParaRPr lang="en-US" sz="1800" dirty="0" smtClean="0"/>
          </a:p>
          <a:p>
            <a:pPr marL="109728" indent="0">
              <a:buNone/>
            </a:pPr>
            <a:endParaRPr lang="en-US" sz="1800" dirty="0"/>
          </a:p>
          <a:p>
            <a:pPr marL="109728" indent="0">
              <a:buNone/>
            </a:pPr>
            <a:endParaRPr lang="en-US" sz="1800" dirty="0" smtClean="0"/>
          </a:p>
          <a:p>
            <a:pPr marL="109728" indent="0">
              <a:buNone/>
            </a:pPr>
            <a:endParaRPr lang="en-US" sz="1800" dirty="0"/>
          </a:p>
          <a:p>
            <a:pPr marL="109728" indent="0">
              <a:buNone/>
            </a:pPr>
            <a:endParaRPr lang="en-US" sz="1800" dirty="0" smtClean="0"/>
          </a:p>
          <a:p>
            <a:pPr marL="109728" indent="0">
              <a:buNone/>
            </a:pPr>
            <a:endParaRPr lang="en-US" sz="1800" dirty="0"/>
          </a:p>
          <a:p>
            <a:pPr marL="109728" indent="0">
              <a:buNone/>
            </a:pPr>
            <a:endParaRPr lang="en-US" sz="1800" dirty="0" smtClean="0"/>
          </a:p>
          <a:p>
            <a:pPr marL="109728" indent="0">
              <a:buNone/>
            </a:pPr>
            <a:r>
              <a:rPr lang="en-US" sz="1800" dirty="0">
                <a:solidFill>
                  <a:schemeClr val="bg1"/>
                </a:solidFill>
                <a:hlinkClick r:id="rId4"/>
              </a:rPr>
              <a:t>https://www.leapmotion.com/</a:t>
            </a:r>
            <a:endParaRPr lang="en-US" sz="1800" dirty="0">
              <a:solidFill>
                <a:schemeClr val="bg1"/>
              </a:solidFill>
            </a:endParaRPr>
          </a:p>
          <a:p>
            <a:pPr marL="109728" indent="0">
              <a:buNone/>
            </a:pPr>
            <a:endParaRPr lang="en-US" sz="1800" dirty="0" smtClean="0"/>
          </a:p>
        </p:txBody>
      </p:sp>
      <p:sp>
        <p:nvSpPr>
          <p:cNvPr id="3" name="Title 2"/>
          <p:cNvSpPr>
            <a:spLocks noGrp="1"/>
          </p:cNvSpPr>
          <p:nvPr>
            <p:ph type="title"/>
          </p:nvPr>
        </p:nvSpPr>
        <p:spPr/>
        <p:txBody>
          <a:bodyPr/>
          <a:lstStyle/>
          <a:p>
            <a:r>
              <a:rPr lang="en-US" dirty="0" smtClean="0">
                <a:solidFill>
                  <a:schemeClr val="bg1"/>
                </a:solidFill>
              </a:rPr>
              <a:t>Why Indeed?</a:t>
            </a:r>
            <a:endParaRPr lang="en-US" dirty="0">
              <a:solidFill>
                <a:schemeClr val="bg1"/>
              </a:solidFill>
            </a:endParaRPr>
          </a:p>
        </p:txBody>
      </p:sp>
    </p:spTree>
    <p:extLst>
      <p:ext uri="{BB962C8B-B14F-4D97-AF65-F5344CB8AC3E}">
        <p14:creationId xmlns:p14="http://schemas.microsoft.com/office/powerpoint/2010/main" val="3324894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490472"/>
          </a:xfrm>
        </p:spPr>
        <p:txBody>
          <a:bodyPr>
            <a:normAutofit/>
          </a:bodyPr>
          <a:lstStyle/>
          <a:p>
            <a:r>
              <a:rPr lang="en-US" dirty="0" smtClean="0"/>
              <a:t>When can build Breakout</a:t>
            </a:r>
          </a:p>
          <a:p>
            <a:r>
              <a:rPr lang="en-US" dirty="0" smtClean="0"/>
              <a:t>When can build Labyrinth</a:t>
            </a:r>
            <a:endParaRPr lang="en-US" dirty="0" smtClean="0"/>
          </a:p>
        </p:txBody>
      </p:sp>
      <p:sp>
        <p:nvSpPr>
          <p:cNvPr id="3" name="Title 2"/>
          <p:cNvSpPr>
            <a:spLocks noGrp="1"/>
          </p:cNvSpPr>
          <p:nvPr>
            <p:ph type="title"/>
          </p:nvPr>
        </p:nvSpPr>
        <p:spPr/>
        <p:txBody>
          <a:bodyPr/>
          <a:lstStyle/>
          <a:p>
            <a:r>
              <a:rPr lang="en-US" dirty="0" smtClean="0"/>
              <a:t>Why stop there</a:t>
            </a:r>
            <a:r>
              <a:rPr lang="en-US" dirty="0" smtClean="0"/>
              <a:t>?</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276600"/>
            <a:ext cx="3810000" cy="2286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1143000"/>
            <a:ext cx="2699657" cy="1771650"/>
          </a:xfrm>
          <a:prstGeom prst="rect">
            <a:avLst/>
          </a:prstGeom>
        </p:spPr>
      </p:pic>
    </p:spTree>
    <p:extLst>
      <p:ext uri="{BB962C8B-B14F-4D97-AF65-F5344CB8AC3E}">
        <p14:creationId xmlns:p14="http://schemas.microsoft.com/office/powerpoint/2010/main" val="785152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Leap Motion</a:t>
            </a:r>
          </a:p>
          <a:p>
            <a:r>
              <a:rPr lang="en-US" dirty="0" smtClean="0"/>
              <a:t>Unity 5.0</a:t>
            </a:r>
            <a:endParaRPr lang="en-US" dirty="0" smtClean="0"/>
          </a:p>
          <a:p>
            <a:r>
              <a:rPr lang="en-US" dirty="0" smtClean="0"/>
              <a:t>Blender</a:t>
            </a:r>
            <a:endParaRPr lang="en-US" dirty="0" smtClean="0"/>
          </a:p>
        </p:txBody>
      </p:sp>
      <p:sp>
        <p:nvSpPr>
          <p:cNvPr id="3" name="Title 2"/>
          <p:cNvSpPr>
            <a:spLocks noGrp="1"/>
          </p:cNvSpPr>
          <p:nvPr>
            <p:ph type="title"/>
          </p:nvPr>
        </p:nvSpPr>
        <p:spPr/>
        <p:txBody>
          <a:bodyPr/>
          <a:lstStyle/>
          <a:p>
            <a:r>
              <a:rPr lang="en-US" dirty="0" smtClean="0"/>
              <a:t>How do we do that!</a:t>
            </a:r>
            <a:endParaRPr lang="en-US" dirty="0"/>
          </a:p>
        </p:txBody>
      </p:sp>
    </p:spTree>
    <p:extLst>
      <p:ext uri="{BB962C8B-B14F-4D97-AF65-F5344CB8AC3E}">
        <p14:creationId xmlns:p14="http://schemas.microsoft.com/office/powerpoint/2010/main" val="3758529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4400" y="152400"/>
            <a:ext cx="7772400" cy="1829761"/>
          </a:xfrm>
        </p:spPr>
        <p:txBody>
          <a:bodyPr/>
          <a:lstStyle/>
          <a:p>
            <a:r>
              <a:rPr lang="en-US" dirty="0" smtClean="0"/>
              <a:t>What We Did</a:t>
            </a:r>
            <a:endParaRPr lang="en-US" dirty="0"/>
          </a:p>
        </p:txBody>
      </p:sp>
      <p:pic>
        <p:nvPicPr>
          <p:cNvPr id="2" name="Picture 1"/>
          <p:cNvPicPr>
            <a:picLocks noChangeAspect="1"/>
          </p:cNvPicPr>
          <p:nvPr/>
        </p:nvPicPr>
        <p:blipFill>
          <a:blip r:embed="rId3"/>
          <a:stretch>
            <a:fillRect/>
          </a:stretch>
        </p:blipFill>
        <p:spPr>
          <a:xfrm>
            <a:off x="4419600" y="2438400"/>
            <a:ext cx="4073434" cy="2849425"/>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57200"/>
            <a:ext cx="2140235" cy="203395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 y="3810000"/>
            <a:ext cx="3810000" cy="2286000"/>
          </a:xfrm>
          <a:prstGeom prst="rect">
            <a:avLst/>
          </a:prstGeom>
        </p:spPr>
      </p:pic>
    </p:spTree>
    <p:extLst>
      <p:ext uri="{BB962C8B-B14F-4D97-AF65-F5344CB8AC3E}">
        <p14:creationId xmlns:p14="http://schemas.microsoft.com/office/powerpoint/2010/main" val="3502675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5364162"/>
          </a:xfrm>
        </p:spPr>
        <p:txBody>
          <a:bodyPr>
            <a:normAutofit/>
          </a:bodyPr>
          <a:lstStyle/>
          <a:p>
            <a:r>
              <a:rPr lang="en-US" dirty="0" smtClean="0"/>
              <a:t>Questions   </a:t>
            </a:r>
            <a:br>
              <a:rPr lang="en-US" dirty="0" smtClean="0"/>
            </a:br>
            <a:r>
              <a:rPr lang="en-US" dirty="0"/>
              <a:t/>
            </a:r>
            <a:br>
              <a:rPr lang="en-US" dirty="0"/>
            </a:br>
            <a:r>
              <a:rPr lang="en-US" dirty="0" smtClean="0"/>
              <a:t>Praise</a:t>
            </a:r>
            <a:br>
              <a:rPr lang="en-US" dirty="0" smtClean="0"/>
            </a:br>
            <a:r>
              <a:rPr lang="en-US" dirty="0"/>
              <a:t/>
            </a:r>
            <a:br>
              <a:rPr lang="en-US" dirty="0"/>
            </a:br>
            <a:r>
              <a:rPr lang="en-US" dirty="0" smtClean="0"/>
              <a:t>Criticism</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3733800"/>
            <a:ext cx="914400" cy="9906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1143000"/>
            <a:ext cx="914400" cy="10287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1" y="2286000"/>
            <a:ext cx="1131842" cy="1181052"/>
          </a:xfrm>
          <a:prstGeom prst="rect">
            <a:avLst/>
          </a:prstGeom>
        </p:spPr>
      </p:pic>
    </p:spTree>
    <p:extLst>
      <p:ext uri="{BB962C8B-B14F-4D97-AF65-F5344CB8AC3E}">
        <p14:creationId xmlns:p14="http://schemas.microsoft.com/office/powerpoint/2010/main" val="19641733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753</TotalTime>
  <Words>289</Words>
  <Application>Microsoft Office PowerPoint</Application>
  <PresentationFormat>On-screen Show (4:3)</PresentationFormat>
  <Paragraphs>56</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Lucida Sans Unicode</vt:lpstr>
      <vt:lpstr>Verdana</vt:lpstr>
      <vt:lpstr>Wingdings 2</vt:lpstr>
      <vt:lpstr>Wingdings 3</vt:lpstr>
      <vt:lpstr>Concourse</vt:lpstr>
      <vt:lpstr>SEP Leap Technologies</vt:lpstr>
      <vt:lpstr>Why?</vt:lpstr>
      <vt:lpstr>Why Indeed?</vt:lpstr>
      <vt:lpstr>Why stop there?</vt:lpstr>
      <vt:lpstr>How do we do that!</vt:lpstr>
      <vt:lpstr>What We Did</vt:lpstr>
      <vt:lpstr>Questions     Praise  Criticism</vt:lpstr>
    </vt:vector>
  </TitlesOfParts>
  <Company>SEP,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Valuable Limeade Line  Analysis Tool</dc:title>
  <dc:creator>Nathan L. Sickler</dc:creator>
  <cp:lastModifiedBy>Leon R. Organ</cp:lastModifiedBy>
  <cp:revision>44</cp:revision>
  <dcterms:created xsi:type="dcterms:W3CDTF">2013-03-03T15:43:10Z</dcterms:created>
  <dcterms:modified xsi:type="dcterms:W3CDTF">2015-03-08T17:16:35Z</dcterms:modified>
</cp:coreProperties>
</file>