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9"/>
  </p:notesMasterIdLst>
  <p:sldIdLst>
    <p:sldId id="256" r:id="rId2"/>
    <p:sldId id="259" r:id="rId3"/>
    <p:sldId id="257" r:id="rId4"/>
    <p:sldId id="258" r:id="rId5"/>
    <p:sldId id="262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4689" autoAdjust="0"/>
  </p:normalViewPr>
  <p:slideViewPr>
    <p:cSldViewPr>
      <p:cViewPr varScale="1">
        <p:scale>
          <a:sx n="110" d="100"/>
          <a:sy n="110" d="100"/>
        </p:scale>
        <p:origin x="1266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9" d="100"/>
          <a:sy n="89" d="100"/>
        </p:scale>
        <p:origin x="-3846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19C7DF-B711-4142-A5E4-5DFFBD6E8F3B}" type="datetimeFigureOut">
              <a:rPr lang="en-US" smtClean="0"/>
              <a:t>3/8/2015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F25352-4265-4F9F-B34B-90290E760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954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F609F1F-8E7E-4759-8969-5C54A0F0E7EB}" type="datetimeFigureOut">
              <a:rPr lang="en-US" smtClean="0"/>
              <a:t>3/8/2015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6888F93-BDCF-41AF-B44C-624F2F3DD9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F609F1F-8E7E-4759-8969-5C54A0F0E7EB}" type="datetimeFigureOut">
              <a:rPr lang="en-US" smtClean="0"/>
              <a:t>3/8/2015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6888F93-BDCF-41AF-B44C-624F2F3DD9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F609F1F-8E7E-4759-8969-5C54A0F0E7EB}" type="datetimeFigureOut">
              <a:rPr lang="en-US" smtClean="0"/>
              <a:t>3/8/2015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6888F93-BDCF-41AF-B44C-624F2F3DD9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F609F1F-8E7E-4759-8969-5C54A0F0E7EB}" type="datetimeFigureOut">
              <a:rPr lang="en-US" smtClean="0"/>
              <a:t>3/8/2015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6888F93-BDCF-41AF-B44C-624F2F3DD94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F609F1F-8E7E-4759-8969-5C54A0F0E7EB}" type="datetimeFigureOut">
              <a:rPr lang="en-US" smtClean="0"/>
              <a:t>3/8/2015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6888F93-BDCF-41AF-B44C-624F2F3DD94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F609F1F-8E7E-4759-8969-5C54A0F0E7EB}" type="datetimeFigureOut">
              <a:rPr lang="en-US" smtClean="0"/>
              <a:t>3/8/2015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6888F93-BDCF-41AF-B44C-624F2F3DD94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F609F1F-8E7E-4759-8969-5C54A0F0E7EB}" type="datetimeFigureOut">
              <a:rPr lang="en-US" smtClean="0"/>
              <a:t>3/8/2015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6888F93-BDCF-41AF-B44C-624F2F3DD94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F609F1F-8E7E-4759-8969-5C54A0F0E7EB}" type="datetimeFigureOut">
              <a:rPr lang="en-US" smtClean="0"/>
              <a:t>3/8/2015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6888F93-BDCF-41AF-B44C-624F2F3DD94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F609F1F-8E7E-4759-8969-5C54A0F0E7EB}" type="datetimeFigureOut">
              <a:rPr lang="en-US" smtClean="0"/>
              <a:t>3/8/2015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6888F93-BDCF-41AF-B44C-624F2F3DD9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AF609F1F-8E7E-4759-8969-5C54A0F0E7EB}" type="datetimeFigureOut">
              <a:rPr lang="en-US" smtClean="0"/>
              <a:t>3/8/2015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6888F93-BDCF-41AF-B44C-624F2F3DD94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F609F1F-8E7E-4759-8969-5C54A0F0E7EB}" type="datetimeFigureOut">
              <a:rPr lang="en-US" smtClean="0"/>
              <a:t>3/8/2015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6888F93-BDCF-41AF-B44C-624F2F3DD94C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AF609F1F-8E7E-4759-8969-5C54A0F0E7EB}" type="datetimeFigureOut">
              <a:rPr lang="en-US" smtClean="0"/>
              <a:t>3/8/2015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C6888F93-BDCF-41AF-B44C-624F2F3DD94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eapmotion.com/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SEP Leap Technologies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 smtClean="0"/>
              <a:t>Ben Frederiksen</a:t>
            </a:r>
          </a:p>
          <a:p>
            <a:r>
              <a:rPr lang="en-US" dirty="0" smtClean="0"/>
              <a:t>Chris Halvorson</a:t>
            </a:r>
          </a:p>
          <a:p>
            <a:r>
              <a:rPr lang="en-US" dirty="0" smtClean="0"/>
              <a:t>Grant Kimsey</a:t>
            </a:r>
          </a:p>
          <a:p>
            <a:r>
              <a:rPr lang="en-US" dirty="0" smtClean="0"/>
              <a:t>Dave Mathew</a:t>
            </a:r>
          </a:p>
          <a:p>
            <a:r>
              <a:rPr lang="en-US" dirty="0" smtClean="0"/>
              <a:t>Andrew McCurry</a:t>
            </a:r>
            <a:endParaRPr lang="en-US" dirty="0" smtClean="0"/>
          </a:p>
          <a:p>
            <a:r>
              <a:rPr lang="en-US" dirty="0" smtClean="0"/>
              <a:t>Leon Organ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52845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plinko</a:t>
            </a:r>
            <a:r>
              <a:rPr lang="en-US" dirty="0" smtClean="0"/>
              <a:t> board used by the recruiting team is unprofessional looking and kind of lame.</a:t>
            </a:r>
            <a:endParaRPr lang="en-US" dirty="0" smtClean="0"/>
          </a:p>
          <a:p>
            <a:pPr marL="393192" lvl="1" indent="0"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2438400"/>
            <a:ext cx="280035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630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225143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The </a:t>
            </a:r>
            <a:r>
              <a:rPr lang="en-US" dirty="0">
                <a:solidFill>
                  <a:schemeClr val="bg1"/>
                </a:solidFill>
              </a:rPr>
              <a:t>Leap Motion! </a:t>
            </a:r>
            <a:endParaRPr lang="en-US" sz="1800" dirty="0"/>
          </a:p>
          <a:p>
            <a:pPr marL="109728" indent="0">
              <a:buNone/>
            </a:pPr>
            <a:endParaRPr lang="en-US" sz="1800" dirty="0" smtClean="0"/>
          </a:p>
          <a:p>
            <a:pPr marL="109728" indent="0">
              <a:buNone/>
            </a:pPr>
            <a:endParaRPr lang="en-US" sz="1800" dirty="0"/>
          </a:p>
          <a:p>
            <a:pPr marL="109728" indent="0">
              <a:buNone/>
            </a:pPr>
            <a:endParaRPr lang="en-US" sz="1800" dirty="0" smtClean="0"/>
          </a:p>
          <a:p>
            <a:pPr marL="109728" indent="0">
              <a:buNone/>
            </a:pPr>
            <a:endParaRPr lang="en-US" sz="1800" dirty="0"/>
          </a:p>
          <a:p>
            <a:pPr marL="109728" indent="0">
              <a:buNone/>
            </a:pPr>
            <a:endParaRPr lang="en-US" sz="1800" dirty="0" smtClean="0"/>
          </a:p>
          <a:p>
            <a:pPr marL="109728" indent="0">
              <a:buNone/>
            </a:pPr>
            <a:endParaRPr lang="en-US" sz="1800" dirty="0"/>
          </a:p>
          <a:p>
            <a:pPr marL="109728" indent="0">
              <a:buNone/>
            </a:pPr>
            <a:endParaRPr lang="en-US" sz="1800" dirty="0" smtClean="0"/>
          </a:p>
          <a:p>
            <a:pPr marL="109728" indent="0">
              <a:buNone/>
            </a:pPr>
            <a:endParaRPr lang="en-US" sz="1800" dirty="0"/>
          </a:p>
          <a:p>
            <a:pPr marL="109728" indent="0">
              <a:buNone/>
            </a:pPr>
            <a:endParaRPr lang="en-US" sz="1800" dirty="0" smtClean="0"/>
          </a:p>
          <a:p>
            <a:pPr marL="109728" indent="0">
              <a:buNone/>
            </a:pPr>
            <a:endParaRPr lang="en-US" sz="1800" dirty="0"/>
          </a:p>
          <a:p>
            <a:pPr marL="109728" indent="0">
              <a:buNone/>
            </a:pPr>
            <a:endParaRPr lang="en-US" sz="1800" dirty="0" smtClean="0"/>
          </a:p>
          <a:p>
            <a:pPr marL="109728" indent="0">
              <a:buNone/>
            </a:pPr>
            <a:r>
              <a:rPr lang="en-US" sz="1800" dirty="0">
                <a:solidFill>
                  <a:schemeClr val="bg1"/>
                </a:solidFill>
                <a:hlinkClick r:id="rId3"/>
              </a:rPr>
              <a:t>https://www.leapmotion.com/</a:t>
            </a:r>
            <a:endParaRPr lang="en-US" sz="1800" dirty="0">
              <a:solidFill>
                <a:schemeClr val="bg1"/>
              </a:solidFill>
            </a:endParaRPr>
          </a:p>
          <a:p>
            <a:pPr marL="109728" indent="0">
              <a:buNone/>
            </a:pPr>
            <a:endParaRPr lang="en-US" sz="18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Why Indeed?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4894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1490472"/>
          </a:xfrm>
        </p:spPr>
        <p:txBody>
          <a:bodyPr>
            <a:normAutofit/>
          </a:bodyPr>
          <a:lstStyle/>
          <a:p>
            <a:r>
              <a:rPr lang="en-US" dirty="0" smtClean="0"/>
              <a:t>When can build Breakout</a:t>
            </a:r>
          </a:p>
          <a:p>
            <a:r>
              <a:rPr lang="en-US" dirty="0" smtClean="0"/>
              <a:t>When can build Labyrinth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stop there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3276600"/>
            <a:ext cx="3810000" cy="2286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1143000"/>
            <a:ext cx="2699657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152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Leap Motion</a:t>
            </a:r>
            <a:endParaRPr lang="en-US" dirty="0" smtClean="0"/>
          </a:p>
          <a:p>
            <a:r>
              <a:rPr lang="en-US" dirty="0" smtClean="0"/>
              <a:t>Leap Motion SDK</a:t>
            </a:r>
          </a:p>
          <a:p>
            <a:r>
              <a:rPr lang="en-US" dirty="0" smtClean="0"/>
              <a:t>Unity 5.0</a:t>
            </a:r>
            <a:endParaRPr lang="en-US" dirty="0" smtClean="0"/>
          </a:p>
          <a:p>
            <a:r>
              <a:rPr lang="en-US" dirty="0" smtClean="0"/>
              <a:t>Blender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we do that!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529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914400" y="152400"/>
            <a:ext cx="7772400" cy="1829761"/>
          </a:xfrm>
        </p:spPr>
        <p:txBody>
          <a:bodyPr/>
          <a:lstStyle/>
          <a:p>
            <a:r>
              <a:rPr lang="en-US" dirty="0" smtClean="0"/>
              <a:t>What We Did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2438400"/>
            <a:ext cx="4073434" cy="28494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57200"/>
            <a:ext cx="2140235" cy="203395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3810000"/>
            <a:ext cx="3810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67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364162"/>
          </a:xfrm>
        </p:spPr>
        <p:txBody>
          <a:bodyPr>
            <a:normAutofit/>
          </a:bodyPr>
          <a:lstStyle/>
          <a:p>
            <a:r>
              <a:rPr lang="en-US" dirty="0" smtClean="0"/>
              <a:t>Questions   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Praise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Critisism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315200" y="6324600"/>
            <a:ext cx="1758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(?) = Untested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3733800"/>
            <a:ext cx="914400" cy="990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1143000"/>
            <a:ext cx="914400" cy="10287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1" y="2286000"/>
            <a:ext cx="1131842" cy="1181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173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730</TotalTime>
  <Words>77</Words>
  <Application>Microsoft Office PowerPoint</Application>
  <PresentationFormat>On-screen Show (4:3)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Lucida Sans Unicode</vt:lpstr>
      <vt:lpstr>Verdana</vt:lpstr>
      <vt:lpstr>Wingdings 2</vt:lpstr>
      <vt:lpstr>Wingdings 3</vt:lpstr>
      <vt:lpstr>Concourse</vt:lpstr>
      <vt:lpstr>SEP Leap Technologies</vt:lpstr>
      <vt:lpstr>Why?</vt:lpstr>
      <vt:lpstr>Why Indeed?</vt:lpstr>
      <vt:lpstr>Why stop there?</vt:lpstr>
      <vt:lpstr>How do we do that!</vt:lpstr>
      <vt:lpstr>What We Did</vt:lpstr>
      <vt:lpstr>Questions     Praise  Critisism</vt:lpstr>
    </vt:vector>
  </TitlesOfParts>
  <Company>SEP,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Valuable Limeade Line  Analysis Tool</dc:title>
  <dc:creator>Nathan L. Sickler</dc:creator>
  <cp:lastModifiedBy>Leon R. Organ</cp:lastModifiedBy>
  <cp:revision>37</cp:revision>
  <dcterms:created xsi:type="dcterms:W3CDTF">2013-03-03T15:43:10Z</dcterms:created>
  <dcterms:modified xsi:type="dcterms:W3CDTF">2015-03-08T16:53:15Z</dcterms:modified>
</cp:coreProperties>
</file>