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9" autoAdjust="0"/>
  </p:normalViewPr>
  <p:slideViewPr>
    <p:cSldViewPr>
      <p:cViewPr varScale="1">
        <p:scale>
          <a:sx n="110" d="100"/>
          <a:sy n="110" d="100"/>
        </p:scale>
        <p:origin x="12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9C7DF-B711-4142-A5E4-5DFFBD6E8F3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25352-4265-4F9F-B34B-90290E76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5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SEP Leap Technologies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Ben Frederiksen</a:t>
            </a:r>
          </a:p>
          <a:p>
            <a:r>
              <a:rPr lang="en-US" dirty="0" smtClean="0"/>
              <a:t>Chris Halvorson</a:t>
            </a:r>
          </a:p>
          <a:p>
            <a:r>
              <a:rPr lang="en-US" dirty="0" smtClean="0"/>
              <a:t>Grant Kimsey</a:t>
            </a:r>
          </a:p>
          <a:p>
            <a:r>
              <a:rPr lang="en-US" dirty="0" smtClean="0"/>
              <a:t>Dave Mathew</a:t>
            </a:r>
          </a:p>
          <a:p>
            <a:r>
              <a:rPr lang="en-US" dirty="0" smtClean="0"/>
              <a:t>Andrew McCurry</a:t>
            </a:r>
            <a:endParaRPr lang="en-US" dirty="0" smtClean="0"/>
          </a:p>
          <a:p>
            <a:r>
              <a:rPr lang="en-US" dirty="0" smtClean="0"/>
              <a:t>Leon Organ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28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plinko</a:t>
            </a:r>
            <a:r>
              <a:rPr lang="en-US" dirty="0" smtClean="0"/>
              <a:t> board used by the recruiting team is unprofessional looking and </a:t>
            </a:r>
            <a:r>
              <a:rPr lang="en-US" dirty="0" err="1" smtClean="0"/>
              <a:t>kinda</a:t>
            </a:r>
            <a:r>
              <a:rPr lang="en-US" dirty="0" smtClean="0"/>
              <a:t> lame.</a:t>
            </a: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</a:t>
            </a:r>
          </a:p>
          <a:p>
            <a:r>
              <a:rPr lang="en-US" dirty="0" smtClean="0"/>
              <a:t>Industry</a:t>
            </a:r>
          </a:p>
          <a:p>
            <a:r>
              <a:rPr lang="en-US" dirty="0" smtClean="0"/>
              <a:t>Product Consumers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affected?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66800"/>
            <a:ext cx="443096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8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Determine if execution of a line of code contributes to the pass/fail result of a test</a:t>
            </a:r>
          </a:p>
          <a:p>
            <a:r>
              <a:rPr lang="en-US" dirty="0" smtClean="0"/>
              <a:t>Provide reporting which allows weakly tested code to be easily identified and fixed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sz="41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Pseudo-Algorithm</a:t>
            </a:r>
          </a:p>
          <a:p>
            <a:r>
              <a:rPr lang="en-US" dirty="0" smtClean="0"/>
              <a:t>Find ‘covered’ lines of code</a:t>
            </a:r>
          </a:p>
          <a:p>
            <a:r>
              <a:rPr lang="en-US" dirty="0" smtClean="0"/>
              <a:t>Systematically disable them</a:t>
            </a:r>
          </a:p>
          <a:p>
            <a:r>
              <a:rPr lang="en-US" dirty="0" smtClean="0"/>
              <a:t>Run the covering unit tests</a:t>
            </a:r>
          </a:p>
          <a:p>
            <a:r>
              <a:rPr lang="en-US" dirty="0" smtClean="0"/>
              <a:t>See if any tests fail</a:t>
            </a:r>
          </a:p>
          <a:p>
            <a:r>
              <a:rPr lang="en-US" dirty="0" smtClean="0"/>
              <a:t>If not, report them in the output as ‘untested’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fix the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5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toptenz.net/wp-content/uploads/2012/04/moneyb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718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Reporting lines that are covered but not tested</a:t>
            </a:r>
            <a:endParaRPr lang="en-US" sz="24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22" y="1190994"/>
            <a:ext cx="6867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5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How we analyze that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5" y="3093127"/>
            <a:ext cx="6096000" cy="261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3790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51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Nrefactory</a:t>
            </a:r>
            <a:endParaRPr lang="en-US" dirty="0" smtClean="0"/>
          </a:p>
          <a:p>
            <a:r>
              <a:rPr lang="en-US" dirty="0" err="1" smtClean="0"/>
              <a:t>Nunit</a:t>
            </a:r>
            <a:endParaRPr lang="en-US" dirty="0" smtClean="0"/>
          </a:p>
          <a:p>
            <a:r>
              <a:rPr lang="en-US" dirty="0" err="1" smtClean="0"/>
              <a:t>OpenCover</a:t>
            </a:r>
            <a:endParaRPr lang="en-US" dirty="0" smtClean="0"/>
          </a:p>
          <a:p>
            <a:r>
              <a:rPr lang="en-US" dirty="0" err="1" smtClean="0"/>
              <a:t>ReportGenerator</a:t>
            </a:r>
            <a:endParaRPr lang="en-US" dirty="0" smtClean="0"/>
          </a:p>
          <a:p>
            <a:r>
              <a:rPr lang="en-US" dirty="0" smtClean="0"/>
              <a:t>Prettify</a:t>
            </a:r>
          </a:p>
          <a:p>
            <a:r>
              <a:rPr lang="en-US" dirty="0" smtClean="0"/>
              <a:t>NPOI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we aren’t analyzing</a:t>
            </a:r>
          </a:p>
          <a:p>
            <a:pPr lvl="1"/>
            <a:r>
              <a:rPr lang="en-US" dirty="0" err="1" smtClean="0"/>
              <a:t>Linq</a:t>
            </a:r>
            <a:endParaRPr lang="en-US" dirty="0" smtClean="0"/>
          </a:p>
          <a:p>
            <a:pPr lvl="1"/>
            <a:r>
              <a:rPr lang="en-US" dirty="0" smtClean="0"/>
              <a:t>return</a:t>
            </a:r>
          </a:p>
          <a:p>
            <a:pPr lvl="1"/>
            <a:r>
              <a:rPr lang="en-US" dirty="0" smtClean="0"/>
              <a:t>throw</a:t>
            </a:r>
          </a:p>
          <a:p>
            <a:pPr lvl="1"/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Field Initialization</a:t>
            </a:r>
          </a:p>
          <a:p>
            <a:pPr lvl="1"/>
            <a:r>
              <a:rPr lang="en-US" dirty="0" smtClean="0"/>
              <a:t>Conditional evaluations</a:t>
            </a:r>
          </a:p>
          <a:p>
            <a:pPr lvl="1"/>
            <a:r>
              <a:rPr lang="en-US" dirty="0" smtClean="0"/>
              <a:t>Dynamics (?)</a:t>
            </a:r>
          </a:p>
          <a:p>
            <a:pPr lvl="1"/>
            <a:r>
              <a:rPr lang="en-US" dirty="0" smtClean="0"/>
              <a:t>Unary Bit Shift operator (?)</a:t>
            </a:r>
          </a:p>
          <a:p>
            <a:pPr lvl="1"/>
            <a:r>
              <a:rPr lang="en-US" dirty="0" smtClean="0"/>
              <a:t>Classes declared in classes</a:t>
            </a:r>
          </a:p>
          <a:p>
            <a:pPr lvl="1"/>
            <a:r>
              <a:rPr lang="en-US" dirty="0" smtClean="0"/>
              <a:t>Constant Variables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Known Limitations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0" y="632460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(?) = Untested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663</TotalTime>
  <Words>164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Lucida Sans Unicode</vt:lpstr>
      <vt:lpstr>Verdana</vt:lpstr>
      <vt:lpstr>Wingdings 2</vt:lpstr>
      <vt:lpstr>Wingdings 3</vt:lpstr>
      <vt:lpstr>Concourse</vt:lpstr>
      <vt:lpstr>SEP Leap Technologies</vt:lpstr>
      <vt:lpstr>What</vt:lpstr>
      <vt:lpstr>Who is affected?</vt:lpstr>
      <vt:lpstr>How do we fix the problem?</vt:lpstr>
      <vt:lpstr>What We Did</vt:lpstr>
      <vt:lpstr>PowerPoint Presentation</vt:lpstr>
      <vt:lpstr>PowerPoint Presentation</vt:lpstr>
      <vt:lpstr>Tools Used</vt:lpstr>
      <vt:lpstr>Current Known Limitations</vt:lpstr>
    </vt:vector>
  </TitlesOfParts>
  <Company>SEP,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Valuable Limeade Line  Analysis Tool</dc:title>
  <dc:creator>Nathan L. Sickler</dc:creator>
  <cp:lastModifiedBy>Leon R. Organ</cp:lastModifiedBy>
  <cp:revision>34</cp:revision>
  <dcterms:created xsi:type="dcterms:W3CDTF">2013-03-03T15:43:10Z</dcterms:created>
  <dcterms:modified xsi:type="dcterms:W3CDTF">2015-03-08T15:46:28Z</dcterms:modified>
</cp:coreProperties>
</file>