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0" r:id="rId5"/>
    <p:sldId id="263" r:id="rId6"/>
    <p:sldId id="265" r:id="rId7"/>
    <p:sldId id="268" r:id="rId8"/>
    <p:sldId id="267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6D105-AE67-48D7-BB1C-4278C0A0CA1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1B1EFDE-B39A-4852-B3A6-3FA88EF894D6}">
      <dgm:prSet phldrT="[Text]"/>
      <dgm:spPr/>
      <dgm:t>
        <a:bodyPr/>
        <a:lstStyle/>
        <a:p>
          <a:r>
            <a:rPr lang="en-IE" dirty="0" smtClean="0"/>
            <a:t>Accident Detail</a:t>
          </a:r>
          <a:endParaRPr lang="en-IE" dirty="0"/>
        </a:p>
      </dgm:t>
    </dgm:pt>
    <dgm:pt modelId="{6BD193B0-1575-4407-A439-7670DFE98ADB}" type="parTrans" cxnId="{38E5EA87-3F42-480A-B24D-EA88D2B85F9F}">
      <dgm:prSet/>
      <dgm:spPr/>
      <dgm:t>
        <a:bodyPr/>
        <a:lstStyle/>
        <a:p>
          <a:endParaRPr lang="en-IE"/>
        </a:p>
      </dgm:t>
    </dgm:pt>
    <dgm:pt modelId="{F51EAC27-8BBC-41B2-AD53-49C6DC5DAC56}" type="sibTrans" cxnId="{38E5EA87-3F42-480A-B24D-EA88D2B85F9F}">
      <dgm:prSet/>
      <dgm:spPr/>
      <dgm:t>
        <a:bodyPr/>
        <a:lstStyle/>
        <a:p>
          <a:endParaRPr lang="en-IE"/>
        </a:p>
      </dgm:t>
    </dgm:pt>
    <dgm:pt modelId="{4A21BB17-E782-4E82-B24C-8E372800FB79}">
      <dgm:prSet phldrT="[Text]"/>
      <dgm:spPr/>
      <dgm:t>
        <a:bodyPr/>
        <a:lstStyle/>
        <a:p>
          <a:r>
            <a:rPr lang="en-IE" dirty="0" smtClean="0"/>
            <a:t>Vehicle Information</a:t>
          </a:r>
          <a:endParaRPr lang="en-IE" dirty="0"/>
        </a:p>
      </dgm:t>
    </dgm:pt>
    <dgm:pt modelId="{24838E33-50A4-40F7-A863-923811420DF8}" type="parTrans" cxnId="{9E2F7C9D-2237-4482-ACC1-03B66148171B}">
      <dgm:prSet/>
      <dgm:spPr/>
      <dgm:t>
        <a:bodyPr/>
        <a:lstStyle/>
        <a:p>
          <a:endParaRPr lang="en-IE"/>
        </a:p>
      </dgm:t>
    </dgm:pt>
    <dgm:pt modelId="{1372CC4F-D142-4BE9-A3B2-63E82FB6EC4B}" type="sibTrans" cxnId="{9E2F7C9D-2237-4482-ACC1-03B66148171B}">
      <dgm:prSet/>
      <dgm:spPr/>
      <dgm:t>
        <a:bodyPr/>
        <a:lstStyle/>
        <a:p>
          <a:endParaRPr lang="en-IE"/>
        </a:p>
      </dgm:t>
    </dgm:pt>
    <dgm:pt modelId="{3FEED500-C36C-4E96-A500-CA6B414A4B9B}">
      <dgm:prSet phldrT="[Text]"/>
      <dgm:spPr/>
      <dgm:t>
        <a:bodyPr/>
        <a:lstStyle/>
        <a:p>
          <a:r>
            <a:rPr lang="en-IE" dirty="0" smtClean="0"/>
            <a:t>Solution?</a:t>
          </a:r>
          <a:endParaRPr lang="en-IE" dirty="0"/>
        </a:p>
      </dgm:t>
    </dgm:pt>
    <dgm:pt modelId="{9BF39E0D-C98E-40E3-B388-726A88FB0F1A}" type="parTrans" cxnId="{2D24399D-C7A5-481E-B840-6EB5A2A79E21}">
      <dgm:prSet/>
      <dgm:spPr/>
      <dgm:t>
        <a:bodyPr/>
        <a:lstStyle/>
        <a:p>
          <a:endParaRPr lang="en-IE"/>
        </a:p>
      </dgm:t>
    </dgm:pt>
    <dgm:pt modelId="{E3DF97D1-E575-4BD7-A70E-A75E16DB5505}" type="sibTrans" cxnId="{2D24399D-C7A5-481E-B840-6EB5A2A79E21}">
      <dgm:prSet/>
      <dgm:spPr/>
      <dgm:t>
        <a:bodyPr/>
        <a:lstStyle/>
        <a:p>
          <a:endParaRPr lang="en-IE"/>
        </a:p>
      </dgm:t>
    </dgm:pt>
    <dgm:pt modelId="{B11A1686-88C1-4F82-B86E-94EB0652187A}" type="pres">
      <dgm:prSet presAssocID="{95A6D105-AE67-48D7-BB1C-4278C0A0CA1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6EF6EC50-3248-41A9-973A-00F8D3588173}" type="pres">
      <dgm:prSet presAssocID="{95A6D105-AE67-48D7-BB1C-4278C0A0CA17}" presName="ellipse" presStyleLbl="trBgShp" presStyleIdx="0" presStyleCnt="1"/>
      <dgm:spPr/>
    </dgm:pt>
    <dgm:pt modelId="{C8EEF9FE-1CAA-4FD0-A6CA-38D45F3EB72A}" type="pres">
      <dgm:prSet presAssocID="{95A6D105-AE67-48D7-BB1C-4278C0A0CA17}" presName="arrow1" presStyleLbl="fgShp" presStyleIdx="0" presStyleCnt="1"/>
      <dgm:spPr/>
    </dgm:pt>
    <dgm:pt modelId="{FA65D073-1035-479A-8801-EA6228E3A489}" type="pres">
      <dgm:prSet presAssocID="{95A6D105-AE67-48D7-BB1C-4278C0A0CA1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62C3767-C384-46DB-96AA-010D02F8D6F0}" type="pres">
      <dgm:prSet presAssocID="{4A21BB17-E782-4E82-B24C-8E372800FB79}" presName="item1" presStyleLbl="node1" presStyleIdx="0" presStyleCnt="2" custLinFactY="-5236" custLinFactNeighborX="45251" custLinFactNeighborY="-100000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2B8EE0D-78E0-43D0-AEEA-0AB583DA964D}" type="pres">
      <dgm:prSet presAssocID="{3FEED500-C36C-4E96-A500-CA6B414A4B9B}" presName="item2" presStyleLbl="node1" presStyleIdx="1" presStyleCnt="2" custLinFactNeighborX="14733" custLinFactNeighborY="1262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5033ACC-BC84-4070-8C73-55315812C9C9}" type="pres">
      <dgm:prSet presAssocID="{95A6D105-AE67-48D7-BB1C-4278C0A0CA17}" presName="funnel" presStyleLbl="trAlignAcc1" presStyleIdx="0" presStyleCnt="1"/>
      <dgm:spPr/>
    </dgm:pt>
  </dgm:ptLst>
  <dgm:cxnLst>
    <dgm:cxn modelId="{B886B4FC-D24D-4440-A8B2-1258BDD96E0D}" type="presOf" srcId="{3FEED500-C36C-4E96-A500-CA6B414A4B9B}" destId="{FA65D073-1035-479A-8801-EA6228E3A489}" srcOrd="0" destOrd="0" presId="urn:microsoft.com/office/officeart/2005/8/layout/funnel1"/>
    <dgm:cxn modelId="{E529A0BE-65B8-42C6-BE81-8BACE33157E3}" type="presOf" srcId="{E1B1EFDE-B39A-4852-B3A6-3FA88EF894D6}" destId="{12B8EE0D-78E0-43D0-AEEA-0AB583DA964D}" srcOrd="0" destOrd="0" presId="urn:microsoft.com/office/officeart/2005/8/layout/funnel1"/>
    <dgm:cxn modelId="{38E5EA87-3F42-480A-B24D-EA88D2B85F9F}" srcId="{95A6D105-AE67-48D7-BB1C-4278C0A0CA17}" destId="{E1B1EFDE-B39A-4852-B3A6-3FA88EF894D6}" srcOrd="0" destOrd="0" parTransId="{6BD193B0-1575-4407-A439-7670DFE98ADB}" sibTransId="{F51EAC27-8BBC-41B2-AD53-49C6DC5DAC56}"/>
    <dgm:cxn modelId="{22D4A06F-F56A-4993-9B1A-A7AACF5A36B6}" type="presOf" srcId="{95A6D105-AE67-48D7-BB1C-4278C0A0CA17}" destId="{B11A1686-88C1-4F82-B86E-94EB0652187A}" srcOrd="0" destOrd="0" presId="urn:microsoft.com/office/officeart/2005/8/layout/funnel1"/>
    <dgm:cxn modelId="{9E2F7C9D-2237-4482-ACC1-03B66148171B}" srcId="{95A6D105-AE67-48D7-BB1C-4278C0A0CA17}" destId="{4A21BB17-E782-4E82-B24C-8E372800FB79}" srcOrd="1" destOrd="0" parTransId="{24838E33-50A4-40F7-A863-923811420DF8}" sibTransId="{1372CC4F-D142-4BE9-A3B2-63E82FB6EC4B}"/>
    <dgm:cxn modelId="{2D24399D-C7A5-481E-B840-6EB5A2A79E21}" srcId="{95A6D105-AE67-48D7-BB1C-4278C0A0CA17}" destId="{3FEED500-C36C-4E96-A500-CA6B414A4B9B}" srcOrd="2" destOrd="0" parTransId="{9BF39E0D-C98E-40E3-B388-726A88FB0F1A}" sibTransId="{E3DF97D1-E575-4BD7-A70E-A75E16DB5505}"/>
    <dgm:cxn modelId="{3E925B8D-24EE-49E7-A5A0-9FF261475AA3}" type="presOf" srcId="{4A21BB17-E782-4E82-B24C-8E372800FB79}" destId="{562C3767-C384-46DB-96AA-010D02F8D6F0}" srcOrd="0" destOrd="0" presId="urn:microsoft.com/office/officeart/2005/8/layout/funnel1"/>
    <dgm:cxn modelId="{6F152065-9309-4B2A-817B-68714B4C1C2E}" type="presParOf" srcId="{B11A1686-88C1-4F82-B86E-94EB0652187A}" destId="{6EF6EC50-3248-41A9-973A-00F8D3588173}" srcOrd="0" destOrd="0" presId="urn:microsoft.com/office/officeart/2005/8/layout/funnel1"/>
    <dgm:cxn modelId="{D8F18A09-5054-4E5B-8ADD-3A8647A483B7}" type="presParOf" srcId="{B11A1686-88C1-4F82-B86E-94EB0652187A}" destId="{C8EEF9FE-1CAA-4FD0-A6CA-38D45F3EB72A}" srcOrd="1" destOrd="0" presId="urn:microsoft.com/office/officeart/2005/8/layout/funnel1"/>
    <dgm:cxn modelId="{2C10729D-5916-4980-ACA9-E32CE9E422D9}" type="presParOf" srcId="{B11A1686-88C1-4F82-B86E-94EB0652187A}" destId="{FA65D073-1035-479A-8801-EA6228E3A489}" srcOrd="2" destOrd="0" presId="urn:microsoft.com/office/officeart/2005/8/layout/funnel1"/>
    <dgm:cxn modelId="{419E6784-89A4-48DC-8CD8-1EFE03632B44}" type="presParOf" srcId="{B11A1686-88C1-4F82-B86E-94EB0652187A}" destId="{562C3767-C384-46DB-96AA-010D02F8D6F0}" srcOrd="3" destOrd="0" presId="urn:microsoft.com/office/officeart/2005/8/layout/funnel1"/>
    <dgm:cxn modelId="{67B50F4D-7025-49A3-9D37-73C60FF49D22}" type="presParOf" srcId="{B11A1686-88C1-4F82-B86E-94EB0652187A}" destId="{12B8EE0D-78E0-43D0-AEEA-0AB583DA964D}" srcOrd="4" destOrd="0" presId="urn:microsoft.com/office/officeart/2005/8/layout/funnel1"/>
    <dgm:cxn modelId="{47557999-188E-43C6-9FBC-8E4BF77D3934}" type="presParOf" srcId="{B11A1686-88C1-4F82-B86E-94EB0652187A}" destId="{45033ACC-BC84-4070-8C73-55315812C9C9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ED810-A913-4F07-A3DE-6955B6F7C5F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80A67A24-0203-4826-82F8-8BD80B72EB46}">
      <dgm:prSet phldrT="[Text]"/>
      <dgm:spPr/>
      <dgm:t>
        <a:bodyPr/>
        <a:lstStyle/>
        <a:p>
          <a:r>
            <a:rPr lang="en-IE" dirty="0" smtClean="0"/>
            <a:t>Training/ Test Split</a:t>
          </a:r>
          <a:endParaRPr lang="en-IE" dirty="0"/>
        </a:p>
      </dgm:t>
    </dgm:pt>
    <dgm:pt modelId="{98E32B4B-681C-4430-8ABB-24D48FA707DC}" type="parTrans" cxnId="{98ED9835-711A-4714-8503-29560D70734F}">
      <dgm:prSet/>
      <dgm:spPr/>
      <dgm:t>
        <a:bodyPr/>
        <a:lstStyle/>
        <a:p>
          <a:endParaRPr lang="en-IE"/>
        </a:p>
      </dgm:t>
    </dgm:pt>
    <dgm:pt modelId="{F0082B6E-3937-46DB-A02D-E99FFE1D7BF8}" type="sibTrans" cxnId="{98ED9835-711A-4714-8503-29560D70734F}">
      <dgm:prSet/>
      <dgm:spPr/>
      <dgm:t>
        <a:bodyPr/>
        <a:lstStyle/>
        <a:p>
          <a:endParaRPr lang="en-IE"/>
        </a:p>
      </dgm:t>
    </dgm:pt>
    <dgm:pt modelId="{C03771F0-791A-4000-8E6A-4B0E1AE1AB9F}">
      <dgm:prSet phldrT="[Text]"/>
      <dgm:spPr/>
      <dgm:t>
        <a:bodyPr/>
        <a:lstStyle/>
        <a:p>
          <a:r>
            <a:rPr lang="en-IE" dirty="0" smtClean="0"/>
            <a:t>70/30 split</a:t>
          </a:r>
          <a:endParaRPr lang="en-IE" dirty="0"/>
        </a:p>
      </dgm:t>
    </dgm:pt>
    <dgm:pt modelId="{E361C0F0-2FA9-4AC8-B2C3-80F340E1FB07}" type="parTrans" cxnId="{4E275346-2E66-4C4E-99AD-54E7F7F0EDC4}">
      <dgm:prSet/>
      <dgm:spPr/>
      <dgm:t>
        <a:bodyPr/>
        <a:lstStyle/>
        <a:p>
          <a:endParaRPr lang="en-IE"/>
        </a:p>
      </dgm:t>
    </dgm:pt>
    <dgm:pt modelId="{78D319A6-B9FE-4A7F-AB71-A7557F9B11E9}" type="sibTrans" cxnId="{4E275346-2E66-4C4E-99AD-54E7F7F0EDC4}">
      <dgm:prSet/>
      <dgm:spPr/>
      <dgm:t>
        <a:bodyPr/>
        <a:lstStyle/>
        <a:p>
          <a:endParaRPr lang="en-IE"/>
        </a:p>
      </dgm:t>
    </dgm:pt>
    <dgm:pt modelId="{765FBDBC-31C2-43DA-BC17-580CCF9ED1F2}">
      <dgm:prSet phldrT="[Text]"/>
      <dgm:spPr/>
      <dgm:t>
        <a:bodyPr/>
        <a:lstStyle/>
        <a:p>
          <a:r>
            <a:rPr lang="en-IE" dirty="0" err="1" smtClean="0"/>
            <a:t>Undersampling</a:t>
          </a:r>
          <a:r>
            <a:rPr lang="en-IE" dirty="0" smtClean="0"/>
            <a:t> non-target observations in training set</a:t>
          </a:r>
          <a:endParaRPr lang="en-IE" dirty="0"/>
        </a:p>
      </dgm:t>
    </dgm:pt>
    <dgm:pt modelId="{50C478A7-06B0-4E69-9A05-BFE3815B1BC4}" type="parTrans" cxnId="{F5071C74-A71E-4B42-A287-644DDC4F1BD1}">
      <dgm:prSet/>
      <dgm:spPr/>
      <dgm:t>
        <a:bodyPr/>
        <a:lstStyle/>
        <a:p>
          <a:endParaRPr lang="en-IE"/>
        </a:p>
      </dgm:t>
    </dgm:pt>
    <dgm:pt modelId="{0327EBB3-CF24-4A4F-A78B-905FBD777AD2}" type="sibTrans" cxnId="{F5071C74-A71E-4B42-A287-644DDC4F1BD1}">
      <dgm:prSet/>
      <dgm:spPr/>
      <dgm:t>
        <a:bodyPr/>
        <a:lstStyle/>
        <a:p>
          <a:endParaRPr lang="en-IE"/>
        </a:p>
      </dgm:t>
    </dgm:pt>
    <dgm:pt modelId="{5D0706AF-0800-4770-AAAF-C68DA5F2FCBE}">
      <dgm:prSet phldrT="[Text]"/>
      <dgm:spPr/>
      <dgm:t>
        <a:bodyPr/>
        <a:lstStyle/>
        <a:p>
          <a:r>
            <a:rPr lang="en-IE" dirty="0" smtClean="0"/>
            <a:t>Modelling Techniques</a:t>
          </a:r>
          <a:endParaRPr lang="en-IE" dirty="0"/>
        </a:p>
      </dgm:t>
    </dgm:pt>
    <dgm:pt modelId="{71F2A6B5-DE77-4AFF-9165-8C93B49A6FA4}" type="parTrans" cxnId="{6C96680E-6E73-41D0-9BF1-6BD4792337B8}">
      <dgm:prSet/>
      <dgm:spPr/>
      <dgm:t>
        <a:bodyPr/>
        <a:lstStyle/>
        <a:p>
          <a:endParaRPr lang="en-IE"/>
        </a:p>
      </dgm:t>
    </dgm:pt>
    <dgm:pt modelId="{EFE557C4-FAC0-431E-8471-1EB3FC819719}" type="sibTrans" cxnId="{6C96680E-6E73-41D0-9BF1-6BD4792337B8}">
      <dgm:prSet/>
      <dgm:spPr/>
      <dgm:t>
        <a:bodyPr/>
        <a:lstStyle/>
        <a:p>
          <a:endParaRPr lang="en-IE"/>
        </a:p>
      </dgm:t>
    </dgm:pt>
    <dgm:pt modelId="{7AFA360C-0BEF-408F-B1A1-9320CBCCB47B}">
      <dgm:prSet phldrT="[Text]"/>
      <dgm:spPr/>
      <dgm:t>
        <a:bodyPr/>
        <a:lstStyle/>
        <a:p>
          <a:r>
            <a:rPr lang="en-IE" dirty="0" smtClean="0"/>
            <a:t>Logistic Regression</a:t>
          </a:r>
          <a:endParaRPr lang="en-IE" dirty="0"/>
        </a:p>
      </dgm:t>
    </dgm:pt>
    <dgm:pt modelId="{924D496C-D1F7-4CE8-81F6-4321DC7336EF}" type="parTrans" cxnId="{5F09B3C8-C6EF-4E3A-A6E1-A6B5ACD89509}">
      <dgm:prSet/>
      <dgm:spPr/>
      <dgm:t>
        <a:bodyPr/>
        <a:lstStyle/>
        <a:p>
          <a:endParaRPr lang="en-IE"/>
        </a:p>
      </dgm:t>
    </dgm:pt>
    <dgm:pt modelId="{8F6D4A6C-980F-44CF-A87C-5F84CCE9E3B1}" type="sibTrans" cxnId="{5F09B3C8-C6EF-4E3A-A6E1-A6B5ACD89509}">
      <dgm:prSet/>
      <dgm:spPr/>
      <dgm:t>
        <a:bodyPr/>
        <a:lstStyle/>
        <a:p>
          <a:endParaRPr lang="en-IE"/>
        </a:p>
      </dgm:t>
    </dgm:pt>
    <dgm:pt modelId="{EF3CBB22-43A6-4D3D-87A3-CE424C966290}">
      <dgm:prSet phldrT="[Text]"/>
      <dgm:spPr/>
      <dgm:t>
        <a:bodyPr/>
        <a:lstStyle/>
        <a:p>
          <a:r>
            <a:rPr lang="en-IE" dirty="0" smtClean="0"/>
            <a:t>Decision Tree</a:t>
          </a:r>
          <a:endParaRPr lang="en-IE" dirty="0"/>
        </a:p>
      </dgm:t>
    </dgm:pt>
    <dgm:pt modelId="{62EDA809-7AE0-458B-822D-FA4D440D8981}" type="parTrans" cxnId="{DDF6105A-90B3-4E2D-9E95-21932D6613AC}">
      <dgm:prSet/>
      <dgm:spPr/>
      <dgm:t>
        <a:bodyPr/>
        <a:lstStyle/>
        <a:p>
          <a:endParaRPr lang="en-IE"/>
        </a:p>
      </dgm:t>
    </dgm:pt>
    <dgm:pt modelId="{9E2842D9-2D98-441F-A369-0FD81EDB62D2}" type="sibTrans" cxnId="{DDF6105A-90B3-4E2D-9E95-21932D6613AC}">
      <dgm:prSet/>
      <dgm:spPr/>
      <dgm:t>
        <a:bodyPr/>
        <a:lstStyle/>
        <a:p>
          <a:endParaRPr lang="en-IE"/>
        </a:p>
      </dgm:t>
    </dgm:pt>
    <dgm:pt modelId="{50834923-04CD-4A39-862B-1B1EA7F34B17}">
      <dgm:prSet phldrT="[Text]"/>
      <dgm:spPr/>
      <dgm:t>
        <a:bodyPr/>
        <a:lstStyle/>
        <a:p>
          <a:r>
            <a:rPr lang="en-IE" dirty="0" smtClean="0"/>
            <a:t>Feature Selection</a:t>
          </a:r>
          <a:endParaRPr lang="en-IE" dirty="0"/>
        </a:p>
      </dgm:t>
    </dgm:pt>
    <dgm:pt modelId="{9A1EA625-BA5A-4BB8-816C-F867EE483257}" type="parTrans" cxnId="{5AB21166-D6B8-4727-836A-80B206329B1D}">
      <dgm:prSet/>
      <dgm:spPr/>
      <dgm:t>
        <a:bodyPr/>
        <a:lstStyle/>
        <a:p>
          <a:endParaRPr lang="en-IE"/>
        </a:p>
      </dgm:t>
    </dgm:pt>
    <dgm:pt modelId="{01DB2FBF-6CB5-46CE-BB30-56B3F77F6F0D}" type="sibTrans" cxnId="{5AB21166-D6B8-4727-836A-80B206329B1D}">
      <dgm:prSet/>
      <dgm:spPr/>
      <dgm:t>
        <a:bodyPr/>
        <a:lstStyle/>
        <a:p>
          <a:endParaRPr lang="en-IE"/>
        </a:p>
      </dgm:t>
    </dgm:pt>
    <dgm:pt modelId="{66AC71AE-1391-4DBA-A3AD-EC1D6DA2D980}">
      <dgm:prSet phldrT="[Text]"/>
      <dgm:spPr/>
      <dgm:t>
        <a:bodyPr/>
        <a:lstStyle/>
        <a:p>
          <a:r>
            <a:rPr lang="en-IE" dirty="0" smtClean="0"/>
            <a:t>Recursive Feature Elimination Cross-validated</a:t>
          </a:r>
          <a:endParaRPr lang="en-IE" dirty="0"/>
        </a:p>
      </dgm:t>
    </dgm:pt>
    <dgm:pt modelId="{D6F08499-545A-4CC5-8F05-5E494DD5C75E}" type="parTrans" cxnId="{2F284297-F7D0-48FA-8908-F0E470B90544}">
      <dgm:prSet/>
      <dgm:spPr/>
      <dgm:t>
        <a:bodyPr/>
        <a:lstStyle/>
        <a:p>
          <a:endParaRPr lang="en-IE"/>
        </a:p>
      </dgm:t>
    </dgm:pt>
    <dgm:pt modelId="{37BCE758-AFD3-4613-B264-32979F7A3687}" type="sibTrans" cxnId="{2F284297-F7D0-48FA-8908-F0E470B90544}">
      <dgm:prSet/>
      <dgm:spPr/>
      <dgm:t>
        <a:bodyPr/>
        <a:lstStyle/>
        <a:p>
          <a:endParaRPr lang="en-IE"/>
        </a:p>
      </dgm:t>
    </dgm:pt>
    <dgm:pt modelId="{CAFD84FE-78A6-43A6-9E56-743E94CE0FF5}">
      <dgm:prSet phldrT="[Text]"/>
      <dgm:spPr/>
      <dgm:t>
        <a:bodyPr/>
        <a:lstStyle/>
        <a:p>
          <a:r>
            <a:rPr lang="en-IE" dirty="0" smtClean="0"/>
            <a:t>Data Understanding &amp; Analysis</a:t>
          </a:r>
          <a:endParaRPr lang="en-IE" dirty="0"/>
        </a:p>
      </dgm:t>
    </dgm:pt>
    <dgm:pt modelId="{C0122E34-5FE1-45CE-98D5-249C10601043}" type="parTrans" cxnId="{55B7DAF0-D4B2-4590-BB0C-FED701FFA03D}">
      <dgm:prSet/>
      <dgm:spPr/>
      <dgm:t>
        <a:bodyPr/>
        <a:lstStyle/>
        <a:p>
          <a:endParaRPr lang="en-IE"/>
        </a:p>
      </dgm:t>
    </dgm:pt>
    <dgm:pt modelId="{69088B59-7D7A-4ECA-A628-69191EF2F7C2}" type="sibTrans" cxnId="{55B7DAF0-D4B2-4590-BB0C-FED701FFA03D}">
      <dgm:prSet/>
      <dgm:spPr/>
      <dgm:t>
        <a:bodyPr/>
        <a:lstStyle/>
        <a:p>
          <a:endParaRPr lang="en-IE"/>
        </a:p>
      </dgm:t>
    </dgm:pt>
    <dgm:pt modelId="{D057DE07-A56B-4C5B-8963-C68D9E33D50C}">
      <dgm:prSet phldrT="[Text]"/>
      <dgm:spPr/>
      <dgm:t>
        <a:bodyPr/>
        <a:lstStyle/>
        <a:p>
          <a:r>
            <a:rPr lang="en-IE" dirty="0" smtClean="0"/>
            <a:t>Support Vector Machine</a:t>
          </a:r>
          <a:endParaRPr lang="en-IE" dirty="0"/>
        </a:p>
      </dgm:t>
    </dgm:pt>
    <dgm:pt modelId="{617BEE23-6F68-4C2E-8E34-B420C1030934}" type="parTrans" cxnId="{DF825604-25B0-4970-8C69-325F1693D8BE}">
      <dgm:prSet/>
      <dgm:spPr/>
      <dgm:t>
        <a:bodyPr/>
        <a:lstStyle/>
        <a:p>
          <a:endParaRPr lang="en-IE"/>
        </a:p>
      </dgm:t>
    </dgm:pt>
    <dgm:pt modelId="{88F6BD62-BA30-4ED9-8E24-53E5CFD2F04D}" type="sibTrans" cxnId="{DF825604-25B0-4970-8C69-325F1693D8BE}">
      <dgm:prSet/>
      <dgm:spPr/>
      <dgm:t>
        <a:bodyPr/>
        <a:lstStyle/>
        <a:p>
          <a:endParaRPr lang="en-IE"/>
        </a:p>
      </dgm:t>
    </dgm:pt>
    <dgm:pt modelId="{7E60D76E-12EE-4AC6-9E75-3DC5F22EE611}">
      <dgm:prSet phldrT="[Text]"/>
      <dgm:spPr/>
      <dgm:t>
        <a:bodyPr/>
        <a:lstStyle/>
        <a:p>
          <a:r>
            <a:rPr lang="en-IE" dirty="0" smtClean="0"/>
            <a:t>Recursive Feature Elimination</a:t>
          </a:r>
          <a:endParaRPr lang="en-IE" dirty="0"/>
        </a:p>
      </dgm:t>
    </dgm:pt>
    <dgm:pt modelId="{5DF9BF40-10BA-4945-A7F6-5D9CE0A87343}" type="parTrans" cxnId="{3993F7F9-064B-409C-8462-6EEA64A4AD60}">
      <dgm:prSet/>
      <dgm:spPr/>
      <dgm:t>
        <a:bodyPr/>
        <a:lstStyle/>
        <a:p>
          <a:endParaRPr lang="en-IE"/>
        </a:p>
      </dgm:t>
    </dgm:pt>
    <dgm:pt modelId="{53EBA05D-2595-48D4-97C2-B55847D7E44A}" type="sibTrans" cxnId="{3993F7F9-064B-409C-8462-6EEA64A4AD60}">
      <dgm:prSet/>
      <dgm:spPr/>
      <dgm:t>
        <a:bodyPr/>
        <a:lstStyle/>
        <a:p>
          <a:endParaRPr lang="en-IE"/>
        </a:p>
      </dgm:t>
    </dgm:pt>
    <dgm:pt modelId="{6B1A3CB7-306C-4693-99C6-7A9DCF33D582}" type="pres">
      <dgm:prSet presAssocID="{DE0ED810-A913-4F07-A3DE-6955B6F7C5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E"/>
        </a:p>
      </dgm:t>
    </dgm:pt>
    <dgm:pt modelId="{CA35A114-9D02-4880-ACD3-2DC53EC6F4D8}" type="pres">
      <dgm:prSet presAssocID="{80A67A24-0203-4826-82F8-8BD80B72EB46}" presName="root" presStyleCnt="0"/>
      <dgm:spPr/>
    </dgm:pt>
    <dgm:pt modelId="{6B10A2F7-7B1E-4AC8-AAA3-433DB538AB20}" type="pres">
      <dgm:prSet presAssocID="{80A67A24-0203-4826-82F8-8BD80B72EB46}" presName="rootComposite" presStyleCnt="0"/>
      <dgm:spPr/>
    </dgm:pt>
    <dgm:pt modelId="{91677C20-09B2-403E-9D0C-CC64206BD8A3}" type="pres">
      <dgm:prSet presAssocID="{80A67A24-0203-4826-82F8-8BD80B72EB46}" presName="rootText" presStyleLbl="node1" presStyleIdx="0" presStyleCnt="3"/>
      <dgm:spPr/>
      <dgm:t>
        <a:bodyPr/>
        <a:lstStyle/>
        <a:p>
          <a:endParaRPr lang="en-IE"/>
        </a:p>
      </dgm:t>
    </dgm:pt>
    <dgm:pt modelId="{4D8B06D9-D2BF-471E-9151-EFA0F2907101}" type="pres">
      <dgm:prSet presAssocID="{80A67A24-0203-4826-82F8-8BD80B72EB46}" presName="rootConnector" presStyleLbl="node1" presStyleIdx="0" presStyleCnt="3"/>
      <dgm:spPr/>
      <dgm:t>
        <a:bodyPr/>
        <a:lstStyle/>
        <a:p>
          <a:endParaRPr lang="en-IE"/>
        </a:p>
      </dgm:t>
    </dgm:pt>
    <dgm:pt modelId="{07797A45-31D8-4A59-B951-95F2F1D74596}" type="pres">
      <dgm:prSet presAssocID="{80A67A24-0203-4826-82F8-8BD80B72EB46}" presName="childShape" presStyleCnt="0"/>
      <dgm:spPr/>
    </dgm:pt>
    <dgm:pt modelId="{01D7EFD0-212C-41FF-B6F2-687B6A156683}" type="pres">
      <dgm:prSet presAssocID="{E361C0F0-2FA9-4AC8-B2C3-80F340E1FB07}" presName="Name13" presStyleLbl="parChTrans1D2" presStyleIdx="0" presStyleCnt="8"/>
      <dgm:spPr/>
      <dgm:t>
        <a:bodyPr/>
        <a:lstStyle/>
        <a:p>
          <a:endParaRPr lang="en-IE"/>
        </a:p>
      </dgm:t>
    </dgm:pt>
    <dgm:pt modelId="{842C375D-ADD8-40E0-BB17-6D8FA6C61D05}" type="pres">
      <dgm:prSet presAssocID="{C03771F0-791A-4000-8E6A-4B0E1AE1AB9F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D84BB60A-CEB8-426F-97ED-73101529D4EF}" type="pres">
      <dgm:prSet presAssocID="{50C478A7-06B0-4E69-9A05-BFE3815B1BC4}" presName="Name13" presStyleLbl="parChTrans1D2" presStyleIdx="1" presStyleCnt="8"/>
      <dgm:spPr/>
      <dgm:t>
        <a:bodyPr/>
        <a:lstStyle/>
        <a:p>
          <a:endParaRPr lang="en-IE"/>
        </a:p>
      </dgm:t>
    </dgm:pt>
    <dgm:pt modelId="{81DB8264-44B0-4C17-98C8-1AE320AA6D2E}" type="pres">
      <dgm:prSet presAssocID="{765FBDBC-31C2-43DA-BC17-580CCF9ED1F2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7E21A71F-C0C8-4870-8B83-6DA16E42991B}" type="pres">
      <dgm:prSet presAssocID="{50834923-04CD-4A39-862B-1B1EA7F34B17}" presName="root" presStyleCnt="0"/>
      <dgm:spPr/>
    </dgm:pt>
    <dgm:pt modelId="{B2E5D456-A402-41C3-A607-7530323584B4}" type="pres">
      <dgm:prSet presAssocID="{50834923-04CD-4A39-862B-1B1EA7F34B17}" presName="rootComposite" presStyleCnt="0"/>
      <dgm:spPr/>
    </dgm:pt>
    <dgm:pt modelId="{8B929D53-9874-444D-9A8B-5C7CD48931CF}" type="pres">
      <dgm:prSet presAssocID="{50834923-04CD-4A39-862B-1B1EA7F34B17}" presName="rootText" presStyleLbl="node1" presStyleIdx="1" presStyleCnt="3"/>
      <dgm:spPr/>
      <dgm:t>
        <a:bodyPr/>
        <a:lstStyle/>
        <a:p>
          <a:endParaRPr lang="en-IE"/>
        </a:p>
      </dgm:t>
    </dgm:pt>
    <dgm:pt modelId="{07B0241B-068C-465B-B912-7C271085B22D}" type="pres">
      <dgm:prSet presAssocID="{50834923-04CD-4A39-862B-1B1EA7F34B17}" presName="rootConnector" presStyleLbl="node1" presStyleIdx="1" presStyleCnt="3"/>
      <dgm:spPr/>
      <dgm:t>
        <a:bodyPr/>
        <a:lstStyle/>
        <a:p>
          <a:endParaRPr lang="en-IE"/>
        </a:p>
      </dgm:t>
    </dgm:pt>
    <dgm:pt modelId="{93EF91EB-851A-4DD7-944D-AB608A636DB5}" type="pres">
      <dgm:prSet presAssocID="{50834923-04CD-4A39-862B-1B1EA7F34B17}" presName="childShape" presStyleCnt="0"/>
      <dgm:spPr/>
    </dgm:pt>
    <dgm:pt modelId="{D5C85F69-41B5-4DDF-8CFF-8A30D565EDAD}" type="pres">
      <dgm:prSet presAssocID="{C0122E34-5FE1-45CE-98D5-249C10601043}" presName="Name13" presStyleLbl="parChTrans1D2" presStyleIdx="2" presStyleCnt="8"/>
      <dgm:spPr/>
      <dgm:t>
        <a:bodyPr/>
        <a:lstStyle/>
        <a:p>
          <a:endParaRPr lang="en-IE"/>
        </a:p>
      </dgm:t>
    </dgm:pt>
    <dgm:pt modelId="{C1C87477-5EED-4E66-AD28-DA7ABF2E43E9}" type="pres">
      <dgm:prSet presAssocID="{CAFD84FE-78A6-43A6-9E56-743E94CE0FF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A9651DF3-603A-496C-9900-29373CB11D49}" type="pres">
      <dgm:prSet presAssocID="{5DF9BF40-10BA-4945-A7F6-5D9CE0A87343}" presName="Name13" presStyleLbl="parChTrans1D2" presStyleIdx="3" presStyleCnt="8"/>
      <dgm:spPr/>
      <dgm:t>
        <a:bodyPr/>
        <a:lstStyle/>
        <a:p>
          <a:endParaRPr lang="en-IE"/>
        </a:p>
      </dgm:t>
    </dgm:pt>
    <dgm:pt modelId="{85C68CEE-7AD4-49AC-8AD5-FCAF1140F2C3}" type="pres">
      <dgm:prSet presAssocID="{7E60D76E-12EE-4AC6-9E75-3DC5F22EE611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993BDDD-4B77-4624-9AD4-D4ED9943F832}" type="pres">
      <dgm:prSet presAssocID="{D6F08499-545A-4CC5-8F05-5E494DD5C75E}" presName="Name13" presStyleLbl="parChTrans1D2" presStyleIdx="4" presStyleCnt="8"/>
      <dgm:spPr/>
      <dgm:t>
        <a:bodyPr/>
        <a:lstStyle/>
        <a:p>
          <a:endParaRPr lang="en-IE"/>
        </a:p>
      </dgm:t>
    </dgm:pt>
    <dgm:pt modelId="{5C012282-5EB5-4976-B811-A5403B3FD8FE}" type="pres">
      <dgm:prSet presAssocID="{66AC71AE-1391-4DBA-A3AD-EC1D6DA2D980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61E74A60-D4B4-4EC0-BC3F-2511DA931592}" type="pres">
      <dgm:prSet presAssocID="{5D0706AF-0800-4770-AAAF-C68DA5F2FCBE}" presName="root" presStyleCnt="0"/>
      <dgm:spPr/>
    </dgm:pt>
    <dgm:pt modelId="{D929B32E-9747-4E07-9A2D-4F3F703ABF81}" type="pres">
      <dgm:prSet presAssocID="{5D0706AF-0800-4770-AAAF-C68DA5F2FCBE}" presName="rootComposite" presStyleCnt="0"/>
      <dgm:spPr/>
    </dgm:pt>
    <dgm:pt modelId="{127E6FCA-0517-4991-AC1B-C60F973D913C}" type="pres">
      <dgm:prSet presAssocID="{5D0706AF-0800-4770-AAAF-C68DA5F2FCBE}" presName="rootText" presStyleLbl="node1" presStyleIdx="2" presStyleCnt="3"/>
      <dgm:spPr/>
      <dgm:t>
        <a:bodyPr/>
        <a:lstStyle/>
        <a:p>
          <a:endParaRPr lang="en-IE"/>
        </a:p>
      </dgm:t>
    </dgm:pt>
    <dgm:pt modelId="{BD6B9734-1F4C-4D9E-8CD5-9F3270E47BE0}" type="pres">
      <dgm:prSet presAssocID="{5D0706AF-0800-4770-AAAF-C68DA5F2FCBE}" presName="rootConnector" presStyleLbl="node1" presStyleIdx="2" presStyleCnt="3"/>
      <dgm:spPr/>
      <dgm:t>
        <a:bodyPr/>
        <a:lstStyle/>
        <a:p>
          <a:endParaRPr lang="en-IE"/>
        </a:p>
      </dgm:t>
    </dgm:pt>
    <dgm:pt modelId="{EFCC2F2C-CD5E-4A61-A674-97CFFF4B11C8}" type="pres">
      <dgm:prSet presAssocID="{5D0706AF-0800-4770-AAAF-C68DA5F2FCBE}" presName="childShape" presStyleCnt="0"/>
      <dgm:spPr/>
    </dgm:pt>
    <dgm:pt modelId="{374B55F7-C16B-4BEB-85DE-26E55AD99B57}" type="pres">
      <dgm:prSet presAssocID="{924D496C-D1F7-4CE8-81F6-4321DC7336EF}" presName="Name13" presStyleLbl="parChTrans1D2" presStyleIdx="5" presStyleCnt="8"/>
      <dgm:spPr/>
      <dgm:t>
        <a:bodyPr/>
        <a:lstStyle/>
        <a:p>
          <a:endParaRPr lang="en-IE"/>
        </a:p>
      </dgm:t>
    </dgm:pt>
    <dgm:pt modelId="{8102CE02-F9B1-4E8B-B80D-4F70BD0DF41C}" type="pres">
      <dgm:prSet presAssocID="{7AFA360C-0BEF-408F-B1A1-9320CBCCB47B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1D86AB8-6065-489B-AE61-25F407FD8F0D}" type="pres">
      <dgm:prSet presAssocID="{62EDA809-7AE0-458B-822D-FA4D440D8981}" presName="Name13" presStyleLbl="parChTrans1D2" presStyleIdx="6" presStyleCnt="8"/>
      <dgm:spPr/>
      <dgm:t>
        <a:bodyPr/>
        <a:lstStyle/>
        <a:p>
          <a:endParaRPr lang="en-IE"/>
        </a:p>
      </dgm:t>
    </dgm:pt>
    <dgm:pt modelId="{AE965C85-982A-4EA8-AC88-C78EAE3F08CB}" type="pres">
      <dgm:prSet presAssocID="{EF3CBB22-43A6-4D3D-87A3-CE424C966290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1D7239F-5B0E-4E94-BAEE-74C687191FAF}" type="pres">
      <dgm:prSet presAssocID="{617BEE23-6F68-4C2E-8E34-B420C1030934}" presName="Name13" presStyleLbl="parChTrans1D2" presStyleIdx="7" presStyleCnt="8"/>
      <dgm:spPr/>
      <dgm:t>
        <a:bodyPr/>
        <a:lstStyle/>
        <a:p>
          <a:endParaRPr lang="en-IE"/>
        </a:p>
      </dgm:t>
    </dgm:pt>
    <dgm:pt modelId="{67C1B1B3-1C9A-4C60-A029-42D7EB154793}" type="pres">
      <dgm:prSet presAssocID="{D057DE07-A56B-4C5B-8963-C68D9E33D50C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5985FC3-9721-419F-AB2D-8EAB7A83D97B}" type="presOf" srcId="{617BEE23-6F68-4C2E-8E34-B420C1030934}" destId="{41D7239F-5B0E-4E94-BAEE-74C687191FAF}" srcOrd="0" destOrd="0" presId="urn:microsoft.com/office/officeart/2005/8/layout/hierarchy3"/>
    <dgm:cxn modelId="{F5071C74-A71E-4B42-A287-644DDC4F1BD1}" srcId="{80A67A24-0203-4826-82F8-8BD80B72EB46}" destId="{765FBDBC-31C2-43DA-BC17-580CCF9ED1F2}" srcOrd="1" destOrd="0" parTransId="{50C478A7-06B0-4E69-9A05-BFE3815B1BC4}" sibTransId="{0327EBB3-CF24-4A4F-A78B-905FBD777AD2}"/>
    <dgm:cxn modelId="{1DCD368D-6C49-4C82-996B-CF14AE59B5F8}" type="presOf" srcId="{50834923-04CD-4A39-862B-1B1EA7F34B17}" destId="{8B929D53-9874-444D-9A8B-5C7CD48931CF}" srcOrd="0" destOrd="0" presId="urn:microsoft.com/office/officeart/2005/8/layout/hierarchy3"/>
    <dgm:cxn modelId="{A9BDAA07-A715-4A20-B402-2F8D9788368E}" type="presOf" srcId="{EF3CBB22-43A6-4D3D-87A3-CE424C966290}" destId="{AE965C85-982A-4EA8-AC88-C78EAE3F08CB}" srcOrd="0" destOrd="0" presId="urn:microsoft.com/office/officeart/2005/8/layout/hierarchy3"/>
    <dgm:cxn modelId="{65826E27-91DF-497B-A1B9-D87EE39562FD}" type="presOf" srcId="{924D496C-D1F7-4CE8-81F6-4321DC7336EF}" destId="{374B55F7-C16B-4BEB-85DE-26E55AD99B57}" srcOrd="0" destOrd="0" presId="urn:microsoft.com/office/officeart/2005/8/layout/hierarchy3"/>
    <dgm:cxn modelId="{2F284297-F7D0-48FA-8908-F0E470B90544}" srcId="{50834923-04CD-4A39-862B-1B1EA7F34B17}" destId="{66AC71AE-1391-4DBA-A3AD-EC1D6DA2D980}" srcOrd="2" destOrd="0" parTransId="{D6F08499-545A-4CC5-8F05-5E494DD5C75E}" sibTransId="{37BCE758-AFD3-4613-B264-32979F7A3687}"/>
    <dgm:cxn modelId="{FCB8A33D-58A6-4D42-9F69-F07A345C7BA4}" type="presOf" srcId="{7AFA360C-0BEF-408F-B1A1-9320CBCCB47B}" destId="{8102CE02-F9B1-4E8B-B80D-4F70BD0DF41C}" srcOrd="0" destOrd="0" presId="urn:microsoft.com/office/officeart/2005/8/layout/hierarchy3"/>
    <dgm:cxn modelId="{6785C742-2218-4AC5-B8EC-A0458833333E}" type="presOf" srcId="{50834923-04CD-4A39-862B-1B1EA7F34B17}" destId="{07B0241B-068C-465B-B912-7C271085B22D}" srcOrd="1" destOrd="0" presId="urn:microsoft.com/office/officeart/2005/8/layout/hierarchy3"/>
    <dgm:cxn modelId="{5F09B3C8-C6EF-4E3A-A6E1-A6B5ACD89509}" srcId="{5D0706AF-0800-4770-AAAF-C68DA5F2FCBE}" destId="{7AFA360C-0BEF-408F-B1A1-9320CBCCB47B}" srcOrd="0" destOrd="0" parTransId="{924D496C-D1F7-4CE8-81F6-4321DC7336EF}" sibTransId="{8F6D4A6C-980F-44CF-A87C-5F84CCE9E3B1}"/>
    <dgm:cxn modelId="{7FE68481-6A4F-486C-9377-90C4EE4DE52C}" type="presOf" srcId="{5D0706AF-0800-4770-AAAF-C68DA5F2FCBE}" destId="{127E6FCA-0517-4991-AC1B-C60F973D913C}" srcOrd="0" destOrd="0" presId="urn:microsoft.com/office/officeart/2005/8/layout/hierarchy3"/>
    <dgm:cxn modelId="{3FC8ED81-DA7E-4D05-A25D-33E07F278C89}" type="presOf" srcId="{5D0706AF-0800-4770-AAAF-C68DA5F2FCBE}" destId="{BD6B9734-1F4C-4D9E-8CD5-9F3270E47BE0}" srcOrd="1" destOrd="0" presId="urn:microsoft.com/office/officeart/2005/8/layout/hierarchy3"/>
    <dgm:cxn modelId="{595F19AD-2491-4BD5-B878-97016A9BD407}" type="presOf" srcId="{50C478A7-06B0-4E69-9A05-BFE3815B1BC4}" destId="{D84BB60A-CEB8-426F-97ED-73101529D4EF}" srcOrd="0" destOrd="0" presId="urn:microsoft.com/office/officeart/2005/8/layout/hierarchy3"/>
    <dgm:cxn modelId="{928FE949-C30E-4F5D-90B2-EA61AD50F894}" type="presOf" srcId="{765FBDBC-31C2-43DA-BC17-580CCF9ED1F2}" destId="{81DB8264-44B0-4C17-98C8-1AE320AA6D2E}" srcOrd="0" destOrd="0" presId="urn:microsoft.com/office/officeart/2005/8/layout/hierarchy3"/>
    <dgm:cxn modelId="{8738A969-916E-4D1B-B071-D8E7D1099BF1}" type="presOf" srcId="{80A67A24-0203-4826-82F8-8BD80B72EB46}" destId="{91677C20-09B2-403E-9D0C-CC64206BD8A3}" srcOrd="0" destOrd="0" presId="urn:microsoft.com/office/officeart/2005/8/layout/hierarchy3"/>
    <dgm:cxn modelId="{DB4021D4-05DB-4CC0-B8A3-46F1523A514F}" type="presOf" srcId="{80A67A24-0203-4826-82F8-8BD80B72EB46}" destId="{4D8B06D9-D2BF-471E-9151-EFA0F2907101}" srcOrd="1" destOrd="0" presId="urn:microsoft.com/office/officeart/2005/8/layout/hierarchy3"/>
    <dgm:cxn modelId="{55B7DAF0-D4B2-4590-BB0C-FED701FFA03D}" srcId="{50834923-04CD-4A39-862B-1B1EA7F34B17}" destId="{CAFD84FE-78A6-43A6-9E56-743E94CE0FF5}" srcOrd="0" destOrd="0" parTransId="{C0122E34-5FE1-45CE-98D5-249C10601043}" sibTransId="{69088B59-7D7A-4ECA-A628-69191EF2F7C2}"/>
    <dgm:cxn modelId="{4E275346-2E66-4C4E-99AD-54E7F7F0EDC4}" srcId="{80A67A24-0203-4826-82F8-8BD80B72EB46}" destId="{C03771F0-791A-4000-8E6A-4B0E1AE1AB9F}" srcOrd="0" destOrd="0" parTransId="{E361C0F0-2FA9-4AC8-B2C3-80F340E1FB07}" sibTransId="{78D319A6-B9FE-4A7F-AB71-A7557F9B11E9}"/>
    <dgm:cxn modelId="{5C4FBBCD-5D00-458A-85B1-F432FF48973C}" type="presOf" srcId="{CAFD84FE-78A6-43A6-9E56-743E94CE0FF5}" destId="{C1C87477-5EED-4E66-AD28-DA7ABF2E43E9}" srcOrd="0" destOrd="0" presId="urn:microsoft.com/office/officeart/2005/8/layout/hierarchy3"/>
    <dgm:cxn modelId="{9ED6E41F-E64F-4CE8-A133-E4539836F744}" type="presOf" srcId="{DE0ED810-A913-4F07-A3DE-6955B6F7C5F3}" destId="{6B1A3CB7-306C-4693-99C6-7A9DCF33D582}" srcOrd="0" destOrd="0" presId="urn:microsoft.com/office/officeart/2005/8/layout/hierarchy3"/>
    <dgm:cxn modelId="{D94EC961-6969-413E-BE71-8227C8ABF971}" type="presOf" srcId="{D057DE07-A56B-4C5B-8963-C68D9E33D50C}" destId="{67C1B1B3-1C9A-4C60-A029-42D7EB154793}" srcOrd="0" destOrd="0" presId="urn:microsoft.com/office/officeart/2005/8/layout/hierarchy3"/>
    <dgm:cxn modelId="{9A496222-17B3-493F-9D6E-EF2022913395}" type="presOf" srcId="{C03771F0-791A-4000-8E6A-4B0E1AE1AB9F}" destId="{842C375D-ADD8-40E0-BB17-6D8FA6C61D05}" srcOrd="0" destOrd="0" presId="urn:microsoft.com/office/officeart/2005/8/layout/hierarchy3"/>
    <dgm:cxn modelId="{6C96680E-6E73-41D0-9BF1-6BD4792337B8}" srcId="{DE0ED810-A913-4F07-A3DE-6955B6F7C5F3}" destId="{5D0706AF-0800-4770-AAAF-C68DA5F2FCBE}" srcOrd="2" destOrd="0" parTransId="{71F2A6B5-DE77-4AFF-9165-8C93B49A6FA4}" sibTransId="{EFE557C4-FAC0-431E-8471-1EB3FC819719}"/>
    <dgm:cxn modelId="{5AB21166-D6B8-4727-836A-80B206329B1D}" srcId="{DE0ED810-A913-4F07-A3DE-6955B6F7C5F3}" destId="{50834923-04CD-4A39-862B-1B1EA7F34B17}" srcOrd="1" destOrd="0" parTransId="{9A1EA625-BA5A-4BB8-816C-F867EE483257}" sibTransId="{01DB2FBF-6CB5-46CE-BB30-56B3F77F6F0D}"/>
    <dgm:cxn modelId="{DF825604-25B0-4970-8C69-325F1693D8BE}" srcId="{5D0706AF-0800-4770-AAAF-C68DA5F2FCBE}" destId="{D057DE07-A56B-4C5B-8963-C68D9E33D50C}" srcOrd="2" destOrd="0" parTransId="{617BEE23-6F68-4C2E-8E34-B420C1030934}" sibTransId="{88F6BD62-BA30-4ED9-8E24-53E5CFD2F04D}"/>
    <dgm:cxn modelId="{B8C8CE16-FA66-4766-AFF3-C3916FFBAAA8}" type="presOf" srcId="{7E60D76E-12EE-4AC6-9E75-3DC5F22EE611}" destId="{85C68CEE-7AD4-49AC-8AD5-FCAF1140F2C3}" srcOrd="0" destOrd="0" presId="urn:microsoft.com/office/officeart/2005/8/layout/hierarchy3"/>
    <dgm:cxn modelId="{84C3F8FD-1B60-4B2A-A3C0-C0803FEDD17D}" type="presOf" srcId="{D6F08499-545A-4CC5-8F05-5E494DD5C75E}" destId="{1993BDDD-4B77-4624-9AD4-D4ED9943F832}" srcOrd="0" destOrd="0" presId="urn:microsoft.com/office/officeart/2005/8/layout/hierarchy3"/>
    <dgm:cxn modelId="{C87E1FAA-1D85-4BC6-82F5-79B722A6FC05}" type="presOf" srcId="{66AC71AE-1391-4DBA-A3AD-EC1D6DA2D980}" destId="{5C012282-5EB5-4976-B811-A5403B3FD8FE}" srcOrd="0" destOrd="0" presId="urn:microsoft.com/office/officeart/2005/8/layout/hierarchy3"/>
    <dgm:cxn modelId="{3993F7F9-064B-409C-8462-6EEA64A4AD60}" srcId="{50834923-04CD-4A39-862B-1B1EA7F34B17}" destId="{7E60D76E-12EE-4AC6-9E75-3DC5F22EE611}" srcOrd="1" destOrd="0" parTransId="{5DF9BF40-10BA-4945-A7F6-5D9CE0A87343}" sibTransId="{53EBA05D-2595-48D4-97C2-B55847D7E44A}"/>
    <dgm:cxn modelId="{0EFCEDE7-1BD9-4F0D-830A-8A9A84D176A1}" type="presOf" srcId="{C0122E34-5FE1-45CE-98D5-249C10601043}" destId="{D5C85F69-41B5-4DDF-8CFF-8A30D565EDAD}" srcOrd="0" destOrd="0" presId="urn:microsoft.com/office/officeart/2005/8/layout/hierarchy3"/>
    <dgm:cxn modelId="{DDF6105A-90B3-4E2D-9E95-21932D6613AC}" srcId="{5D0706AF-0800-4770-AAAF-C68DA5F2FCBE}" destId="{EF3CBB22-43A6-4D3D-87A3-CE424C966290}" srcOrd="1" destOrd="0" parTransId="{62EDA809-7AE0-458B-822D-FA4D440D8981}" sibTransId="{9E2842D9-2D98-441F-A369-0FD81EDB62D2}"/>
    <dgm:cxn modelId="{9ACF5B5A-0CB1-4958-8465-2486AAB9C2DD}" type="presOf" srcId="{62EDA809-7AE0-458B-822D-FA4D440D8981}" destId="{51D86AB8-6065-489B-AE61-25F407FD8F0D}" srcOrd="0" destOrd="0" presId="urn:microsoft.com/office/officeart/2005/8/layout/hierarchy3"/>
    <dgm:cxn modelId="{DC983BD9-9B77-4C4E-A969-60513ED60C20}" type="presOf" srcId="{5DF9BF40-10BA-4945-A7F6-5D9CE0A87343}" destId="{A9651DF3-603A-496C-9900-29373CB11D49}" srcOrd="0" destOrd="0" presId="urn:microsoft.com/office/officeart/2005/8/layout/hierarchy3"/>
    <dgm:cxn modelId="{60D3D71C-0F08-4AF1-B661-B1AA2B6FABF9}" type="presOf" srcId="{E361C0F0-2FA9-4AC8-B2C3-80F340E1FB07}" destId="{01D7EFD0-212C-41FF-B6F2-687B6A156683}" srcOrd="0" destOrd="0" presId="urn:microsoft.com/office/officeart/2005/8/layout/hierarchy3"/>
    <dgm:cxn modelId="{98ED9835-711A-4714-8503-29560D70734F}" srcId="{DE0ED810-A913-4F07-A3DE-6955B6F7C5F3}" destId="{80A67A24-0203-4826-82F8-8BD80B72EB46}" srcOrd="0" destOrd="0" parTransId="{98E32B4B-681C-4430-8ABB-24D48FA707DC}" sibTransId="{F0082B6E-3937-46DB-A02D-E99FFE1D7BF8}"/>
    <dgm:cxn modelId="{D7950A81-79D1-4AB2-912D-B8A1A340C69E}" type="presParOf" srcId="{6B1A3CB7-306C-4693-99C6-7A9DCF33D582}" destId="{CA35A114-9D02-4880-ACD3-2DC53EC6F4D8}" srcOrd="0" destOrd="0" presId="urn:microsoft.com/office/officeart/2005/8/layout/hierarchy3"/>
    <dgm:cxn modelId="{F08FFE29-6E1A-4200-B761-593490B14276}" type="presParOf" srcId="{CA35A114-9D02-4880-ACD3-2DC53EC6F4D8}" destId="{6B10A2F7-7B1E-4AC8-AAA3-433DB538AB20}" srcOrd="0" destOrd="0" presId="urn:microsoft.com/office/officeart/2005/8/layout/hierarchy3"/>
    <dgm:cxn modelId="{D1774BBA-A95C-4C5A-A723-CD959DC8D9CC}" type="presParOf" srcId="{6B10A2F7-7B1E-4AC8-AAA3-433DB538AB20}" destId="{91677C20-09B2-403E-9D0C-CC64206BD8A3}" srcOrd="0" destOrd="0" presId="urn:microsoft.com/office/officeart/2005/8/layout/hierarchy3"/>
    <dgm:cxn modelId="{D4C7F74C-4D13-42D2-BA3E-C4FE86439E00}" type="presParOf" srcId="{6B10A2F7-7B1E-4AC8-AAA3-433DB538AB20}" destId="{4D8B06D9-D2BF-471E-9151-EFA0F2907101}" srcOrd="1" destOrd="0" presId="urn:microsoft.com/office/officeart/2005/8/layout/hierarchy3"/>
    <dgm:cxn modelId="{822D8386-6D3A-43BE-9F45-9116874326BC}" type="presParOf" srcId="{CA35A114-9D02-4880-ACD3-2DC53EC6F4D8}" destId="{07797A45-31D8-4A59-B951-95F2F1D74596}" srcOrd="1" destOrd="0" presId="urn:microsoft.com/office/officeart/2005/8/layout/hierarchy3"/>
    <dgm:cxn modelId="{F80E1222-684D-494C-96DC-D6A2F431E022}" type="presParOf" srcId="{07797A45-31D8-4A59-B951-95F2F1D74596}" destId="{01D7EFD0-212C-41FF-B6F2-687B6A156683}" srcOrd="0" destOrd="0" presId="urn:microsoft.com/office/officeart/2005/8/layout/hierarchy3"/>
    <dgm:cxn modelId="{284B55C4-3CB7-4081-BF3F-F88E54DAED32}" type="presParOf" srcId="{07797A45-31D8-4A59-B951-95F2F1D74596}" destId="{842C375D-ADD8-40E0-BB17-6D8FA6C61D05}" srcOrd="1" destOrd="0" presId="urn:microsoft.com/office/officeart/2005/8/layout/hierarchy3"/>
    <dgm:cxn modelId="{5133BEC1-923E-48F3-AEA7-ED287B896CFF}" type="presParOf" srcId="{07797A45-31D8-4A59-B951-95F2F1D74596}" destId="{D84BB60A-CEB8-426F-97ED-73101529D4EF}" srcOrd="2" destOrd="0" presId="urn:microsoft.com/office/officeart/2005/8/layout/hierarchy3"/>
    <dgm:cxn modelId="{FF9EA470-6F24-4C8E-8CC9-28BE8B777732}" type="presParOf" srcId="{07797A45-31D8-4A59-B951-95F2F1D74596}" destId="{81DB8264-44B0-4C17-98C8-1AE320AA6D2E}" srcOrd="3" destOrd="0" presId="urn:microsoft.com/office/officeart/2005/8/layout/hierarchy3"/>
    <dgm:cxn modelId="{247BF73F-31FA-4816-860E-7E0D6EAAFE03}" type="presParOf" srcId="{6B1A3CB7-306C-4693-99C6-7A9DCF33D582}" destId="{7E21A71F-C0C8-4870-8B83-6DA16E42991B}" srcOrd="1" destOrd="0" presId="urn:microsoft.com/office/officeart/2005/8/layout/hierarchy3"/>
    <dgm:cxn modelId="{B6622936-BE09-4F5B-AB7B-46E6F8EF34EB}" type="presParOf" srcId="{7E21A71F-C0C8-4870-8B83-6DA16E42991B}" destId="{B2E5D456-A402-41C3-A607-7530323584B4}" srcOrd="0" destOrd="0" presId="urn:microsoft.com/office/officeart/2005/8/layout/hierarchy3"/>
    <dgm:cxn modelId="{E1FE548B-42E3-4EA8-8352-6A8109079344}" type="presParOf" srcId="{B2E5D456-A402-41C3-A607-7530323584B4}" destId="{8B929D53-9874-444D-9A8B-5C7CD48931CF}" srcOrd="0" destOrd="0" presId="urn:microsoft.com/office/officeart/2005/8/layout/hierarchy3"/>
    <dgm:cxn modelId="{1F723970-CC2E-48A9-85B4-EE1CB871202D}" type="presParOf" srcId="{B2E5D456-A402-41C3-A607-7530323584B4}" destId="{07B0241B-068C-465B-B912-7C271085B22D}" srcOrd="1" destOrd="0" presId="urn:microsoft.com/office/officeart/2005/8/layout/hierarchy3"/>
    <dgm:cxn modelId="{FA941277-3D40-404A-BCBA-8D48DB8D5704}" type="presParOf" srcId="{7E21A71F-C0C8-4870-8B83-6DA16E42991B}" destId="{93EF91EB-851A-4DD7-944D-AB608A636DB5}" srcOrd="1" destOrd="0" presId="urn:microsoft.com/office/officeart/2005/8/layout/hierarchy3"/>
    <dgm:cxn modelId="{D6BD2245-DA38-4561-AE62-096ABEE02BA4}" type="presParOf" srcId="{93EF91EB-851A-4DD7-944D-AB608A636DB5}" destId="{D5C85F69-41B5-4DDF-8CFF-8A30D565EDAD}" srcOrd="0" destOrd="0" presId="urn:microsoft.com/office/officeart/2005/8/layout/hierarchy3"/>
    <dgm:cxn modelId="{7D07B174-6BDB-48D2-B872-DFDBBEC5EA0D}" type="presParOf" srcId="{93EF91EB-851A-4DD7-944D-AB608A636DB5}" destId="{C1C87477-5EED-4E66-AD28-DA7ABF2E43E9}" srcOrd="1" destOrd="0" presId="urn:microsoft.com/office/officeart/2005/8/layout/hierarchy3"/>
    <dgm:cxn modelId="{B8C80FB0-57E7-4EAE-9379-ACB6041419DF}" type="presParOf" srcId="{93EF91EB-851A-4DD7-944D-AB608A636DB5}" destId="{A9651DF3-603A-496C-9900-29373CB11D49}" srcOrd="2" destOrd="0" presId="urn:microsoft.com/office/officeart/2005/8/layout/hierarchy3"/>
    <dgm:cxn modelId="{13A29572-EECD-4B26-8A40-EA85CE4DC976}" type="presParOf" srcId="{93EF91EB-851A-4DD7-944D-AB608A636DB5}" destId="{85C68CEE-7AD4-49AC-8AD5-FCAF1140F2C3}" srcOrd="3" destOrd="0" presId="urn:microsoft.com/office/officeart/2005/8/layout/hierarchy3"/>
    <dgm:cxn modelId="{036D77AE-E915-4618-9702-1666A1391B51}" type="presParOf" srcId="{93EF91EB-851A-4DD7-944D-AB608A636DB5}" destId="{1993BDDD-4B77-4624-9AD4-D4ED9943F832}" srcOrd="4" destOrd="0" presId="urn:microsoft.com/office/officeart/2005/8/layout/hierarchy3"/>
    <dgm:cxn modelId="{F8377284-F22A-46FB-83CD-6A26E4064E39}" type="presParOf" srcId="{93EF91EB-851A-4DD7-944D-AB608A636DB5}" destId="{5C012282-5EB5-4976-B811-A5403B3FD8FE}" srcOrd="5" destOrd="0" presId="urn:microsoft.com/office/officeart/2005/8/layout/hierarchy3"/>
    <dgm:cxn modelId="{BA2D1E38-180B-401B-AC29-8DF511311E2D}" type="presParOf" srcId="{6B1A3CB7-306C-4693-99C6-7A9DCF33D582}" destId="{61E74A60-D4B4-4EC0-BC3F-2511DA931592}" srcOrd="2" destOrd="0" presId="urn:microsoft.com/office/officeart/2005/8/layout/hierarchy3"/>
    <dgm:cxn modelId="{28F28A6A-F4AC-4FDC-9A43-C2A9677BD16A}" type="presParOf" srcId="{61E74A60-D4B4-4EC0-BC3F-2511DA931592}" destId="{D929B32E-9747-4E07-9A2D-4F3F703ABF81}" srcOrd="0" destOrd="0" presId="urn:microsoft.com/office/officeart/2005/8/layout/hierarchy3"/>
    <dgm:cxn modelId="{DE76EAFC-AB2F-4059-B8A2-14A1233F9FFA}" type="presParOf" srcId="{D929B32E-9747-4E07-9A2D-4F3F703ABF81}" destId="{127E6FCA-0517-4991-AC1B-C60F973D913C}" srcOrd="0" destOrd="0" presId="urn:microsoft.com/office/officeart/2005/8/layout/hierarchy3"/>
    <dgm:cxn modelId="{CEF30F56-2514-4F4F-ADA5-341D941811E8}" type="presParOf" srcId="{D929B32E-9747-4E07-9A2D-4F3F703ABF81}" destId="{BD6B9734-1F4C-4D9E-8CD5-9F3270E47BE0}" srcOrd="1" destOrd="0" presId="urn:microsoft.com/office/officeart/2005/8/layout/hierarchy3"/>
    <dgm:cxn modelId="{BE05B02A-A3F2-4D72-9641-B3A5D154C4E8}" type="presParOf" srcId="{61E74A60-D4B4-4EC0-BC3F-2511DA931592}" destId="{EFCC2F2C-CD5E-4A61-A674-97CFFF4B11C8}" srcOrd="1" destOrd="0" presId="urn:microsoft.com/office/officeart/2005/8/layout/hierarchy3"/>
    <dgm:cxn modelId="{DB05CE0E-6FF1-4613-B477-F34035540D25}" type="presParOf" srcId="{EFCC2F2C-CD5E-4A61-A674-97CFFF4B11C8}" destId="{374B55F7-C16B-4BEB-85DE-26E55AD99B57}" srcOrd="0" destOrd="0" presId="urn:microsoft.com/office/officeart/2005/8/layout/hierarchy3"/>
    <dgm:cxn modelId="{E3E5FAC8-0726-40D3-9161-BD5A2AB92A32}" type="presParOf" srcId="{EFCC2F2C-CD5E-4A61-A674-97CFFF4B11C8}" destId="{8102CE02-F9B1-4E8B-B80D-4F70BD0DF41C}" srcOrd="1" destOrd="0" presId="urn:microsoft.com/office/officeart/2005/8/layout/hierarchy3"/>
    <dgm:cxn modelId="{5A8D6B76-42F7-485A-B703-B25DE627A157}" type="presParOf" srcId="{EFCC2F2C-CD5E-4A61-A674-97CFFF4B11C8}" destId="{51D86AB8-6065-489B-AE61-25F407FD8F0D}" srcOrd="2" destOrd="0" presId="urn:microsoft.com/office/officeart/2005/8/layout/hierarchy3"/>
    <dgm:cxn modelId="{2FBA1129-0AE3-4F6D-8C0D-24DD5026C4DA}" type="presParOf" srcId="{EFCC2F2C-CD5E-4A61-A674-97CFFF4B11C8}" destId="{AE965C85-982A-4EA8-AC88-C78EAE3F08CB}" srcOrd="3" destOrd="0" presId="urn:microsoft.com/office/officeart/2005/8/layout/hierarchy3"/>
    <dgm:cxn modelId="{47FE107E-75A0-4288-966F-F69F05F329C9}" type="presParOf" srcId="{EFCC2F2C-CD5E-4A61-A674-97CFFF4B11C8}" destId="{41D7239F-5B0E-4E94-BAEE-74C687191FAF}" srcOrd="4" destOrd="0" presId="urn:microsoft.com/office/officeart/2005/8/layout/hierarchy3"/>
    <dgm:cxn modelId="{E0369538-521C-4341-9363-5C140E6E4CA6}" type="presParOf" srcId="{EFCC2F2C-CD5E-4A61-A674-97CFFF4B11C8}" destId="{67C1B1B3-1C9A-4C60-A029-42D7EB15479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081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13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2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690688"/>
            <a:ext cx="12192000" cy="0"/>
          </a:xfrm>
          <a:prstGeom prst="line">
            <a:avLst/>
          </a:prstGeom>
          <a:ln w="38100">
            <a:solidFill>
              <a:srgbClr val="001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69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85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51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1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0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10"/>
          <p:cNvSpPr/>
          <p:nvPr userDrawn="1"/>
        </p:nvSpPr>
        <p:spPr>
          <a:xfrm>
            <a:off x="-4363" y="5895576"/>
            <a:ext cx="12196363" cy="101636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1 w 10000"/>
              <a:gd name="connsiteY3" fmla="*/ 4349 h 10000"/>
              <a:gd name="connsiteX4" fmla="*/ 0 w 10000"/>
              <a:gd name="connsiteY4" fmla="*/ 2000 h 10000"/>
              <a:gd name="connsiteX0" fmla="*/ 0 w 10000"/>
              <a:gd name="connsiteY0" fmla="*/ 2000 h 10310"/>
              <a:gd name="connsiteX1" fmla="*/ 10000 w 10000"/>
              <a:gd name="connsiteY1" fmla="*/ 0 h 10310"/>
              <a:gd name="connsiteX2" fmla="*/ 10000 w 10000"/>
              <a:gd name="connsiteY2" fmla="*/ 10000 h 10310"/>
              <a:gd name="connsiteX3" fmla="*/ 41 w 10000"/>
              <a:gd name="connsiteY3" fmla="*/ 10310 h 10310"/>
              <a:gd name="connsiteX4" fmla="*/ 0 w 10000"/>
              <a:gd name="connsiteY4" fmla="*/ 2000 h 10310"/>
              <a:gd name="connsiteX0" fmla="*/ 356 w 9960"/>
              <a:gd name="connsiteY0" fmla="*/ 7464 h 10310"/>
              <a:gd name="connsiteX1" fmla="*/ 9960 w 9960"/>
              <a:gd name="connsiteY1" fmla="*/ 0 h 10310"/>
              <a:gd name="connsiteX2" fmla="*/ 9960 w 9960"/>
              <a:gd name="connsiteY2" fmla="*/ 10000 h 10310"/>
              <a:gd name="connsiteX3" fmla="*/ 1 w 9960"/>
              <a:gd name="connsiteY3" fmla="*/ 10310 h 10310"/>
              <a:gd name="connsiteX4" fmla="*/ 356 w 9960"/>
              <a:gd name="connsiteY4" fmla="*/ 7464 h 10310"/>
              <a:gd name="connsiteX0" fmla="*/ 0 w 10061"/>
              <a:gd name="connsiteY0" fmla="*/ 8204 h 10000"/>
              <a:gd name="connsiteX1" fmla="*/ 10061 w 10061"/>
              <a:gd name="connsiteY1" fmla="*/ 0 h 10000"/>
              <a:gd name="connsiteX2" fmla="*/ 10061 w 10061"/>
              <a:gd name="connsiteY2" fmla="*/ 9699 h 10000"/>
              <a:gd name="connsiteX3" fmla="*/ 62 w 10061"/>
              <a:gd name="connsiteY3" fmla="*/ 10000 h 10000"/>
              <a:gd name="connsiteX4" fmla="*/ 0 w 10061"/>
              <a:gd name="connsiteY4" fmla="*/ 8204 h 10000"/>
              <a:gd name="connsiteX0" fmla="*/ 14 w 10075"/>
              <a:gd name="connsiteY0" fmla="*/ 8204 h 10000"/>
              <a:gd name="connsiteX1" fmla="*/ 10075 w 10075"/>
              <a:gd name="connsiteY1" fmla="*/ 0 h 10000"/>
              <a:gd name="connsiteX2" fmla="*/ 10075 w 10075"/>
              <a:gd name="connsiteY2" fmla="*/ 9699 h 10000"/>
              <a:gd name="connsiteX3" fmla="*/ 3 w 10075"/>
              <a:gd name="connsiteY3" fmla="*/ 10000 h 10000"/>
              <a:gd name="connsiteX4" fmla="*/ 14 w 10075"/>
              <a:gd name="connsiteY4" fmla="*/ 8204 h 10000"/>
              <a:gd name="connsiteX0" fmla="*/ 14 w 10085"/>
              <a:gd name="connsiteY0" fmla="*/ 4590 h 6386"/>
              <a:gd name="connsiteX1" fmla="*/ 10085 w 10085"/>
              <a:gd name="connsiteY1" fmla="*/ 0 h 6386"/>
              <a:gd name="connsiteX2" fmla="*/ 10075 w 10085"/>
              <a:gd name="connsiteY2" fmla="*/ 6085 h 6386"/>
              <a:gd name="connsiteX3" fmla="*/ 3 w 10085"/>
              <a:gd name="connsiteY3" fmla="*/ 6386 h 6386"/>
              <a:gd name="connsiteX4" fmla="*/ 14 w 10085"/>
              <a:gd name="connsiteY4" fmla="*/ 4590 h 6386"/>
              <a:gd name="connsiteX0" fmla="*/ 0 w 10007"/>
              <a:gd name="connsiteY0" fmla="*/ 9074 h 10000"/>
              <a:gd name="connsiteX1" fmla="*/ 10007 w 10007"/>
              <a:gd name="connsiteY1" fmla="*/ 0 h 10000"/>
              <a:gd name="connsiteX2" fmla="*/ 9997 w 10007"/>
              <a:gd name="connsiteY2" fmla="*/ 9529 h 10000"/>
              <a:gd name="connsiteX3" fmla="*/ 10 w 10007"/>
              <a:gd name="connsiteY3" fmla="*/ 10000 h 10000"/>
              <a:gd name="connsiteX4" fmla="*/ 0 w 10007"/>
              <a:gd name="connsiteY4" fmla="*/ 9074 h 10000"/>
              <a:gd name="connsiteX0" fmla="*/ 24 w 10000"/>
              <a:gd name="connsiteY0" fmla="*/ 9074 h 10000"/>
              <a:gd name="connsiteX1" fmla="*/ 10000 w 10000"/>
              <a:gd name="connsiteY1" fmla="*/ 0 h 10000"/>
              <a:gd name="connsiteX2" fmla="*/ 9990 w 10000"/>
              <a:gd name="connsiteY2" fmla="*/ 9529 h 10000"/>
              <a:gd name="connsiteX3" fmla="*/ 3 w 10000"/>
              <a:gd name="connsiteY3" fmla="*/ 10000 h 10000"/>
              <a:gd name="connsiteX4" fmla="*/ 24 w 10000"/>
              <a:gd name="connsiteY4" fmla="*/ 9074 h 10000"/>
              <a:gd name="connsiteX0" fmla="*/ 0 w 9976"/>
              <a:gd name="connsiteY0" fmla="*/ 9074 h 10126"/>
              <a:gd name="connsiteX1" fmla="*/ 9976 w 9976"/>
              <a:gd name="connsiteY1" fmla="*/ 0 h 10126"/>
              <a:gd name="connsiteX2" fmla="*/ 9966 w 9976"/>
              <a:gd name="connsiteY2" fmla="*/ 9529 h 10126"/>
              <a:gd name="connsiteX3" fmla="*/ 10 w 9976"/>
              <a:gd name="connsiteY3" fmla="*/ 10126 h 10126"/>
              <a:gd name="connsiteX4" fmla="*/ 0 w 9976"/>
              <a:gd name="connsiteY4" fmla="*/ 9074 h 10126"/>
              <a:gd name="connsiteX0" fmla="*/ 43 w 10043"/>
              <a:gd name="connsiteY0" fmla="*/ 8961 h 10000"/>
              <a:gd name="connsiteX1" fmla="*/ 10043 w 10043"/>
              <a:gd name="connsiteY1" fmla="*/ 0 h 10000"/>
              <a:gd name="connsiteX2" fmla="*/ 10033 w 10043"/>
              <a:gd name="connsiteY2" fmla="*/ 9410 h 10000"/>
              <a:gd name="connsiteX3" fmla="*/ 1 w 10043"/>
              <a:gd name="connsiteY3" fmla="*/ 10000 h 10000"/>
              <a:gd name="connsiteX4" fmla="*/ 43 w 10043"/>
              <a:gd name="connsiteY4" fmla="*/ 8961 h 10000"/>
              <a:gd name="connsiteX0" fmla="*/ 15 w 10015"/>
              <a:gd name="connsiteY0" fmla="*/ 8961 h 10000"/>
              <a:gd name="connsiteX1" fmla="*/ 10015 w 10015"/>
              <a:gd name="connsiteY1" fmla="*/ 0 h 10000"/>
              <a:gd name="connsiteX2" fmla="*/ 10005 w 10015"/>
              <a:gd name="connsiteY2" fmla="*/ 9410 h 10000"/>
              <a:gd name="connsiteX3" fmla="*/ 4 w 10015"/>
              <a:gd name="connsiteY3" fmla="*/ 10000 h 10000"/>
              <a:gd name="connsiteX4" fmla="*/ 15 w 10015"/>
              <a:gd name="connsiteY4" fmla="*/ 8961 h 10000"/>
              <a:gd name="connsiteX0" fmla="*/ 0 w 10021"/>
              <a:gd name="connsiteY0" fmla="*/ 9085 h 10000"/>
              <a:gd name="connsiteX1" fmla="*/ 10021 w 10021"/>
              <a:gd name="connsiteY1" fmla="*/ 0 h 10000"/>
              <a:gd name="connsiteX2" fmla="*/ 10011 w 10021"/>
              <a:gd name="connsiteY2" fmla="*/ 9410 h 10000"/>
              <a:gd name="connsiteX3" fmla="*/ 10 w 10021"/>
              <a:gd name="connsiteY3" fmla="*/ 10000 h 10000"/>
              <a:gd name="connsiteX4" fmla="*/ 0 w 10021"/>
              <a:gd name="connsiteY4" fmla="*/ 9085 h 10000"/>
              <a:gd name="connsiteX0" fmla="*/ 15 w 10015"/>
              <a:gd name="connsiteY0" fmla="*/ 9085 h 10000"/>
              <a:gd name="connsiteX1" fmla="*/ 10015 w 10015"/>
              <a:gd name="connsiteY1" fmla="*/ 0 h 10000"/>
              <a:gd name="connsiteX2" fmla="*/ 10005 w 10015"/>
              <a:gd name="connsiteY2" fmla="*/ 9410 h 10000"/>
              <a:gd name="connsiteX3" fmla="*/ 4 w 10015"/>
              <a:gd name="connsiteY3" fmla="*/ 10000 h 10000"/>
              <a:gd name="connsiteX4" fmla="*/ 15 w 10015"/>
              <a:gd name="connsiteY4" fmla="*/ 9085 h 10000"/>
              <a:gd name="connsiteX0" fmla="*/ 24 w 10014"/>
              <a:gd name="connsiteY0" fmla="*/ 9085 h 10000"/>
              <a:gd name="connsiteX1" fmla="*/ 10014 w 10014"/>
              <a:gd name="connsiteY1" fmla="*/ 0 h 10000"/>
              <a:gd name="connsiteX2" fmla="*/ 10004 w 10014"/>
              <a:gd name="connsiteY2" fmla="*/ 9410 h 10000"/>
              <a:gd name="connsiteX3" fmla="*/ 3 w 10014"/>
              <a:gd name="connsiteY3" fmla="*/ 10000 h 10000"/>
              <a:gd name="connsiteX4" fmla="*/ 24 w 10014"/>
              <a:gd name="connsiteY4" fmla="*/ 9085 h 10000"/>
              <a:gd name="connsiteX0" fmla="*/ 6 w 9996"/>
              <a:gd name="connsiteY0" fmla="*/ 9085 h 10000"/>
              <a:gd name="connsiteX1" fmla="*/ 9996 w 9996"/>
              <a:gd name="connsiteY1" fmla="*/ 0 h 10000"/>
              <a:gd name="connsiteX2" fmla="*/ 9986 w 9996"/>
              <a:gd name="connsiteY2" fmla="*/ 9410 h 10000"/>
              <a:gd name="connsiteX3" fmla="*/ 4 w 9996"/>
              <a:gd name="connsiteY3" fmla="*/ 10000 h 10000"/>
              <a:gd name="connsiteX4" fmla="*/ 6 w 9996"/>
              <a:gd name="connsiteY4" fmla="*/ 9085 h 10000"/>
              <a:gd name="connsiteX0" fmla="*/ 6 w 10000"/>
              <a:gd name="connsiteY0" fmla="*/ 9085 h 9938"/>
              <a:gd name="connsiteX1" fmla="*/ 10000 w 10000"/>
              <a:gd name="connsiteY1" fmla="*/ 0 h 9938"/>
              <a:gd name="connsiteX2" fmla="*/ 9990 w 10000"/>
              <a:gd name="connsiteY2" fmla="*/ 9410 h 9938"/>
              <a:gd name="connsiteX3" fmla="*/ 4 w 10000"/>
              <a:gd name="connsiteY3" fmla="*/ 9938 h 9938"/>
              <a:gd name="connsiteX4" fmla="*/ 6 w 10000"/>
              <a:gd name="connsiteY4" fmla="*/ 9085 h 9938"/>
              <a:gd name="connsiteX0" fmla="*/ 3 w 9997"/>
              <a:gd name="connsiteY0" fmla="*/ 9142 h 10000"/>
              <a:gd name="connsiteX1" fmla="*/ 9997 w 9997"/>
              <a:gd name="connsiteY1" fmla="*/ 0 h 10000"/>
              <a:gd name="connsiteX2" fmla="*/ 9987 w 9997"/>
              <a:gd name="connsiteY2" fmla="*/ 9469 h 10000"/>
              <a:gd name="connsiteX3" fmla="*/ 1 w 9997"/>
              <a:gd name="connsiteY3" fmla="*/ 10000 h 10000"/>
              <a:gd name="connsiteX4" fmla="*/ 3 w 9997"/>
              <a:gd name="connsiteY4" fmla="*/ 91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7" h="10000">
                <a:moveTo>
                  <a:pt x="3" y="9142"/>
                </a:moveTo>
                <a:lnTo>
                  <a:pt x="9997" y="0"/>
                </a:lnTo>
                <a:cubicBezTo>
                  <a:pt x="9994" y="3156"/>
                  <a:pt x="9990" y="6313"/>
                  <a:pt x="9987" y="9469"/>
                </a:cubicBezTo>
                <a:lnTo>
                  <a:pt x="1" y="10000"/>
                </a:lnTo>
                <a:cubicBezTo>
                  <a:pt x="0" y="9069"/>
                  <a:pt x="17" y="10322"/>
                  <a:pt x="3" y="9142"/>
                </a:cubicBezTo>
                <a:close/>
              </a:path>
            </a:pathLst>
          </a:custGeom>
          <a:solidFill>
            <a:srgbClr val="001640"/>
          </a:solidFill>
          <a:ln>
            <a:solidFill>
              <a:srgbClr val="00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9D34-F622-46D8-89E8-FB73DBD24DA3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2" descr="https://www4.dcu.ie/sites/default/files/DCU_logo_2col%20%281%29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215"/>
          <a:stretch/>
        </p:blipFill>
        <p:spPr bwMode="auto">
          <a:xfrm>
            <a:off x="10324221" y="250825"/>
            <a:ext cx="1648468" cy="12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61B9-1412-4CEF-8C94-C5458129010F}" type="datetimeFigureOut">
              <a:rPr lang="en-IE" smtClean="0"/>
              <a:t>23/04/2017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12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VFiA7pk_Bo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7727" y="1481072"/>
            <a:ext cx="6775361" cy="2884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Machine Learning Project: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IE" sz="4000" dirty="0" smtClean="0">
                <a:solidFill>
                  <a:schemeClr val="bg2">
                    <a:lumMod val="10000"/>
                  </a:schemeClr>
                </a:solidFill>
              </a:rPr>
              <a:t>Identifying Fraudulent Car Insurance Claims </a:t>
            </a:r>
            <a:r>
              <a:rPr lang="en-IE" sz="4000" dirty="0">
                <a:solidFill>
                  <a:schemeClr val="bg2">
                    <a:lumMod val="10000"/>
                  </a:schemeClr>
                </a:solidFill>
              </a:rPr>
              <a:t>U</a:t>
            </a:r>
            <a:r>
              <a:rPr lang="en-IE" sz="4000" dirty="0" smtClean="0">
                <a:solidFill>
                  <a:schemeClr val="bg2">
                    <a:lumMod val="10000"/>
                  </a:schemeClr>
                </a:solidFill>
              </a:rPr>
              <a:t>sing UK Accident </a:t>
            </a:r>
            <a:r>
              <a:rPr lang="en-IE" sz="4000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en-IE" sz="4000" dirty="0" smtClean="0">
                <a:solidFill>
                  <a:schemeClr val="bg2">
                    <a:lumMod val="10000"/>
                  </a:schemeClr>
                </a:solidFill>
              </a:rPr>
              <a:t>ata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65278" y="5499278"/>
            <a:ext cx="5140817" cy="11075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800" dirty="0" smtClean="0">
                <a:solidFill>
                  <a:schemeClr val="bg2">
                    <a:lumMod val="10000"/>
                  </a:schemeClr>
                </a:solidFill>
              </a:rPr>
              <a:t>Module Code: CA684</a:t>
            </a:r>
          </a:p>
          <a:p>
            <a:pPr algn="l"/>
            <a:r>
              <a:rPr lang="en-IE" sz="2800" dirty="0" smtClean="0">
                <a:solidFill>
                  <a:schemeClr val="bg2">
                    <a:lumMod val="10000"/>
                  </a:schemeClr>
                </a:solidFill>
              </a:rPr>
              <a:t>Student No: 	   16211177</a:t>
            </a:r>
            <a:endParaRPr lang="en-IE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smtClean="0"/>
              <a:t>overall performance </a:t>
            </a:r>
            <a:r>
              <a:rPr lang="en-IE" dirty="0"/>
              <a:t>of all 3 models was </a:t>
            </a:r>
            <a:r>
              <a:rPr lang="en-IE" dirty="0" smtClean="0"/>
              <a:t>not good</a:t>
            </a:r>
            <a:endParaRPr lang="en-IE" dirty="0"/>
          </a:p>
          <a:p>
            <a:r>
              <a:rPr lang="en-IE" dirty="0" smtClean="0"/>
              <a:t>The Logistic Regression model was the most suitable</a:t>
            </a:r>
          </a:p>
          <a:p>
            <a:r>
              <a:rPr lang="en-IE" dirty="0"/>
              <a:t>Model </a:t>
            </a:r>
            <a:r>
              <a:rPr lang="en-IE" dirty="0" smtClean="0"/>
              <a:t>could still improve </a:t>
            </a:r>
            <a:r>
              <a:rPr lang="en-IE" dirty="0"/>
              <a:t>overall fraud investigation process by improving efficiencies of time </a:t>
            </a:r>
            <a:endParaRPr lang="en-IE" dirty="0" smtClean="0"/>
          </a:p>
          <a:p>
            <a:r>
              <a:rPr lang="en-IE" dirty="0" smtClean="0"/>
              <a:t>Model </a:t>
            </a:r>
            <a:r>
              <a:rPr lang="en-IE" dirty="0"/>
              <a:t>probabilities can be used to prioritise which claims to investigate i.e. claim of serious injury but model says likelihood of accident resulting in serious injury is low then investigate claim</a:t>
            </a:r>
          </a:p>
          <a:p>
            <a:r>
              <a:rPr lang="en-IE" dirty="0" smtClean="0"/>
              <a:t>Model can be used alongside other fraud detection models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3360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 to Video Presentation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You can find the full video presentation here:</a:t>
            </a:r>
          </a:p>
          <a:p>
            <a:pPr marL="0" indent="0">
              <a:buNone/>
            </a:pPr>
            <a:r>
              <a:rPr lang="en-IE" u="sng" dirty="0">
                <a:hlinkClick r:id="rId2"/>
              </a:rPr>
              <a:t>https://www.youtube.com/watch?v=qVFiA7pk_Bo&amp;feature=youtu.be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53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604276"/>
            <a:ext cx="8596532" cy="1325563"/>
          </a:xfrm>
        </p:spPr>
        <p:txBody>
          <a:bodyPr/>
          <a:lstStyle/>
          <a:p>
            <a:r>
              <a:rPr lang="en-IE" sz="4800" dirty="0" smtClean="0">
                <a:solidFill>
                  <a:schemeClr val="bg2">
                    <a:lumMod val="10000"/>
                  </a:schemeClr>
                </a:solidFill>
              </a:rPr>
              <a:t>Problem Definition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019"/>
            <a:ext cx="10515600" cy="4094944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Fraudulent Claims:</a:t>
            </a:r>
          </a:p>
          <a:p>
            <a:pPr marL="0" indent="0">
              <a:buNone/>
            </a:pPr>
            <a:endParaRPr lang="en-IE" dirty="0" smtClean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they a problem?</a:t>
            </a: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big is the problem?</a:t>
            </a: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cost?</a:t>
            </a: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pays the price?</a:t>
            </a:r>
          </a:p>
          <a:p>
            <a:endParaRPr lang="en-I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9132" y="4448337"/>
            <a:ext cx="441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/>
              <a:t>“Insurance </a:t>
            </a:r>
            <a:r>
              <a:rPr lang="en-IE" i="1" dirty="0"/>
              <a:t>fraud adds </a:t>
            </a:r>
            <a:r>
              <a:rPr lang="en-IE" b="1" i="1" dirty="0"/>
              <a:t>£90 </a:t>
            </a:r>
            <a:r>
              <a:rPr lang="en-IE" i="1" dirty="0"/>
              <a:t>to every household bill, according to the figures from the Association of British Insurers and City of London </a:t>
            </a:r>
            <a:r>
              <a:rPr lang="en-IE" i="1" dirty="0" smtClean="0"/>
              <a:t>Police” (Palmer, The Telegraph, 2015)</a:t>
            </a:r>
            <a:endParaRPr lang="en-I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59132" y="2198200"/>
            <a:ext cx="50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“The annual cost of fraud in the UK could be as high as </a:t>
            </a:r>
            <a:r>
              <a:rPr lang="en-IE" b="1" i="1" dirty="0"/>
              <a:t>£193bn a year</a:t>
            </a:r>
            <a:r>
              <a:rPr lang="en-IE" i="1" dirty="0"/>
              <a:t>” </a:t>
            </a:r>
            <a:r>
              <a:rPr lang="en-IE" i="1" dirty="0" smtClean="0"/>
              <a:t>(Croft, Financial Times, 2016)</a:t>
            </a:r>
            <a:endParaRPr lang="en-I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59132" y="3184769"/>
            <a:ext cx="477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“Much of the insurance sector’s losses of </a:t>
            </a:r>
            <a:r>
              <a:rPr lang="en-IE" b="1" i="1" dirty="0"/>
              <a:t>£1.3bn </a:t>
            </a:r>
            <a:r>
              <a:rPr lang="en-IE" i="1" dirty="0"/>
              <a:t>a year relate to bogus claims, with an estimated </a:t>
            </a:r>
            <a:r>
              <a:rPr lang="en-IE" b="1" i="1" dirty="0"/>
              <a:t>350 </a:t>
            </a:r>
            <a:r>
              <a:rPr lang="en-IE" i="1" dirty="0"/>
              <a:t>frauds a day” </a:t>
            </a:r>
            <a:r>
              <a:rPr lang="en-IE" i="1" dirty="0" smtClean="0"/>
              <a:t>(Croft, Financial Times, 2016)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7629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2">
                    <a:lumMod val="10000"/>
                  </a:schemeClr>
                </a:solidFill>
              </a:rPr>
              <a:t>Data Set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data sets come from the </a:t>
            </a:r>
            <a:r>
              <a:rPr lang="en-IE" b="1" dirty="0" smtClean="0"/>
              <a:t>UK Central Statistics Office</a:t>
            </a:r>
          </a:p>
          <a:p>
            <a:r>
              <a:rPr lang="en-IE" b="1" dirty="0" smtClean="0"/>
              <a:t>Merged accident details </a:t>
            </a:r>
            <a:r>
              <a:rPr lang="en-IE" dirty="0" smtClean="0"/>
              <a:t>and</a:t>
            </a:r>
            <a:r>
              <a:rPr lang="en-IE" b="1" dirty="0" smtClean="0"/>
              <a:t> vehicle information </a:t>
            </a:r>
            <a:r>
              <a:rPr lang="en-IE" dirty="0" smtClean="0"/>
              <a:t>data sets using </a:t>
            </a:r>
            <a:r>
              <a:rPr lang="en-IE" b="1" dirty="0" smtClean="0"/>
              <a:t>accident index </a:t>
            </a:r>
            <a:r>
              <a:rPr lang="en-IE" dirty="0" smtClean="0"/>
              <a:t>and</a:t>
            </a:r>
            <a:r>
              <a:rPr lang="en-IE" b="1" dirty="0" smtClean="0"/>
              <a:t> vehicle reference </a:t>
            </a:r>
            <a:r>
              <a:rPr lang="en-IE" dirty="0" smtClean="0"/>
              <a:t>number</a:t>
            </a:r>
          </a:p>
          <a:p>
            <a:r>
              <a:rPr lang="en-IE" dirty="0" smtClean="0"/>
              <a:t>~</a:t>
            </a:r>
            <a:r>
              <a:rPr lang="en-IE" b="1" dirty="0" smtClean="0"/>
              <a:t>250k</a:t>
            </a:r>
            <a:r>
              <a:rPr lang="en-IE" dirty="0" smtClean="0"/>
              <a:t> observations relating to ~</a:t>
            </a:r>
            <a:r>
              <a:rPr lang="en-IE" b="1" dirty="0" smtClean="0"/>
              <a:t>140k</a:t>
            </a:r>
            <a:r>
              <a:rPr lang="en-IE" dirty="0" smtClean="0"/>
              <a:t> accidents in </a:t>
            </a:r>
            <a:r>
              <a:rPr lang="en-IE" b="1" dirty="0" smtClean="0"/>
              <a:t>2015</a:t>
            </a:r>
          </a:p>
          <a:p>
            <a:r>
              <a:rPr lang="en-IE" b="1" dirty="0" smtClean="0"/>
              <a:t>Target </a:t>
            </a:r>
            <a:r>
              <a:rPr lang="en-IE" dirty="0" smtClean="0"/>
              <a:t> is accidents that were categorised as “</a:t>
            </a:r>
            <a:r>
              <a:rPr lang="en-IE" b="1" dirty="0" smtClean="0"/>
              <a:t>Serious</a:t>
            </a:r>
            <a:r>
              <a:rPr lang="en-IE" dirty="0" smtClean="0"/>
              <a:t>” or “</a:t>
            </a:r>
            <a:r>
              <a:rPr lang="en-IE" b="1" dirty="0" smtClean="0"/>
              <a:t>Fatal</a:t>
            </a:r>
            <a:r>
              <a:rPr lang="en-IE" dirty="0" smtClean="0"/>
              <a:t>”</a:t>
            </a:r>
            <a:endParaRPr lang="en-IE" b="1" dirty="0" smtClean="0"/>
          </a:p>
          <a:p>
            <a:r>
              <a:rPr lang="en-IE" dirty="0" smtClean="0"/>
              <a:t>Features include:</a:t>
            </a:r>
          </a:p>
          <a:p>
            <a:pPr lvl="6"/>
            <a:r>
              <a:rPr lang="en-IE" sz="2000" dirty="0" smtClean="0"/>
              <a:t>Vehicle Type – Car, Van, Truck…</a:t>
            </a:r>
          </a:p>
          <a:p>
            <a:pPr lvl="6"/>
            <a:r>
              <a:rPr lang="en-IE" sz="2000" dirty="0" smtClean="0"/>
              <a:t>Road Surface Conditions – Wet, Dry…</a:t>
            </a:r>
          </a:p>
          <a:p>
            <a:pPr lvl="6"/>
            <a:r>
              <a:rPr lang="en-IE" sz="2000" dirty="0" smtClean="0"/>
              <a:t>Light Conditions – Dark and unlit, Dark with lighting…</a:t>
            </a:r>
          </a:p>
          <a:p>
            <a:pPr lvl="6"/>
            <a:r>
              <a:rPr lang="en-IE" sz="2000" dirty="0" smtClean="0"/>
              <a:t>Vehicle Manoeuvre at time of accident – U-turn, Slowing Down… </a:t>
            </a:r>
          </a:p>
          <a:p>
            <a:pPr lvl="6"/>
            <a:r>
              <a:rPr lang="en-IE" sz="2000" dirty="0" smtClean="0"/>
              <a:t>Age of Driver</a:t>
            </a:r>
          </a:p>
          <a:p>
            <a:pPr lvl="6"/>
            <a:r>
              <a:rPr lang="en-IE" sz="2000" dirty="0" smtClean="0"/>
              <a:t>Age of Vehicle</a:t>
            </a:r>
          </a:p>
          <a:p>
            <a:pPr lvl="6"/>
            <a:r>
              <a:rPr lang="en-IE" sz="2000" dirty="0" smtClean="0"/>
              <a:t>Speed Limit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891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1" y="604276"/>
            <a:ext cx="8596532" cy="1325563"/>
          </a:xfrm>
        </p:spPr>
        <p:txBody>
          <a:bodyPr/>
          <a:lstStyle/>
          <a:p>
            <a:r>
              <a:rPr lang="en-IE" sz="4800" dirty="0" smtClean="0">
                <a:solidFill>
                  <a:schemeClr val="bg2">
                    <a:lumMod val="10000"/>
                  </a:schemeClr>
                </a:solidFill>
              </a:rPr>
              <a:t>Proposed Approach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25409"/>
              </p:ext>
            </p:extLst>
          </p:nvPr>
        </p:nvGraphicFramePr>
        <p:xfrm>
          <a:off x="-3042589" y="210697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4695223" y="2648222"/>
            <a:ext cx="698811" cy="28591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1440" y="3368248"/>
            <a:ext cx="4774809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</a:t>
            </a: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Selection</a:t>
            </a:r>
          </a:p>
          <a:p>
            <a:pPr lvl="1"/>
            <a:r>
              <a:rPr lang="en-IE" b="1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</a:t>
            </a:r>
          </a:p>
          <a:p>
            <a:pPr lvl="1"/>
            <a:r>
              <a:rPr lang="en-IE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Validation</a:t>
            </a:r>
          </a:p>
          <a:p>
            <a:endParaRPr lang="en-I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9703913" y="2334436"/>
            <a:ext cx="2039815" cy="1806732"/>
          </a:xfrm>
          <a:prstGeom prst="callout2">
            <a:avLst>
              <a:gd name="adj1" fmla="val 19194"/>
              <a:gd name="adj2" fmla="val -1255"/>
              <a:gd name="adj3" fmla="val 18750"/>
              <a:gd name="adj4" fmla="val -16667"/>
              <a:gd name="adj5" fmla="val 111277"/>
              <a:gd name="adj6" fmla="val -451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71667" y="2267130"/>
            <a:ext cx="2800883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E" sz="1600" u="sng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Modelling Techniques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E" sz="1600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E" sz="1600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E" sz="1600" dirty="0" smtClean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89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Understanding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" y="2740831"/>
            <a:ext cx="4330921" cy="322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78" y="2909781"/>
            <a:ext cx="3888673" cy="30775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1175" y="2216754"/>
            <a:ext cx="424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2">
                    <a:lumMod val="10000"/>
                  </a:schemeClr>
                </a:solidFill>
              </a:rPr>
              <a:t>Frequency Chart</a:t>
            </a:r>
            <a:endParaRPr lang="en-IE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3918" y="2216754"/>
            <a:ext cx="285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2">
                    <a:lumMod val="10000"/>
                  </a:schemeClr>
                </a:solidFill>
              </a:rPr>
              <a:t>100 % Stacked Bar Chart</a:t>
            </a:r>
            <a:endParaRPr lang="en-IE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484" y="2740831"/>
            <a:ext cx="4241516" cy="28802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12812" y="2216754"/>
            <a:ext cx="134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chemeClr val="bg2">
                    <a:lumMod val="10000"/>
                  </a:schemeClr>
                </a:solidFill>
              </a:rPr>
              <a:t>Box Plots</a:t>
            </a:r>
            <a:endParaRPr lang="en-IE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57878" y="1856935"/>
            <a:ext cx="0" cy="4670474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90279" y="1856934"/>
            <a:ext cx="0" cy="436098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Modelling Approach</a:t>
            </a:r>
            <a:endParaRPr lang="en-I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6658540"/>
              </p:ext>
            </p:extLst>
          </p:nvPr>
        </p:nvGraphicFramePr>
        <p:xfrm>
          <a:off x="2447125" y="1810412"/>
          <a:ext cx="80772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 result for scikit-lear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53" y="3594635"/>
            <a:ext cx="1363522" cy="13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pyth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9" y="2867128"/>
            <a:ext cx="2753130" cy="11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4135" y="1824060"/>
            <a:ext cx="1699840" cy="849920"/>
            <a:chOff x="6377359" y="61738"/>
            <a:chExt cx="1699840" cy="849920"/>
          </a:xfrm>
        </p:grpSpPr>
        <p:sp>
          <p:nvSpPr>
            <p:cNvPr id="9" name="Rounded Rectangle 8"/>
            <p:cNvSpPr/>
            <p:nvPr/>
          </p:nvSpPr>
          <p:spPr>
            <a:xfrm>
              <a:off x="6377359" y="61738"/>
              <a:ext cx="1699840" cy="8499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402252" y="86631"/>
              <a:ext cx="1650054" cy="800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33020" rIns="49530" bIns="3302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2600" kern="1200" dirty="0" smtClean="0"/>
                <a:t>Software Used</a:t>
              </a:r>
              <a:endParaRPr lang="en-IE" sz="2600" kern="1200" dirty="0"/>
            </a:p>
          </p:txBody>
        </p:sp>
      </p:grpSp>
      <p:pic>
        <p:nvPicPr>
          <p:cNvPr id="3074" name="Picture 2" descr="Image result for exce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3" y="4997755"/>
            <a:ext cx="1580444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traight Connector 3"/>
          <p:cNvSpPr/>
          <p:nvPr/>
        </p:nvSpPr>
        <p:spPr>
          <a:xfrm>
            <a:off x="-2147483648" y="-2147470000"/>
            <a:ext cx="2147483647" cy="2147483647"/>
          </a:xfrm>
          <a:custGeom>
            <a:avLst/>
            <a:gdLst>
              <a:gd name="connsiteX0" fmla="*/ 712 w 120332150"/>
              <a:gd name="connsiteY0" fmla="*/ 0 h 7398640"/>
              <a:gd name="connsiteX1" fmla="*/ 0 w 120332150"/>
              <a:gd name="connsiteY1" fmla="*/ 2147477253 h 7398640"/>
              <a:gd name="connsiteX2" fmla="*/ 1784630000 w 120332150"/>
              <a:gd name="connsiteY2" fmla="*/ 2147477253 h 7398640"/>
              <a:gd name="connsiteX0" fmla="*/ 120332862 w 240664300"/>
              <a:gd name="connsiteY0" fmla="*/ 7405034 h 14810068"/>
              <a:gd name="connsiteX1" fmla="*/ 120332488 w 240664300"/>
              <a:gd name="connsiteY1" fmla="*/ 7410117 h 14810068"/>
              <a:gd name="connsiteX2" fmla="*/ 120332150 w 240664300"/>
              <a:gd name="connsiteY2" fmla="*/ 2147483647 h 14810068"/>
              <a:gd name="connsiteX3" fmla="*/ 1904962150 w 240664300"/>
              <a:gd name="connsiteY3" fmla="*/ 2147483647 h 1481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64300" h="14810068">
                <a:moveTo>
                  <a:pt x="120332862" y="7405034"/>
                </a:moveTo>
                <a:cubicBezTo>
                  <a:pt x="120332918" y="7406443"/>
                  <a:pt x="120332725" y="-350502758"/>
                  <a:pt x="120332488" y="7410117"/>
                </a:cubicBezTo>
                <a:cubicBezTo>
                  <a:pt x="120332251" y="365322992"/>
                  <a:pt x="-208355710" y="1826194427"/>
                  <a:pt x="120332150" y="2147483647"/>
                </a:cubicBezTo>
                <a:lnTo>
                  <a:pt x="1904962150" y="214748364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838327" y="2673979"/>
            <a:ext cx="178464" cy="644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9238"/>
                </a:lnTo>
                <a:lnTo>
                  <a:pt x="178463" y="6692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4"/>
          <p:cNvSpPr/>
          <p:nvPr/>
        </p:nvSpPr>
        <p:spPr>
          <a:xfrm>
            <a:off x="838326" y="2673980"/>
            <a:ext cx="178465" cy="17597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84635"/>
                </a:lnTo>
                <a:lnTo>
                  <a:pt x="178463" y="178463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4"/>
          <p:cNvSpPr/>
          <p:nvPr/>
        </p:nvSpPr>
        <p:spPr>
          <a:xfrm>
            <a:off x="838326" y="3768397"/>
            <a:ext cx="178463" cy="721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84635"/>
                </a:lnTo>
                <a:lnTo>
                  <a:pt x="178463" y="178463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564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2">
                    <a:lumMod val="10000"/>
                  </a:schemeClr>
                </a:solidFill>
              </a:rPr>
              <a:t>Final Models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437" y="1957710"/>
            <a:ext cx="38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u="sng" dirty="0" smtClean="0">
                <a:solidFill>
                  <a:schemeClr val="bg2">
                    <a:lumMod val="10000"/>
                  </a:schemeClr>
                </a:solidFill>
              </a:rPr>
              <a:t>Model 1: Logistic Regression</a:t>
            </a:r>
            <a:endParaRPr lang="en-IE" sz="16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0720" y="1957710"/>
            <a:ext cx="307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u="sng" dirty="0" smtClean="0">
                <a:solidFill>
                  <a:schemeClr val="bg2">
                    <a:lumMod val="10000"/>
                  </a:schemeClr>
                </a:solidFill>
              </a:rPr>
              <a:t>Model 2: Decision Tree</a:t>
            </a:r>
            <a:endParaRPr lang="en-IE" sz="24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9920" y="1957710"/>
            <a:ext cx="194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u="sng" dirty="0" smtClean="0">
                <a:solidFill>
                  <a:schemeClr val="bg2">
                    <a:lumMod val="10000"/>
                  </a:schemeClr>
                </a:solidFill>
              </a:rPr>
              <a:t>Model 3: SVM</a:t>
            </a:r>
            <a:endParaRPr lang="en-IE" sz="16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96702" y="1844235"/>
            <a:ext cx="18256" cy="448036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59794" y="1844235"/>
            <a:ext cx="578" cy="4213665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426" y="2538049"/>
            <a:ext cx="3909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42/45 </a:t>
            </a:r>
            <a:r>
              <a:rPr lang="en-IE" dirty="0" smtClean="0"/>
              <a:t>variables were inputs in the final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Final model input </a:t>
            </a:r>
            <a:r>
              <a:rPr lang="en-IE" dirty="0"/>
              <a:t>v</a:t>
            </a:r>
            <a:r>
              <a:rPr lang="en-IE" dirty="0" smtClean="0"/>
              <a:t>ariables </a:t>
            </a:r>
            <a:r>
              <a:rPr lang="en-IE" dirty="0"/>
              <a:t>i</a:t>
            </a:r>
            <a:r>
              <a:rPr lang="en-IE" dirty="0" smtClean="0"/>
              <a:t>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VM_Reversing_ind</a:t>
            </a:r>
            <a:r>
              <a:rPr lang="en-IE" dirty="0" smtClean="0"/>
              <a:t> (where the vehicle was reversing at time of accident)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Veh_Motorcylce_ind</a:t>
            </a:r>
            <a:r>
              <a:rPr lang="en-IE" dirty="0"/>
              <a:t> </a:t>
            </a:r>
            <a:r>
              <a:rPr lang="en-IE" dirty="0" smtClean="0"/>
              <a:t>(where the vehicle type was a Motorcycle)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Jackknifed_ind</a:t>
            </a:r>
            <a:r>
              <a:rPr lang="en-IE" dirty="0" smtClean="0"/>
              <a:t> (where the vehicle was </a:t>
            </a:r>
            <a:r>
              <a:rPr lang="en-IE" dirty="0" err="1" smtClean="0"/>
              <a:t>jackknifed</a:t>
            </a:r>
            <a:r>
              <a:rPr lang="en-I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Overturned_ind</a:t>
            </a:r>
            <a:r>
              <a:rPr lang="en-IE" dirty="0" smtClean="0"/>
              <a:t> (where the vehicle was overturned)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4540803" y="2538049"/>
            <a:ext cx="3693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39/45</a:t>
            </a:r>
            <a:r>
              <a:rPr lang="en-IE" dirty="0" smtClean="0"/>
              <a:t> variables </a:t>
            </a:r>
            <a:r>
              <a:rPr lang="en-IE" dirty="0"/>
              <a:t>were inputs in the final </a:t>
            </a:r>
            <a:r>
              <a:rPr lang="en-IE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Criterion</a:t>
            </a:r>
            <a:r>
              <a:rPr lang="en-IE" dirty="0" smtClean="0"/>
              <a:t> was set to ‘</a:t>
            </a:r>
            <a:r>
              <a:rPr lang="en-IE" b="1" dirty="0" smtClean="0"/>
              <a:t>entropy</a:t>
            </a:r>
            <a:r>
              <a:rPr lang="en-IE" dirty="0" smtClean="0"/>
              <a:t>’ rather than the default ‘</a:t>
            </a:r>
            <a:r>
              <a:rPr lang="en-IE" dirty="0" err="1"/>
              <a:t>g</a:t>
            </a:r>
            <a:r>
              <a:rPr lang="en-IE" dirty="0" err="1" smtClean="0"/>
              <a:t>ini</a:t>
            </a:r>
            <a:r>
              <a:rPr lang="en-IE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The </a:t>
            </a:r>
            <a:r>
              <a:rPr lang="en-IE" b="1" dirty="0" smtClean="0"/>
              <a:t>maximum depth</a:t>
            </a:r>
            <a:r>
              <a:rPr lang="en-IE" dirty="0" smtClean="0"/>
              <a:t> was set to </a:t>
            </a:r>
            <a:r>
              <a:rPr lang="en-IE" b="1" dirty="0" smtClean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Final model input variables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Male_ind</a:t>
            </a:r>
            <a:r>
              <a:rPr lang="en-IE" dirty="0" smtClean="0"/>
              <a:t> (driver was male)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Urban_ind</a:t>
            </a:r>
            <a:r>
              <a:rPr lang="en-IE" dirty="0" smtClean="0"/>
              <a:t> (accident occurred in urban area)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8486217" y="2555378"/>
            <a:ext cx="369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14/45</a:t>
            </a:r>
            <a:r>
              <a:rPr lang="en-IE" dirty="0" smtClean="0"/>
              <a:t> variables </a:t>
            </a:r>
            <a:r>
              <a:rPr lang="en-IE" dirty="0"/>
              <a:t>were inputs in the final </a:t>
            </a:r>
            <a:r>
              <a:rPr lang="en-IE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Loss</a:t>
            </a:r>
            <a:r>
              <a:rPr lang="en-IE" dirty="0" smtClean="0"/>
              <a:t> was set to ‘</a:t>
            </a:r>
            <a:r>
              <a:rPr lang="en-IE" b="1" dirty="0" smtClean="0"/>
              <a:t>hinge</a:t>
            </a:r>
            <a:r>
              <a:rPr lang="en-IE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/>
              <a:t>Kernel</a:t>
            </a:r>
            <a:r>
              <a:rPr lang="en-IE" dirty="0" smtClean="0"/>
              <a:t> was set to ‘</a:t>
            </a:r>
            <a:r>
              <a:rPr lang="en-IE" b="1" dirty="0" smtClean="0"/>
              <a:t>linear</a:t>
            </a:r>
            <a:r>
              <a:rPr lang="en-IE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The </a:t>
            </a:r>
            <a:r>
              <a:rPr lang="en-IE" b="1" dirty="0" smtClean="0"/>
              <a:t>maximum iterations </a:t>
            </a:r>
            <a:r>
              <a:rPr lang="en-IE" dirty="0" smtClean="0"/>
              <a:t>was set to </a:t>
            </a:r>
            <a:r>
              <a:rPr lang="en-IE" b="1" dirty="0" smtClean="0"/>
              <a:t>5000</a:t>
            </a:r>
            <a:r>
              <a:rPr lang="en-I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Final model input variables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VM_U_Turn_ind</a:t>
            </a:r>
            <a:r>
              <a:rPr lang="en-IE" b="1" dirty="0" smtClean="0"/>
              <a:t> </a:t>
            </a:r>
            <a:r>
              <a:rPr lang="en-IE" dirty="0" smtClean="0"/>
              <a:t>(vehicle was making a U-Turn)</a:t>
            </a: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b="1" dirty="0" err="1" smtClean="0"/>
              <a:t>POI_Back_ind</a:t>
            </a:r>
            <a:r>
              <a:rPr lang="en-IE" b="1" dirty="0" smtClean="0"/>
              <a:t> </a:t>
            </a:r>
            <a:r>
              <a:rPr lang="en-IE" dirty="0" smtClean="0"/>
              <a:t>(the point of impact was the backside)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92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2">
                    <a:lumMod val="10000"/>
                  </a:schemeClr>
                </a:solidFill>
              </a:rPr>
              <a:t>Evaluation</a:t>
            </a:r>
            <a:endParaRPr lang="en-IE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" y="1808870"/>
            <a:ext cx="65532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69" y="5379571"/>
            <a:ext cx="3962400" cy="7905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1917234"/>
            <a:ext cx="3705225" cy="38576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495300" y="1808870"/>
            <a:ext cx="6712046" cy="335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9537699" y="5254392"/>
            <a:ext cx="369887" cy="125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9537698" y="3961046"/>
            <a:ext cx="369887" cy="125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9537698" y="2678346"/>
            <a:ext cx="369887" cy="125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993898" y="5379571"/>
            <a:ext cx="3022602" cy="144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 21"/>
          <p:cNvSpPr/>
          <p:nvPr/>
        </p:nvSpPr>
        <p:spPr>
          <a:xfrm>
            <a:off x="1993898" y="5524500"/>
            <a:ext cx="3022602" cy="288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34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8" grpId="0" animBg="1"/>
      <p:bldP spid="19" grpId="0" animBg="1"/>
      <p:bldP spid="21" grpId="0" animBg="1"/>
      <p:bldP spid="21" grpId="1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572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Machine Learning Project:  Identifying Fraudulent Car Insurance Claims Using UK Accident Data</vt:lpstr>
      <vt:lpstr>Link to Video Presentation</vt:lpstr>
      <vt:lpstr>Problem Definition</vt:lpstr>
      <vt:lpstr>Data Set</vt:lpstr>
      <vt:lpstr>Proposed Approach</vt:lpstr>
      <vt:lpstr>Data Understanding</vt:lpstr>
      <vt:lpstr>Modelling Approach</vt:lpstr>
      <vt:lpstr>Final Models</vt:lpstr>
      <vt:lpstr>Evaluation</vt:lpstr>
      <vt:lpstr>In Summary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Mc Manus</dc:creator>
  <cp:lastModifiedBy>Niall Mc Manus</cp:lastModifiedBy>
  <cp:revision>64</cp:revision>
  <dcterms:created xsi:type="dcterms:W3CDTF">2016-11-28T21:19:56Z</dcterms:created>
  <dcterms:modified xsi:type="dcterms:W3CDTF">2017-04-23T13:59:37Z</dcterms:modified>
</cp:coreProperties>
</file>