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9" r:id="rId4"/>
    <p:sldId id="267" r:id="rId5"/>
    <p:sldId id="257" r:id="rId6"/>
    <p:sldId id="258" r:id="rId7"/>
    <p:sldId id="260" r:id="rId8"/>
    <p:sldId id="261" r:id="rId9"/>
    <p:sldId id="264" r:id="rId10"/>
    <p:sldId id="270" r:id="rId11"/>
    <p:sldId id="265" r:id="rId12"/>
    <p:sldId id="273" r:id="rId13"/>
    <p:sldId id="262" r:id="rId14"/>
    <p:sldId id="263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6126A-9F77-F44F-BC76-D504DBAF0165}" v="13" dt="2025-02-20T08:05:10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>
      <p:cViewPr>
        <p:scale>
          <a:sx n="118" d="100"/>
          <a:sy n="118" d="100"/>
        </p:scale>
        <p:origin x="3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all Moclair" userId="c7fdc464-997e-4db2-a758-e085e6aa7406" providerId="ADAL" clId="{D796126A-9F77-F44F-BC76-D504DBAF0165}"/>
    <pc:docChg chg="undo custSel addSld delSld modSld sldOrd">
      <pc:chgData name="Niall Moclair" userId="c7fdc464-997e-4db2-a758-e085e6aa7406" providerId="ADAL" clId="{D796126A-9F77-F44F-BC76-D504DBAF0165}" dt="2025-02-20T08:05:10.188" v="79"/>
      <pc:docMkLst>
        <pc:docMk/>
      </pc:docMkLst>
      <pc:sldChg chg="modSp mod">
        <pc:chgData name="Niall Moclair" userId="c7fdc464-997e-4db2-a758-e085e6aa7406" providerId="ADAL" clId="{D796126A-9F77-F44F-BC76-D504DBAF0165}" dt="2025-02-18T15:56:00.064" v="16" actId="20577"/>
        <pc:sldMkLst>
          <pc:docMk/>
          <pc:sldMk cId="1963434034" sldId="256"/>
        </pc:sldMkLst>
        <pc:spChg chg="mod">
          <ac:chgData name="Niall Moclair" userId="c7fdc464-997e-4db2-a758-e085e6aa7406" providerId="ADAL" clId="{D796126A-9F77-F44F-BC76-D504DBAF0165}" dt="2025-02-18T15:56:00.064" v="16" actId="20577"/>
          <ac:spMkLst>
            <pc:docMk/>
            <pc:sldMk cId="1963434034" sldId="256"/>
            <ac:spMk id="3" creationId="{A87FC70C-728C-221B-AAA8-8D17B7F4E55E}"/>
          </ac:spMkLst>
        </pc:spChg>
      </pc:sldChg>
      <pc:sldChg chg="addSp delSp modSp mod ord">
        <pc:chgData name="Niall Moclair" userId="c7fdc464-997e-4db2-a758-e085e6aa7406" providerId="ADAL" clId="{D796126A-9F77-F44F-BC76-D504DBAF0165}" dt="2025-02-18T16:58:53.455" v="73" actId="20578"/>
        <pc:sldMkLst>
          <pc:docMk/>
          <pc:sldMk cId="1385679540" sldId="259"/>
        </pc:sldMkLst>
        <pc:spChg chg="add">
          <ac:chgData name="Niall Moclair" userId="c7fdc464-997e-4db2-a758-e085e6aa7406" providerId="ADAL" clId="{D796126A-9F77-F44F-BC76-D504DBAF0165}" dt="2025-02-18T16:43:55.227" v="55" actId="26606"/>
          <ac:spMkLst>
            <pc:docMk/>
            <pc:sldMk cId="1385679540" sldId="259"/>
            <ac:spMk id="21" creationId="{A9F529C3-C941-49FD-8C67-82F134F64BDB}"/>
          </ac:spMkLst>
        </pc:spChg>
        <pc:spChg chg="add">
          <ac:chgData name="Niall Moclair" userId="c7fdc464-997e-4db2-a758-e085e6aa7406" providerId="ADAL" clId="{D796126A-9F77-F44F-BC76-D504DBAF0165}" dt="2025-02-18T16:43:55.227" v="55" actId="26606"/>
          <ac:spMkLst>
            <pc:docMk/>
            <pc:sldMk cId="1385679540" sldId="259"/>
            <ac:spMk id="23" creationId="{20586029-32A0-47E5-9AEC-AE3ABA6B94D0}"/>
          </ac:spMkLst>
        </pc:spChg>
        <pc:picChg chg="add mod">
          <ac:chgData name="Niall Moclair" userId="c7fdc464-997e-4db2-a758-e085e6aa7406" providerId="ADAL" clId="{D796126A-9F77-F44F-BC76-D504DBAF0165}" dt="2025-02-18T16:43:55.227" v="55" actId="26606"/>
          <ac:picMkLst>
            <pc:docMk/>
            <pc:sldMk cId="1385679540" sldId="259"/>
            <ac:picMk id="2" creationId="{3F168EC3-C331-B4D8-23DF-C9943144E207}"/>
          </ac:picMkLst>
        </pc:picChg>
        <pc:cxnChg chg="add">
          <ac:chgData name="Niall Moclair" userId="c7fdc464-997e-4db2-a758-e085e6aa7406" providerId="ADAL" clId="{D796126A-9F77-F44F-BC76-D504DBAF0165}" dt="2025-02-18T16:43:55.227" v="55" actId="26606"/>
          <ac:cxnSpMkLst>
            <pc:docMk/>
            <pc:sldMk cId="1385679540" sldId="259"/>
            <ac:cxnSpMk id="25" creationId="{8C730EAB-A532-4295-A302-FB4B90DB9F5E}"/>
          </ac:cxnSpMkLst>
        </pc:cxnChg>
      </pc:sldChg>
      <pc:sldChg chg="ord">
        <pc:chgData name="Niall Moclair" userId="c7fdc464-997e-4db2-a758-e085e6aa7406" providerId="ADAL" clId="{D796126A-9F77-F44F-BC76-D504DBAF0165}" dt="2025-02-18T16:35:34.545" v="44" actId="20578"/>
        <pc:sldMkLst>
          <pc:docMk/>
          <pc:sldMk cId="3934361363" sldId="262"/>
        </pc:sldMkLst>
      </pc:sldChg>
      <pc:sldChg chg="ord">
        <pc:chgData name="Niall Moclair" userId="c7fdc464-997e-4db2-a758-e085e6aa7406" providerId="ADAL" clId="{D796126A-9F77-F44F-BC76-D504DBAF0165}" dt="2025-02-18T16:36:30.983" v="46" actId="20578"/>
        <pc:sldMkLst>
          <pc:docMk/>
          <pc:sldMk cId="316651584" sldId="263"/>
        </pc:sldMkLst>
      </pc:sldChg>
      <pc:sldChg chg="addSp delSp modSp new mod setBg">
        <pc:chgData name="Niall Moclair" userId="c7fdc464-997e-4db2-a758-e085e6aa7406" providerId="ADAL" clId="{D796126A-9F77-F44F-BC76-D504DBAF0165}" dt="2025-02-18T16:33:09.818" v="28" actId="26606"/>
        <pc:sldMkLst>
          <pc:docMk/>
          <pc:sldMk cId="4199230210" sldId="264"/>
        </pc:sldMkLst>
        <pc:spChg chg="add">
          <ac:chgData name="Niall Moclair" userId="c7fdc464-997e-4db2-a758-e085e6aa7406" providerId="ADAL" clId="{D796126A-9F77-F44F-BC76-D504DBAF0165}" dt="2025-02-18T16:33:09.818" v="28" actId="26606"/>
          <ac:spMkLst>
            <pc:docMk/>
            <pc:sldMk cId="4199230210" sldId="264"/>
            <ac:spMk id="10" creationId="{A9F529C3-C941-49FD-8C67-82F134F64BDB}"/>
          </ac:spMkLst>
        </pc:spChg>
        <pc:spChg chg="add">
          <ac:chgData name="Niall Moclair" userId="c7fdc464-997e-4db2-a758-e085e6aa7406" providerId="ADAL" clId="{D796126A-9F77-F44F-BC76-D504DBAF0165}" dt="2025-02-18T16:33:09.818" v="28" actId="26606"/>
          <ac:spMkLst>
            <pc:docMk/>
            <pc:sldMk cId="4199230210" sldId="264"/>
            <ac:spMk id="12" creationId="{20586029-32A0-47E5-9AEC-AE3ABA6B94D0}"/>
          </ac:spMkLst>
        </pc:spChg>
        <pc:picChg chg="add mod ord">
          <ac:chgData name="Niall Moclair" userId="c7fdc464-997e-4db2-a758-e085e6aa7406" providerId="ADAL" clId="{D796126A-9F77-F44F-BC76-D504DBAF0165}" dt="2025-02-18T16:33:09.818" v="28" actId="26606"/>
          <ac:picMkLst>
            <pc:docMk/>
            <pc:sldMk cId="4199230210" sldId="264"/>
            <ac:picMk id="4" creationId="{D19CAB3E-16B4-BABB-71ED-9D5CDA83B334}"/>
          </ac:picMkLst>
        </pc:picChg>
        <pc:picChg chg="add mod">
          <ac:chgData name="Niall Moclair" userId="c7fdc464-997e-4db2-a758-e085e6aa7406" providerId="ADAL" clId="{D796126A-9F77-F44F-BC76-D504DBAF0165}" dt="2025-02-18T16:33:09.818" v="28" actId="26606"/>
          <ac:picMkLst>
            <pc:docMk/>
            <pc:sldMk cId="4199230210" sldId="264"/>
            <ac:picMk id="5" creationId="{4CEB4AEF-4F6A-A7E4-3C90-5586F6DA69A4}"/>
          </ac:picMkLst>
        </pc:picChg>
        <pc:cxnChg chg="add">
          <ac:chgData name="Niall Moclair" userId="c7fdc464-997e-4db2-a758-e085e6aa7406" providerId="ADAL" clId="{D796126A-9F77-F44F-BC76-D504DBAF0165}" dt="2025-02-18T16:33:09.818" v="28" actId="26606"/>
          <ac:cxnSpMkLst>
            <pc:docMk/>
            <pc:sldMk cId="4199230210" sldId="264"/>
            <ac:cxnSpMk id="14" creationId="{8C730EAB-A532-4295-A302-FB4B90DB9F5E}"/>
          </ac:cxnSpMkLst>
        </pc:cxnChg>
      </pc:sldChg>
      <pc:sldChg chg="addSp delSp modSp new mod setBg">
        <pc:chgData name="Niall Moclair" userId="c7fdc464-997e-4db2-a758-e085e6aa7406" providerId="ADAL" clId="{D796126A-9F77-F44F-BC76-D504DBAF0165}" dt="2025-02-18T16:33:48.428" v="30" actId="26606"/>
        <pc:sldMkLst>
          <pc:docMk/>
          <pc:sldMk cId="3667246993" sldId="265"/>
        </pc:sldMkLst>
        <pc:picChg chg="add mod">
          <ac:chgData name="Niall Moclair" userId="c7fdc464-997e-4db2-a758-e085e6aa7406" providerId="ADAL" clId="{D796126A-9F77-F44F-BC76-D504DBAF0165}" dt="2025-02-18T16:33:48.428" v="30" actId="26606"/>
          <ac:picMkLst>
            <pc:docMk/>
            <pc:sldMk cId="3667246993" sldId="265"/>
            <ac:picMk id="4" creationId="{084A7DB0-502F-6673-BCC0-D3F182B34E8B}"/>
          </ac:picMkLst>
        </pc:picChg>
      </pc:sldChg>
      <pc:sldChg chg="addSp delSp modSp new del mod setBg">
        <pc:chgData name="Niall Moclair" userId="c7fdc464-997e-4db2-a758-e085e6aa7406" providerId="ADAL" clId="{D796126A-9F77-F44F-BC76-D504DBAF0165}" dt="2025-02-18T16:34:53.871" v="37" actId="2696"/>
        <pc:sldMkLst>
          <pc:docMk/>
          <pc:sldMk cId="2283526605" sldId="266"/>
        </pc:sldMkLst>
      </pc:sldChg>
      <pc:sldChg chg="addSp delSp modSp new mod setBg">
        <pc:chgData name="Niall Moclair" userId="c7fdc464-997e-4db2-a758-e085e6aa7406" providerId="ADAL" clId="{D796126A-9F77-F44F-BC76-D504DBAF0165}" dt="2025-02-18T16:35:13.018" v="42" actId="14100"/>
        <pc:sldMkLst>
          <pc:docMk/>
          <pc:sldMk cId="3711334931" sldId="266"/>
        </pc:sldMkLst>
        <pc:spChg chg="add">
          <ac:chgData name="Niall Moclair" userId="c7fdc464-997e-4db2-a758-e085e6aa7406" providerId="ADAL" clId="{D796126A-9F77-F44F-BC76-D504DBAF0165}" dt="2025-02-18T16:35:07.990" v="40" actId="26606"/>
          <ac:spMkLst>
            <pc:docMk/>
            <pc:sldMk cId="3711334931" sldId="266"/>
            <ac:spMk id="9" creationId="{01D0AF59-99C3-4251-AB9A-C966C6AD4400}"/>
          </ac:spMkLst>
        </pc:spChg>
        <pc:spChg chg="add">
          <ac:chgData name="Niall Moclair" userId="c7fdc464-997e-4db2-a758-e085e6aa7406" providerId="ADAL" clId="{D796126A-9F77-F44F-BC76-D504DBAF0165}" dt="2025-02-18T16:35:07.990" v="40" actId="26606"/>
          <ac:spMkLst>
            <pc:docMk/>
            <pc:sldMk cId="3711334931" sldId="266"/>
            <ac:spMk id="11" creationId="{1855405F-37A2-4869-9154-F8BE3BECE6C3}"/>
          </ac:spMkLst>
        </pc:spChg>
        <pc:picChg chg="add mod">
          <ac:chgData name="Niall Moclair" userId="c7fdc464-997e-4db2-a758-e085e6aa7406" providerId="ADAL" clId="{D796126A-9F77-F44F-BC76-D504DBAF0165}" dt="2025-02-18T16:35:13.018" v="42" actId="14100"/>
          <ac:picMkLst>
            <pc:docMk/>
            <pc:sldMk cId="3711334931" sldId="266"/>
            <ac:picMk id="4" creationId="{BCAEF8AC-C391-5CC2-B354-341A396B23F4}"/>
          </ac:picMkLst>
        </pc:picChg>
      </pc:sldChg>
      <pc:sldChg chg="addSp delSp modSp new mod ord setBg">
        <pc:chgData name="Niall Moclair" userId="c7fdc464-997e-4db2-a758-e085e6aa7406" providerId="ADAL" clId="{D796126A-9F77-F44F-BC76-D504DBAF0165}" dt="2025-02-18T17:02:38.522" v="77" actId="20578"/>
        <pc:sldMkLst>
          <pc:docMk/>
          <pc:sldMk cId="3797767707" sldId="267"/>
        </pc:sldMkLst>
        <pc:picChg chg="add mod">
          <ac:chgData name="Niall Moclair" userId="c7fdc464-997e-4db2-a758-e085e6aa7406" providerId="ADAL" clId="{D796126A-9F77-F44F-BC76-D504DBAF0165}" dt="2025-02-18T16:37:01.548" v="48" actId="26606"/>
          <ac:picMkLst>
            <pc:docMk/>
            <pc:sldMk cId="3797767707" sldId="267"/>
            <ac:picMk id="4" creationId="{E6CF2CEE-AF6E-0B82-654E-997B0177D97C}"/>
          </ac:picMkLst>
        </pc:picChg>
      </pc:sldChg>
      <pc:sldChg chg="addSp delSp modSp new mod ord setBg">
        <pc:chgData name="Niall Moclair" userId="c7fdc464-997e-4db2-a758-e085e6aa7406" providerId="ADAL" clId="{D796126A-9F77-F44F-BC76-D504DBAF0165}" dt="2025-02-18T16:57:37.297" v="70" actId="20578"/>
        <pc:sldMkLst>
          <pc:docMk/>
          <pc:sldMk cId="932408747" sldId="268"/>
        </pc:sldMkLst>
        <pc:spChg chg="add">
          <ac:chgData name="Niall Moclair" userId="c7fdc464-997e-4db2-a758-e085e6aa7406" providerId="ADAL" clId="{D796126A-9F77-F44F-BC76-D504DBAF0165}" dt="2025-02-18T16:52:29.687" v="58" actId="26606"/>
          <ac:spMkLst>
            <pc:docMk/>
            <pc:sldMk cId="932408747" sldId="268"/>
            <ac:spMk id="9" creationId="{01D0AF59-99C3-4251-AB9A-C966C6AD4400}"/>
          </ac:spMkLst>
        </pc:spChg>
        <pc:spChg chg="add">
          <ac:chgData name="Niall Moclair" userId="c7fdc464-997e-4db2-a758-e085e6aa7406" providerId="ADAL" clId="{D796126A-9F77-F44F-BC76-D504DBAF0165}" dt="2025-02-18T16:52:29.687" v="58" actId="26606"/>
          <ac:spMkLst>
            <pc:docMk/>
            <pc:sldMk cId="932408747" sldId="268"/>
            <ac:spMk id="11" creationId="{1855405F-37A2-4869-9154-F8BE3BECE6C3}"/>
          </ac:spMkLst>
        </pc:spChg>
        <pc:picChg chg="add mod">
          <ac:chgData name="Niall Moclair" userId="c7fdc464-997e-4db2-a758-e085e6aa7406" providerId="ADAL" clId="{D796126A-9F77-F44F-BC76-D504DBAF0165}" dt="2025-02-18T16:52:29.687" v="58" actId="26606"/>
          <ac:picMkLst>
            <pc:docMk/>
            <pc:sldMk cId="932408747" sldId="268"/>
            <ac:picMk id="4" creationId="{4E625985-AD18-A231-E0B3-96FFC94FDA69}"/>
          </ac:picMkLst>
        </pc:picChg>
      </pc:sldChg>
      <pc:sldChg chg="delSp new del mod">
        <pc:chgData name="Niall Moclair" userId="c7fdc464-997e-4db2-a758-e085e6aa7406" providerId="ADAL" clId="{D796126A-9F77-F44F-BC76-D504DBAF0165}" dt="2025-02-18T16:41:27.502" v="52" actId="2696"/>
        <pc:sldMkLst>
          <pc:docMk/>
          <pc:sldMk cId="2202288050" sldId="268"/>
        </pc:sldMkLst>
      </pc:sldChg>
      <pc:sldChg chg="addSp delSp modSp new mod setBg">
        <pc:chgData name="Niall Moclair" userId="c7fdc464-997e-4db2-a758-e085e6aa7406" providerId="ADAL" clId="{D796126A-9F77-F44F-BC76-D504DBAF0165}" dt="2025-02-18T16:53:47.853" v="61" actId="26606"/>
        <pc:sldMkLst>
          <pc:docMk/>
          <pc:sldMk cId="2440339872" sldId="269"/>
        </pc:sldMkLst>
        <pc:spChg chg="add">
          <ac:chgData name="Niall Moclair" userId="c7fdc464-997e-4db2-a758-e085e6aa7406" providerId="ADAL" clId="{D796126A-9F77-F44F-BC76-D504DBAF0165}" dt="2025-02-18T16:53:47.853" v="61" actId="26606"/>
          <ac:spMkLst>
            <pc:docMk/>
            <pc:sldMk cId="2440339872" sldId="269"/>
            <ac:spMk id="9" creationId="{01D0AF59-99C3-4251-AB9A-C966C6AD4400}"/>
          </ac:spMkLst>
        </pc:spChg>
        <pc:spChg chg="add">
          <ac:chgData name="Niall Moclair" userId="c7fdc464-997e-4db2-a758-e085e6aa7406" providerId="ADAL" clId="{D796126A-9F77-F44F-BC76-D504DBAF0165}" dt="2025-02-18T16:53:47.853" v="61" actId="26606"/>
          <ac:spMkLst>
            <pc:docMk/>
            <pc:sldMk cId="2440339872" sldId="269"/>
            <ac:spMk id="11" creationId="{1855405F-37A2-4869-9154-F8BE3BECE6C3}"/>
          </ac:spMkLst>
        </pc:spChg>
        <pc:picChg chg="add mod">
          <ac:chgData name="Niall Moclair" userId="c7fdc464-997e-4db2-a758-e085e6aa7406" providerId="ADAL" clId="{D796126A-9F77-F44F-BC76-D504DBAF0165}" dt="2025-02-18T16:53:47.853" v="61" actId="26606"/>
          <ac:picMkLst>
            <pc:docMk/>
            <pc:sldMk cId="2440339872" sldId="269"/>
            <ac:picMk id="4" creationId="{587061CF-CDC3-E383-921B-125D11F6F5BB}"/>
          </ac:picMkLst>
        </pc:picChg>
      </pc:sldChg>
      <pc:sldChg chg="addSp delSp modSp new mod setBg">
        <pc:chgData name="Niall Moclair" userId="c7fdc464-997e-4db2-a758-e085e6aa7406" providerId="ADAL" clId="{D796126A-9F77-F44F-BC76-D504DBAF0165}" dt="2025-02-18T16:55:34.735" v="67" actId="26606"/>
        <pc:sldMkLst>
          <pc:docMk/>
          <pc:sldMk cId="1094510312" sldId="270"/>
        </pc:sldMkLst>
        <pc:spChg chg="add">
          <ac:chgData name="Niall Moclair" userId="c7fdc464-997e-4db2-a758-e085e6aa7406" providerId="ADAL" clId="{D796126A-9F77-F44F-BC76-D504DBAF0165}" dt="2025-02-18T16:55:34.735" v="67" actId="26606"/>
          <ac:spMkLst>
            <pc:docMk/>
            <pc:sldMk cId="1094510312" sldId="270"/>
            <ac:spMk id="10" creationId="{A9F529C3-C941-49FD-8C67-82F134F64BDB}"/>
          </ac:spMkLst>
        </pc:spChg>
        <pc:spChg chg="add">
          <ac:chgData name="Niall Moclair" userId="c7fdc464-997e-4db2-a758-e085e6aa7406" providerId="ADAL" clId="{D796126A-9F77-F44F-BC76-D504DBAF0165}" dt="2025-02-18T16:55:34.735" v="67" actId="26606"/>
          <ac:spMkLst>
            <pc:docMk/>
            <pc:sldMk cId="1094510312" sldId="270"/>
            <ac:spMk id="12" creationId="{20586029-32A0-47E5-9AEC-AE3ABA6B94D0}"/>
          </ac:spMkLst>
        </pc:spChg>
        <pc:picChg chg="add mod">
          <ac:chgData name="Niall Moclair" userId="c7fdc464-997e-4db2-a758-e085e6aa7406" providerId="ADAL" clId="{D796126A-9F77-F44F-BC76-D504DBAF0165}" dt="2025-02-18T16:55:34.735" v="67" actId="26606"/>
          <ac:picMkLst>
            <pc:docMk/>
            <pc:sldMk cId="1094510312" sldId="270"/>
            <ac:picMk id="4" creationId="{693C3A5F-3FB7-BB45-BAB5-9FBE8CA6F1F2}"/>
          </ac:picMkLst>
        </pc:picChg>
        <pc:picChg chg="add mod">
          <ac:chgData name="Niall Moclair" userId="c7fdc464-997e-4db2-a758-e085e6aa7406" providerId="ADAL" clId="{D796126A-9F77-F44F-BC76-D504DBAF0165}" dt="2025-02-18T16:55:34.735" v="67" actId="26606"/>
          <ac:picMkLst>
            <pc:docMk/>
            <pc:sldMk cId="1094510312" sldId="270"/>
            <ac:picMk id="5" creationId="{740A45B9-9DCF-7B80-C61E-2088ECAC6F46}"/>
          </ac:picMkLst>
        </pc:picChg>
        <pc:cxnChg chg="add">
          <ac:chgData name="Niall Moclair" userId="c7fdc464-997e-4db2-a758-e085e6aa7406" providerId="ADAL" clId="{D796126A-9F77-F44F-BC76-D504DBAF0165}" dt="2025-02-18T16:55:34.735" v="67" actId="26606"/>
          <ac:cxnSpMkLst>
            <pc:docMk/>
            <pc:sldMk cId="1094510312" sldId="270"/>
            <ac:cxnSpMk id="14" creationId="{8C730EAB-A532-4295-A302-FB4B90DB9F5E}"/>
          </ac:cxnSpMkLst>
        </pc:cxnChg>
      </pc:sldChg>
      <pc:sldChg chg="delSp add setBg delDesignElem">
        <pc:chgData name="Niall Moclair" userId="c7fdc464-997e-4db2-a758-e085e6aa7406" providerId="ADAL" clId="{D796126A-9F77-F44F-BC76-D504DBAF0165}" dt="2025-02-20T08:05:10.188" v="79"/>
        <pc:sldMkLst>
          <pc:docMk/>
          <pc:sldMk cId="3121252793" sldId="273"/>
        </pc:sldMkLst>
        <pc:spChg chg="del">
          <ac:chgData name="Niall Moclair" userId="c7fdc464-997e-4db2-a758-e085e6aa7406" providerId="ADAL" clId="{D796126A-9F77-F44F-BC76-D504DBAF0165}" dt="2025-02-20T08:05:10.188" v="79"/>
          <ac:spMkLst>
            <pc:docMk/>
            <pc:sldMk cId="3121252793" sldId="273"/>
            <ac:spMk id="11" creationId="{799448F2-0E5B-42DA-B2D1-11A14E947BD4}"/>
          </ac:spMkLst>
        </pc:spChg>
        <pc:spChg chg="del">
          <ac:chgData name="Niall Moclair" userId="c7fdc464-997e-4db2-a758-e085e6aa7406" providerId="ADAL" clId="{D796126A-9F77-F44F-BC76-D504DBAF0165}" dt="2025-02-20T08:05:10.188" v="79"/>
          <ac:spMkLst>
            <pc:docMk/>
            <pc:sldMk cId="3121252793" sldId="273"/>
            <ac:spMk id="13" creationId="{4E8A7552-20E1-4F34-ADAB-C1DB6634D4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7C7F-DA02-B06E-188B-9A8158E96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1CADD-2106-0FE2-517C-0488ECDE0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DB17-B5B8-B08C-B318-C0A1250E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7420-736D-9226-8EE7-FFD31940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9DAB-9F9C-022F-FE95-EA1C27F2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4634-8581-3533-D452-DD104EB8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67472-D965-CA41-ACAF-5222181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8855-3EE4-22EF-17B6-FD576717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D83A7-ADEE-5BC3-95C9-502E033E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807A-D6C9-4078-0BC2-BE0853AB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76C6B-2DAD-3B86-EF1D-C4CAAC0D4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9F44C-455F-BCD2-7F35-07B4992F3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B146-8181-08E1-87D8-E52139D5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0A22-1BC8-F349-7863-4CF82478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2F80-0F7B-0AF5-562A-D0C92814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3DC0-5AD4-AB70-3108-85F469EC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5661-145A-F0B7-16A7-E9F44645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F94F-7B0A-D80F-D77D-1708A286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7DF9-C393-F495-1E24-67C38BFF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7C46-744A-A96E-82B3-8DA3C90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A145-60C1-1CA5-124C-56923776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2DD0-C7EC-D4BF-FF9D-0212E1968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360F-FDE9-DBB6-35DF-4E1FFEE4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7C4B-191A-B431-1822-916C6EC5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0BE8-700B-9373-DF2D-4BD729D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9F03-31C7-AEBE-8C47-5D7661DD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A9BF-0D12-127C-52BD-8007D94B3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F4A9-DADE-5D38-0A89-B27D961EF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C0192-F3F6-9B40-923A-2A656837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7DD93-3D76-187B-DE87-1E3C1F94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64248-EFE3-7FD1-7377-13BC9783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9B8-99E1-404A-3657-C2EACA90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84C3-59FB-29A1-2E02-DC409AC8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95769-8FE0-035D-B51E-71147CDE2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EC239-8EE6-64BD-DD6F-C19368264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4AD6F-3B23-8EB0-4943-6F6006C3E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423E9-5141-D6D7-A4A1-02BC1F36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839E5-3B80-484D-C54F-52E81D15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BE7F4-5F68-8FE4-1AE5-6F83D885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3D06-7094-02D4-318E-A57B148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CCF0E-C409-2308-F22C-5F0FD6C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02226-E663-F615-169C-3A4E4B26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96E5-377B-EBD4-9C67-53425F31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2E9D-C6BD-1C05-BD83-55475D2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7A07C-711C-E248-D7F7-B5389479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34940-EFCC-B13A-7A82-303C732E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6ED7-C9FC-849C-16DB-6D6DCEA0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5537-41CE-2A08-5989-1236CAD4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F0AF6-AFBD-1876-48C3-4B7DEB4C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71C9-4A02-C632-BF37-5E6ED2AA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273F7-E377-B836-90A9-8F439F34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892A-6DE6-E477-59FE-7AE87D8C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40E1-B980-41DD-D618-BBF742A7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9DA45-58C0-DB26-A11B-EEEE4B16A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792F-1D6D-6894-6E17-80C550A0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1A5F5-2BF6-A2F7-B513-DA3BE50A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348E1-3E6B-CA30-DB31-6430559B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A1C3-C1C4-0CB3-2778-E5705E30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27A15-B471-B9A4-2F30-DC010C96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AF38-3C3F-E86F-99C9-91000DC2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D3BD-6B5A-1F01-8A24-A4D68B888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4B1E-7C9D-C36E-A143-B3C7ADBE5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A66E-5312-8ACF-6BCF-FE99914A5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1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29A-E76D-EFE8-CCB2-B90E9562F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Identification of common terminology for the research area of Mathematics and Statistics Support (MSS)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FC70C-728C-221B-AAA8-8D17B7F4E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Interview with Don Shearman (20 February 2025)</a:t>
            </a:r>
          </a:p>
        </p:txBody>
      </p:sp>
    </p:spTree>
    <p:extLst>
      <p:ext uri="{BB962C8B-B14F-4D97-AF65-F5344CB8AC3E}">
        <p14:creationId xmlns:p14="http://schemas.microsoft.com/office/powerpoint/2010/main" val="196343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C3A5F-3FB7-BB45-BAB5-9FBE8CA6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73676"/>
            <a:ext cx="5294716" cy="31106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0A45B9-9DCF-7B80-C61E-2088ECAC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47204"/>
            <a:ext cx="5294715" cy="31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1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4A7DB0-502F-6673-BCC0-D3F182B34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02" y="643466"/>
            <a:ext cx="95231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46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5A7D2-8C84-946E-E9FF-BECD6AF8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75" y="321734"/>
            <a:ext cx="4924017" cy="290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5E1EC-2DFF-E9BF-C405-70A1CDDE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29" y="3631096"/>
            <a:ext cx="4718907" cy="2760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9A6D5C-851F-D3B5-CBD1-15D516C8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749017"/>
            <a:ext cx="5426764" cy="32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colorful bars&#10;&#10;Description automatically generated">
            <a:extLst>
              <a:ext uri="{FF2B5EF4-FFF2-40B4-BE49-F238E27FC236}">
                <a16:creationId xmlns:a16="http://schemas.microsoft.com/office/drawing/2014/main" id="{5D936D1E-E425-7390-5B1E-4A64ABBE3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6" y="643466"/>
            <a:ext cx="89495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6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64C5D61-6608-CB59-6B74-760E2E43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93" y="643466"/>
            <a:ext cx="96888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AEF8AC-C391-5CC2-B354-341A396B2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61" y="480060"/>
            <a:ext cx="11342077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3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061CF-CDC3-E383-921B-125D11F6F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5" y="643467"/>
            <a:ext cx="106623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3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4E625985-AD18-A231-E0B3-96FFC94FD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8" y="643467"/>
            <a:ext cx="9482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graph with blue and red bars&#10;&#10;Description automatically generated with medium confidence">
            <a:extLst>
              <a:ext uri="{FF2B5EF4-FFF2-40B4-BE49-F238E27FC236}">
                <a16:creationId xmlns:a16="http://schemas.microsoft.com/office/drawing/2014/main" id="{C9862C07-F7FA-A489-7389-B5B1CF796B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73676"/>
            <a:ext cx="5294716" cy="311064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of a graph with blue and red squares&#10;&#10;Description automatically generated with medium confidence">
            <a:extLst>
              <a:ext uri="{FF2B5EF4-FFF2-40B4-BE49-F238E27FC236}">
                <a16:creationId xmlns:a16="http://schemas.microsoft.com/office/drawing/2014/main" id="{3F168EC3-C331-B4D8-23DF-C9943144E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867059"/>
            <a:ext cx="5294715" cy="31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F2CEE-AF6E-0B82-654E-997B0177D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2" y="643466"/>
            <a:ext cx="104620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6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graph showing a number of different colored squares&#10;&#10;Description automatically generated">
            <a:extLst>
              <a:ext uri="{FF2B5EF4-FFF2-40B4-BE49-F238E27FC236}">
                <a16:creationId xmlns:a16="http://schemas.microsoft.com/office/drawing/2014/main" id="{2D103261-0BED-33DA-BECC-C353F80770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028F2612-FF25-1E2E-B4A4-C455B8C3F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2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76E5CC99-8889-E2EA-70D1-E1360D56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51CE55D8-243F-CA40-CF1A-5A1CE3232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23219"/>
            <a:ext cx="5291666" cy="3611561"/>
          </a:xfrm>
          <a:prstGeom prst="rect">
            <a:avLst/>
          </a:prstGeom>
        </p:spPr>
      </p:pic>
      <p:pic>
        <p:nvPicPr>
          <p:cNvPr id="5" name="Picture 4" descr="A graph with colorful bars&#10;&#10;Description automatically generated">
            <a:extLst>
              <a:ext uri="{FF2B5EF4-FFF2-40B4-BE49-F238E27FC236}">
                <a16:creationId xmlns:a16="http://schemas.microsoft.com/office/drawing/2014/main" id="{7150A129-7ACD-C304-5DE7-9078BE6B8B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74573"/>
            <a:ext cx="5291667" cy="31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3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9CAB3E-16B4-BABB-71ED-9D5CDA83B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67058"/>
            <a:ext cx="5294716" cy="31238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CEB4AEF-4F6A-A7E4-3C90-5586F6DA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67059"/>
            <a:ext cx="5294715" cy="31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3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25</Words>
  <Application>Microsoft Macintosh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Identification of common terminology for the research area of Mathematics and Statistics Support (MSS)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Niall Moclair</dc:creator>
  <cp:lastModifiedBy>Niall Moclair</cp:lastModifiedBy>
  <cp:revision>1</cp:revision>
  <dcterms:created xsi:type="dcterms:W3CDTF">2025-02-18T15:35:37Z</dcterms:created>
  <dcterms:modified xsi:type="dcterms:W3CDTF">2025-02-20T08:05:20Z</dcterms:modified>
</cp:coreProperties>
</file>