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4" r:id="rId3"/>
    <p:sldId id="259" r:id="rId4"/>
    <p:sldId id="272" r:id="rId5"/>
    <p:sldId id="257" r:id="rId6"/>
    <p:sldId id="258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2" r:id="rId15"/>
    <p:sldId id="263" r:id="rId16"/>
    <p:sldId id="269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ADA15-D9FD-CE47-BF4B-3A5FEBB24A00}" v="14" dt="2025-02-18T17:05:59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>
      <p:cViewPr>
        <p:scale>
          <a:sx n="108" d="100"/>
          <a:sy n="108" d="100"/>
        </p:scale>
        <p:origin x="73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all Moclair" userId="c7fdc464-997e-4db2-a758-e085e6aa7406" providerId="ADAL" clId="{DACADA15-D9FD-CE47-BF4B-3A5FEBB24A00}"/>
    <pc:docChg chg="addSld delSld modSld sldOrd">
      <pc:chgData name="Niall Moclair" userId="c7fdc464-997e-4db2-a758-e085e6aa7406" providerId="ADAL" clId="{DACADA15-D9FD-CE47-BF4B-3A5FEBB24A00}" dt="2025-02-19T09:45:42.640" v="13" actId="20578"/>
      <pc:docMkLst>
        <pc:docMk/>
      </pc:docMkLst>
      <pc:sldChg chg="ord">
        <pc:chgData name="Niall Moclair" userId="c7fdc464-997e-4db2-a758-e085e6aa7406" providerId="ADAL" clId="{DACADA15-D9FD-CE47-BF4B-3A5FEBB24A00}" dt="2025-02-18T17:05:38.343" v="3" actId="20578"/>
        <pc:sldMkLst>
          <pc:docMk/>
          <pc:sldMk cId="1385679540" sldId="259"/>
        </pc:sldMkLst>
      </pc:sldChg>
      <pc:sldChg chg="ord">
        <pc:chgData name="Niall Moclair" userId="c7fdc464-997e-4db2-a758-e085e6aa7406" providerId="ADAL" clId="{DACADA15-D9FD-CE47-BF4B-3A5FEBB24A00}" dt="2025-02-19T09:45:42.640" v="13" actId="20578"/>
        <pc:sldMkLst>
          <pc:docMk/>
          <pc:sldMk cId="3670608609" sldId="271"/>
        </pc:sldMkLst>
      </pc:sldChg>
      <pc:sldChg chg="ord">
        <pc:chgData name="Niall Moclair" userId="c7fdc464-997e-4db2-a758-e085e6aa7406" providerId="ADAL" clId="{DACADA15-D9FD-CE47-BF4B-3A5FEBB24A00}" dt="2025-02-18T17:05:48.057" v="8" actId="20578"/>
        <pc:sldMkLst>
          <pc:docMk/>
          <pc:sldMk cId="488627080" sldId="272"/>
        </pc:sldMkLst>
      </pc:sldChg>
      <pc:sldChg chg="new del">
        <pc:chgData name="Niall Moclair" userId="c7fdc464-997e-4db2-a758-e085e6aa7406" providerId="ADAL" clId="{DACADA15-D9FD-CE47-BF4B-3A5FEBB24A00}" dt="2025-02-18T17:06:00.692" v="12" actId="2696"/>
        <pc:sldMkLst>
          <pc:docMk/>
          <pc:sldMk cId="563056576" sldId="273"/>
        </pc:sldMkLst>
      </pc:sldChg>
      <pc:sldChg chg="delSp add setBg delDesignElem">
        <pc:chgData name="Niall Moclair" userId="c7fdc464-997e-4db2-a758-e085e6aa7406" providerId="ADAL" clId="{DACADA15-D9FD-CE47-BF4B-3A5FEBB24A00}" dt="2025-02-18T17:05:59.413" v="11"/>
        <pc:sldMkLst>
          <pc:docMk/>
          <pc:sldMk cId="932408747" sldId="274"/>
        </pc:sldMkLst>
        <pc:spChg chg="del">
          <ac:chgData name="Niall Moclair" userId="c7fdc464-997e-4db2-a758-e085e6aa7406" providerId="ADAL" clId="{DACADA15-D9FD-CE47-BF4B-3A5FEBB24A00}" dt="2025-02-18T17:05:59.413" v="11"/>
          <ac:spMkLst>
            <pc:docMk/>
            <pc:sldMk cId="932408747" sldId="274"/>
            <ac:spMk id="9" creationId="{01D0AF59-99C3-4251-AB9A-C966C6AD4400}"/>
          </ac:spMkLst>
        </pc:spChg>
        <pc:spChg chg="del">
          <ac:chgData name="Niall Moclair" userId="c7fdc464-997e-4db2-a758-e085e6aa7406" providerId="ADAL" clId="{DACADA15-D9FD-CE47-BF4B-3A5FEBB24A00}" dt="2025-02-18T17:05:59.413" v="11"/>
          <ac:spMkLst>
            <pc:docMk/>
            <pc:sldMk cId="932408747" sldId="274"/>
            <ac:spMk id="11" creationId="{1855405F-37A2-4869-9154-F8BE3BECE6C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570C7-BA96-ED4B-B39E-CE15C81F0DFA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D7099-C17C-4E45-BC02-1A59DE029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06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D7099-C17C-4E45-BC02-1A59DE029A2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7C7F-DA02-B06E-188B-9A8158E96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81CADD-2106-0FE2-517C-0488ECDE0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DB17-B5B8-B08C-B318-C0A1250E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F7420-736D-9226-8EE7-FFD31940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39DAB-9F9C-022F-FE95-EA1C27F2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48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64634-8581-3533-D452-DD104EB8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67472-D965-CA41-ACAF-5222181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88855-3EE4-22EF-17B6-FD576717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D83A7-ADEE-5BC3-95C9-502E033E9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2807A-D6C9-4078-0BC2-BE0853AB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9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176C6B-2DAD-3B86-EF1D-C4CAAC0D4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9F44C-455F-BCD2-7F35-07B4992F3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7B146-8181-08E1-87D8-E52139D5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40A22-1BC8-F349-7863-4CF82478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72F80-0F7B-0AF5-562A-D0C92814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05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63DC0-5AD4-AB70-3108-85F469ECD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5661-145A-F0B7-16A7-E9F44645C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3F94F-7B0A-D80F-D77D-1708A286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F7DF9-C393-F495-1E24-67C38BFFC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B7C46-744A-A96E-82B3-8DA3C905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8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A145-60C1-1CA5-124C-56923776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92DD0-C7EC-D4BF-FF9D-0212E1968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3360F-FDE9-DBB6-35DF-4E1FFEE4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37C4B-191A-B431-1822-916C6EC5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70BE8-700B-9373-DF2D-4BD729D5E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2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49F03-31C7-AEBE-8C47-5D7661DD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6A9BF-0D12-127C-52BD-8007D94B31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DF4A9-DADE-5D38-0A89-B27D961EF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C0192-F3F6-9B40-923A-2A656837B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7DD93-3D76-187B-DE87-1E3C1F94C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64248-EFE3-7FD1-7377-13BC9783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789B8-99E1-404A-3657-C2EACA90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C84C3-59FB-29A1-2E02-DC409AC8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95769-8FE0-035D-B51E-71147CDE2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EC239-8EE6-64BD-DD6F-C19368264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4AD6F-3B23-8EB0-4943-6F6006C3E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423E9-5141-D6D7-A4A1-02BC1F36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839E5-3B80-484D-C54F-52E81D15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BBE7F4-5F68-8FE4-1AE5-6F83D8856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3D06-7094-02D4-318E-A57B14856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CCF0E-C409-2308-F22C-5F0FD6C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02226-E663-F615-169C-3A4E4B26F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896E5-377B-EBD4-9C67-53425F317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1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DB2E9D-C6BD-1C05-BD83-55475D27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7A07C-711C-E248-D7F7-B5389479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34940-EFCC-B13A-7A82-303C732E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2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6ED7-C9FC-849C-16DB-6D6DCEA0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85537-41CE-2A08-5989-1236CAD47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F0AF6-AFBD-1876-48C3-4B7DEB4C43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71C9-4A02-C632-BF37-5E6ED2AA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273F7-E377-B836-90A9-8F439F346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8D892A-6DE6-E477-59FE-7AE87D8C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9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640E1-B980-41DD-D618-BBF742A7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9DA45-58C0-DB26-A11B-EEEE4B16A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B792F-1D6D-6894-6E17-80C550A02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1A5F5-2BF6-A2F7-B513-DA3BE50A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348E1-3E6B-CA30-DB31-6430559B0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BA1C3-C1C4-0CB3-2778-E5705E30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3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27A15-B471-B9A4-2F30-DC010C96C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AF38-3C3F-E86F-99C9-91000DC29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ED3BD-6B5A-1F01-8A24-A4D68B888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11094-64ED-7543-A51D-F9369EF71638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04B1E-7C9D-C36E-A143-B3C7ADBE5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CA66E-5312-8ACF-6BCF-FE99914A5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90C82-B83B-1144-B5D9-F32D39CE4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1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1729A-E76D-EFE8-CCB2-B90E9562F8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Identification of common terminology for the research area of Mathematics and Statistics Support (MSS)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FC70C-728C-221B-AAA8-8D17B7F4E5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Interview with Melissa Mills (19 February 2025)</a:t>
            </a:r>
          </a:p>
        </p:txBody>
      </p:sp>
    </p:spTree>
    <p:extLst>
      <p:ext uri="{BB962C8B-B14F-4D97-AF65-F5344CB8AC3E}">
        <p14:creationId xmlns:p14="http://schemas.microsoft.com/office/powerpoint/2010/main" val="1963434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5F3B9-1BD6-348D-F322-B38E228C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86913"/>
            <a:ext cx="5294716" cy="3084171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71F648F-4865-D971-906E-DD58E8643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67059"/>
            <a:ext cx="5294715" cy="31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00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F62807-B07C-BF64-3028-FF963845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402" y="643466"/>
            <a:ext cx="95231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84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FD7BE-456A-7E95-50A8-7C91BD36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873676"/>
            <a:ext cx="5294716" cy="311064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07E05A7-C853-878D-42E1-36EAE3BE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1847204"/>
            <a:ext cx="5294715" cy="316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805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8CABA7-A3CC-8314-8766-25D7C550B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55628"/>
            <a:ext cx="7772400" cy="454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17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colorful bars&#10;&#10;Description automatically generated">
            <a:extLst>
              <a:ext uri="{FF2B5EF4-FFF2-40B4-BE49-F238E27FC236}">
                <a16:creationId xmlns:a16="http://schemas.microsoft.com/office/drawing/2014/main" id="{5D936D1E-E425-7390-5B1E-4A64ABBE3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246" y="643466"/>
            <a:ext cx="894950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36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464C5D61-6608-CB59-6B74-760E2E431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593" y="643466"/>
            <a:ext cx="968881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1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782F97-944C-AEAB-489F-FFBADAA78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07" y="314326"/>
            <a:ext cx="12147824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214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36951F-A14C-061A-D158-CBFB14E01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34" y="643466"/>
            <a:ext cx="1066233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08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63D893-4667-B2CE-234A-EFC6D012C0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982" b="-1"/>
          <a:stretch/>
        </p:blipFill>
        <p:spPr>
          <a:xfrm>
            <a:off x="-1504" y="0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8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4E625985-AD18-A231-E0B3-96FFC94FD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68" y="643467"/>
            <a:ext cx="948266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0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of a graph with blue and red bars&#10;&#10;Description automatically generated with medium confidence">
            <a:extLst>
              <a:ext uri="{FF2B5EF4-FFF2-40B4-BE49-F238E27FC236}">
                <a16:creationId xmlns:a16="http://schemas.microsoft.com/office/drawing/2014/main" id="{C9862C07-F7FA-A489-7389-B5B1CF796B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873676"/>
            <a:ext cx="5294716" cy="3110645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graph showing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0CA9F594-A44E-BF0A-0558-30C111F9AD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867059"/>
            <a:ext cx="5294715" cy="312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7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62B26E-9717-9B02-94E6-C46EE9BCA8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4952" y="643466"/>
            <a:ext cx="1046209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2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graph showing a number of different colored squares&#10;&#10;Description automatically generated">
            <a:extLst>
              <a:ext uri="{FF2B5EF4-FFF2-40B4-BE49-F238E27FC236}">
                <a16:creationId xmlns:a16="http://schemas.microsoft.com/office/drawing/2014/main" id="{2D103261-0BED-33DA-BECC-C353F80770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graph with different colored bars&#10;&#10;Description automatically generated">
            <a:extLst>
              <a:ext uri="{FF2B5EF4-FFF2-40B4-BE49-F238E27FC236}">
                <a16:creationId xmlns:a16="http://schemas.microsoft.com/office/drawing/2014/main" id="{028F2612-FF25-1E2E-B4A4-C455B8C3F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928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76E5CC99-8889-E2EA-70D1-E1360D566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3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e chart with different colored circles&#10;&#10;Description automatically generated">
            <a:extLst>
              <a:ext uri="{FF2B5EF4-FFF2-40B4-BE49-F238E27FC236}">
                <a16:creationId xmlns:a16="http://schemas.microsoft.com/office/drawing/2014/main" id="{51CE55D8-243F-CA40-CF1A-5A1CE3232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623219"/>
            <a:ext cx="5291666" cy="3611561"/>
          </a:xfrm>
          <a:prstGeom prst="rect">
            <a:avLst/>
          </a:prstGeom>
        </p:spPr>
      </p:pic>
      <p:pic>
        <p:nvPicPr>
          <p:cNvPr id="5" name="Picture 4" descr="A graph with colorful bars&#10;&#10;Description automatically generated">
            <a:extLst>
              <a:ext uri="{FF2B5EF4-FFF2-40B4-BE49-F238E27FC236}">
                <a16:creationId xmlns:a16="http://schemas.microsoft.com/office/drawing/2014/main" id="{7150A129-7ACD-C304-5DE7-9078BE6B8B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1874573"/>
            <a:ext cx="5291667" cy="3108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39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23FA56-6704-29B7-4579-F974D6E94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6" y="643466"/>
            <a:ext cx="944248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10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26</Words>
  <Application>Microsoft Macintosh PowerPoint</Application>
  <PresentationFormat>Widescreen</PresentationFormat>
  <Paragraphs>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Identification of common terminology for the research area of Mathematics and Statistics Support (MSS)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Niall Moclair</dc:creator>
  <cp:lastModifiedBy>Niall Moclair</cp:lastModifiedBy>
  <cp:revision>1</cp:revision>
  <dcterms:created xsi:type="dcterms:W3CDTF">2025-02-18T15:35:37Z</dcterms:created>
  <dcterms:modified xsi:type="dcterms:W3CDTF">2025-02-19T09:45:52Z</dcterms:modified>
</cp:coreProperties>
</file>