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67" r:id="rId5"/>
    <p:sldId id="257" r:id="rId6"/>
    <p:sldId id="258" r:id="rId7"/>
    <p:sldId id="260" r:id="rId8"/>
    <p:sldId id="261" r:id="rId9"/>
    <p:sldId id="271" r:id="rId10"/>
    <p:sldId id="273" r:id="rId11"/>
    <p:sldId id="262" r:id="rId12"/>
    <p:sldId id="263" r:id="rId13"/>
    <p:sldId id="274" r:id="rId14"/>
    <p:sldId id="26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981ED-E4E0-9B41-BE11-27E46839B709}" v="10" dt="2025-02-18T17:45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l Moclair" userId="c7fdc464-997e-4db2-a758-e085e6aa7406" providerId="ADAL" clId="{A37981ED-E4E0-9B41-BE11-27E46839B709}"/>
    <pc:docChg chg="undo custSel addSld delSld modSld sldOrd">
      <pc:chgData name="Niall Moclair" userId="c7fdc464-997e-4db2-a758-e085e6aa7406" providerId="ADAL" clId="{A37981ED-E4E0-9B41-BE11-27E46839B709}" dt="2025-02-18T17:45:24.316" v="50" actId="20578"/>
      <pc:docMkLst>
        <pc:docMk/>
      </pc:docMkLst>
      <pc:sldChg chg="modSp mod">
        <pc:chgData name="Niall Moclair" userId="c7fdc464-997e-4db2-a758-e085e6aa7406" providerId="ADAL" clId="{A37981ED-E4E0-9B41-BE11-27E46839B709}" dt="2025-02-18T15:58:03.960" v="17" actId="20577"/>
        <pc:sldMkLst>
          <pc:docMk/>
          <pc:sldMk cId="1963434034" sldId="256"/>
        </pc:sldMkLst>
        <pc:spChg chg="mod">
          <ac:chgData name="Niall Moclair" userId="c7fdc464-997e-4db2-a758-e085e6aa7406" providerId="ADAL" clId="{A37981ED-E4E0-9B41-BE11-27E46839B709}" dt="2025-02-18T15:58:03.960" v="17" actId="20577"/>
          <ac:spMkLst>
            <pc:docMk/>
            <pc:sldMk cId="1963434034" sldId="256"/>
            <ac:spMk id="3" creationId="{A87FC70C-728C-221B-AAA8-8D17B7F4E55E}"/>
          </ac:spMkLst>
        </pc:spChg>
      </pc:sldChg>
      <pc:sldChg chg="addSp delSp modSp mod">
        <pc:chgData name="Niall Moclair" userId="c7fdc464-997e-4db2-a758-e085e6aa7406" providerId="ADAL" clId="{A37981ED-E4E0-9B41-BE11-27E46839B709}" dt="2025-02-18T17:41:55.432" v="44"/>
        <pc:sldMkLst>
          <pc:docMk/>
          <pc:sldMk cId="418349934" sldId="257"/>
        </pc:sldMkLst>
        <pc:spChg chg="add del">
          <ac:chgData name="Niall Moclair" userId="c7fdc464-997e-4db2-a758-e085e6aa7406" providerId="ADAL" clId="{A37981ED-E4E0-9B41-BE11-27E46839B709}" dt="2025-02-18T17:41:53.819" v="43" actId="26606"/>
          <ac:spMkLst>
            <pc:docMk/>
            <pc:sldMk cId="418349934" sldId="257"/>
            <ac:spMk id="17" creationId="{42A4FC2C-047E-45A5-965D-8E1E3BF09BC6}"/>
          </ac:spMkLst>
        </pc:spChg>
        <pc:picChg chg="add mod">
          <ac:chgData name="Niall Moclair" userId="c7fdc464-997e-4db2-a758-e085e6aa7406" providerId="ADAL" clId="{A37981ED-E4E0-9B41-BE11-27E46839B709}" dt="2025-02-18T17:41:55.432" v="44"/>
          <ac:picMkLst>
            <pc:docMk/>
            <pc:sldMk cId="418349934" sldId="257"/>
            <ac:picMk id="2" creationId="{60EB42C9-684B-7592-0211-BC68AC9D1526}"/>
          </ac:picMkLst>
        </pc:picChg>
        <pc:picChg chg="mod">
          <ac:chgData name="Niall Moclair" userId="c7fdc464-997e-4db2-a758-e085e6aa7406" providerId="ADAL" clId="{A37981ED-E4E0-9B41-BE11-27E46839B709}" dt="2025-02-18T17:41:53.819" v="43" actId="26606"/>
          <ac:picMkLst>
            <pc:docMk/>
            <pc:sldMk cId="418349934" sldId="257"/>
            <ac:picMk id="4" creationId="{2D103261-0BED-33DA-BECC-C353F8077047}"/>
          </ac:picMkLst>
        </pc:picChg>
      </pc:sldChg>
      <pc:sldChg chg="addSp delSp modSp mod ord">
        <pc:chgData name="Niall Moclair" userId="c7fdc464-997e-4db2-a758-e085e6aa7406" providerId="ADAL" clId="{A37981ED-E4E0-9B41-BE11-27E46839B709}" dt="2025-02-18T17:30:17.994" v="26" actId="1076"/>
        <pc:sldMkLst>
          <pc:docMk/>
          <pc:sldMk cId="1385679540" sldId="259"/>
        </pc:sldMkLst>
        <pc:spChg chg="del">
          <ac:chgData name="Niall Moclair" userId="c7fdc464-997e-4db2-a758-e085e6aa7406" providerId="ADAL" clId="{A37981ED-E4E0-9B41-BE11-27E46839B709}" dt="2025-02-18T17:30:02.122" v="21" actId="26606"/>
          <ac:spMkLst>
            <pc:docMk/>
            <pc:sldMk cId="1385679540" sldId="259"/>
            <ac:spMk id="12" creationId="{A9F529C3-C941-49FD-8C67-82F134F64BDB}"/>
          </ac:spMkLst>
        </pc:spChg>
        <pc:spChg chg="del">
          <ac:chgData name="Niall Moclair" userId="c7fdc464-997e-4db2-a758-e085e6aa7406" providerId="ADAL" clId="{A37981ED-E4E0-9B41-BE11-27E46839B709}" dt="2025-02-18T17:30:02.122" v="21" actId="26606"/>
          <ac:spMkLst>
            <pc:docMk/>
            <pc:sldMk cId="1385679540" sldId="259"/>
            <ac:spMk id="14" creationId="{20586029-32A0-47E5-9AEC-AE3ABA6B94D0}"/>
          </ac:spMkLst>
        </pc:spChg>
        <pc:spChg chg="add">
          <ac:chgData name="Niall Moclair" userId="c7fdc464-997e-4db2-a758-e085e6aa7406" providerId="ADAL" clId="{A37981ED-E4E0-9B41-BE11-27E46839B709}" dt="2025-02-18T17:30:02.122" v="21" actId="26606"/>
          <ac:spMkLst>
            <pc:docMk/>
            <pc:sldMk cId="1385679540" sldId="259"/>
            <ac:spMk id="21" creationId="{A9F529C3-C941-49FD-8C67-82F134F64BDB}"/>
          </ac:spMkLst>
        </pc:spChg>
        <pc:spChg chg="add">
          <ac:chgData name="Niall Moclair" userId="c7fdc464-997e-4db2-a758-e085e6aa7406" providerId="ADAL" clId="{A37981ED-E4E0-9B41-BE11-27E46839B709}" dt="2025-02-18T17:30:02.122" v="21" actId="26606"/>
          <ac:spMkLst>
            <pc:docMk/>
            <pc:sldMk cId="1385679540" sldId="259"/>
            <ac:spMk id="23" creationId="{20586029-32A0-47E5-9AEC-AE3ABA6B94D0}"/>
          </ac:spMkLst>
        </pc:spChg>
        <pc:picChg chg="add mod">
          <ac:chgData name="Niall Moclair" userId="c7fdc464-997e-4db2-a758-e085e6aa7406" providerId="ADAL" clId="{A37981ED-E4E0-9B41-BE11-27E46839B709}" dt="2025-02-18T17:30:17.994" v="26" actId="1076"/>
          <ac:picMkLst>
            <pc:docMk/>
            <pc:sldMk cId="1385679540" sldId="259"/>
            <ac:picMk id="2" creationId="{04B09E5F-2F51-FA82-0720-BA732FAC77E5}"/>
          </ac:picMkLst>
        </pc:picChg>
        <pc:picChg chg="mod ord">
          <ac:chgData name="Niall Moclair" userId="c7fdc464-997e-4db2-a758-e085e6aa7406" providerId="ADAL" clId="{A37981ED-E4E0-9B41-BE11-27E46839B709}" dt="2025-02-18T17:30:11.789" v="24" actId="1076"/>
          <ac:picMkLst>
            <pc:docMk/>
            <pc:sldMk cId="1385679540" sldId="259"/>
            <ac:picMk id="6" creationId="{C9862C07-F7FA-A489-7389-B5B1CF796B76}"/>
          </ac:picMkLst>
        </pc:picChg>
        <pc:picChg chg="del">
          <ac:chgData name="Niall Moclair" userId="c7fdc464-997e-4db2-a758-e085e6aa7406" providerId="ADAL" clId="{A37981ED-E4E0-9B41-BE11-27E46839B709}" dt="2025-02-18T17:29:42.983" v="19" actId="478"/>
          <ac:picMkLst>
            <pc:docMk/>
            <pc:sldMk cId="1385679540" sldId="259"/>
            <ac:picMk id="7" creationId="{0CA9F594-A44E-BF0A-0558-30C111F9AD22}"/>
          </ac:picMkLst>
        </pc:picChg>
        <pc:cxnChg chg="del">
          <ac:chgData name="Niall Moclair" userId="c7fdc464-997e-4db2-a758-e085e6aa7406" providerId="ADAL" clId="{A37981ED-E4E0-9B41-BE11-27E46839B709}" dt="2025-02-18T17:30:02.122" v="21" actId="26606"/>
          <ac:cxnSpMkLst>
            <pc:docMk/>
            <pc:sldMk cId="1385679540" sldId="259"/>
            <ac:cxnSpMk id="16" creationId="{8C730EAB-A532-4295-A302-FB4B90DB9F5E}"/>
          </ac:cxnSpMkLst>
        </pc:cxnChg>
        <pc:cxnChg chg="add">
          <ac:chgData name="Niall Moclair" userId="c7fdc464-997e-4db2-a758-e085e6aa7406" providerId="ADAL" clId="{A37981ED-E4E0-9B41-BE11-27E46839B709}" dt="2025-02-18T17:30:02.122" v="21" actId="26606"/>
          <ac:cxnSpMkLst>
            <pc:docMk/>
            <pc:sldMk cId="1385679540" sldId="259"/>
            <ac:cxnSpMk id="25" creationId="{8C730EAB-A532-4295-A302-FB4B90DB9F5E}"/>
          </ac:cxnSpMkLst>
        </pc:cxnChg>
      </pc:sldChg>
      <pc:sldChg chg="ord">
        <pc:chgData name="Niall Moclair" userId="c7fdc464-997e-4db2-a758-e085e6aa7406" providerId="ADAL" clId="{A37981ED-E4E0-9B41-BE11-27E46839B709}" dt="2025-02-18T17:45:22.995" v="49" actId="20578"/>
        <pc:sldMkLst>
          <pc:docMk/>
          <pc:sldMk cId="3934361363" sldId="262"/>
        </pc:sldMkLst>
      </pc:sldChg>
      <pc:sldChg chg="ord">
        <pc:chgData name="Niall Moclair" userId="c7fdc464-997e-4db2-a758-e085e6aa7406" providerId="ADAL" clId="{A37981ED-E4E0-9B41-BE11-27E46839B709}" dt="2025-02-18T17:45:24.316" v="50" actId="20578"/>
        <pc:sldMkLst>
          <pc:docMk/>
          <pc:sldMk cId="316651584" sldId="263"/>
        </pc:sldMkLst>
      </pc:sldChg>
      <pc:sldChg chg="add">
        <pc:chgData name="Niall Moclair" userId="c7fdc464-997e-4db2-a758-e085e6aa7406" providerId="ADAL" clId="{A37981ED-E4E0-9B41-BE11-27E46839B709}" dt="2025-02-18T17:44:41.224" v="46"/>
        <pc:sldMkLst>
          <pc:docMk/>
          <pc:sldMk cId="3711334931" sldId="266"/>
        </pc:sldMkLst>
      </pc:sldChg>
      <pc:sldChg chg="add">
        <pc:chgData name="Niall Moclair" userId="c7fdc464-997e-4db2-a758-e085e6aa7406" providerId="ADAL" clId="{A37981ED-E4E0-9B41-BE11-27E46839B709}" dt="2025-02-18T17:30:59.342" v="29"/>
        <pc:sldMkLst>
          <pc:docMk/>
          <pc:sldMk cId="3797767707" sldId="267"/>
        </pc:sldMkLst>
      </pc:sldChg>
      <pc:sldChg chg="add ord">
        <pc:chgData name="Niall Moclair" userId="c7fdc464-997e-4db2-a758-e085e6aa7406" providerId="ADAL" clId="{A37981ED-E4E0-9B41-BE11-27E46839B709}" dt="2025-02-18T17:30:34.399" v="28" actId="20578"/>
        <pc:sldMkLst>
          <pc:docMk/>
          <pc:sldMk cId="932408747" sldId="268"/>
        </pc:sldMkLst>
      </pc:sldChg>
      <pc:sldChg chg="new del">
        <pc:chgData name="Niall Moclair" userId="c7fdc464-997e-4db2-a758-e085e6aa7406" providerId="ADAL" clId="{A37981ED-E4E0-9B41-BE11-27E46839B709}" dt="2025-02-18T17:37:40.655" v="33" actId="2696"/>
        <pc:sldMkLst>
          <pc:docMk/>
          <pc:sldMk cId="3237422788" sldId="269"/>
        </pc:sldMkLst>
      </pc:sldChg>
      <pc:sldChg chg="delSp add setBg delDesignElem">
        <pc:chgData name="Niall Moclair" userId="c7fdc464-997e-4db2-a758-e085e6aa7406" providerId="ADAL" clId="{A37981ED-E4E0-9B41-BE11-27E46839B709}" dt="2025-02-18T17:37:39.341" v="32"/>
        <pc:sldMkLst>
          <pc:docMk/>
          <pc:sldMk cId="3950555689" sldId="271"/>
        </pc:sldMkLst>
        <pc:spChg chg="del">
          <ac:chgData name="Niall Moclair" userId="c7fdc464-997e-4db2-a758-e085e6aa7406" providerId="ADAL" clId="{A37981ED-E4E0-9B41-BE11-27E46839B709}" dt="2025-02-18T17:37:39.341" v="32"/>
          <ac:spMkLst>
            <pc:docMk/>
            <pc:sldMk cId="3950555689" sldId="271"/>
            <ac:spMk id="19" creationId="{A9F529C3-C941-49FD-8C67-82F134F64BDB}"/>
          </ac:spMkLst>
        </pc:spChg>
        <pc:spChg chg="del">
          <ac:chgData name="Niall Moclair" userId="c7fdc464-997e-4db2-a758-e085e6aa7406" providerId="ADAL" clId="{A37981ED-E4E0-9B41-BE11-27E46839B709}" dt="2025-02-18T17:37:39.341" v="32"/>
          <ac:spMkLst>
            <pc:docMk/>
            <pc:sldMk cId="3950555689" sldId="271"/>
            <ac:spMk id="21" creationId="{20586029-32A0-47E5-9AEC-AE3ABA6B94D0}"/>
          </ac:spMkLst>
        </pc:spChg>
        <pc:cxnChg chg="del">
          <ac:chgData name="Niall Moclair" userId="c7fdc464-997e-4db2-a758-e085e6aa7406" providerId="ADAL" clId="{A37981ED-E4E0-9B41-BE11-27E46839B709}" dt="2025-02-18T17:37:39.341" v="32"/>
          <ac:cxnSpMkLst>
            <pc:docMk/>
            <pc:sldMk cId="3950555689" sldId="271"/>
            <ac:cxnSpMk id="23" creationId="{8C730EAB-A532-4295-A302-FB4B90DB9F5E}"/>
          </ac:cxnSpMkLst>
        </pc:cxnChg>
      </pc:sldChg>
      <pc:sldChg chg="delSp add setBg delDesignElem">
        <pc:chgData name="Niall Moclair" userId="c7fdc464-997e-4db2-a758-e085e6aa7406" providerId="ADAL" clId="{A37981ED-E4E0-9B41-BE11-27E46839B709}" dt="2025-02-18T17:38:30.787" v="35"/>
        <pc:sldMkLst>
          <pc:docMk/>
          <pc:sldMk cId="3121252793" sldId="273"/>
        </pc:sldMkLst>
        <pc:spChg chg="del">
          <ac:chgData name="Niall Moclair" userId="c7fdc464-997e-4db2-a758-e085e6aa7406" providerId="ADAL" clId="{A37981ED-E4E0-9B41-BE11-27E46839B709}" dt="2025-02-18T17:38:30.787" v="35"/>
          <ac:spMkLst>
            <pc:docMk/>
            <pc:sldMk cId="3121252793" sldId="273"/>
            <ac:spMk id="11" creationId="{799448F2-0E5B-42DA-B2D1-11A14E947BD4}"/>
          </ac:spMkLst>
        </pc:spChg>
        <pc:spChg chg="del">
          <ac:chgData name="Niall Moclair" userId="c7fdc464-997e-4db2-a758-e085e6aa7406" providerId="ADAL" clId="{A37981ED-E4E0-9B41-BE11-27E46839B709}" dt="2025-02-18T17:38:30.787" v="35"/>
          <ac:spMkLst>
            <pc:docMk/>
            <pc:sldMk cId="3121252793" sldId="273"/>
            <ac:spMk id="13" creationId="{4E8A7552-20E1-4F34-ADAB-C1DB6634D47E}"/>
          </ac:spMkLst>
        </pc:spChg>
      </pc:sldChg>
      <pc:sldChg chg="addSp delSp modSp new mod setBg">
        <pc:chgData name="Niall Moclair" userId="c7fdc464-997e-4db2-a758-e085e6aa7406" providerId="ADAL" clId="{A37981ED-E4E0-9B41-BE11-27E46839B709}" dt="2025-02-18T17:40:14.094" v="40" actId="26606"/>
        <pc:sldMkLst>
          <pc:docMk/>
          <pc:sldMk cId="1863357656" sldId="274"/>
        </pc:sldMkLst>
        <pc:spChg chg="add del">
          <ac:chgData name="Niall Moclair" userId="c7fdc464-997e-4db2-a758-e085e6aa7406" providerId="ADAL" clId="{A37981ED-E4E0-9B41-BE11-27E46839B709}" dt="2025-02-18T17:40:14.094" v="40" actId="26606"/>
          <ac:spMkLst>
            <pc:docMk/>
            <pc:sldMk cId="1863357656" sldId="274"/>
            <ac:spMk id="2" creationId="{C75DAF77-1ED2-C4A8-F2CA-A46E1BBE6EB9}"/>
          </ac:spMkLst>
        </pc:spChg>
        <pc:spChg chg="add del">
          <ac:chgData name="Niall Moclair" userId="c7fdc464-997e-4db2-a758-e085e6aa7406" providerId="ADAL" clId="{A37981ED-E4E0-9B41-BE11-27E46839B709}" dt="2025-02-18T17:40:14.094" v="40" actId="26606"/>
          <ac:spMkLst>
            <pc:docMk/>
            <pc:sldMk cId="1863357656" sldId="274"/>
            <ac:spMk id="3" creationId="{4C3E17FB-CF84-6A71-DDBC-613DC4488D81}"/>
          </ac:spMkLst>
        </pc:spChg>
        <pc:spChg chg="add">
          <ac:chgData name="Niall Moclair" userId="c7fdc464-997e-4db2-a758-e085e6aa7406" providerId="ADAL" clId="{A37981ED-E4E0-9B41-BE11-27E46839B709}" dt="2025-02-18T17:40:14.094" v="40" actId="26606"/>
          <ac:spMkLst>
            <pc:docMk/>
            <pc:sldMk cId="1863357656" sldId="274"/>
            <ac:spMk id="9" creationId="{42A4FC2C-047E-45A5-965D-8E1E3BF09BC6}"/>
          </ac:spMkLst>
        </pc:spChg>
        <pc:picChg chg="add mod">
          <ac:chgData name="Niall Moclair" userId="c7fdc464-997e-4db2-a758-e085e6aa7406" providerId="ADAL" clId="{A37981ED-E4E0-9B41-BE11-27E46839B709}" dt="2025-02-18T17:40:14.094" v="40" actId="26606"/>
          <ac:picMkLst>
            <pc:docMk/>
            <pc:sldMk cId="1863357656" sldId="274"/>
            <ac:picMk id="4" creationId="{294CC849-7B10-B0D7-E5E6-2E7E9EBA1C7C}"/>
          </ac:picMkLst>
        </pc:picChg>
      </pc:sldChg>
      <pc:sldChg chg="new del">
        <pc:chgData name="Niall Moclair" userId="c7fdc464-997e-4db2-a758-e085e6aa7406" providerId="ADAL" clId="{A37981ED-E4E0-9B41-BE11-27E46839B709}" dt="2025-02-18T17:44:43.021" v="47" actId="2696"/>
        <pc:sldMkLst>
          <pc:docMk/>
          <pc:sldMk cId="1805272664" sldId="275"/>
        </pc:sldMkLst>
      </pc:sldChg>
      <pc:sldChg chg="add">
        <pc:chgData name="Niall Moclair" userId="c7fdc464-997e-4db2-a758-e085e6aa7406" providerId="ADAL" clId="{A37981ED-E4E0-9B41-BE11-27E46839B709}" dt="2025-02-18T17:45:21.006" v="48"/>
        <pc:sldMkLst>
          <pc:docMk/>
          <pc:sldMk cId="2440339872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C7F-DA02-B06E-188B-9A8158E9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1CADD-2106-0FE2-517C-0488ECDE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DB17-B5B8-B08C-B318-C0A125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7420-736D-9226-8EE7-FFD31940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9DAB-9F9C-022F-FE95-EA1C27F2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634-8581-3533-D452-DD104EB8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7472-D965-CA41-ACAF-5222181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8855-3EE4-22EF-17B6-FD576717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83A7-ADEE-5BC3-95C9-502E033E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807A-D6C9-4078-0BC2-BE0853A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76C6B-2DAD-3B86-EF1D-C4CAAC0D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F44C-455F-BCD2-7F35-07B4992F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B146-8181-08E1-87D8-E52139D5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0A22-1BC8-F349-7863-4CF82478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2F80-0F7B-0AF5-562A-D0C92814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3DC0-5AD4-AB70-3108-85F469E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5661-145A-F0B7-16A7-E9F44645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F94F-7B0A-D80F-D77D-1708A286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7DF9-C393-F495-1E24-67C38BFF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7C46-744A-A96E-82B3-8DA3C90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145-60C1-1CA5-124C-5692377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2DD0-C7EC-D4BF-FF9D-0212E196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360F-FDE9-DBB6-35DF-4E1FFEE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7C4B-191A-B431-1822-916C6EC5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0BE8-700B-9373-DF2D-4BD729D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9F03-31C7-AEBE-8C47-5D7661D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9BF-0D12-127C-52BD-8007D94B3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F4A9-DADE-5D38-0A89-B27D961E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0192-F3F6-9B40-923A-2A65683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DD93-3D76-187B-DE87-1E3C1F94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248-EFE3-7FD1-7377-13BC978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9B8-99E1-404A-3657-C2EACA90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84C3-59FB-29A1-2E02-DC409AC8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5769-8FE0-035D-B51E-71147CDE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EC239-8EE6-64BD-DD6F-C1936826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4AD6F-3B23-8EB0-4943-6F6006C3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23E9-5141-D6D7-A4A1-02BC1F3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839E5-3B80-484D-C54F-52E81D15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BE7F4-5F68-8FE4-1AE5-6F83D885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D06-7094-02D4-318E-A57B148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CCF0E-C409-2308-F22C-5F0FD6C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02226-E663-F615-169C-3A4E4B26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96E5-377B-EBD4-9C67-53425F3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2E9D-C6BD-1C05-BD83-55475D2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A07C-711C-E248-D7F7-B5389479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40-EFCC-B13A-7A82-303C732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6ED7-C9FC-849C-16DB-6D6DCEA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5537-41CE-2A08-5989-1236CAD4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F0AF6-AFBD-1876-48C3-4B7DEB4C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71C9-4A02-C632-BF37-5E6ED2AA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73F7-E377-B836-90A9-8F439F34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92A-6DE6-E477-59FE-7AE87D8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40E1-B980-41DD-D618-BBF742A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9DA45-58C0-DB26-A11B-EEEE4B16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792F-1D6D-6894-6E17-80C550A0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A5F5-2BF6-A2F7-B513-DA3BE50A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48E1-3E6B-CA30-DB31-6430559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A1C3-C1C4-0CB3-2778-E5705E30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7A15-B471-B9A4-2F30-DC010C96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AF38-3C3F-E86F-99C9-91000DC2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D3BD-6B5A-1F01-8A24-A4D68B888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4B1E-7C9D-C36E-A143-B3C7ADBE5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A66E-5312-8ACF-6BCF-FE99914A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29A-E76D-EFE8-CCB2-B90E9562F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Identification of common terminology for the research area of Mathematics and Statistics Support (MSS)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FC70C-728C-221B-AAA8-8D17B7F4E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Interview with </a:t>
            </a:r>
            <a:r>
              <a:rPr lang="en-US"/>
              <a:t>Duncan Lawson (20 </a:t>
            </a:r>
            <a:r>
              <a:rPr lang="en-US" dirty="0"/>
              <a:t>February 2025)</a:t>
            </a:r>
          </a:p>
        </p:txBody>
      </p:sp>
    </p:spTree>
    <p:extLst>
      <p:ext uri="{BB962C8B-B14F-4D97-AF65-F5344CB8AC3E}">
        <p14:creationId xmlns:p14="http://schemas.microsoft.com/office/powerpoint/2010/main" val="19634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5A7D2-8C84-946E-E9FF-BECD6AF8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5" y="321734"/>
            <a:ext cx="4924017" cy="290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5E1EC-2DFF-E9BF-C405-70A1CDDE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9" y="3631096"/>
            <a:ext cx="4718907" cy="2760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A6D5C-851F-D3B5-CBD1-15D516C8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749017"/>
            <a:ext cx="5426764" cy="32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colorful bars&#10;&#10;Description automatically generated">
            <a:extLst>
              <a:ext uri="{FF2B5EF4-FFF2-40B4-BE49-F238E27FC236}">
                <a16:creationId xmlns:a16="http://schemas.microsoft.com/office/drawing/2014/main" id="{5D936D1E-E425-7390-5B1E-4A64ABBE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6" y="643466"/>
            <a:ext cx="89495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64C5D61-6608-CB59-6B74-760E2E43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3" y="643466"/>
            <a:ext cx="96888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4CC849-7B10-B0D7-E5E6-2E7E9EBA1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98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5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EF8AC-C391-5CC2-B354-341A396B2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61" y="480060"/>
            <a:ext cx="1134207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061CF-CDC3-E383-921B-125D11F6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E625985-AD18-A231-E0B3-96FFC94F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8" y="643467"/>
            <a:ext cx="9482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B09E5F-2F51-FA82-0720-BA732FAC7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56" y="1775628"/>
            <a:ext cx="5294716" cy="30974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a graph with blue and red bars&#10;&#10;Description automatically generated with medium confidence">
            <a:extLst>
              <a:ext uri="{FF2B5EF4-FFF2-40B4-BE49-F238E27FC236}">
                <a16:creationId xmlns:a16="http://schemas.microsoft.com/office/drawing/2014/main" id="{C9862C07-F7FA-A489-7389-B5B1CF796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762390"/>
            <a:ext cx="5294715" cy="31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2CEE-AF6E-0B82-654E-997B0177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2D103261-0BED-33DA-BECC-C353F8077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28F2612-FF25-1E2E-B4A4-C455B8C3F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6E5CC99-8889-E2EA-70D1-E1360D56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1CE55D8-243F-CA40-CF1A-5A1CE3232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23219"/>
            <a:ext cx="5291666" cy="3611561"/>
          </a:xfrm>
          <a:prstGeom prst="rect">
            <a:avLst/>
          </a:prstGeom>
        </p:spPr>
      </p:pic>
      <p:pic>
        <p:nvPicPr>
          <p:cNvPr id="5" name="Picture 4" descr="A graph with colorful bars&#10;&#10;Description automatically generated">
            <a:extLst>
              <a:ext uri="{FF2B5EF4-FFF2-40B4-BE49-F238E27FC236}">
                <a16:creationId xmlns:a16="http://schemas.microsoft.com/office/drawing/2014/main" id="{7150A129-7ACD-C304-5DE7-9078BE6B8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74573"/>
            <a:ext cx="5291667" cy="3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8640D-8E23-4DAB-D56F-7E03C4D8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881C5-0BFA-1493-9DCF-43D82111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5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Macintosh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Identification of common terminology for the research area of Mathematics and Statistics Support (MSS)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Niall Moclair</dc:creator>
  <cp:lastModifiedBy>Niall Moclair</cp:lastModifiedBy>
  <cp:revision>1</cp:revision>
  <dcterms:created xsi:type="dcterms:W3CDTF">2025-02-18T15:35:37Z</dcterms:created>
  <dcterms:modified xsi:type="dcterms:W3CDTF">2025-02-18T17:45:31Z</dcterms:modified>
</cp:coreProperties>
</file>