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3" r:id="rId3"/>
  </p:sldIdLst>
  <p:sldSz cx="9144000" cy="6858000" type="screen4x3"/>
  <p:notesSz cx="7010400" cy="9223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8" autoAdjust="0"/>
    <p:restoredTop sz="86682" autoAdjust="0"/>
  </p:normalViewPr>
  <p:slideViewPr>
    <p:cSldViewPr snapToGrid="0" snapToObjects="1">
      <p:cViewPr>
        <p:scale>
          <a:sx n="130" d="100"/>
          <a:sy n="130" d="100"/>
        </p:scale>
        <p:origin x="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338A-F09A-4949-A305-F0F21D19AECB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52525"/>
            <a:ext cx="4149725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38650"/>
            <a:ext cx="5607050" cy="3632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1413"/>
            <a:ext cx="30384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61413"/>
            <a:ext cx="30384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63C9-BFC8-0E4B-A832-517858515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63C9-BFC8-0E4B-A832-517858515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8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B30-FD54-A044-8162-C8A3FC045791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emf"/><Relationship Id="rId13" Type="http://schemas.openxmlformats.org/officeDocument/2006/relationships/image" Target="../media/image15.emf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png"/><Relationship Id="rId9" Type="http://schemas.openxmlformats.org/officeDocument/2006/relationships/image" Target="../media/image12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23" y="3468068"/>
            <a:ext cx="4138317" cy="28075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539" y="571148"/>
            <a:ext cx="4136101" cy="280609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609147" y="3518126"/>
            <a:ext cx="4284246" cy="2926898"/>
          </a:xfrm>
          <a:prstGeom prst="roundRect">
            <a:avLst>
              <a:gd name="adj" fmla="val 556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72731" y="506634"/>
            <a:ext cx="8297296" cy="6240298"/>
          </a:xfrm>
          <a:prstGeom prst="roundRect">
            <a:avLst>
              <a:gd name="adj" fmla="val 5473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3820" y="2497118"/>
            <a:ext cx="2777815" cy="31107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 descr="AWS-Clou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8" y="204882"/>
            <a:ext cx="603504" cy="603504"/>
          </a:xfrm>
          <a:prstGeom prst="rect">
            <a:avLst/>
          </a:prstGeom>
        </p:spPr>
      </p:pic>
      <p:pic>
        <p:nvPicPr>
          <p:cNvPr id="13" name="Picture 12" descr="VPC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3" y="2197533"/>
            <a:ext cx="599171" cy="59917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436309" y="2734469"/>
            <a:ext cx="2034696" cy="128340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39148" y="2839509"/>
            <a:ext cx="712888" cy="107995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88724" y="2833044"/>
            <a:ext cx="774779" cy="108642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5" name="Picture 54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3" y="3013447"/>
            <a:ext cx="408429" cy="408429"/>
          </a:xfrm>
          <a:prstGeom prst="rect">
            <a:avLst/>
          </a:prstGeom>
        </p:spPr>
      </p:pic>
      <p:pic>
        <p:nvPicPr>
          <p:cNvPr id="58" name="Picture 57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7" y="3013429"/>
            <a:ext cx="408429" cy="408429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 flipH="1" flipV="1">
            <a:off x="3818547" y="4176084"/>
            <a:ext cx="1002095" cy="6145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801635" y="2346409"/>
            <a:ext cx="918740" cy="6366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61507" y="2248563"/>
            <a:ext cx="155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Management VPC</a:t>
            </a:r>
            <a:endParaRPr lang="en-US" sz="1100" b="1" dirty="0"/>
          </a:p>
        </p:txBody>
      </p:sp>
      <p:sp>
        <p:nvSpPr>
          <p:cNvPr id="285" name="TextBox 284"/>
          <p:cNvSpPr txBox="1"/>
          <p:nvPr/>
        </p:nvSpPr>
        <p:spPr>
          <a:xfrm rot="2068281">
            <a:off x="3963547" y="4242835"/>
            <a:ext cx="645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VPC Peer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6" name="Picture 295" descr="User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" y="1228194"/>
            <a:ext cx="668031" cy="668031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119991" y="1796345"/>
            <a:ext cx="47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Users</a:t>
            </a:r>
            <a:endParaRPr lang="en-US" sz="1000" b="1" dirty="0"/>
          </a:p>
        </p:txBody>
      </p:sp>
      <p:sp>
        <p:nvSpPr>
          <p:cNvPr id="683" name="TextBox 682"/>
          <p:cNvSpPr txBox="1"/>
          <p:nvPr/>
        </p:nvSpPr>
        <p:spPr>
          <a:xfrm>
            <a:off x="1405828" y="111396"/>
            <a:ext cx="7543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Quick Start Design with Management, Production, and Notional Development VPCs</a:t>
            </a:r>
            <a:endParaRPr lang="en-US" sz="1700" dirty="0"/>
          </a:p>
        </p:txBody>
      </p:sp>
      <p:sp>
        <p:nvSpPr>
          <p:cNvPr id="59" name="TextBox 58"/>
          <p:cNvSpPr txBox="1"/>
          <p:nvPr/>
        </p:nvSpPr>
        <p:spPr>
          <a:xfrm rot="19466828">
            <a:off x="3921823" y="2476259"/>
            <a:ext cx="645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VPC Peer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335249" y="2107233"/>
            <a:ext cx="42858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 rot="2680540">
            <a:off x="5859993" y="4705684"/>
            <a:ext cx="219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NOTIONAL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Picture 60" descr="Glaci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35" y="787907"/>
            <a:ext cx="607054" cy="607054"/>
          </a:xfrm>
          <a:prstGeom prst="rect">
            <a:avLst/>
          </a:prstGeom>
        </p:spPr>
      </p:pic>
      <p:pic>
        <p:nvPicPr>
          <p:cNvPr id="62" name="Picture 61" descr="S3-Bucket-with-object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95" y="728772"/>
            <a:ext cx="759343" cy="759343"/>
          </a:xfrm>
          <a:prstGeom prst="rect">
            <a:avLst/>
          </a:prstGeom>
        </p:spPr>
      </p:pic>
      <p:sp>
        <p:nvSpPr>
          <p:cNvPr id="63" name="Right Arrow 62"/>
          <p:cNvSpPr/>
          <p:nvPr/>
        </p:nvSpPr>
        <p:spPr>
          <a:xfrm>
            <a:off x="2312311" y="872687"/>
            <a:ext cx="259987" cy="503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72206" y="1383019"/>
            <a:ext cx="84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Archive Logs Bucket</a:t>
            </a:r>
            <a:endParaRPr 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73022" y="1360286"/>
            <a:ext cx="8418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S3 Lifecycle Policies to Glacier</a:t>
            </a:r>
            <a:endParaRPr lang="en-US" sz="1050" b="1" dirty="0"/>
          </a:p>
        </p:txBody>
      </p:sp>
      <p:pic>
        <p:nvPicPr>
          <p:cNvPr id="66" name="Picture 65" descr="CloudTr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52" y="5716788"/>
            <a:ext cx="533775" cy="64053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113692" y="6343752"/>
            <a:ext cx="84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CloudTrail</a:t>
            </a:r>
            <a:endParaRPr lang="en-US" sz="1000" b="1" dirty="0"/>
          </a:p>
        </p:txBody>
      </p:sp>
      <p:pic>
        <p:nvPicPr>
          <p:cNvPr id="68" name="Picture 67" descr="CloudWatch-Alar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41" y="5652160"/>
            <a:ext cx="731520" cy="73152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38" y="5627827"/>
            <a:ext cx="780187" cy="78018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28456" y="6286011"/>
            <a:ext cx="1013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AWS Config Rules</a:t>
            </a:r>
            <a:endParaRPr 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988833" y="6316045"/>
            <a:ext cx="1080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CloudWatch Alarms</a:t>
            </a:r>
            <a:endParaRPr lang="en-US" sz="10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97145" y="2836303"/>
            <a:ext cx="596308" cy="596308"/>
            <a:chOff x="1347420" y="2316259"/>
            <a:chExt cx="596308" cy="596308"/>
          </a:xfrm>
        </p:grpSpPr>
        <p:pic>
          <p:nvPicPr>
            <p:cNvPr id="60" name="Picture 59" descr="EC2-Instanc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420" y="2316259"/>
              <a:ext cx="596308" cy="59630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429613" y="2468457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NAT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32"/>
          <p:cNvSpPr txBox="1">
            <a:spLocks noChangeArrowheads="1"/>
          </p:cNvSpPr>
          <p:nvPr/>
        </p:nvSpPr>
        <p:spPr bwMode="auto">
          <a:xfrm>
            <a:off x="1489162" y="2484315"/>
            <a:ext cx="19366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e</a:t>
            </a:r>
            <a:r>
              <a:rPr lang="en-US" sz="90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u-west-2a</a:t>
            </a:r>
            <a:endParaRPr lang="en-US" sz="90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83" name="Picture 82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23" y="3343648"/>
            <a:ext cx="408429" cy="408429"/>
          </a:xfrm>
          <a:prstGeom prst="rect">
            <a:avLst/>
          </a:prstGeom>
        </p:spPr>
      </p:pic>
      <p:pic>
        <p:nvPicPr>
          <p:cNvPr id="85" name="Picture 84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7" y="3343654"/>
            <a:ext cx="408429" cy="40842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1695438" y="3334389"/>
            <a:ext cx="596308" cy="596308"/>
            <a:chOff x="1347420" y="2316259"/>
            <a:chExt cx="596308" cy="596308"/>
          </a:xfrm>
        </p:grpSpPr>
        <p:pic>
          <p:nvPicPr>
            <p:cNvPr id="87" name="Picture 86" descr="EC2-Instanc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420" y="2316259"/>
              <a:ext cx="596308" cy="596308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1349844" y="2468457"/>
              <a:ext cx="5918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Bastion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1424956" y="4114340"/>
            <a:ext cx="2034696" cy="128340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634381" y="4212915"/>
            <a:ext cx="1628357" cy="108642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2" name="Picture 91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27" y="4379986"/>
            <a:ext cx="408429" cy="408429"/>
          </a:xfrm>
          <a:prstGeom prst="rect">
            <a:avLst/>
          </a:prstGeom>
        </p:spPr>
      </p:pic>
      <p:pic>
        <p:nvPicPr>
          <p:cNvPr id="93" name="Picture 92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61" y="4379968"/>
            <a:ext cx="408429" cy="408429"/>
          </a:xfrm>
          <a:prstGeom prst="rect">
            <a:avLst/>
          </a:prstGeom>
        </p:spPr>
      </p:pic>
      <p:sp>
        <p:nvSpPr>
          <p:cNvPr id="97" name="TextBox 32"/>
          <p:cNvSpPr txBox="1">
            <a:spLocks noChangeArrowheads="1"/>
          </p:cNvSpPr>
          <p:nvPr/>
        </p:nvSpPr>
        <p:spPr bwMode="auto">
          <a:xfrm>
            <a:off x="1543374" y="5393002"/>
            <a:ext cx="18368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e</a:t>
            </a:r>
            <a:r>
              <a:rPr lang="en-US" sz="90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u-west-2b</a:t>
            </a:r>
            <a:endParaRPr lang="en-US" sz="90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98" name="Picture 97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67" y="4710187"/>
            <a:ext cx="408429" cy="408429"/>
          </a:xfrm>
          <a:prstGeom prst="rect">
            <a:avLst/>
          </a:prstGeom>
        </p:spPr>
      </p:pic>
      <p:pic>
        <p:nvPicPr>
          <p:cNvPr id="99" name="Picture 98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21" y="4710193"/>
            <a:ext cx="408429" cy="4084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88724" y="4403495"/>
            <a:ext cx="78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Potential use for security appliances for monitoring, logging, etc.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630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165" y="1095257"/>
            <a:ext cx="8740034" cy="503324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2" y="714434"/>
            <a:ext cx="699322" cy="699322"/>
          </a:xfrm>
          <a:prstGeom prst="rect">
            <a:avLst/>
          </a:prstGeom>
        </p:spPr>
      </p:pic>
      <p:pic>
        <p:nvPicPr>
          <p:cNvPr id="8" name="Picture 7" descr="CloudTrai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57" y="1636616"/>
            <a:ext cx="533775" cy="640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89794" y="2253859"/>
            <a:ext cx="84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CloudTrail</a:t>
            </a:r>
            <a:endParaRPr lang="en-US" sz="1000" b="1" dirty="0"/>
          </a:p>
        </p:txBody>
      </p:sp>
      <p:pic>
        <p:nvPicPr>
          <p:cNvPr id="74" name="Picture 73" descr="CloudWatch-Ala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42" y="2438303"/>
            <a:ext cx="731520" cy="7315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02" y="3359237"/>
            <a:ext cx="780187" cy="78018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441388" y="4026754"/>
            <a:ext cx="101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AWS Config</a:t>
            </a:r>
            <a:endParaRPr 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186181" y="3069370"/>
            <a:ext cx="144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CloudWatch Alarms</a:t>
            </a:r>
            <a:endParaRPr lang="en-US" sz="1000" b="1" dirty="0"/>
          </a:p>
        </p:txBody>
      </p:sp>
      <p:pic>
        <p:nvPicPr>
          <p:cNvPr id="79" name="Picture 78" descr="Glaci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1" y="4640353"/>
            <a:ext cx="607054" cy="607054"/>
          </a:xfrm>
          <a:prstGeom prst="rect">
            <a:avLst/>
          </a:prstGeom>
        </p:spPr>
      </p:pic>
      <p:pic>
        <p:nvPicPr>
          <p:cNvPr id="80" name="Picture 79" descr="S3-Bucket-with-object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61" y="4581218"/>
            <a:ext cx="759343" cy="759343"/>
          </a:xfrm>
          <a:prstGeom prst="rect">
            <a:avLst/>
          </a:prstGeom>
        </p:spPr>
      </p:pic>
      <p:sp>
        <p:nvSpPr>
          <p:cNvPr id="81" name="Right Arrow 80"/>
          <p:cNvSpPr/>
          <p:nvPr/>
        </p:nvSpPr>
        <p:spPr>
          <a:xfrm>
            <a:off x="7846377" y="4725133"/>
            <a:ext cx="259987" cy="503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106272" y="5235465"/>
            <a:ext cx="84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Archive Logs Bucket</a:t>
            </a:r>
            <a:endParaRPr 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007088" y="5212732"/>
            <a:ext cx="8418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S3 Lifecycle Policies to Glacier</a:t>
            </a:r>
            <a:endParaRPr lang="en-US" sz="105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356175" y="833723"/>
            <a:ext cx="202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AWS Account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64576" y="332388"/>
            <a:ext cx="503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Architecture Deployed by AWS Quick Start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20606" y="1253167"/>
            <a:ext cx="6810895" cy="4622998"/>
            <a:chOff x="104908" y="1473002"/>
            <a:chExt cx="6810895" cy="4622998"/>
          </a:xfrm>
        </p:grpSpPr>
        <p:sp>
          <p:nvSpPr>
            <p:cNvPr id="6" name="Rounded Rectangle 5"/>
            <p:cNvSpPr/>
            <p:nvPr/>
          </p:nvSpPr>
          <p:spPr>
            <a:xfrm>
              <a:off x="391713" y="1801940"/>
              <a:ext cx="6524090" cy="42940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7" name="Picture 6" descr="VPC-Clou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86" y="1473002"/>
              <a:ext cx="586504" cy="586504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881750" y="2087196"/>
              <a:ext cx="5734259" cy="18288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1749" y="3996305"/>
              <a:ext cx="5734259" cy="18288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881750" y="1831390"/>
              <a:ext cx="5734258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e</a:t>
              </a:r>
              <a:r>
                <a:rPr lang="en-US" sz="105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u-west-2a</a:t>
              </a:r>
              <a:endParaRPr lang="en-US" sz="105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881751" y="5810475"/>
              <a:ext cx="5734258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eu-west-2b</a:t>
              </a:r>
              <a:endParaRPr lang="en-US" sz="105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14103" y="2265217"/>
              <a:ext cx="2404427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57793" y="2265217"/>
              <a:ext cx="1499972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3450" y="2265217"/>
              <a:ext cx="1241390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" name="Picture 18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13" y="2954130"/>
              <a:ext cx="767098" cy="760764"/>
            </a:xfrm>
            <a:prstGeom prst="rect">
              <a:avLst/>
            </a:prstGeom>
          </p:spPr>
        </p:pic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260254" y="2965987"/>
              <a:ext cx="765227" cy="763693"/>
              <a:chOff x="545458" y="4783771"/>
              <a:chExt cx="2293787" cy="173379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420913" y="2883548"/>
              <a:ext cx="1446040" cy="24622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b="1" dirty="0" smtClean="0"/>
                <a:t>Proxies</a:t>
              </a:r>
              <a:endParaRPr lang="en-US" sz="10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47420" y="2316259"/>
              <a:ext cx="596308" cy="596308"/>
              <a:chOff x="1347420" y="2316259"/>
              <a:chExt cx="596308" cy="596308"/>
            </a:xfrm>
          </p:grpSpPr>
          <p:pic>
            <p:nvPicPr>
              <p:cNvPr id="25" name="Picture 24" descr="EC2-Instance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420" y="2316259"/>
                <a:ext cx="596308" cy="596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429613" y="2468457"/>
                <a:ext cx="433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NAT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254667" y="2312761"/>
              <a:ext cx="784401" cy="610065"/>
              <a:chOff x="545458" y="4783771"/>
              <a:chExt cx="2293787" cy="1733798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30" name="Picture 29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936" y="2648420"/>
              <a:ext cx="760764" cy="760764"/>
            </a:xfrm>
            <a:prstGeom prst="rect">
              <a:avLst/>
            </a:prstGeom>
          </p:spPr>
        </p:pic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2639390" y="2646066"/>
              <a:ext cx="1866774" cy="768639"/>
              <a:chOff x="545458" y="4783771"/>
              <a:chExt cx="2293787" cy="173379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34" name="Picture 33" descr="Auto-Scaling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444" y="2786338"/>
              <a:ext cx="477995" cy="477995"/>
            </a:xfrm>
            <a:prstGeom prst="rect">
              <a:avLst/>
            </a:prstGeom>
          </p:spPr>
        </p:pic>
        <p:pic>
          <p:nvPicPr>
            <p:cNvPr id="35" name="Picture 34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01" y="2646067"/>
              <a:ext cx="760764" cy="760764"/>
            </a:xfrm>
            <a:prstGeom prst="rect">
              <a:avLst/>
            </a:prstGeom>
          </p:spPr>
        </p:pic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5290986" y="2551418"/>
              <a:ext cx="851980" cy="878959"/>
              <a:chOff x="545458" y="4783771"/>
              <a:chExt cx="2293787" cy="173379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397268" y="3419247"/>
              <a:ext cx="794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RDS DB</a:t>
              </a:r>
              <a:endParaRPr lang="en-US" sz="1100" b="1" dirty="0"/>
            </a:p>
          </p:txBody>
        </p:sp>
        <p:pic>
          <p:nvPicPr>
            <p:cNvPr id="40" name="Picture 39" descr="Database_RDS MasterSQL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457" y="2417909"/>
              <a:ext cx="1132143" cy="113214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70799" y="2146520"/>
              <a:ext cx="204041" cy="22804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7430" y="2155455"/>
              <a:ext cx="204041" cy="22804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5583" y="2145362"/>
              <a:ext cx="204041" cy="22804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89844" y="2312761"/>
              <a:ext cx="338554" cy="146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DMZ Subnet</a:t>
              </a:r>
              <a:endParaRPr 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16982" y="2283639"/>
              <a:ext cx="338554" cy="14982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8621" y="2283639"/>
              <a:ext cx="338554" cy="14982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33720" y="4187924"/>
              <a:ext cx="2404427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977410" y="4187924"/>
              <a:ext cx="1499972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53067" y="4187924"/>
              <a:ext cx="1241390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50" name="Picture 49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40" y="4553868"/>
              <a:ext cx="760764" cy="760764"/>
            </a:xfrm>
            <a:prstGeom prst="rect">
              <a:avLst/>
            </a:prstGeom>
          </p:spPr>
        </p:pic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261872" y="4565725"/>
              <a:ext cx="765227" cy="763693"/>
              <a:chOff x="545458" y="4783771"/>
              <a:chExt cx="2293787" cy="1733798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60" name="Picture 59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553" y="4571127"/>
              <a:ext cx="760764" cy="760764"/>
            </a:xfrm>
            <a:prstGeom prst="rect">
              <a:avLst/>
            </a:prstGeom>
          </p:spPr>
        </p:pic>
        <p:grpSp>
          <p:nvGrpSpPr>
            <p:cNvPr id="61" name="Group 60"/>
            <p:cNvGrpSpPr>
              <a:grpSpLocks/>
            </p:cNvGrpSpPr>
            <p:nvPr/>
          </p:nvGrpSpPr>
          <p:grpSpPr bwMode="auto">
            <a:xfrm>
              <a:off x="2659007" y="4568773"/>
              <a:ext cx="1866774" cy="768639"/>
              <a:chOff x="545458" y="4783771"/>
              <a:chExt cx="2293787" cy="173379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64" name="Picture 63" descr="Auto-Scaling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061" y="4709045"/>
              <a:ext cx="477995" cy="477995"/>
            </a:xfrm>
            <a:prstGeom prst="rect">
              <a:avLst/>
            </a:prstGeom>
          </p:spPr>
        </p:pic>
        <p:pic>
          <p:nvPicPr>
            <p:cNvPr id="65" name="Picture 64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418" y="4568774"/>
              <a:ext cx="760764" cy="760764"/>
            </a:xfrm>
            <a:prstGeom prst="rect">
              <a:avLst/>
            </a:prstGeom>
          </p:spPr>
        </p:pic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5310603" y="4474125"/>
              <a:ext cx="851980" cy="878959"/>
              <a:chOff x="545458" y="4783771"/>
              <a:chExt cx="2293787" cy="1733798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416885" y="5341954"/>
              <a:ext cx="794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RDS DB</a:t>
              </a:r>
              <a:endParaRPr lang="en-US" sz="1100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0416" y="4069227"/>
              <a:ext cx="204041" cy="22804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7047" y="4078162"/>
              <a:ext cx="204041" cy="22804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85200" y="4068069"/>
              <a:ext cx="204041" cy="228043"/>
            </a:xfrm>
            <a:prstGeom prst="rect">
              <a:avLst/>
            </a:prstGeom>
          </p:spPr>
        </p:pic>
        <p:pic>
          <p:nvPicPr>
            <p:cNvPr id="17" name="Picture 16" descr="Amazon-Elastic-Load-Balacing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33" y="3609845"/>
              <a:ext cx="593335" cy="593335"/>
            </a:xfrm>
            <a:prstGeom prst="rect">
              <a:avLst/>
            </a:prstGeom>
          </p:spPr>
        </p:pic>
        <p:pic>
          <p:nvPicPr>
            <p:cNvPr id="18" name="Picture 17" descr="Amazon-Elastic-Load-Balacing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776" y="3609845"/>
              <a:ext cx="605173" cy="605173"/>
            </a:xfrm>
            <a:prstGeom prst="rect">
              <a:avLst/>
            </a:prstGeom>
          </p:spPr>
        </p:pic>
        <p:pic>
          <p:nvPicPr>
            <p:cNvPr id="78" name="Picture 77" descr="VPC-Internet-Gateway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8" y="3611880"/>
              <a:ext cx="614191" cy="614191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524640" y="4206870"/>
              <a:ext cx="338554" cy="15007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97759" y="4206870"/>
              <a:ext cx="338554" cy="15007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95234" y="1564053"/>
              <a:ext cx="2424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Production VPC</a:t>
              </a:r>
              <a:endParaRPr lang="en-US" sz="11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05542" y="4201252"/>
              <a:ext cx="338554" cy="15064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DMZ Subnet</a:t>
              </a:r>
              <a:endParaRPr lang="en-US" sz="800" dirty="0"/>
            </a:p>
          </p:txBody>
        </p:sp>
        <p:pic>
          <p:nvPicPr>
            <p:cNvPr id="92" name="Picture 91" descr="Database_RDS SlaveSQL.eps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033" y="4345555"/>
              <a:ext cx="1133856" cy="1133856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 rot="16200000">
              <a:off x="394372" y="4816302"/>
              <a:ext cx="1515564" cy="24622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b="1" dirty="0" smtClean="0"/>
                <a:t>Proxies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 Neue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2016-05-20T13:15:16Z</dcterms:created>
  <dcterms:modified xsi:type="dcterms:W3CDTF">2017-01-06T17:10:24Z</dcterms:modified>
</cp:coreProperties>
</file>