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60" r:id="rId2"/>
    <p:sldId id="261" r:id="rId3"/>
    <p:sldId id="262" r:id="rId4"/>
    <p:sldId id="267" r:id="rId5"/>
    <p:sldId id="270" r:id="rId6"/>
    <p:sldId id="271" r:id="rId7"/>
    <p:sldId id="269" r:id="rId8"/>
    <p:sldId id="268" r:id="rId9"/>
    <p:sldId id="272" r:id="rId10"/>
    <p:sldId id="266" r:id="rId11"/>
    <p:sldId id="264" r:id="rId12"/>
    <p:sldId id="265"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33C744-217D-441F-A0A3-9DED9F12DFD3}" v="81" dt="2023-12-05T16:54:28.3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086" autoAdjust="0"/>
  </p:normalViewPr>
  <p:slideViewPr>
    <p:cSldViewPr snapToGrid="0">
      <p:cViewPr varScale="1">
        <p:scale>
          <a:sx n="88" d="100"/>
          <a:sy n="88" d="100"/>
        </p:scale>
        <p:origin x="147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all Gallagher" userId="6eef7255c4c1f231" providerId="LiveId" clId="{7633C744-217D-441F-A0A3-9DED9F12DFD3}"/>
    <pc:docChg chg="undo custSel addSld delSld modSld sldOrd delMainMaster">
      <pc:chgData name="Niall Gallagher" userId="6eef7255c4c1f231" providerId="LiveId" clId="{7633C744-217D-441F-A0A3-9DED9F12DFD3}" dt="2023-12-05T16:57:07.184" v="6350" actId="20577"/>
      <pc:docMkLst>
        <pc:docMk/>
      </pc:docMkLst>
      <pc:sldChg chg="addSp delSp modSp del mod chgLayout">
        <pc:chgData name="Niall Gallagher" userId="6eef7255c4c1f231" providerId="LiveId" clId="{7633C744-217D-441F-A0A3-9DED9F12DFD3}" dt="2023-12-04T16:02:53.918" v="338" actId="2696"/>
        <pc:sldMkLst>
          <pc:docMk/>
          <pc:sldMk cId="1650008284" sldId="256"/>
        </pc:sldMkLst>
        <pc:spChg chg="del">
          <ac:chgData name="Niall Gallagher" userId="6eef7255c4c1f231" providerId="LiveId" clId="{7633C744-217D-441F-A0A3-9DED9F12DFD3}" dt="2023-12-04T15:52:38.176" v="24" actId="700"/>
          <ac:spMkLst>
            <pc:docMk/>
            <pc:sldMk cId="1650008284" sldId="256"/>
            <ac:spMk id="2" creationId="{F9981B6D-4D5C-E97E-5BFA-A0EAEF71868A}"/>
          </ac:spMkLst>
        </pc:spChg>
        <pc:spChg chg="del">
          <ac:chgData name="Niall Gallagher" userId="6eef7255c4c1f231" providerId="LiveId" clId="{7633C744-217D-441F-A0A3-9DED9F12DFD3}" dt="2023-12-04T15:52:38.176" v="24" actId="700"/>
          <ac:spMkLst>
            <pc:docMk/>
            <pc:sldMk cId="1650008284" sldId="256"/>
            <ac:spMk id="3" creationId="{ACAE5F4B-367C-3AF3-8885-758659300720}"/>
          </ac:spMkLst>
        </pc:spChg>
        <pc:spChg chg="add mod ord">
          <ac:chgData name="Niall Gallagher" userId="6eef7255c4c1f231" providerId="LiveId" clId="{7633C744-217D-441F-A0A3-9DED9F12DFD3}" dt="2023-12-04T15:52:38.176" v="24" actId="700"/>
          <ac:spMkLst>
            <pc:docMk/>
            <pc:sldMk cId="1650008284" sldId="256"/>
            <ac:spMk id="4" creationId="{1F1900F6-A79C-2297-E0CB-D61F87B432F8}"/>
          </ac:spMkLst>
        </pc:spChg>
        <pc:spChg chg="add mod ord">
          <ac:chgData name="Niall Gallagher" userId="6eef7255c4c1f231" providerId="LiveId" clId="{7633C744-217D-441F-A0A3-9DED9F12DFD3}" dt="2023-12-04T15:52:38.176" v="24" actId="700"/>
          <ac:spMkLst>
            <pc:docMk/>
            <pc:sldMk cId="1650008284" sldId="256"/>
            <ac:spMk id="5" creationId="{11B4F475-A84E-3994-4798-34AFDBD71F5F}"/>
          </ac:spMkLst>
        </pc:spChg>
      </pc:sldChg>
      <pc:sldChg chg="addSp modSp del mod ord">
        <pc:chgData name="Niall Gallagher" userId="6eef7255c4c1f231" providerId="LiveId" clId="{7633C744-217D-441F-A0A3-9DED9F12DFD3}" dt="2023-12-04T18:15:10.109" v="2114" actId="2696"/>
        <pc:sldMkLst>
          <pc:docMk/>
          <pc:sldMk cId="1705264674" sldId="257"/>
        </pc:sldMkLst>
        <pc:picChg chg="mod">
          <ac:chgData name="Niall Gallagher" userId="6eef7255c4c1f231" providerId="LiveId" clId="{7633C744-217D-441F-A0A3-9DED9F12DFD3}" dt="2023-11-30T14:13:02.477" v="3" actId="1076"/>
          <ac:picMkLst>
            <pc:docMk/>
            <pc:sldMk cId="1705264674" sldId="257"/>
            <ac:picMk id="5" creationId="{E41861BE-343A-2FA5-00EF-F671ACDC8CDE}"/>
          </ac:picMkLst>
        </pc:picChg>
        <pc:picChg chg="add mod">
          <ac:chgData name="Niall Gallagher" userId="6eef7255c4c1f231" providerId="LiveId" clId="{7633C744-217D-441F-A0A3-9DED9F12DFD3}" dt="2023-11-30T14:13:13.918" v="6" actId="1076"/>
          <ac:picMkLst>
            <pc:docMk/>
            <pc:sldMk cId="1705264674" sldId="257"/>
            <ac:picMk id="7" creationId="{75059735-C428-8D73-F2E9-85F9F7F523F4}"/>
          </ac:picMkLst>
        </pc:picChg>
      </pc:sldChg>
      <pc:sldChg chg="new del">
        <pc:chgData name="Niall Gallagher" userId="6eef7255c4c1f231" providerId="LiveId" clId="{7633C744-217D-441F-A0A3-9DED9F12DFD3}" dt="2023-12-04T15:55:01.436" v="29" actId="2696"/>
        <pc:sldMkLst>
          <pc:docMk/>
          <pc:sldMk cId="192869391" sldId="258"/>
        </pc:sldMkLst>
      </pc:sldChg>
      <pc:sldChg chg="addSp delSp modSp new del mod setBg">
        <pc:chgData name="Niall Gallagher" userId="6eef7255c4c1f231" providerId="LiveId" clId="{7633C744-217D-441F-A0A3-9DED9F12DFD3}" dt="2023-11-30T15:09:29.289" v="23" actId="2696"/>
        <pc:sldMkLst>
          <pc:docMk/>
          <pc:sldMk cId="2508444147" sldId="258"/>
        </pc:sldMkLst>
        <pc:spChg chg="mod">
          <ac:chgData name="Niall Gallagher" userId="6eef7255c4c1f231" providerId="LiveId" clId="{7633C744-217D-441F-A0A3-9DED9F12DFD3}" dt="2023-11-30T15:09:20.741" v="20" actId="26606"/>
          <ac:spMkLst>
            <pc:docMk/>
            <pc:sldMk cId="2508444147" sldId="258"/>
            <ac:spMk id="2" creationId="{401D8671-6F46-64C3-A52E-6E61D6F14564}"/>
          </ac:spMkLst>
        </pc:spChg>
        <pc:spChg chg="del">
          <ac:chgData name="Niall Gallagher" userId="6eef7255c4c1f231" providerId="LiveId" clId="{7633C744-217D-441F-A0A3-9DED9F12DFD3}" dt="2023-11-30T15:09:10.545" v="18"/>
          <ac:spMkLst>
            <pc:docMk/>
            <pc:sldMk cId="2508444147" sldId="258"/>
            <ac:spMk id="3" creationId="{83B8F849-D5F5-D26B-A18A-79DB325BA929}"/>
          </ac:spMkLst>
        </pc:spChg>
        <pc:spChg chg="add mod">
          <ac:chgData name="Niall Gallagher" userId="6eef7255c4c1f231" providerId="LiveId" clId="{7633C744-217D-441F-A0A3-9DED9F12DFD3}" dt="2023-11-30T15:09:24.814" v="22" actId="20577"/>
          <ac:spMkLst>
            <pc:docMk/>
            <pc:sldMk cId="2508444147" sldId="258"/>
            <ac:spMk id="9" creationId="{D197B496-42AB-040D-3B62-555A3A02ABED}"/>
          </ac:spMkLst>
        </pc:spChg>
        <pc:spChg chg="add">
          <ac:chgData name="Niall Gallagher" userId="6eef7255c4c1f231" providerId="LiveId" clId="{7633C744-217D-441F-A0A3-9DED9F12DFD3}" dt="2023-11-30T15:09:20.741" v="20" actId="26606"/>
          <ac:spMkLst>
            <pc:docMk/>
            <pc:sldMk cId="2508444147" sldId="258"/>
            <ac:spMk id="12" creationId="{5A0118C5-4F8D-4CF4-BADD-53FEACC6C42A}"/>
          </ac:spMkLst>
        </pc:spChg>
        <pc:spChg chg="add">
          <ac:chgData name="Niall Gallagher" userId="6eef7255c4c1f231" providerId="LiveId" clId="{7633C744-217D-441F-A0A3-9DED9F12DFD3}" dt="2023-11-30T15:09:20.741" v="20" actId="26606"/>
          <ac:spMkLst>
            <pc:docMk/>
            <pc:sldMk cId="2508444147" sldId="258"/>
            <ac:spMk id="18" creationId="{877E3FF1-E4B8-49CB-9DD6-7D2067808FFB}"/>
          </ac:spMkLst>
        </pc:spChg>
        <pc:spChg chg="add">
          <ac:chgData name="Niall Gallagher" userId="6eef7255c4c1f231" providerId="LiveId" clId="{7633C744-217D-441F-A0A3-9DED9F12DFD3}" dt="2023-11-30T15:09:20.741" v="20" actId="26606"/>
          <ac:spMkLst>
            <pc:docMk/>
            <pc:sldMk cId="2508444147" sldId="258"/>
            <ac:spMk id="20" creationId="{30BDE8C6-094E-46E6-BD5E-75FAB4F7CAC7}"/>
          </ac:spMkLst>
        </pc:spChg>
        <pc:grpChg chg="add">
          <ac:chgData name="Niall Gallagher" userId="6eef7255c4c1f231" providerId="LiveId" clId="{7633C744-217D-441F-A0A3-9DED9F12DFD3}" dt="2023-11-30T15:09:20.741" v="20" actId="26606"/>
          <ac:grpSpMkLst>
            <pc:docMk/>
            <pc:sldMk cId="2508444147" sldId="258"/>
            <ac:grpSpMk id="14" creationId="{5C880D58-0477-47F1-B3CB-4B301794116A}"/>
          </ac:grpSpMkLst>
        </pc:grpChg>
        <pc:grpChg chg="add">
          <ac:chgData name="Niall Gallagher" userId="6eef7255c4c1f231" providerId="LiveId" clId="{7633C744-217D-441F-A0A3-9DED9F12DFD3}" dt="2023-11-30T15:09:20.741" v="20" actId="26606"/>
          <ac:grpSpMkLst>
            <pc:docMk/>
            <pc:sldMk cId="2508444147" sldId="258"/>
            <ac:grpSpMk id="22" creationId="{582A903B-6B78-4F0A-B7C9-3D80499020B8}"/>
          </ac:grpSpMkLst>
        </pc:grpChg>
        <pc:picChg chg="add mod ord">
          <ac:chgData name="Niall Gallagher" userId="6eef7255c4c1f231" providerId="LiveId" clId="{7633C744-217D-441F-A0A3-9DED9F12DFD3}" dt="2023-11-30T15:09:20.741" v="20" actId="26606"/>
          <ac:picMkLst>
            <pc:docMk/>
            <pc:sldMk cId="2508444147" sldId="258"/>
            <ac:picMk id="4" creationId="{4C42F289-1595-5BE8-376C-45B1F0B5C372}"/>
          </ac:picMkLst>
        </pc:picChg>
        <pc:picChg chg="add mod">
          <ac:chgData name="Niall Gallagher" userId="6eef7255c4c1f231" providerId="LiveId" clId="{7633C744-217D-441F-A0A3-9DED9F12DFD3}" dt="2023-11-30T15:09:20.741" v="20" actId="26606"/>
          <ac:picMkLst>
            <pc:docMk/>
            <pc:sldMk cId="2508444147" sldId="258"/>
            <ac:picMk id="5" creationId="{92E44603-493A-91C6-8C09-D42FF98D00B1}"/>
          </ac:picMkLst>
        </pc:picChg>
      </pc:sldChg>
      <pc:sldChg chg="addSp delSp modSp new del mod setBg">
        <pc:chgData name="Niall Gallagher" userId="6eef7255c4c1f231" providerId="LiveId" clId="{7633C744-217D-441F-A0A3-9DED9F12DFD3}" dt="2023-11-30T15:09:03.920" v="16" actId="2696"/>
        <pc:sldMkLst>
          <pc:docMk/>
          <pc:sldMk cId="2578881916" sldId="258"/>
        </pc:sldMkLst>
        <pc:spChg chg="mod">
          <ac:chgData name="Niall Gallagher" userId="6eef7255c4c1f231" providerId="LiveId" clId="{7633C744-217D-441F-A0A3-9DED9F12DFD3}" dt="2023-11-30T15:08:45.960" v="13" actId="26606"/>
          <ac:spMkLst>
            <pc:docMk/>
            <pc:sldMk cId="2578881916" sldId="258"/>
            <ac:spMk id="2" creationId="{BF360FC5-42E4-6EF6-BA6C-B41FAB3E7CF4}"/>
          </ac:spMkLst>
        </pc:spChg>
        <pc:spChg chg="del">
          <ac:chgData name="Niall Gallagher" userId="6eef7255c4c1f231" providerId="LiveId" clId="{7633C744-217D-441F-A0A3-9DED9F12DFD3}" dt="2023-11-30T15:08:29.162" v="8"/>
          <ac:spMkLst>
            <pc:docMk/>
            <pc:sldMk cId="2578881916" sldId="258"/>
            <ac:spMk id="3" creationId="{4F8CFFC5-A7D2-91F8-6172-C27B112F170D}"/>
          </ac:spMkLst>
        </pc:spChg>
        <pc:spChg chg="add del">
          <ac:chgData name="Niall Gallagher" userId="6eef7255c4c1f231" providerId="LiveId" clId="{7633C744-217D-441F-A0A3-9DED9F12DFD3}" dt="2023-11-30T15:08:41.620" v="10" actId="26606"/>
          <ac:spMkLst>
            <pc:docMk/>
            <pc:sldMk cId="2578881916" sldId="258"/>
            <ac:spMk id="1030" creationId="{39D32A28-B810-5732-956A-B2BD1FAD9516}"/>
          </ac:spMkLst>
        </pc:spChg>
        <pc:spChg chg="add del">
          <ac:chgData name="Niall Gallagher" userId="6eef7255c4c1f231" providerId="LiveId" clId="{7633C744-217D-441F-A0A3-9DED9F12DFD3}" dt="2023-11-30T15:08:41.620" v="10" actId="26606"/>
          <ac:spMkLst>
            <pc:docMk/>
            <pc:sldMk cId="2578881916" sldId="258"/>
            <ac:spMk id="1033" creationId="{327D73B4-9F5C-4A64-A179-51B9500CB8B5}"/>
          </ac:spMkLst>
        </pc:spChg>
        <pc:spChg chg="add del">
          <ac:chgData name="Niall Gallagher" userId="6eef7255c4c1f231" providerId="LiveId" clId="{7633C744-217D-441F-A0A3-9DED9F12DFD3}" dt="2023-11-30T15:08:41.620" v="10" actId="26606"/>
          <ac:spMkLst>
            <pc:docMk/>
            <pc:sldMk cId="2578881916" sldId="258"/>
            <ac:spMk id="1035" creationId="{C1F06963-6374-4B48-844F-071A9BAAAE02}"/>
          </ac:spMkLst>
        </pc:spChg>
        <pc:spChg chg="add del">
          <ac:chgData name="Niall Gallagher" userId="6eef7255c4c1f231" providerId="LiveId" clId="{7633C744-217D-441F-A0A3-9DED9F12DFD3}" dt="2023-11-30T15:08:41.620" v="10" actId="26606"/>
          <ac:spMkLst>
            <pc:docMk/>
            <pc:sldMk cId="2578881916" sldId="258"/>
            <ac:spMk id="1037" creationId="{6CB927A4-E432-4310-9CD5-E89FF5063179}"/>
          </ac:spMkLst>
        </pc:spChg>
        <pc:spChg chg="add del">
          <ac:chgData name="Niall Gallagher" userId="6eef7255c4c1f231" providerId="LiveId" clId="{7633C744-217D-441F-A0A3-9DED9F12DFD3}" dt="2023-11-30T15:08:41.620" v="10" actId="26606"/>
          <ac:spMkLst>
            <pc:docMk/>
            <pc:sldMk cId="2578881916" sldId="258"/>
            <ac:spMk id="1039" creationId="{1453BF6C-B012-48B7-B4E8-6D7AC7C27D02}"/>
          </ac:spMkLst>
        </pc:spChg>
        <pc:spChg chg="add del">
          <ac:chgData name="Niall Gallagher" userId="6eef7255c4c1f231" providerId="LiveId" clId="{7633C744-217D-441F-A0A3-9DED9F12DFD3}" dt="2023-11-30T15:08:41.620" v="10" actId="26606"/>
          <ac:spMkLst>
            <pc:docMk/>
            <pc:sldMk cId="2578881916" sldId="258"/>
            <ac:spMk id="1041" creationId="{E3020543-B24B-4EC4-8FFC-8DD88EEA91A8}"/>
          </ac:spMkLst>
        </pc:spChg>
        <pc:spChg chg="add del">
          <ac:chgData name="Niall Gallagher" userId="6eef7255c4c1f231" providerId="LiveId" clId="{7633C744-217D-441F-A0A3-9DED9F12DFD3}" dt="2023-11-30T15:08:45.943" v="12" actId="26606"/>
          <ac:spMkLst>
            <pc:docMk/>
            <pc:sldMk cId="2578881916" sldId="258"/>
            <ac:spMk id="1045" creationId="{23E547B5-89CF-4EC0-96DE-25771AED0799}"/>
          </ac:spMkLst>
        </pc:spChg>
        <pc:spChg chg="add del">
          <ac:chgData name="Niall Gallagher" userId="6eef7255c4c1f231" providerId="LiveId" clId="{7633C744-217D-441F-A0A3-9DED9F12DFD3}" dt="2023-11-30T15:08:45.943" v="12" actId="26606"/>
          <ac:spMkLst>
            <pc:docMk/>
            <pc:sldMk cId="2578881916" sldId="258"/>
            <ac:spMk id="1046" creationId="{3F0B8CEB-8279-4E5E-A0CE-1FC9F71736F2}"/>
          </ac:spMkLst>
        </pc:spChg>
        <pc:spChg chg="add del">
          <ac:chgData name="Niall Gallagher" userId="6eef7255c4c1f231" providerId="LiveId" clId="{7633C744-217D-441F-A0A3-9DED9F12DFD3}" dt="2023-11-30T15:08:45.943" v="12" actId="26606"/>
          <ac:spMkLst>
            <pc:docMk/>
            <pc:sldMk cId="2578881916" sldId="258"/>
            <ac:spMk id="1047" creationId="{5E1A9391-7E3B-706E-87FD-050B5D986CC5}"/>
          </ac:spMkLst>
        </pc:spChg>
        <pc:spChg chg="add">
          <ac:chgData name="Niall Gallagher" userId="6eef7255c4c1f231" providerId="LiveId" clId="{7633C744-217D-441F-A0A3-9DED9F12DFD3}" dt="2023-11-30T15:08:45.960" v="13" actId="26606"/>
          <ac:spMkLst>
            <pc:docMk/>
            <pc:sldMk cId="2578881916" sldId="258"/>
            <ac:spMk id="1049" creationId="{327D73B4-9F5C-4A64-A179-51B9500CB8B5}"/>
          </ac:spMkLst>
        </pc:spChg>
        <pc:spChg chg="add">
          <ac:chgData name="Niall Gallagher" userId="6eef7255c4c1f231" providerId="LiveId" clId="{7633C744-217D-441F-A0A3-9DED9F12DFD3}" dt="2023-11-30T15:08:45.960" v="13" actId="26606"/>
          <ac:spMkLst>
            <pc:docMk/>
            <pc:sldMk cId="2578881916" sldId="258"/>
            <ac:spMk id="1050" creationId="{C1F06963-6374-4B48-844F-071A9BAAAE02}"/>
          </ac:spMkLst>
        </pc:spChg>
        <pc:spChg chg="add">
          <ac:chgData name="Niall Gallagher" userId="6eef7255c4c1f231" providerId="LiveId" clId="{7633C744-217D-441F-A0A3-9DED9F12DFD3}" dt="2023-11-30T15:08:45.960" v="13" actId="26606"/>
          <ac:spMkLst>
            <pc:docMk/>
            <pc:sldMk cId="2578881916" sldId="258"/>
            <ac:spMk id="1051" creationId="{6CB927A4-E432-4310-9CD5-E89FF5063179}"/>
          </ac:spMkLst>
        </pc:spChg>
        <pc:spChg chg="add">
          <ac:chgData name="Niall Gallagher" userId="6eef7255c4c1f231" providerId="LiveId" clId="{7633C744-217D-441F-A0A3-9DED9F12DFD3}" dt="2023-11-30T15:08:45.960" v="13" actId="26606"/>
          <ac:spMkLst>
            <pc:docMk/>
            <pc:sldMk cId="2578881916" sldId="258"/>
            <ac:spMk id="1052" creationId="{1453BF6C-B012-48B7-B4E8-6D7AC7C27D02}"/>
          </ac:spMkLst>
        </pc:spChg>
        <pc:spChg chg="add del">
          <ac:chgData name="Niall Gallagher" userId="6eef7255c4c1f231" providerId="LiveId" clId="{7633C744-217D-441F-A0A3-9DED9F12DFD3}" dt="2023-11-30T15:08:50.360" v="14"/>
          <ac:spMkLst>
            <pc:docMk/>
            <pc:sldMk cId="2578881916" sldId="258"/>
            <ac:spMk id="1053" creationId="{39D32A28-B810-5732-956A-B2BD1FAD9516}"/>
          </ac:spMkLst>
        </pc:spChg>
        <pc:spChg chg="add">
          <ac:chgData name="Niall Gallagher" userId="6eef7255c4c1f231" providerId="LiveId" clId="{7633C744-217D-441F-A0A3-9DED9F12DFD3}" dt="2023-11-30T15:08:45.960" v="13" actId="26606"/>
          <ac:spMkLst>
            <pc:docMk/>
            <pc:sldMk cId="2578881916" sldId="258"/>
            <ac:spMk id="1054" creationId="{E3020543-B24B-4EC4-8FFC-8DD88EEA91A8}"/>
          </ac:spMkLst>
        </pc:spChg>
        <pc:picChg chg="add mod">
          <ac:chgData name="Niall Gallagher" userId="6eef7255c4c1f231" providerId="LiveId" clId="{7633C744-217D-441F-A0A3-9DED9F12DFD3}" dt="2023-11-30T15:08:50.360" v="14"/>
          <ac:picMkLst>
            <pc:docMk/>
            <pc:sldMk cId="2578881916" sldId="258"/>
            <ac:picMk id="4" creationId="{F892AC2B-7909-F8D1-243C-1E85D88677FE}"/>
          </ac:picMkLst>
        </pc:picChg>
        <pc:picChg chg="add del mod">
          <ac:chgData name="Niall Gallagher" userId="6eef7255c4c1f231" providerId="LiveId" clId="{7633C744-217D-441F-A0A3-9DED9F12DFD3}" dt="2023-11-30T15:08:56.903" v="15" actId="21"/>
          <ac:picMkLst>
            <pc:docMk/>
            <pc:sldMk cId="2578881916" sldId="258"/>
            <ac:picMk id="1026" creationId="{01FFA094-056C-AF8B-2A40-D3B6729B5D50}"/>
          </ac:picMkLst>
        </pc:picChg>
        <pc:cxnChg chg="add del">
          <ac:chgData name="Niall Gallagher" userId="6eef7255c4c1f231" providerId="LiveId" clId="{7633C744-217D-441F-A0A3-9DED9F12DFD3}" dt="2023-11-30T15:08:41.620" v="10" actId="26606"/>
          <ac:cxnSpMkLst>
            <pc:docMk/>
            <pc:sldMk cId="2578881916" sldId="258"/>
            <ac:cxnSpMk id="1043" creationId="{C49DA8F6-BCC1-4447-B54C-57856834B94B}"/>
          </ac:cxnSpMkLst>
        </pc:cxnChg>
        <pc:cxnChg chg="add">
          <ac:chgData name="Niall Gallagher" userId="6eef7255c4c1f231" providerId="LiveId" clId="{7633C744-217D-441F-A0A3-9DED9F12DFD3}" dt="2023-11-30T15:08:45.960" v="13" actId="26606"/>
          <ac:cxnSpMkLst>
            <pc:docMk/>
            <pc:sldMk cId="2578881916" sldId="258"/>
            <ac:cxnSpMk id="1055" creationId="{C49DA8F6-BCC1-4447-B54C-57856834B94B}"/>
          </ac:cxnSpMkLst>
        </pc:cxnChg>
      </pc:sldChg>
      <pc:sldChg chg="add del">
        <pc:chgData name="Niall Gallagher" userId="6eef7255c4c1f231" providerId="LiveId" clId="{7633C744-217D-441F-A0A3-9DED9F12DFD3}" dt="2023-12-04T15:54:58.090" v="28" actId="2696"/>
        <pc:sldMkLst>
          <pc:docMk/>
          <pc:sldMk cId="2960873843" sldId="259"/>
        </pc:sldMkLst>
      </pc:sldChg>
      <pc:sldChg chg="modSp mod ord modNotesTx">
        <pc:chgData name="Niall Gallagher" userId="6eef7255c4c1f231" providerId="LiveId" clId="{7633C744-217D-441F-A0A3-9DED9F12DFD3}" dt="2023-12-04T16:02:47.156" v="335" actId="20577"/>
        <pc:sldMkLst>
          <pc:docMk/>
          <pc:sldMk cId="657256653" sldId="260"/>
        </pc:sldMkLst>
        <pc:spChg chg="mod">
          <ac:chgData name="Niall Gallagher" userId="6eef7255c4c1f231" providerId="LiveId" clId="{7633C744-217D-441F-A0A3-9DED9F12DFD3}" dt="2023-12-04T15:58:46.913" v="115" actId="122"/>
          <ac:spMkLst>
            <pc:docMk/>
            <pc:sldMk cId="657256653" sldId="260"/>
            <ac:spMk id="2" creationId="{AAB2F3F2-7D2D-884B-9F4A-88BCBC199C06}"/>
          </ac:spMkLst>
        </pc:spChg>
        <pc:spChg chg="mod">
          <ac:chgData name="Niall Gallagher" userId="6eef7255c4c1f231" providerId="LiveId" clId="{7633C744-217D-441F-A0A3-9DED9F12DFD3}" dt="2023-12-04T15:59:50.133" v="176" actId="20577"/>
          <ac:spMkLst>
            <pc:docMk/>
            <pc:sldMk cId="657256653" sldId="260"/>
            <ac:spMk id="3" creationId="{1C056BEF-00A0-3746-8BC0-93CE84FDF9BC}"/>
          </ac:spMkLst>
        </pc:spChg>
      </pc:sldChg>
      <pc:sldChg chg="addSp modSp mod ord modNotesTx">
        <pc:chgData name="Niall Gallagher" userId="6eef7255c4c1f231" providerId="LiveId" clId="{7633C744-217D-441F-A0A3-9DED9F12DFD3}" dt="2023-12-05T16:42:30.631" v="5632" actId="20577"/>
        <pc:sldMkLst>
          <pc:docMk/>
          <pc:sldMk cId="431230710" sldId="261"/>
        </pc:sldMkLst>
        <pc:spChg chg="mod">
          <ac:chgData name="Niall Gallagher" userId="6eef7255c4c1f231" providerId="LiveId" clId="{7633C744-217D-441F-A0A3-9DED9F12DFD3}" dt="2023-12-04T16:04:03.672" v="416" actId="122"/>
          <ac:spMkLst>
            <pc:docMk/>
            <pc:sldMk cId="431230710" sldId="261"/>
            <ac:spMk id="2" creationId="{B30E6180-5556-BD48-A79A-E9EF174233EB}"/>
          </ac:spMkLst>
        </pc:spChg>
        <pc:spChg chg="mod">
          <ac:chgData name="Niall Gallagher" userId="6eef7255c4c1f231" providerId="LiveId" clId="{7633C744-217D-441F-A0A3-9DED9F12DFD3}" dt="2023-12-05T16:36:14.707" v="5578" actId="20577"/>
          <ac:spMkLst>
            <pc:docMk/>
            <pc:sldMk cId="431230710" sldId="261"/>
            <ac:spMk id="3" creationId="{12AC346D-B964-7D43-B106-1531A8F348FD}"/>
          </ac:spMkLst>
        </pc:spChg>
        <pc:spChg chg="add mod">
          <ac:chgData name="Niall Gallagher" userId="6eef7255c4c1f231" providerId="LiveId" clId="{7633C744-217D-441F-A0A3-9DED9F12DFD3}" dt="2023-12-04T19:52:27.893" v="3666" actId="1076"/>
          <ac:spMkLst>
            <pc:docMk/>
            <pc:sldMk cId="431230710" sldId="261"/>
            <ac:spMk id="4" creationId="{358C2813-BBD8-0276-E604-B993B18192BF}"/>
          </ac:spMkLst>
        </pc:spChg>
        <pc:spChg chg="add mod">
          <ac:chgData name="Niall Gallagher" userId="6eef7255c4c1f231" providerId="LiveId" clId="{7633C744-217D-441F-A0A3-9DED9F12DFD3}" dt="2023-12-04T19:53:07.913" v="3696" actId="20577"/>
          <ac:spMkLst>
            <pc:docMk/>
            <pc:sldMk cId="431230710" sldId="261"/>
            <ac:spMk id="5" creationId="{B5FA1F0C-F4CB-FD3A-6DCC-4EA0353196ED}"/>
          </ac:spMkLst>
        </pc:spChg>
        <pc:picChg chg="add mod">
          <ac:chgData name="Niall Gallagher" userId="6eef7255c4c1f231" providerId="LiveId" clId="{7633C744-217D-441F-A0A3-9DED9F12DFD3}" dt="2023-12-04T19:52:32.524" v="3667" actId="1076"/>
          <ac:picMkLst>
            <pc:docMk/>
            <pc:sldMk cId="431230710" sldId="261"/>
            <ac:picMk id="1026" creationId="{E5C741CD-6D8E-16DA-17DF-CB74C5CDFF1A}"/>
          </ac:picMkLst>
        </pc:picChg>
      </pc:sldChg>
      <pc:sldChg chg="addSp delSp modSp add mod modNotesTx">
        <pc:chgData name="Niall Gallagher" userId="6eef7255c4c1f231" providerId="LiveId" clId="{7633C744-217D-441F-A0A3-9DED9F12DFD3}" dt="2023-12-05T16:46:26.443" v="5650" actId="20577"/>
        <pc:sldMkLst>
          <pc:docMk/>
          <pc:sldMk cId="1755635945" sldId="262"/>
        </pc:sldMkLst>
        <pc:spChg chg="mod">
          <ac:chgData name="Niall Gallagher" userId="6eef7255c4c1f231" providerId="LiveId" clId="{7633C744-217D-441F-A0A3-9DED9F12DFD3}" dt="2023-12-04T21:57:43.417" v="5572" actId="122"/>
          <ac:spMkLst>
            <pc:docMk/>
            <pc:sldMk cId="1755635945" sldId="262"/>
            <ac:spMk id="2" creationId="{B30E6180-5556-BD48-A79A-E9EF174233EB}"/>
          </ac:spMkLst>
        </pc:spChg>
        <pc:spChg chg="mod">
          <ac:chgData name="Niall Gallagher" userId="6eef7255c4c1f231" providerId="LiveId" clId="{7633C744-217D-441F-A0A3-9DED9F12DFD3}" dt="2023-12-04T19:56:22.073" v="3815" actId="20577"/>
          <ac:spMkLst>
            <pc:docMk/>
            <pc:sldMk cId="1755635945" sldId="262"/>
            <ac:spMk id="3" creationId="{12AC346D-B964-7D43-B106-1531A8F348FD}"/>
          </ac:spMkLst>
        </pc:spChg>
        <pc:spChg chg="add mod">
          <ac:chgData name="Niall Gallagher" userId="6eef7255c4c1f231" providerId="LiveId" clId="{7633C744-217D-441F-A0A3-9DED9F12DFD3}" dt="2023-12-04T18:14:58.659" v="2113" actId="20577"/>
          <ac:spMkLst>
            <pc:docMk/>
            <pc:sldMk cId="1755635945" sldId="262"/>
            <ac:spMk id="8" creationId="{DF3CE679-5497-800D-BBF6-FAC709351D5C}"/>
          </ac:spMkLst>
        </pc:spChg>
        <pc:spChg chg="add mod">
          <ac:chgData name="Niall Gallagher" userId="6eef7255c4c1f231" providerId="LiveId" clId="{7633C744-217D-441F-A0A3-9DED9F12DFD3}" dt="2023-12-04T19:55:34.513" v="3788" actId="1076"/>
          <ac:spMkLst>
            <pc:docMk/>
            <pc:sldMk cId="1755635945" sldId="262"/>
            <ac:spMk id="9" creationId="{1DC21D16-5657-A62C-7CF2-EF7957D708D5}"/>
          </ac:spMkLst>
        </pc:spChg>
        <pc:spChg chg="add mod">
          <ac:chgData name="Niall Gallagher" userId="6eef7255c4c1f231" providerId="LiveId" clId="{7633C744-217D-441F-A0A3-9DED9F12DFD3}" dt="2023-12-04T19:56:15.853" v="3814" actId="14100"/>
          <ac:spMkLst>
            <pc:docMk/>
            <pc:sldMk cId="1755635945" sldId="262"/>
            <ac:spMk id="11" creationId="{B260DE14-9B39-4A64-67D8-F39800BEB760}"/>
          </ac:spMkLst>
        </pc:spChg>
        <pc:picChg chg="add mod">
          <ac:chgData name="Niall Gallagher" userId="6eef7255c4c1f231" providerId="LiveId" clId="{7633C744-217D-441F-A0A3-9DED9F12DFD3}" dt="2023-12-04T19:55:18.393" v="3784" actId="1076"/>
          <ac:picMkLst>
            <pc:docMk/>
            <pc:sldMk cId="1755635945" sldId="262"/>
            <ac:picMk id="4" creationId="{BBE3257F-70D6-A1BB-44B8-BB2D4F659758}"/>
          </ac:picMkLst>
        </pc:picChg>
        <pc:picChg chg="add mod">
          <ac:chgData name="Niall Gallagher" userId="6eef7255c4c1f231" providerId="LiveId" clId="{7633C744-217D-441F-A0A3-9DED9F12DFD3}" dt="2023-12-04T19:55:50.433" v="3792" actId="1076"/>
          <ac:picMkLst>
            <pc:docMk/>
            <pc:sldMk cId="1755635945" sldId="262"/>
            <ac:picMk id="5" creationId="{108A0E72-F4F5-9060-6819-5B1990000DF4}"/>
          </ac:picMkLst>
        </pc:picChg>
        <pc:picChg chg="add del mod">
          <ac:chgData name="Niall Gallagher" userId="6eef7255c4c1f231" providerId="LiveId" clId="{7633C744-217D-441F-A0A3-9DED9F12DFD3}" dt="2023-12-04T18:13:01.878" v="2028" actId="21"/>
          <ac:picMkLst>
            <pc:docMk/>
            <pc:sldMk cId="1755635945" sldId="262"/>
            <ac:picMk id="7" creationId="{DDCC030B-E5A0-EF8A-BDEF-65CA4CB8DFA2}"/>
          </ac:picMkLst>
        </pc:picChg>
      </pc:sldChg>
      <pc:sldChg chg="modSp add mod ord">
        <pc:chgData name="Niall Gallagher" userId="6eef7255c4c1f231" providerId="LiveId" clId="{7633C744-217D-441F-A0A3-9DED9F12DFD3}" dt="2023-12-04T17:07:52.622" v="1383"/>
        <pc:sldMkLst>
          <pc:docMk/>
          <pc:sldMk cId="2969598369" sldId="263"/>
        </pc:sldMkLst>
        <pc:spChg chg="mod">
          <ac:chgData name="Niall Gallagher" userId="6eef7255c4c1f231" providerId="LiveId" clId="{7633C744-217D-441F-A0A3-9DED9F12DFD3}" dt="2023-12-04T16:44:59.776" v="486" actId="20577"/>
          <ac:spMkLst>
            <pc:docMk/>
            <pc:sldMk cId="2969598369" sldId="263"/>
            <ac:spMk id="2" creationId="{B30E6180-5556-BD48-A79A-E9EF174233EB}"/>
          </ac:spMkLst>
        </pc:spChg>
        <pc:spChg chg="mod">
          <ac:chgData name="Niall Gallagher" userId="6eef7255c4c1f231" providerId="LiveId" clId="{7633C744-217D-441F-A0A3-9DED9F12DFD3}" dt="2023-12-04T16:55:01.517" v="723" actId="20577"/>
          <ac:spMkLst>
            <pc:docMk/>
            <pc:sldMk cId="2969598369" sldId="263"/>
            <ac:spMk id="3" creationId="{12AC346D-B964-7D43-B106-1531A8F348FD}"/>
          </ac:spMkLst>
        </pc:spChg>
      </pc:sldChg>
      <pc:sldChg chg="addSp delSp modSp add mod ord">
        <pc:chgData name="Niall Gallagher" userId="6eef7255c4c1f231" providerId="LiveId" clId="{7633C744-217D-441F-A0A3-9DED9F12DFD3}" dt="2023-12-04T18:20:40.415" v="2134"/>
        <pc:sldMkLst>
          <pc:docMk/>
          <pc:sldMk cId="1685044431" sldId="264"/>
        </pc:sldMkLst>
        <pc:spChg chg="mod">
          <ac:chgData name="Niall Gallagher" userId="6eef7255c4c1f231" providerId="LiveId" clId="{7633C744-217D-441F-A0A3-9DED9F12DFD3}" dt="2023-12-04T18:19:19.189" v="2131" actId="20577"/>
          <ac:spMkLst>
            <pc:docMk/>
            <pc:sldMk cId="1685044431" sldId="264"/>
            <ac:spMk id="2" creationId="{B30E6180-5556-BD48-A79A-E9EF174233EB}"/>
          </ac:spMkLst>
        </pc:spChg>
        <pc:spChg chg="mod">
          <ac:chgData name="Niall Gallagher" userId="6eef7255c4c1f231" providerId="LiveId" clId="{7633C744-217D-441F-A0A3-9DED9F12DFD3}" dt="2023-12-04T18:19:11.479" v="2126" actId="14100"/>
          <ac:spMkLst>
            <pc:docMk/>
            <pc:sldMk cId="1685044431" sldId="264"/>
            <ac:spMk id="3" creationId="{12AC346D-B964-7D43-B106-1531A8F348FD}"/>
          </ac:spMkLst>
        </pc:spChg>
        <pc:picChg chg="add mod">
          <ac:chgData name="Niall Gallagher" userId="6eef7255c4c1f231" providerId="LiveId" clId="{7633C744-217D-441F-A0A3-9DED9F12DFD3}" dt="2023-12-04T18:20:38.430" v="2132" actId="1076"/>
          <ac:picMkLst>
            <pc:docMk/>
            <pc:sldMk cId="1685044431" sldId="264"/>
            <ac:picMk id="4" creationId="{D0A1D979-6350-BD10-B032-3AB036FE2116}"/>
          </ac:picMkLst>
        </pc:picChg>
        <pc:picChg chg="add del mod">
          <ac:chgData name="Niall Gallagher" userId="6eef7255c4c1f231" providerId="LiveId" clId="{7633C744-217D-441F-A0A3-9DED9F12DFD3}" dt="2023-12-04T18:18:38.989" v="2118" actId="21"/>
          <ac:picMkLst>
            <pc:docMk/>
            <pc:sldMk cId="1685044431" sldId="264"/>
            <ac:picMk id="2050" creationId="{DE58265C-4E99-765B-66DB-92CC23E7C5D8}"/>
          </ac:picMkLst>
        </pc:picChg>
      </pc:sldChg>
      <pc:sldChg chg="add">
        <pc:chgData name="Niall Gallagher" userId="6eef7255c4c1f231" providerId="LiveId" clId="{7633C744-217D-441F-A0A3-9DED9F12DFD3}" dt="2023-12-04T18:18:42.100" v="2119" actId="2890"/>
        <pc:sldMkLst>
          <pc:docMk/>
          <pc:sldMk cId="3492405919" sldId="265"/>
        </pc:sldMkLst>
      </pc:sldChg>
      <pc:sldChg chg="add ord">
        <pc:chgData name="Niall Gallagher" userId="6eef7255c4c1f231" providerId="LiveId" clId="{7633C744-217D-441F-A0A3-9DED9F12DFD3}" dt="2023-12-04T20:14:25.943" v="4265"/>
        <pc:sldMkLst>
          <pc:docMk/>
          <pc:sldMk cId="3774589172" sldId="266"/>
        </pc:sldMkLst>
      </pc:sldChg>
      <pc:sldChg chg="addSp delSp modSp add mod setBg modNotesTx">
        <pc:chgData name="Niall Gallagher" userId="6eef7255c4c1f231" providerId="LiveId" clId="{7633C744-217D-441F-A0A3-9DED9F12DFD3}" dt="2023-12-04T20:23:06.343" v="4540" actId="1076"/>
        <pc:sldMkLst>
          <pc:docMk/>
          <pc:sldMk cId="3060801472" sldId="267"/>
        </pc:sldMkLst>
        <pc:spChg chg="mod">
          <ac:chgData name="Niall Gallagher" userId="6eef7255c4c1f231" providerId="LiveId" clId="{7633C744-217D-441F-A0A3-9DED9F12DFD3}" dt="2023-12-04T20:22:21.073" v="4535" actId="26606"/>
          <ac:spMkLst>
            <pc:docMk/>
            <pc:sldMk cId="3060801472" sldId="267"/>
            <ac:spMk id="2" creationId="{B30E6180-5556-BD48-A79A-E9EF174233EB}"/>
          </ac:spMkLst>
        </pc:spChg>
        <pc:spChg chg="mod">
          <ac:chgData name="Niall Gallagher" userId="6eef7255c4c1f231" providerId="LiveId" clId="{7633C744-217D-441F-A0A3-9DED9F12DFD3}" dt="2023-12-04T20:22:21.073" v="4535" actId="26606"/>
          <ac:spMkLst>
            <pc:docMk/>
            <pc:sldMk cId="3060801472" sldId="267"/>
            <ac:spMk id="3" creationId="{12AC346D-B964-7D43-B106-1531A8F348FD}"/>
          </ac:spMkLst>
        </pc:spChg>
        <pc:spChg chg="add mod">
          <ac:chgData name="Niall Gallagher" userId="6eef7255c4c1f231" providerId="LiveId" clId="{7633C744-217D-441F-A0A3-9DED9F12DFD3}" dt="2023-12-04T20:23:06.343" v="4540" actId="1076"/>
          <ac:spMkLst>
            <pc:docMk/>
            <pc:sldMk cId="3060801472" sldId="267"/>
            <ac:spMk id="5" creationId="{43046863-9FE6-CF22-CDE1-A794792E2A35}"/>
          </ac:spMkLst>
        </pc:spChg>
        <pc:spChg chg="add del">
          <ac:chgData name="Niall Gallagher" userId="6eef7255c4c1f231" providerId="LiveId" clId="{7633C744-217D-441F-A0A3-9DED9F12DFD3}" dt="2023-12-04T20:22:21.073" v="4535" actId="26606"/>
          <ac:spMkLst>
            <pc:docMk/>
            <pc:sldMk cId="3060801472" sldId="267"/>
            <ac:spMk id="3081" creationId="{2172A0AC-3DCE-4672-BCAF-28FEF91F6020}"/>
          </ac:spMkLst>
        </pc:spChg>
        <pc:spChg chg="add del">
          <ac:chgData name="Niall Gallagher" userId="6eef7255c4c1f231" providerId="LiveId" clId="{7633C744-217D-441F-A0A3-9DED9F12DFD3}" dt="2023-12-04T20:22:21.073" v="4535" actId="26606"/>
          <ac:spMkLst>
            <pc:docMk/>
            <pc:sldMk cId="3060801472" sldId="267"/>
            <ac:spMk id="3083" creationId="{AE6F1C77-EDC9-4C5F-8C1C-62DD46BDA3C3}"/>
          </ac:spMkLst>
        </pc:spChg>
        <pc:picChg chg="add mod">
          <ac:chgData name="Niall Gallagher" userId="6eef7255c4c1f231" providerId="LiveId" clId="{7633C744-217D-441F-A0A3-9DED9F12DFD3}" dt="2023-12-04T20:22:37.403" v="4537" actId="1076"/>
          <ac:picMkLst>
            <pc:docMk/>
            <pc:sldMk cId="3060801472" sldId="267"/>
            <ac:picMk id="3074" creationId="{ECFC5C4B-EED7-C94D-FB55-B1A0D5E7709F}"/>
          </ac:picMkLst>
        </pc:picChg>
        <pc:picChg chg="add mod ord">
          <ac:chgData name="Niall Gallagher" userId="6eef7255c4c1f231" providerId="LiveId" clId="{7633C744-217D-441F-A0A3-9DED9F12DFD3}" dt="2023-12-04T20:22:21.073" v="4535" actId="26606"/>
          <ac:picMkLst>
            <pc:docMk/>
            <pc:sldMk cId="3060801472" sldId="267"/>
            <ac:picMk id="3076" creationId="{48FB7463-97BB-9D76-8B06-64C0DF27A932}"/>
          </ac:picMkLst>
        </pc:picChg>
      </pc:sldChg>
      <pc:sldChg chg="modSp new mod">
        <pc:chgData name="Niall Gallagher" userId="6eef7255c4c1f231" providerId="LiveId" clId="{7633C744-217D-441F-A0A3-9DED9F12DFD3}" dt="2023-12-04T20:57:41.486" v="5042" actId="20577"/>
        <pc:sldMkLst>
          <pc:docMk/>
          <pc:sldMk cId="2968488234" sldId="268"/>
        </pc:sldMkLst>
        <pc:spChg chg="mod">
          <ac:chgData name="Niall Gallagher" userId="6eef7255c4c1f231" providerId="LiveId" clId="{7633C744-217D-441F-A0A3-9DED9F12DFD3}" dt="2023-12-04T20:15:06.413" v="4283" actId="20577"/>
          <ac:spMkLst>
            <pc:docMk/>
            <pc:sldMk cId="2968488234" sldId="268"/>
            <ac:spMk id="2" creationId="{3843040A-0F42-AE6C-6E05-990263439934}"/>
          </ac:spMkLst>
        </pc:spChg>
        <pc:spChg chg="mod">
          <ac:chgData name="Niall Gallagher" userId="6eef7255c4c1f231" providerId="LiveId" clId="{7633C744-217D-441F-A0A3-9DED9F12DFD3}" dt="2023-12-04T20:57:41.486" v="5042" actId="20577"/>
          <ac:spMkLst>
            <pc:docMk/>
            <pc:sldMk cId="2968488234" sldId="268"/>
            <ac:spMk id="3" creationId="{A4A1846D-91A1-1374-4500-0D0870D910B9}"/>
          </ac:spMkLst>
        </pc:spChg>
      </pc:sldChg>
      <pc:sldChg chg="addSp delSp modSp new mod setBg modNotesTx">
        <pc:chgData name="Niall Gallagher" userId="6eef7255c4c1f231" providerId="LiveId" clId="{7633C744-217D-441F-A0A3-9DED9F12DFD3}" dt="2023-12-04T21:57:12.457" v="5571" actId="1076"/>
        <pc:sldMkLst>
          <pc:docMk/>
          <pc:sldMk cId="515784636" sldId="269"/>
        </pc:sldMkLst>
        <pc:spChg chg="mod">
          <ac:chgData name="Niall Gallagher" userId="6eef7255c4c1f231" providerId="LiveId" clId="{7633C744-217D-441F-A0A3-9DED9F12DFD3}" dt="2023-12-04T21:52:10.857" v="5058" actId="26606"/>
          <ac:spMkLst>
            <pc:docMk/>
            <pc:sldMk cId="515784636" sldId="269"/>
            <ac:spMk id="2" creationId="{847517BF-A41C-0071-CF9F-371B11D90C74}"/>
          </ac:spMkLst>
        </pc:spChg>
        <pc:spChg chg="add del mod">
          <ac:chgData name="Niall Gallagher" userId="6eef7255c4c1f231" providerId="LiveId" clId="{7633C744-217D-441F-A0A3-9DED9F12DFD3}" dt="2023-12-04T21:55:41.687" v="5456" actId="20577"/>
          <ac:spMkLst>
            <pc:docMk/>
            <pc:sldMk cId="515784636" sldId="269"/>
            <ac:spMk id="3" creationId="{88D1E565-77B1-79E7-EFFE-3EDB157C1410}"/>
          </ac:spMkLst>
        </pc:spChg>
        <pc:spChg chg="add mod">
          <ac:chgData name="Niall Gallagher" userId="6eef7255c4c1f231" providerId="LiveId" clId="{7633C744-217D-441F-A0A3-9DED9F12DFD3}" dt="2023-12-04T21:57:12.457" v="5571" actId="1076"/>
          <ac:spMkLst>
            <pc:docMk/>
            <pc:sldMk cId="515784636" sldId="269"/>
            <ac:spMk id="7" creationId="{3A286E72-D7BE-832A-2E46-8621415BD590}"/>
          </ac:spMkLst>
        </pc:spChg>
        <pc:spChg chg="add del">
          <ac:chgData name="Niall Gallagher" userId="6eef7255c4c1f231" providerId="LiveId" clId="{7633C744-217D-441F-A0A3-9DED9F12DFD3}" dt="2023-12-04T21:52:05.887" v="5050" actId="26606"/>
          <ac:spMkLst>
            <pc:docMk/>
            <pc:sldMk cId="515784636" sldId="269"/>
            <ac:spMk id="10" creationId="{2B97F24A-32CE-4C1C-A50D-3016B394DCFB}"/>
          </ac:spMkLst>
        </pc:spChg>
        <pc:spChg chg="add del">
          <ac:chgData name="Niall Gallagher" userId="6eef7255c4c1f231" providerId="LiveId" clId="{7633C744-217D-441F-A0A3-9DED9F12DFD3}" dt="2023-12-04T21:52:05.887" v="5050" actId="26606"/>
          <ac:spMkLst>
            <pc:docMk/>
            <pc:sldMk cId="515784636" sldId="269"/>
            <ac:spMk id="12" creationId="{CD8B4F24-440B-49E9-B85D-733523DC064B}"/>
          </ac:spMkLst>
        </pc:spChg>
        <pc:spChg chg="add del">
          <ac:chgData name="Niall Gallagher" userId="6eef7255c4c1f231" providerId="LiveId" clId="{7633C744-217D-441F-A0A3-9DED9F12DFD3}" dt="2023-12-04T21:52:06.786" v="5052" actId="26606"/>
          <ac:spMkLst>
            <pc:docMk/>
            <pc:sldMk cId="515784636" sldId="269"/>
            <ac:spMk id="14" creationId="{D12DDE76-C203-4047-9998-63900085B5E8}"/>
          </ac:spMkLst>
        </pc:spChg>
        <pc:spChg chg="add del">
          <ac:chgData name="Niall Gallagher" userId="6eef7255c4c1f231" providerId="LiveId" clId="{7633C744-217D-441F-A0A3-9DED9F12DFD3}" dt="2023-12-04T21:52:07.491" v="5054" actId="26606"/>
          <ac:spMkLst>
            <pc:docMk/>
            <pc:sldMk cId="515784636" sldId="269"/>
            <ac:spMk id="16" creationId="{2B97F24A-32CE-4C1C-A50D-3016B394DCFB}"/>
          </ac:spMkLst>
        </pc:spChg>
        <pc:spChg chg="add del">
          <ac:chgData name="Niall Gallagher" userId="6eef7255c4c1f231" providerId="LiveId" clId="{7633C744-217D-441F-A0A3-9DED9F12DFD3}" dt="2023-12-04T21:52:07.491" v="5054" actId="26606"/>
          <ac:spMkLst>
            <pc:docMk/>
            <pc:sldMk cId="515784636" sldId="269"/>
            <ac:spMk id="17" creationId="{CD8B4F24-440B-49E9-B85D-733523DC064B}"/>
          </ac:spMkLst>
        </pc:spChg>
        <pc:spChg chg="add del">
          <ac:chgData name="Niall Gallagher" userId="6eef7255c4c1f231" providerId="LiveId" clId="{7633C744-217D-441F-A0A3-9DED9F12DFD3}" dt="2023-12-04T21:52:07.491" v="5054" actId="26606"/>
          <ac:spMkLst>
            <pc:docMk/>
            <pc:sldMk cId="515784636" sldId="269"/>
            <ac:spMk id="18" creationId="{88D1E565-77B1-79E7-EFFE-3EDB157C1410}"/>
          </ac:spMkLst>
        </pc:spChg>
        <pc:spChg chg="add del">
          <ac:chgData name="Niall Gallagher" userId="6eef7255c4c1f231" providerId="LiveId" clId="{7633C744-217D-441F-A0A3-9DED9F12DFD3}" dt="2023-12-04T21:52:08.047" v="5056" actId="26606"/>
          <ac:spMkLst>
            <pc:docMk/>
            <pc:sldMk cId="515784636" sldId="269"/>
            <ac:spMk id="20" creationId="{0288C6B4-AFC3-407F-A595-EFFD38D4CCAF}"/>
          </ac:spMkLst>
        </pc:spChg>
        <pc:spChg chg="add del">
          <ac:chgData name="Niall Gallagher" userId="6eef7255c4c1f231" providerId="LiveId" clId="{7633C744-217D-441F-A0A3-9DED9F12DFD3}" dt="2023-12-04T21:52:08.047" v="5056" actId="26606"/>
          <ac:spMkLst>
            <pc:docMk/>
            <pc:sldMk cId="515784636" sldId="269"/>
            <ac:spMk id="21" creationId="{CF236821-17FE-429B-8D2C-08E13A64EA40}"/>
          </ac:spMkLst>
        </pc:spChg>
        <pc:spChg chg="add del">
          <ac:chgData name="Niall Gallagher" userId="6eef7255c4c1f231" providerId="LiveId" clId="{7633C744-217D-441F-A0A3-9DED9F12DFD3}" dt="2023-12-04T21:52:08.047" v="5056" actId="26606"/>
          <ac:spMkLst>
            <pc:docMk/>
            <pc:sldMk cId="515784636" sldId="269"/>
            <ac:spMk id="22" creationId="{C0BDBCD2-E081-43AB-9119-C55465E59757}"/>
          </ac:spMkLst>
        </pc:spChg>
        <pc:spChg chg="add del">
          <ac:chgData name="Niall Gallagher" userId="6eef7255c4c1f231" providerId="LiveId" clId="{7633C744-217D-441F-A0A3-9DED9F12DFD3}" dt="2023-12-04T21:52:08.047" v="5056" actId="26606"/>
          <ac:spMkLst>
            <pc:docMk/>
            <pc:sldMk cId="515784636" sldId="269"/>
            <ac:spMk id="23" creationId="{98E79BE4-34FE-485A-98A5-92CE8F7C4743}"/>
          </ac:spMkLst>
        </pc:spChg>
        <pc:spChg chg="add del">
          <ac:chgData name="Niall Gallagher" userId="6eef7255c4c1f231" providerId="LiveId" clId="{7633C744-217D-441F-A0A3-9DED9F12DFD3}" dt="2023-12-04T21:52:08.047" v="5056" actId="26606"/>
          <ac:spMkLst>
            <pc:docMk/>
            <pc:sldMk cId="515784636" sldId="269"/>
            <ac:spMk id="24" creationId="{7A5F0580-5EE9-419F-96EE-B6529EF6E7D0}"/>
          </ac:spMkLst>
        </pc:spChg>
        <pc:spChg chg="add del">
          <ac:chgData name="Niall Gallagher" userId="6eef7255c4c1f231" providerId="LiveId" clId="{7633C744-217D-441F-A0A3-9DED9F12DFD3}" dt="2023-12-04T21:52:08.047" v="5056" actId="26606"/>
          <ac:spMkLst>
            <pc:docMk/>
            <pc:sldMk cId="515784636" sldId="269"/>
            <ac:spMk id="25" creationId="{88D1E565-77B1-79E7-EFFE-3EDB157C1410}"/>
          </ac:spMkLst>
        </pc:spChg>
        <pc:spChg chg="add del">
          <ac:chgData name="Niall Gallagher" userId="6eef7255c4c1f231" providerId="LiveId" clId="{7633C744-217D-441F-A0A3-9DED9F12DFD3}" dt="2023-12-04T21:52:10.857" v="5058" actId="26606"/>
          <ac:spMkLst>
            <pc:docMk/>
            <pc:sldMk cId="515784636" sldId="269"/>
            <ac:spMk id="27" creationId="{201CC55D-ED54-4C5C-95E6-10947BD1103B}"/>
          </ac:spMkLst>
        </pc:spChg>
        <pc:spChg chg="add del">
          <ac:chgData name="Niall Gallagher" userId="6eef7255c4c1f231" providerId="LiveId" clId="{7633C744-217D-441F-A0A3-9DED9F12DFD3}" dt="2023-12-04T21:52:10.857" v="5058" actId="26606"/>
          <ac:spMkLst>
            <pc:docMk/>
            <pc:sldMk cId="515784636" sldId="269"/>
            <ac:spMk id="30" creationId="{3873B707-463F-40B0-8227-E8CC6C67EB25}"/>
          </ac:spMkLst>
        </pc:spChg>
        <pc:spChg chg="add del">
          <ac:chgData name="Niall Gallagher" userId="6eef7255c4c1f231" providerId="LiveId" clId="{7633C744-217D-441F-A0A3-9DED9F12DFD3}" dt="2023-12-04T21:52:10.857" v="5058" actId="26606"/>
          <ac:spMkLst>
            <pc:docMk/>
            <pc:sldMk cId="515784636" sldId="269"/>
            <ac:spMk id="31" creationId="{88D1E565-77B1-79E7-EFFE-3EDB157C1410}"/>
          </ac:spMkLst>
        </pc:spChg>
        <pc:spChg chg="add del">
          <ac:chgData name="Niall Gallagher" userId="6eef7255c4c1f231" providerId="LiveId" clId="{7633C744-217D-441F-A0A3-9DED9F12DFD3}" dt="2023-12-04T21:52:10.857" v="5058" actId="26606"/>
          <ac:spMkLst>
            <pc:docMk/>
            <pc:sldMk cId="515784636" sldId="269"/>
            <ac:spMk id="32" creationId="{C13237C8-E62C-4F0D-A318-BD6FB6C2D138}"/>
          </ac:spMkLst>
        </pc:spChg>
        <pc:spChg chg="add del">
          <ac:chgData name="Niall Gallagher" userId="6eef7255c4c1f231" providerId="LiveId" clId="{7633C744-217D-441F-A0A3-9DED9F12DFD3}" dt="2023-12-04T21:52:10.857" v="5058" actId="26606"/>
          <ac:spMkLst>
            <pc:docMk/>
            <pc:sldMk cId="515784636" sldId="269"/>
            <ac:spMk id="33" creationId="{19C9EAEA-39D0-4B0E-A0EB-51E7B26740B1}"/>
          </ac:spMkLst>
        </pc:spChg>
        <pc:grpChg chg="add del">
          <ac:chgData name="Niall Gallagher" userId="6eef7255c4c1f231" providerId="LiveId" clId="{7633C744-217D-441F-A0A3-9DED9F12DFD3}" dt="2023-12-04T21:52:10.857" v="5058" actId="26606"/>
          <ac:grpSpMkLst>
            <pc:docMk/>
            <pc:sldMk cId="515784636" sldId="269"/>
            <ac:grpSpMk id="28" creationId="{1DE889C7-FAD6-4397-98E2-05D503484459}"/>
          </ac:grpSpMkLst>
        </pc:grpChg>
        <pc:picChg chg="add mod">
          <ac:chgData name="Niall Gallagher" userId="6eef7255c4c1f231" providerId="LiveId" clId="{7633C744-217D-441F-A0A3-9DED9F12DFD3}" dt="2023-12-04T21:52:34.067" v="5064" actId="1076"/>
          <ac:picMkLst>
            <pc:docMk/>
            <pc:sldMk cId="515784636" sldId="269"/>
            <ac:picMk id="5" creationId="{B1C2B50B-FAA0-70E0-75D6-FE1E90CF0DDF}"/>
          </ac:picMkLst>
        </pc:picChg>
      </pc:sldChg>
      <pc:sldChg chg="addSp delSp modSp new mod ord modNotesTx">
        <pc:chgData name="Niall Gallagher" userId="6eef7255c4c1f231" providerId="LiveId" clId="{7633C744-217D-441F-A0A3-9DED9F12DFD3}" dt="2023-12-05T16:57:07.184" v="6350" actId="20577"/>
        <pc:sldMkLst>
          <pc:docMk/>
          <pc:sldMk cId="3862219483" sldId="270"/>
        </pc:sldMkLst>
        <pc:spChg chg="mod">
          <ac:chgData name="Niall Gallagher" userId="6eef7255c4c1f231" providerId="LiveId" clId="{7633C744-217D-441F-A0A3-9DED9F12DFD3}" dt="2023-12-04T20:05:33.033" v="3862" actId="122"/>
          <ac:spMkLst>
            <pc:docMk/>
            <pc:sldMk cId="3862219483" sldId="270"/>
            <ac:spMk id="2" creationId="{2A499FCD-84A7-B72F-F2D7-9A3B64EEEE8D}"/>
          </ac:spMkLst>
        </pc:spChg>
        <pc:spChg chg="mod">
          <ac:chgData name="Niall Gallagher" userId="6eef7255c4c1f231" providerId="LiveId" clId="{7633C744-217D-441F-A0A3-9DED9F12DFD3}" dt="2023-12-05T16:50:19.001" v="5656" actId="20577"/>
          <ac:spMkLst>
            <pc:docMk/>
            <pc:sldMk cId="3862219483" sldId="270"/>
            <ac:spMk id="3" creationId="{96205564-1AA4-9349-5A21-0B1B89B17DFA}"/>
          </ac:spMkLst>
        </pc:spChg>
        <pc:spChg chg="add mod">
          <ac:chgData name="Niall Gallagher" userId="6eef7255c4c1f231" providerId="LiveId" clId="{7633C744-217D-441F-A0A3-9DED9F12DFD3}" dt="2023-12-04T20:28:51.074" v="4755" actId="1076"/>
          <ac:spMkLst>
            <pc:docMk/>
            <pc:sldMk cId="3862219483" sldId="270"/>
            <ac:spMk id="4" creationId="{D80EA7A6-184A-7222-80A8-61022C26F82D}"/>
          </ac:spMkLst>
        </pc:spChg>
        <pc:spChg chg="add mod">
          <ac:chgData name="Niall Gallagher" userId="6eef7255c4c1f231" providerId="LiveId" clId="{7633C744-217D-441F-A0A3-9DED9F12DFD3}" dt="2023-12-04T20:29:29.073" v="4782" actId="1076"/>
          <ac:spMkLst>
            <pc:docMk/>
            <pc:sldMk cId="3862219483" sldId="270"/>
            <ac:spMk id="5" creationId="{CA04A943-56F6-93BB-C03C-F30068527D42}"/>
          </ac:spMkLst>
        </pc:spChg>
        <pc:spChg chg="add mod">
          <ac:chgData name="Niall Gallagher" userId="6eef7255c4c1f231" providerId="LiveId" clId="{7633C744-217D-441F-A0A3-9DED9F12DFD3}" dt="2023-12-04T20:31:41.743" v="4955" actId="1076"/>
          <ac:spMkLst>
            <pc:docMk/>
            <pc:sldMk cId="3862219483" sldId="270"/>
            <ac:spMk id="6" creationId="{D1BFB827-9F4C-77B9-6BD1-AD21D4DA7F68}"/>
          </ac:spMkLst>
        </pc:spChg>
        <pc:spChg chg="add mod">
          <ac:chgData name="Niall Gallagher" userId="6eef7255c4c1f231" providerId="LiveId" clId="{7633C744-217D-441F-A0A3-9DED9F12DFD3}" dt="2023-12-04T20:33:19.653" v="4962" actId="1076"/>
          <ac:spMkLst>
            <pc:docMk/>
            <pc:sldMk cId="3862219483" sldId="270"/>
            <ac:spMk id="8" creationId="{D5B9A588-2799-3A25-B134-7D5B98E31802}"/>
          </ac:spMkLst>
        </pc:spChg>
        <pc:spChg chg="add mod">
          <ac:chgData name="Niall Gallagher" userId="6eef7255c4c1f231" providerId="LiveId" clId="{7633C744-217D-441F-A0A3-9DED9F12DFD3}" dt="2023-12-04T20:34:53.743" v="4966" actId="1076"/>
          <ac:spMkLst>
            <pc:docMk/>
            <pc:sldMk cId="3862219483" sldId="270"/>
            <ac:spMk id="10" creationId="{B49C5E91-7A3D-41AF-6E9D-F7B2640F846D}"/>
          </ac:spMkLst>
        </pc:spChg>
        <pc:spChg chg="add mod">
          <ac:chgData name="Niall Gallagher" userId="6eef7255c4c1f231" providerId="LiveId" clId="{7633C744-217D-441F-A0A3-9DED9F12DFD3}" dt="2023-12-04T20:56:33.763" v="4978" actId="1076"/>
          <ac:spMkLst>
            <pc:docMk/>
            <pc:sldMk cId="3862219483" sldId="270"/>
            <ac:spMk id="13" creationId="{3787758E-C617-C311-372C-1E378C148EB3}"/>
          </ac:spMkLst>
        </pc:spChg>
        <pc:picChg chg="add del mod">
          <ac:chgData name="Niall Gallagher" userId="6eef7255c4c1f231" providerId="LiveId" clId="{7633C744-217D-441F-A0A3-9DED9F12DFD3}" dt="2023-12-04T20:55:47.020" v="4974" actId="21"/>
          <ac:picMkLst>
            <pc:docMk/>
            <pc:sldMk cId="3862219483" sldId="270"/>
            <ac:picMk id="11" creationId="{C97DFBC0-B866-37AB-0BBB-51857ACF57A3}"/>
          </ac:picMkLst>
        </pc:picChg>
        <pc:picChg chg="add mod">
          <ac:chgData name="Niall Gallagher" userId="6eef7255c4c1f231" providerId="LiveId" clId="{7633C744-217D-441F-A0A3-9DED9F12DFD3}" dt="2023-12-04T20:50:06.669" v="4971" actId="1076"/>
          <ac:picMkLst>
            <pc:docMk/>
            <pc:sldMk cId="3862219483" sldId="270"/>
            <ac:picMk id="5122" creationId="{1803EFAE-44FF-0F2A-F872-5FC0490B117A}"/>
          </ac:picMkLst>
        </pc:picChg>
        <pc:picChg chg="add mod">
          <ac:chgData name="Niall Gallagher" userId="6eef7255c4c1f231" providerId="LiveId" clId="{7633C744-217D-441F-A0A3-9DED9F12DFD3}" dt="2023-12-04T20:34:38.003" v="4964" actId="1076"/>
          <ac:picMkLst>
            <pc:docMk/>
            <pc:sldMk cId="3862219483" sldId="270"/>
            <ac:picMk id="5124" creationId="{99F46483-B509-763D-D503-CFBD5B00F100}"/>
          </ac:picMkLst>
        </pc:picChg>
        <pc:picChg chg="add mod">
          <ac:chgData name="Niall Gallagher" userId="6eef7255c4c1f231" providerId="LiveId" clId="{7633C744-217D-441F-A0A3-9DED9F12DFD3}" dt="2023-12-04T20:55:50.654" v="4976" actId="1076"/>
          <ac:picMkLst>
            <pc:docMk/>
            <pc:sldMk cId="3862219483" sldId="270"/>
            <ac:picMk id="5126" creationId="{BA232144-0650-C4AC-3F30-B75E632AB7AB}"/>
          </ac:picMkLst>
        </pc:picChg>
      </pc:sldChg>
      <pc:sldChg chg="modSp add mod ord">
        <pc:chgData name="Niall Gallagher" userId="6eef7255c4c1f231" providerId="LiveId" clId="{7633C744-217D-441F-A0A3-9DED9F12DFD3}" dt="2023-12-04T20:15:58.204" v="4308" actId="20577"/>
        <pc:sldMkLst>
          <pc:docMk/>
          <pc:sldMk cId="3991083545" sldId="271"/>
        </pc:sldMkLst>
        <pc:spChg chg="mod">
          <ac:chgData name="Niall Gallagher" userId="6eef7255c4c1f231" providerId="LiveId" clId="{7633C744-217D-441F-A0A3-9DED9F12DFD3}" dt="2023-12-04T20:15:58.204" v="4308" actId="20577"/>
          <ac:spMkLst>
            <pc:docMk/>
            <pc:sldMk cId="3991083545" sldId="271"/>
            <ac:spMk id="2" creationId="{3843040A-0F42-AE6C-6E05-990263439934}"/>
          </ac:spMkLst>
        </pc:spChg>
      </pc:sldChg>
      <pc:sldChg chg="add">
        <pc:chgData name="Niall Gallagher" userId="6eef7255c4c1f231" providerId="LiveId" clId="{7633C744-217D-441F-A0A3-9DED9F12DFD3}" dt="2023-12-04T20:15:36.483" v="4284" actId="2890"/>
        <pc:sldMkLst>
          <pc:docMk/>
          <pc:sldMk cId="714620009" sldId="272"/>
        </pc:sldMkLst>
      </pc:sldChg>
      <pc:sldMasterChg chg="del delSldLayout">
        <pc:chgData name="Niall Gallagher" userId="6eef7255c4c1f231" providerId="LiveId" clId="{7633C744-217D-441F-A0A3-9DED9F12DFD3}" dt="2023-12-04T18:15:10.109" v="2114" actId="2696"/>
        <pc:sldMasterMkLst>
          <pc:docMk/>
          <pc:sldMasterMk cId="1881354574" sldId="2147483648"/>
        </pc:sldMasterMkLst>
        <pc:sldLayoutChg chg="del">
          <pc:chgData name="Niall Gallagher" userId="6eef7255c4c1f231" providerId="LiveId" clId="{7633C744-217D-441F-A0A3-9DED9F12DFD3}" dt="2023-12-04T18:15:10.109" v="2114" actId="2696"/>
          <pc:sldLayoutMkLst>
            <pc:docMk/>
            <pc:sldMasterMk cId="1881354574" sldId="2147483648"/>
            <pc:sldLayoutMk cId="521150143" sldId="2147483649"/>
          </pc:sldLayoutMkLst>
        </pc:sldLayoutChg>
        <pc:sldLayoutChg chg="del">
          <pc:chgData name="Niall Gallagher" userId="6eef7255c4c1f231" providerId="LiveId" clId="{7633C744-217D-441F-A0A3-9DED9F12DFD3}" dt="2023-12-04T18:15:10.109" v="2114" actId="2696"/>
          <pc:sldLayoutMkLst>
            <pc:docMk/>
            <pc:sldMasterMk cId="1881354574" sldId="2147483648"/>
            <pc:sldLayoutMk cId="1521306846" sldId="2147483650"/>
          </pc:sldLayoutMkLst>
        </pc:sldLayoutChg>
        <pc:sldLayoutChg chg="del">
          <pc:chgData name="Niall Gallagher" userId="6eef7255c4c1f231" providerId="LiveId" clId="{7633C744-217D-441F-A0A3-9DED9F12DFD3}" dt="2023-12-04T18:15:10.109" v="2114" actId="2696"/>
          <pc:sldLayoutMkLst>
            <pc:docMk/>
            <pc:sldMasterMk cId="1881354574" sldId="2147483648"/>
            <pc:sldLayoutMk cId="4075447328" sldId="2147483651"/>
          </pc:sldLayoutMkLst>
        </pc:sldLayoutChg>
        <pc:sldLayoutChg chg="del">
          <pc:chgData name="Niall Gallagher" userId="6eef7255c4c1f231" providerId="LiveId" clId="{7633C744-217D-441F-A0A3-9DED9F12DFD3}" dt="2023-12-04T18:15:10.109" v="2114" actId="2696"/>
          <pc:sldLayoutMkLst>
            <pc:docMk/>
            <pc:sldMasterMk cId="1881354574" sldId="2147483648"/>
            <pc:sldLayoutMk cId="173476072" sldId="2147483652"/>
          </pc:sldLayoutMkLst>
        </pc:sldLayoutChg>
        <pc:sldLayoutChg chg="del">
          <pc:chgData name="Niall Gallagher" userId="6eef7255c4c1f231" providerId="LiveId" clId="{7633C744-217D-441F-A0A3-9DED9F12DFD3}" dt="2023-12-04T18:15:10.109" v="2114" actId="2696"/>
          <pc:sldLayoutMkLst>
            <pc:docMk/>
            <pc:sldMasterMk cId="1881354574" sldId="2147483648"/>
            <pc:sldLayoutMk cId="3176754903" sldId="2147483653"/>
          </pc:sldLayoutMkLst>
        </pc:sldLayoutChg>
        <pc:sldLayoutChg chg="del">
          <pc:chgData name="Niall Gallagher" userId="6eef7255c4c1f231" providerId="LiveId" clId="{7633C744-217D-441F-A0A3-9DED9F12DFD3}" dt="2023-12-04T18:15:10.109" v="2114" actId="2696"/>
          <pc:sldLayoutMkLst>
            <pc:docMk/>
            <pc:sldMasterMk cId="1881354574" sldId="2147483648"/>
            <pc:sldLayoutMk cId="514737896" sldId="2147483654"/>
          </pc:sldLayoutMkLst>
        </pc:sldLayoutChg>
        <pc:sldLayoutChg chg="del">
          <pc:chgData name="Niall Gallagher" userId="6eef7255c4c1f231" providerId="LiveId" clId="{7633C744-217D-441F-A0A3-9DED9F12DFD3}" dt="2023-12-04T18:15:10.109" v="2114" actId="2696"/>
          <pc:sldLayoutMkLst>
            <pc:docMk/>
            <pc:sldMasterMk cId="1881354574" sldId="2147483648"/>
            <pc:sldLayoutMk cId="3754147465" sldId="2147483655"/>
          </pc:sldLayoutMkLst>
        </pc:sldLayoutChg>
        <pc:sldLayoutChg chg="del">
          <pc:chgData name="Niall Gallagher" userId="6eef7255c4c1f231" providerId="LiveId" clId="{7633C744-217D-441F-A0A3-9DED9F12DFD3}" dt="2023-12-04T18:15:10.109" v="2114" actId="2696"/>
          <pc:sldLayoutMkLst>
            <pc:docMk/>
            <pc:sldMasterMk cId="1881354574" sldId="2147483648"/>
            <pc:sldLayoutMk cId="2236111144" sldId="2147483656"/>
          </pc:sldLayoutMkLst>
        </pc:sldLayoutChg>
        <pc:sldLayoutChg chg="del">
          <pc:chgData name="Niall Gallagher" userId="6eef7255c4c1f231" providerId="LiveId" clId="{7633C744-217D-441F-A0A3-9DED9F12DFD3}" dt="2023-12-04T18:15:10.109" v="2114" actId="2696"/>
          <pc:sldLayoutMkLst>
            <pc:docMk/>
            <pc:sldMasterMk cId="1881354574" sldId="2147483648"/>
            <pc:sldLayoutMk cId="3420728453" sldId="2147483657"/>
          </pc:sldLayoutMkLst>
        </pc:sldLayoutChg>
        <pc:sldLayoutChg chg="del">
          <pc:chgData name="Niall Gallagher" userId="6eef7255c4c1f231" providerId="LiveId" clId="{7633C744-217D-441F-A0A3-9DED9F12DFD3}" dt="2023-12-04T18:15:10.109" v="2114" actId="2696"/>
          <pc:sldLayoutMkLst>
            <pc:docMk/>
            <pc:sldMasterMk cId="1881354574" sldId="2147483648"/>
            <pc:sldLayoutMk cId="3165581490" sldId="2147483658"/>
          </pc:sldLayoutMkLst>
        </pc:sldLayoutChg>
        <pc:sldLayoutChg chg="del">
          <pc:chgData name="Niall Gallagher" userId="6eef7255c4c1f231" providerId="LiveId" clId="{7633C744-217D-441F-A0A3-9DED9F12DFD3}" dt="2023-12-04T18:15:10.109" v="2114" actId="2696"/>
          <pc:sldLayoutMkLst>
            <pc:docMk/>
            <pc:sldMasterMk cId="1881354574" sldId="2147483648"/>
            <pc:sldLayoutMk cId="2310946518"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3861AB-1467-48F0-8269-03172FC4C1CC}" type="datetimeFigureOut">
              <a:rPr lang="en-IE" smtClean="0"/>
              <a:t>05/12/2023</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B0721D-6D34-4E43-809F-22D575D96FE5}" type="slidenum">
              <a:rPr lang="en-IE" smtClean="0"/>
              <a:t>‹#›</a:t>
            </a:fld>
            <a:endParaRPr lang="en-IE"/>
          </a:p>
        </p:txBody>
      </p:sp>
    </p:spTree>
    <p:extLst>
      <p:ext uri="{BB962C8B-B14F-4D97-AF65-F5344CB8AC3E}">
        <p14:creationId xmlns:p14="http://schemas.microsoft.com/office/powerpoint/2010/main" val="2166203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Introduce Myself. Name, Title, Course.</a:t>
            </a:r>
            <a:endParaRPr lang="en-IE" dirty="0"/>
          </a:p>
        </p:txBody>
      </p:sp>
      <p:sp>
        <p:nvSpPr>
          <p:cNvPr id="4" name="Slide Number Placeholder 3"/>
          <p:cNvSpPr>
            <a:spLocks noGrp="1"/>
          </p:cNvSpPr>
          <p:nvPr>
            <p:ph type="sldNum" sz="quarter" idx="5"/>
          </p:nvPr>
        </p:nvSpPr>
        <p:spPr/>
        <p:txBody>
          <a:bodyPr/>
          <a:lstStyle/>
          <a:p>
            <a:fld id="{95B0721D-6D34-4E43-809F-22D575D96FE5}" type="slidenum">
              <a:rPr lang="en-IE" smtClean="0"/>
              <a:t>1</a:t>
            </a:fld>
            <a:endParaRPr lang="en-IE"/>
          </a:p>
        </p:txBody>
      </p:sp>
    </p:spTree>
    <p:extLst>
      <p:ext uri="{BB962C8B-B14F-4D97-AF65-F5344CB8AC3E}">
        <p14:creationId xmlns:p14="http://schemas.microsoft.com/office/powerpoint/2010/main" val="3148179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Tell me what you see? The answer varies depending who you ask.</a:t>
            </a:r>
          </a:p>
          <a:p>
            <a:pPr marL="171450" indent="-171450">
              <a:buFont typeface="Arial" panose="020B0604020202020204" pitchFamily="34" charset="0"/>
              <a:buChar char="•"/>
            </a:pPr>
            <a:r>
              <a:rPr lang="en-GB" dirty="0"/>
              <a:t>To a neutral: A bad injury.</a:t>
            </a:r>
          </a:p>
          <a:p>
            <a:pPr marL="171450" indent="-171450">
              <a:buFont typeface="Arial" panose="020B0604020202020204" pitchFamily="34" charset="0"/>
              <a:buChar char="•"/>
            </a:pPr>
            <a:r>
              <a:rPr lang="en-IE" dirty="0"/>
              <a:t>To a FC Dallas Fan: “Our Star midfielder is down our chance of winning are impacted”.</a:t>
            </a:r>
          </a:p>
          <a:p>
            <a:pPr marL="171450" indent="-171450">
              <a:buFont typeface="Arial" panose="020B0604020202020204" pitchFamily="34" charset="0"/>
              <a:buChar char="•"/>
            </a:pPr>
            <a:r>
              <a:rPr lang="en-IE" dirty="0"/>
              <a:t>To A Manager: “Who do I bring on to have the same impact”.</a:t>
            </a:r>
          </a:p>
          <a:p>
            <a:pPr marL="171450" indent="-171450">
              <a:buFont typeface="Arial" panose="020B0604020202020204" pitchFamily="34" charset="0"/>
              <a:buChar char="•"/>
            </a:pPr>
            <a:r>
              <a:rPr lang="en-IE" dirty="0"/>
              <a:t>To A Physio: Looks Like a busy few upcoming weeks.</a:t>
            </a:r>
          </a:p>
          <a:p>
            <a:pPr marL="171450" indent="-171450">
              <a:buFont typeface="Arial" panose="020B0604020202020204" pitchFamily="34" charset="0"/>
              <a:buChar char="•"/>
            </a:pPr>
            <a:r>
              <a:rPr lang="en-GB" sz="1800" kern="0" dirty="0">
                <a:effectLst/>
                <a:latin typeface="Cambria" panose="02040503050406030204" pitchFamily="18" charset="0"/>
                <a:ea typeface="Calibri" panose="020F0502020204030204" pitchFamily="34" charset="0"/>
                <a:cs typeface="Times New Roman" panose="02020603050405020304" pitchFamily="18" charset="0"/>
              </a:rPr>
              <a:t>Football can transcend geographical boundaries and cultural differences, captivating millions of enthusiasts globally. Due to the sport’s competitive nature that is intertwined with demands of a rigorous schedule places an increased risk of injury to professional football players. The nature of playing surface emerges as open to debate..</a:t>
            </a:r>
            <a:endParaRPr lang="en-IE" dirty="0"/>
          </a:p>
        </p:txBody>
      </p:sp>
      <p:sp>
        <p:nvSpPr>
          <p:cNvPr id="4" name="Slide Number Placeholder 3"/>
          <p:cNvSpPr>
            <a:spLocks noGrp="1"/>
          </p:cNvSpPr>
          <p:nvPr>
            <p:ph type="sldNum" sz="quarter" idx="5"/>
          </p:nvPr>
        </p:nvSpPr>
        <p:spPr/>
        <p:txBody>
          <a:bodyPr/>
          <a:lstStyle/>
          <a:p>
            <a:fld id="{95B0721D-6D34-4E43-809F-22D575D96FE5}" type="slidenum">
              <a:rPr lang="en-IE" smtClean="0"/>
              <a:t>2</a:t>
            </a:fld>
            <a:endParaRPr lang="en-IE"/>
          </a:p>
        </p:txBody>
      </p:sp>
    </p:spTree>
    <p:extLst>
      <p:ext uri="{BB962C8B-B14F-4D97-AF65-F5344CB8AC3E}">
        <p14:creationId xmlns:p14="http://schemas.microsoft.com/office/powerpoint/2010/main" val="1375668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kern="0" dirty="0">
                <a:effectLst/>
                <a:latin typeface="Cambria" panose="02040503050406030204" pitchFamily="18" charset="0"/>
                <a:ea typeface="Calibri" panose="020F0502020204030204" pitchFamily="34" charset="0"/>
                <a:cs typeface="Times New Roman" panose="02020603050405020304" pitchFamily="18" charset="0"/>
              </a:rPr>
              <a:t>The introduction of artificial turf, or as more commonly referred to as astro turf, alongside natural grass pitches has prompted many discussions and debates regarding its potential impact on player injuries.</a:t>
            </a:r>
          </a:p>
          <a:p>
            <a:r>
              <a:rPr lang="en-GB" sz="1800" kern="0" dirty="0">
                <a:effectLst/>
                <a:latin typeface="Cambria" panose="02040503050406030204" pitchFamily="18" charset="0"/>
                <a:cs typeface="Times New Roman" panose="02020603050405020304" pitchFamily="18" charset="0"/>
              </a:rPr>
              <a:t>My main study will look at football players in America for number of reasons:</a:t>
            </a:r>
          </a:p>
          <a:p>
            <a:pPr marL="342900" indent="-342900">
              <a:buAutoNum type="arabicPeriod"/>
            </a:pPr>
            <a:endParaRPr lang="en-GB" sz="1800" kern="0" dirty="0">
              <a:effectLst/>
              <a:latin typeface="Cambria" panose="02040503050406030204" pitchFamily="18" charset="0"/>
              <a:cs typeface="Times New Roman" panose="02020603050405020304" pitchFamily="18" charset="0"/>
            </a:endParaRPr>
          </a:p>
          <a:p>
            <a:pPr marL="342900" indent="-342900">
              <a:buFont typeface="+mj-lt"/>
              <a:buAutoNum type="arabicPeriod"/>
            </a:pPr>
            <a:r>
              <a:rPr lang="en-GB" sz="1800" kern="0" dirty="0">
                <a:effectLst/>
                <a:latin typeface="Cambria" panose="02040503050406030204" pitchFamily="18" charset="0"/>
                <a:cs typeface="Times New Roman" panose="02020603050405020304" pitchFamily="18" charset="0"/>
              </a:rPr>
              <a:t>The Map of Europe above shows where Artificial stadiums are present.  They cover many different countries and climates. The same can be said with football styles and qualities. These leagues aren’t universal and so have a higher possibility of distorting my results. The MLS is one division where the standard is relatively level.</a:t>
            </a:r>
          </a:p>
          <a:p>
            <a:pPr marL="228600" indent="-228600">
              <a:buAutoNum type="arabicPeriod"/>
            </a:pPr>
            <a:r>
              <a:rPr lang="en-GB" sz="1800" kern="0" dirty="0">
                <a:effectLst/>
                <a:latin typeface="Cambria" panose="02040503050406030204" pitchFamily="18" charset="0"/>
                <a:cs typeface="Times New Roman" panose="02020603050405020304" pitchFamily="18" charset="0"/>
              </a:rPr>
              <a:t>As you can see in map of America, It’s a vast country with multiple climates. My aim is to look at variables such as weather to see if this has an impact on injuries. The artificial pitches are spread out which  will be good for my study as look at a variety of Climates across multiple States and Territories. </a:t>
            </a:r>
          </a:p>
        </p:txBody>
      </p:sp>
      <p:sp>
        <p:nvSpPr>
          <p:cNvPr id="4" name="Slide Number Placeholder 3"/>
          <p:cNvSpPr>
            <a:spLocks noGrp="1"/>
          </p:cNvSpPr>
          <p:nvPr>
            <p:ph type="sldNum" sz="quarter" idx="5"/>
          </p:nvPr>
        </p:nvSpPr>
        <p:spPr/>
        <p:txBody>
          <a:bodyPr/>
          <a:lstStyle/>
          <a:p>
            <a:fld id="{95B0721D-6D34-4E43-809F-22D575D96FE5}" type="slidenum">
              <a:rPr lang="en-IE" smtClean="0"/>
              <a:t>3</a:t>
            </a:fld>
            <a:endParaRPr lang="en-IE"/>
          </a:p>
        </p:txBody>
      </p:sp>
    </p:spTree>
    <p:extLst>
      <p:ext uri="{BB962C8B-B14F-4D97-AF65-F5344CB8AC3E}">
        <p14:creationId xmlns:p14="http://schemas.microsoft.com/office/powerpoint/2010/main" val="1480063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mbria" panose="02040503050406030204" pitchFamily="18" charset="0"/>
                <a:ea typeface="Calibri" panose="020F0502020204030204" pitchFamily="34" charset="0"/>
                <a:cs typeface="Times New Roman" panose="02020603050405020304" pitchFamily="18" charset="0"/>
              </a:rPr>
              <a:t>Player Welfare in Global Football</a:t>
            </a:r>
            <a:endParaRPr lang="en-IE" sz="1800" dirty="0">
              <a:effectLst/>
              <a:latin typeface="Cambria" panose="020405030504060302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mbria" panose="02040503050406030204" pitchFamily="18" charset="0"/>
                <a:ea typeface="Calibri" panose="020F0502020204030204" pitchFamily="34" charset="0"/>
                <a:cs typeface="Times New Roman" panose="02020603050405020304" pitchFamily="18" charset="0"/>
              </a:rPr>
              <a:t>Advancement of Football Science  </a:t>
            </a:r>
            <a:endParaRPr lang="en-IE" sz="1800" dirty="0">
              <a:effectLst/>
              <a:latin typeface="Cambria" panose="020405030504060302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mbria" panose="02040503050406030204" pitchFamily="18" charset="0"/>
                <a:ea typeface="Calibri" panose="020F0502020204030204" pitchFamily="34" charset="0"/>
                <a:cs typeface="Times New Roman" panose="02020603050405020304" pitchFamily="18" charset="0"/>
              </a:rPr>
              <a:t>Equity and Fairness Across Football Competitions </a:t>
            </a:r>
            <a:endParaRPr lang="en-IE" sz="1800" dirty="0">
              <a:effectLst/>
              <a:latin typeface="Cambria" panose="020405030504060302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mbria" panose="02040503050406030204" pitchFamily="18" charset="0"/>
                <a:ea typeface="Calibri" panose="020F0502020204030204" pitchFamily="34" charset="0"/>
                <a:cs typeface="Times New Roman" panose="02020603050405020304" pitchFamily="18" charset="0"/>
              </a:rPr>
              <a:t>Global Relevance and Cross-League Insights </a:t>
            </a:r>
            <a:endParaRPr lang="en-IE" sz="1800" dirty="0">
              <a:effectLst/>
              <a:latin typeface="Cambria" panose="020405030504060302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mbria" panose="02040503050406030204" pitchFamily="18" charset="0"/>
                <a:ea typeface="Calibri" panose="020F0502020204030204" pitchFamily="34" charset="0"/>
                <a:cs typeface="Times New Roman" panose="02020603050405020304" pitchFamily="18" charset="0"/>
              </a:rPr>
              <a:t>Enhancing Competitiveness and Sustainability of Football</a:t>
            </a:r>
            <a:endParaRPr lang="en-IE" sz="1800" dirty="0">
              <a:effectLst/>
              <a:latin typeface="Cambria" panose="020405030504060302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mbria" panose="02040503050406030204" pitchFamily="18" charset="0"/>
                <a:ea typeface="Calibri" panose="020F0502020204030204" pitchFamily="34" charset="0"/>
                <a:cs typeface="Times New Roman" panose="02020603050405020304" pitchFamily="18" charset="0"/>
              </a:rPr>
              <a:t>The use of Data Science in Injury Prediction</a:t>
            </a:r>
            <a:endParaRPr lang="en-IE" sz="1800" dirty="0">
              <a:effectLst/>
              <a:latin typeface="Cambria" panose="02040503050406030204" pitchFamily="18" charset="0"/>
              <a:ea typeface="Calibri" panose="020F0502020204030204" pitchFamily="34" charset="0"/>
              <a:cs typeface="Times New Roman" panose="02020603050405020304" pitchFamily="18" charset="0"/>
            </a:endParaRPr>
          </a:p>
          <a:p>
            <a:endParaRPr lang="en-IE" dirty="0"/>
          </a:p>
        </p:txBody>
      </p:sp>
      <p:sp>
        <p:nvSpPr>
          <p:cNvPr id="4" name="Slide Number Placeholder 3"/>
          <p:cNvSpPr>
            <a:spLocks noGrp="1"/>
          </p:cNvSpPr>
          <p:nvPr>
            <p:ph type="sldNum" sz="quarter" idx="5"/>
          </p:nvPr>
        </p:nvSpPr>
        <p:spPr/>
        <p:txBody>
          <a:bodyPr/>
          <a:lstStyle/>
          <a:p>
            <a:fld id="{95B0721D-6D34-4E43-809F-22D575D96FE5}" type="slidenum">
              <a:rPr lang="en-IE" smtClean="0"/>
              <a:t>4</a:t>
            </a:fld>
            <a:endParaRPr lang="en-IE"/>
          </a:p>
        </p:txBody>
      </p:sp>
    </p:spTree>
    <p:extLst>
      <p:ext uri="{BB962C8B-B14F-4D97-AF65-F5344CB8AC3E}">
        <p14:creationId xmlns:p14="http://schemas.microsoft.com/office/powerpoint/2010/main" val="671204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Read out Problems.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Data Gathered from Weather Api and </a:t>
            </a:r>
            <a:r>
              <a:rPr lang="en-IE" dirty="0"/>
              <a:t>Scraped From other sources such as </a:t>
            </a:r>
            <a:r>
              <a:rPr lang="en-GB" dirty="0"/>
              <a:t>matches from (FBREF) and player backgrounds  from(</a:t>
            </a:r>
            <a:r>
              <a:rPr lang="en-GB" dirty="0" err="1"/>
              <a:t>Transfermarkt</a:t>
            </a: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Main objective before tackling </a:t>
            </a:r>
            <a:r>
              <a:rPr lang="en-GB"/>
              <a:t>the problems </a:t>
            </a:r>
            <a:r>
              <a:rPr lang="en-GB" dirty="0"/>
              <a:t>above was linking the data together through various primary and foreign keys i.e. player id, match ids and dates. </a:t>
            </a:r>
          </a:p>
        </p:txBody>
      </p:sp>
      <p:sp>
        <p:nvSpPr>
          <p:cNvPr id="4" name="Slide Number Placeholder 3"/>
          <p:cNvSpPr>
            <a:spLocks noGrp="1"/>
          </p:cNvSpPr>
          <p:nvPr>
            <p:ph type="sldNum" sz="quarter" idx="5"/>
          </p:nvPr>
        </p:nvSpPr>
        <p:spPr/>
        <p:txBody>
          <a:bodyPr/>
          <a:lstStyle/>
          <a:p>
            <a:fld id="{95B0721D-6D34-4E43-809F-22D575D96FE5}" type="slidenum">
              <a:rPr lang="en-IE" smtClean="0"/>
              <a:t>5</a:t>
            </a:fld>
            <a:endParaRPr lang="en-IE"/>
          </a:p>
        </p:txBody>
      </p:sp>
    </p:spTree>
    <p:extLst>
      <p:ext uri="{BB962C8B-B14F-4D97-AF65-F5344CB8AC3E}">
        <p14:creationId xmlns:p14="http://schemas.microsoft.com/office/powerpoint/2010/main" val="1829032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updated from initial project specification. It includes Cleansing and Literature Revie., </a:t>
            </a:r>
            <a:endParaRPr lang="en-IE" dirty="0"/>
          </a:p>
        </p:txBody>
      </p:sp>
      <p:sp>
        <p:nvSpPr>
          <p:cNvPr id="4" name="Slide Number Placeholder 3"/>
          <p:cNvSpPr>
            <a:spLocks noGrp="1"/>
          </p:cNvSpPr>
          <p:nvPr>
            <p:ph type="sldNum" sz="quarter" idx="5"/>
          </p:nvPr>
        </p:nvSpPr>
        <p:spPr/>
        <p:txBody>
          <a:bodyPr/>
          <a:lstStyle/>
          <a:p>
            <a:fld id="{95B0721D-6D34-4E43-809F-22D575D96FE5}" type="slidenum">
              <a:rPr lang="en-IE" smtClean="0"/>
              <a:t>7</a:t>
            </a:fld>
            <a:endParaRPr lang="en-IE"/>
          </a:p>
        </p:txBody>
      </p:sp>
    </p:spTree>
    <p:extLst>
      <p:ext uri="{BB962C8B-B14F-4D97-AF65-F5344CB8AC3E}">
        <p14:creationId xmlns:p14="http://schemas.microsoft.com/office/powerpoint/2010/main" val="982981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3EA7C-9C85-3345-BD5B-8718832943D9}"/>
              </a:ext>
            </a:extLst>
          </p:cNvPr>
          <p:cNvSpPr>
            <a:spLocks noGrp="1"/>
          </p:cNvSpPr>
          <p:nvPr>
            <p:ph type="ctrTitle"/>
          </p:nvPr>
        </p:nvSpPr>
        <p:spPr>
          <a:xfrm>
            <a:off x="1524000" y="1122363"/>
            <a:ext cx="9144000" cy="2387600"/>
          </a:xfrm>
          <a:prstGeom prst="rect">
            <a:avLst/>
          </a:prstGeom>
        </p:spPr>
        <p:txBody>
          <a:bodyPr anchor="b"/>
          <a:lstStyle>
            <a:lvl1pPr algn="l">
              <a:defRPr sz="4800">
                <a:solidFill>
                  <a:srgbClr val="00205B"/>
                </a:solidFill>
                <a:latin typeface="Calibri" panose="020F0502020204030204" pitchFamily="34" charset="0"/>
                <a:cs typeface="Calibri" panose="020F0502020204030204" pitchFamily="34" charset="0"/>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128D7332-D69B-0544-92A0-301CAD81A3E2}"/>
              </a:ext>
            </a:extLst>
          </p:cNvPr>
          <p:cNvSpPr>
            <a:spLocks noGrp="1"/>
          </p:cNvSpPr>
          <p:nvPr>
            <p:ph type="subTitle" idx="1"/>
          </p:nvPr>
        </p:nvSpPr>
        <p:spPr>
          <a:xfrm>
            <a:off x="1524000" y="3602038"/>
            <a:ext cx="9144000" cy="1655762"/>
          </a:xfrm>
          <a:prstGeom prst="rect">
            <a:avLst/>
          </a:prstGeom>
        </p:spPr>
        <p:txBody>
          <a:bodyPr/>
          <a:lstStyle>
            <a:lvl1pPr marL="0" indent="0" algn="l">
              <a:buNone/>
              <a:defRPr sz="2400">
                <a:solidFill>
                  <a:srgbClr val="00205B"/>
                </a:solidFill>
                <a:latin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Tree>
    <p:extLst>
      <p:ext uri="{BB962C8B-B14F-4D97-AF65-F5344CB8AC3E}">
        <p14:creationId xmlns:p14="http://schemas.microsoft.com/office/powerpoint/2010/main" val="1979620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4F51F-7504-874C-BCBA-F875B80FABD7}"/>
              </a:ext>
            </a:extLst>
          </p:cNvPr>
          <p:cNvSpPr>
            <a:spLocks noGrp="1"/>
          </p:cNvSpPr>
          <p:nvPr>
            <p:ph type="title"/>
          </p:nvPr>
        </p:nvSpPr>
        <p:spPr>
          <a:xfrm>
            <a:off x="2464903" y="130343"/>
            <a:ext cx="8950681" cy="660486"/>
          </a:xfrm>
          <a:prstGeom prst="rect">
            <a:avLst/>
          </a:prstGeom>
        </p:spPr>
        <p:txBody>
          <a:bodyPr/>
          <a:lstStyle>
            <a:lvl1pPr algn="r">
              <a:defRPr>
                <a:solidFill>
                  <a:srgbClr val="00205B"/>
                </a:solidFill>
                <a:latin typeface="Calibri" panose="020F0502020204030204" pitchFamily="34" charset="0"/>
                <a:cs typeface="Calibri" panose="020F050202020403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C736B93C-DAE8-7E4B-8CC6-C7A804AFAC64}"/>
              </a:ext>
            </a:extLst>
          </p:cNvPr>
          <p:cNvSpPr>
            <a:spLocks noGrp="1"/>
          </p:cNvSpPr>
          <p:nvPr>
            <p:ph idx="1"/>
          </p:nvPr>
        </p:nvSpPr>
        <p:spPr>
          <a:xfrm>
            <a:off x="838200" y="1396312"/>
            <a:ext cx="10515600" cy="4683211"/>
          </a:xfrm>
          <a:prstGeom prst="rect">
            <a:avLst/>
          </a:prstGeom>
        </p:spPr>
        <p:txBody>
          <a:bodyPr/>
          <a:lstStyle>
            <a:lvl1pPr>
              <a:defRPr>
                <a:solidFill>
                  <a:srgbClr val="00205B"/>
                </a:solidFill>
                <a:latin typeface="Calibri" panose="020F0502020204030204" pitchFamily="34" charset="0"/>
                <a:cs typeface="Calibri" panose="020F0502020204030204" pitchFamily="34" charset="0"/>
              </a:defRPr>
            </a:lvl1pPr>
            <a:lvl2pPr>
              <a:defRPr>
                <a:solidFill>
                  <a:srgbClr val="00205B"/>
                </a:solidFill>
                <a:latin typeface="Calibri" panose="020F0502020204030204" pitchFamily="34" charset="0"/>
                <a:cs typeface="Calibri" panose="020F0502020204030204" pitchFamily="34" charset="0"/>
              </a:defRPr>
            </a:lvl2pPr>
            <a:lvl3pPr>
              <a:defRPr>
                <a:solidFill>
                  <a:srgbClr val="00205B"/>
                </a:solidFill>
                <a:latin typeface="Calibri" panose="020F0502020204030204" pitchFamily="34" charset="0"/>
                <a:cs typeface="Calibri" panose="020F0502020204030204" pitchFamily="34" charset="0"/>
              </a:defRPr>
            </a:lvl3pPr>
            <a:lvl4pPr>
              <a:defRPr>
                <a:solidFill>
                  <a:srgbClr val="00205B"/>
                </a:solidFill>
                <a:latin typeface="Calibri" panose="020F0502020204030204" pitchFamily="34" charset="0"/>
                <a:cs typeface="Calibri" panose="020F0502020204030204" pitchFamily="34" charset="0"/>
              </a:defRPr>
            </a:lvl4pPr>
            <a:lvl5pPr>
              <a:defRPr>
                <a:solidFill>
                  <a:srgbClr val="00205B"/>
                </a:solidFill>
                <a:latin typeface="Calibri" panose="020F0502020204030204" pitchFamily="34" charset="0"/>
                <a:cs typeface="Calibri" panose="020F050202020403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951E60B-EFF9-4349-9AE7-D4DF1856A518}"/>
              </a:ext>
            </a:extLst>
          </p:cNvPr>
          <p:cNvSpPr>
            <a:spLocks noGrp="1"/>
          </p:cNvSpPr>
          <p:nvPr>
            <p:ph type="dt" sz="half" idx="10"/>
          </p:nvPr>
        </p:nvSpPr>
        <p:spPr>
          <a:xfrm>
            <a:off x="838200" y="6504634"/>
            <a:ext cx="2743200" cy="365125"/>
          </a:xfrm>
          <a:prstGeom prst="rect">
            <a:avLst/>
          </a:prstGeom>
        </p:spPr>
        <p:txBody>
          <a:bodyPr/>
          <a:lstStyle>
            <a:lvl1pPr>
              <a:defRPr>
                <a:solidFill>
                  <a:schemeClr val="bg1"/>
                </a:solidFill>
              </a:defRPr>
            </a:lvl1pPr>
          </a:lstStyle>
          <a:p>
            <a:fld id="{2EE067FE-8724-A948-B3D1-BEBDE2EC6226}" type="datetimeFigureOut">
              <a:rPr lang="en-US" smtClean="0"/>
              <a:pPr/>
              <a:t>12/5/2023</a:t>
            </a:fld>
            <a:endParaRPr lang="en-US" dirty="0"/>
          </a:p>
        </p:txBody>
      </p:sp>
      <p:sp>
        <p:nvSpPr>
          <p:cNvPr id="5" name="Footer Placeholder 4">
            <a:extLst>
              <a:ext uri="{FF2B5EF4-FFF2-40B4-BE49-F238E27FC236}">
                <a16:creationId xmlns:a16="http://schemas.microsoft.com/office/drawing/2014/main" id="{557862B5-1123-9142-BB87-6B0EE6E795B5}"/>
              </a:ext>
            </a:extLst>
          </p:cNvPr>
          <p:cNvSpPr>
            <a:spLocks noGrp="1"/>
          </p:cNvSpPr>
          <p:nvPr>
            <p:ph type="ftr" sz="quarter" idx="11"/>
          </p:nvPr>
        </p:nvSpPr>
        <p:spPr>
          <a:xfrm>
            <a:off x="4038600" y="6504634"/>
            <a:ext cx="4114800" cy="365125"/>
          </a:xfrm>
          <a:prstGeom prst="rect">
            <a:avLst/>
          </a:prstGeom>
        </p:spPr>
        <p:txBody>
          <a:bodyPr/>
          <a:lstStyle>
            <a:lvl1pPr>
              <a:defRPr>
                <a:solidFill>
                  <a:schemeClr val="bg1"/>
                </a:solidFill>
              </a:defRPr>
            </a:lvl1pPr>
          </a:lstStyle>
          <a:p>
            <a:endParaRPr lang="en-US" dirty="0"/>
          </a:p>
        </p:txBody>
      </p:sp>
      <p:sp>
        <p:nvSpPr>
          <p:cNvPr id="6" name="Slide Number Placeholder 5">
            <a:extLst>
              <a:ext uri="{FF2B5EF4-FFF2-40B4-BE49-F238E27FC236}">
                <a16:creationId xmlns:a16="http://schemas.microsoft.com/office/drawing/2014/main" id="{F1AB0282-FA09-6C48-A312-27D185582624}"/>
              </a:ext>
            </a:extLst>
          </p:cNvPr>
          <p:cNvSpPr>
            <a:spLocks noGrp="1"/>
          </p:cNvSpPr>
          <p:nvPr>
            <p:ph type="sldNum" sz="quarter" idx="12"/>
          </p:nvPr>
        </p:nvSpPr>
        <p:spPr>
          <a:xfrm>
            <a:off x="8610600" y="6504634"/>
            <a:ext cx="2743200" cy="365125"/>
          </a:xfrm>
          <a:prstGeom prst="rect">
            <a:avLst/>
          </a:prstGeom>
        </p:spPr>
        <p:txBody>
          <a:bodyPr/>
          <a:lstStyle>
            <a:lvl1pPr>
              <a:defRPr>
                <a:solidFill>
                  <a:schemeClr val="bg1"/>
                </a:solidFill>
              </a:defRPr>
            </a:lvl1pPr>
          </a:lstStyle>
          <a:p>
            <a:fld id="{3401F328-8F89-DC42-B297-2BF9E9DB83B7}" type="slidenum">
              <a:rPr lang="en-US" smtClean="0"/>
              <a:pPr/>
              <a:t>‹#›</a:t>
            </a:fld>
            <a:endParaRPr lang="en-US" dirty="0"/>
          </a:p>
        </p:txBody>
      </p:sp>
    </p:spTree>
    <p:extLst>
      <p:ext uri="{BB962C8B-B14F-4D97-AF65-F5344CB8AC3E}">
        <p14:creationId xmlns:p14="http://schemas.microsoft.com/office/powerpoint/2010/main" val="24738545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48732A56-0440-6843-A076-773BA532D907}"/>
              </a:ext>
            </a:extLst>
          </p:cNvPr>
          <p:cNvCxnSpPr>
            <a:cxnSpLocks/>
          </p:cNvCxnSpPr>
          <p:nvPr userDrawn="1"/>
        </p:nvCxnSpPr>
        <p:spPr>
          <a:xfrm>
            <a:off x="0" y="904461"/>
            <a:ext cx="12192000" cy="0"/>
          </a:xfrm>
          <a:prstGeom prst="line">
            <a:avLst/>
          </a:prstGeom>
          <a:ln w="25400">
            <a:solidFill>
              <a:srgbClr val="2CD5C4"/>
            </a:solidFill>
          </a:ln>
        </p:spPr>
        <p:style>
          <a:lnRef idx="3">
            <a:schemeClr val="accent6"/>
          </a:lnRef>
          <a:fillRef idx="0">
            <a:schemeClr val="accent6"/>
          </a:fillRef>
          <a:effectRef idx="2">
            <a:schemeClr val="accent6"/>
          </a:effectRef>
          <a:fontRef idx="minor">
            <a:schemeClr val="tx1"/>
          </a:fontRef>
        </p:style>
      </p:cxnSp>
      <p:pic>
        <p:nvPicPr>
          <p:cNvPr id="9" name="Picture 8" descr="A picture containing food&#10;&#10;Description automatically generated">
            <a:extLst>
              <a:ext uri="{FF2B5EF4-FFF2-40B4-BE49-F238E27FC236}">
                <a16:creationId xmlns:a16="http://schemas.microsoft.com/office/drawing/2014/main" id="{AFB22C0D-2BE3-BE46-B81E-D7FAFFBEC85D}"/>
              </a:ext>
            </a:extLst>
          </p:cNvPr>
          <p:cNvPicPr>
            <a:picLocks noChangeAspect="1"/>
          </p:cNvPicPr>
          <p:nvPr userDrawn="1"/>
        </p:nvPicPr>
        <p:blipFill>
          <a:blip r:embed="rId4"/>
          <a:stretch>
            <a:fillRect/>
          </a:stretch>
        </p:blipFill>
        <p:spPr>
          <a:xfrm>
            <a:off x="175809" y="-112253"/>
            <a:ext cx="1989386" cy="1119030"/>
          </a:xfrm>
          <a:prstGeom prst="rect">
            <a:avLst/>
          </a:prstGeom>
        </p:spPr>
      </p:pic>
      <p:sp>
        <p:nvSpPr>
          <p:cNvPr id="13" name="Rectangle 12">
            <a:extLst>
              <a:ext uri="{FF2B5EF4-FFF2-40B4-BE49-F238E27FC236}">
                <a16:creationId xmlns:a16="http://schemas.microsoft.com/office/drawing/2014/main" id="{2FC028AE-5034-2C46-AB5D-B6600B7D291B}"/>
              </a:ext>
            </a:extLst>
          </p:cNvPr>
          <p:cNvSpPr/>
          <p:nvPr userDrawn="1"/>
        </p:nvSpPr>
        <p:spPr>
          <a:xfrm>
            <a:off x="0" y="6190359"/>
            <a:ext cx="12192000" cy="667641"/>
          </a:xfrm>
          <a:prstGeom prst="rect">
            <a:avLst/>
          </a:prstGeom>
          <a:solidFill>
            <a:srgbClr val="002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descr="A picture containing drawing&#10;&#10;Description automatically generated">
            <a:extLst>
              <a:ext uri="{FF2B5EF4-FFF2-40B4-BE49-F238E27FC236}">
                <a16:creationId xmlns:a16="http://schemas.microsoft.com/office/drawing/2014/main" id="{6706B4BB-107D-F24A-A026-55B7D5BDAEE6}"/>
              </a:ext>
            </a:extLst>
          </p:cNvPr>
          <p:cNvPicPr>
            <a:picLocks noChangeAspect="1"/>
          </p:cNvPicPr>
          <p:nvPr userDrawn="1"/>
        </p:nvPicPr>
        <p:blipFill>
          <a:blip r:embed="rId5"/>
          <a:stretch>
            <a:fillRect/>
          </a:stretch>
        </p:blipFill>
        <p:spPr>
          <a:xfrm>
            <a:off x="10807858" y="6174970"/>
            <a:ext cx="1367814" cy="685113"/>
          </a:xfrm>
          <a:prstGeom prst="rect">
            <a:avLst/>
          </a:prstGeom>
        </p:spPr>
      </p:pic>
      <p:pic>
        <p:nvPicPr>
          <p:cNvPr id="2" name="Picture 1"/>
          <p:cNvPicPr>
            <a:picLocks noChangeAspect="1"/>
          </p:cNvPicPr>
          <p:nvPr userDrawn="1"/>
        </p:nvPicPr>
        <p:blipFill rotWithShape="1">
          <a:blip r:embed="rId6">
            <a:extLst>
              <a:ext uri="{28A0092B-C50C-407E-A947-70E740481C1C}">
                <a14:useLocalDpi xmlns:a14="http://schemas.microsoft.com/office/drawing/2010/main" val="0"/>
              </a:ext>
            </a:extLst>
          </a:blip>
          <a:srcRect l="9923" t="18938" r="11998" b="33108"/>
          <a:stretch/>
        </p:blipFill>
        <p:spPr>
          <a:xfrm>
            <a:off x="422850" y="6231179"/>
            <a:ext cx="1239429" cy="540000"/>
          </a:xfrm>
          <a:prstGeom prst="rect">
            <a:avLst/>
          </a:prstGeom>
        </p:spPr>
      </p:pic>
    </p:spTree>
    <p:extLst>
      <p:ext uri="{BB962C8B-B14F-4D97-AF65-F5344CB8AC3E}">
        <p14:creationId xmlns:p14="http://schemas.microsoft.com/office/powerpoint/2010/main" val="1257173065"/>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mlssoccer.com/news/fc-dallas-alan-velasco-leaves-playoff-match-with-apparent-injur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mlssoccer.com/news/fc-dallas-alan-velasco-leaves-playoff-match-with-apparent-injury"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2F3F2-7D2D-884B-9F4A-88BCBC199C06}"/>
              </a:ext>
            </a:extLst>
          </p:cNvPr>
          <p:cNvSpPr>
            <a:spLocks noGrp="1"/>
          </p:cNvSpPr>
          <p:nvPr>
            <p:ph type="ctrTitle"/>
          </p:nvPr>
        </p:nvSpPr>
        <p:spPr/>
        <p:txBody>
          <a:bodyPr/>
          <a:lstStyle/>
          <a:p>
            <a:pPr algn="ctr"/>
            <a:r>
              <a:rPr lang="en-US" dirty="0"/>
              <a:t>Determining the Impact of Turf Surfaces on Football Injuries  </a:t>
            </a:r>
          </a:p>
        </p:txBody>
      </p:sp>
      <p:sp>
        <p:nvSpPr>
          <p:cNvPr id="3" name="Subtitle 2">
            <a:extLst>
              <a:ext uri="{FF2B5EF4-FFF2-40B4-BE49-F238E27FC236}">
                <a16:creationId xmlns:a16="http://schemas.microsoft.com/office/drawing/2014/main" id="{1C056BEF-00A0-3746-8BC0-93CE84FDF9BC}"/>
              </a:ext>
            </a:extLst>
          </p:cNvPr>
          <p:cNvSpPr>
            <a:spLocks noGrp="1"/>
          </p:cNvSpPr>
          <p:nvPr>
            <p:ph type="subTitle" idx="1"/>
          </p:nvPr>
        </p:nvSpPr>
        <p:spPr/>
        <p:txBody>
          <a:bodyPr/>
          <a:lstStyle/>
          <a:p>
            <a:pPr algn="ctr"/>
            <a:r>
              <a:rPr lang="en-GB" sz="1800" b="1" kern="0" dirty="0">
                <a:effectLst/>
                <a:latin typeface="Cambria" panose="02040503050406030204" pitchFamily="18" charset="0"/>
                <a:ea typeface="Calibri" panose="020F0502020204030204" pitchFamily="34" charset="0"/>
                <a:cs typeface="Times New Roman" panose="02020603050405020304" pitchFamily="18" charset="0"/>
              </a:rPr>
              <a:t>By Niall Gallagher</a:t>
            </a:r>
          </a:p>
          <a:p>
            <a:pPr algn="ctr"/>
            <a:r>
              <a:rPr lang="en-GB" sz="1800" b="1" kern="0" dirty="0">
                <a:latin typeface="Cambria" panose="02040503050406030204" pitchFamily="18" charset="0"/>
                <a:cs typeface="Times New Roman" panose="02020603050405020304" pitchFamily="18" charset="0"/>
              </a:rPr>
              <a:t>878578</a:t>
            </a:r>
          </a:p>
          <a:p>
            <a:pPr algn="ctr"/>
            <a:r>
              <a:rPr lang="en-GB" sz="1800" b="1" kern="0" dirty="0">
                <a:latin typeface="Cambria" panose="02040503050406030204" pitchFamily="18" charset="0"/>
                <a:cs typeface="Times New Roman" panose="02020603050405020304" pitchFamily="18" charset="0"/>
              </a:rPr>
              <a:t>BSc. Data Science</a:t>
            </a:r>
            <a:endParaRPr lang="en-US" dirty="0"/>
          </a:p>
        </p:txBody>
      </p:sp>
    </p:spTree>
    <p:extLst>
      <p:ext uri="{BB962C8B-B14F-4D97-AF65-F5344CB8AC3E}">
        <p14:creationId xmlns:p14="http://schemas.microsoft.com/office/powerpoint/2010/main" val="657256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E6180-5556-BD48-A79A-E9EF174233EB}"/>
              </a:ext>
            </a:extLst>
          </p:cNvPr>
          <p:cNvSpPr>
            <a:spLocks noGrp="1"/>
          </p:cNvSpPr>
          <p:nvPr>
            <p:ph type="title"/>
          </p:nvPr>
        </p:nvSpPr>
        <p:spPr/>
        <p:txBody>
          <a:bodyPr/>
          <a:lstStyle/>
          <a:p>
            <a:pPr algn="ctr"/>
            <a:r>
              <a:rPr lang="en-US" dirty="0"/>
              <a:t>Questions</a:t>
            </a:r>
          </a:p>
        </p:txBody>
      </p:sp>
      <p:sp>
        <p:nvSpPr>
          <p:cNvPr id="3" name="Content Placeholder 2">
            <a:extLst>
              <a:ext uri="{FF2B5EF4-FFF2-40B4-BE49-F238E27FC236}">
                <a16:creationId xmlns:a16="http://schemas.microsoft.com/office/drawing/2014/main" id="{12AC346D-B964-7D43-B106-1531A8F348FD}"/>
              </a:ext>
            </a:extLst>
          </p:cNvPr>
          <p:cNvSpPr>
            <a:spLocks noGrp="1"/>
          </p:cNvSpPr>
          <p:nvPr>
            <p:ph idx="1"/>
          </p:nvPr>
        </p:nvSpPr>
        <p:spPr>
          <a:xfrm>
            <a:off x="838199" y="1119221"/>
            <a:ext cx="10515600" cy="4683211"/>
          </a:xfrm>
        </p:spPr>
        <p:txBody>
          <a:bodyPr/>
          <a:lstStyle/>
          <a:p>
            <a:r>
              <a:rPr lang="en-US" dirty="0"/>
              <a:t>Place your text here</a:t>
            </a:r>
          </a:p>
        </p:txBody>
      </p:sp>
    </p:spTree>
    <p:extLst>
      <p:ext uri="{BB962C8B-B14F-4D97-AF65-F5344CB8AC3E}">
        <p14:creationId xmlns:p14="http://schemas.microsoft.com/office/powerpoint/2010/main" val="3774589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E6180-5556-BD48-A79A-E9EF174233EB}"/>
              </a:ext>
            </a:extLst>
          </p:cNvPr>
          <p:cNvSpPr>
            <a:spLocks noGrp="1"/>
          </p:cNvSpPr>
          <p:nvPr>
            <p:ph type="title"/>
          </p:nvPr>
        </p:nvSpPr>
        <p:spPr/>
        <p:txBody>
          <a:bodyPr/>
          <a:lstStyle/>
          <a:p>
            <a:pPr algn="ctr"/>
            <a:r>
              <a:rPr lang="en-US" dirty="0"/>
              <a:t>Questions ?</a:t>
            </a:r>
          </a:p>
        </p:txBody>
      </p:sp>
      <p:sp>
        <p:nvSpPr>
          <p:cNvPr id="3" name="Content Placeholder 2">
            <a:extLst>
              <a:ext uri="{FF2B5EF4-FFF2-40B4-BE49-F238E27FC236}">
                <a16:creationId xmlns:a16="http://schemas.microsoft.com/office/drawing/2014/main" id="{12AC346D-B964-7D43-B106-1531A8F348FD}"/>
              </a:ext>
            </a:extLst>
          </p:cNvPr>
          <p:cNvSpPr>
            <a:spLocks noGrp="1"/>
          </p:cNvSpPr>
          <p:nvPr>
            <p:ph idx="1"/>
          </p:nvPr>
        </p:nvSpPr>
        <p:spPr>
          <a:xfrm>
            <a:off x="6783977" y="2368731"/>
            <a:ext cx="4569822" cy="3433701"/>
          </a:xfrm>
        </p:spPr>
        <p:txBody>
          <a:bodyPr/>
          <a:lstStyle/>
          <a:p>
            <a:pPr marL="0" indent="0">
              <a:buNone/>
            </a:pPr>
            <a:endParaRPr lang="en-US" dirty="0"/>
          </a:p>
        </p:txBody>
      </p:sp>
      <p:pic>
        <p:nvPicPr>
          <p:cNvPr id="4" name="Picture 2" descr="Football Language Quiz: Non-English Words in Football - Learn English  Through Football">
            <a:extLst>
              <a:ext uri="{FF2B5EF4-FFF2-40B4-BE49-F238E27FC236}">
                <a16:creationId xmlns:a16="http://schemas.microsoft.com/office/drawing/2014/main" id="{D0A1D979-6350-BD10-B032-3AB036FE21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4180" y="1131297"/>
            <a:ext cx="3097122" cy="4097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044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E6180-5556-BD48-A79A-E9EF174233EB}"/>
              </a:ext>
            </a:extLst>
          </p:cNvPr>
          <p:cNvSpPr>
            <a:spLocks noGrp="1"/>
          </p:cNvSpPr>
          <p:nvPr>
            <p:ph type="title"/>
          </p:nvPr>
        </p:nvSpPr>
        <p:spPr/>
        <p:txBody>
          <a:bodyPr/>
          <a:lstStyle/>
          <a:p>
            <a:pPr algn="ctr"/>
            <a:r>
              <a:rPr lang="en-US" dirty="0"/>
              <a:t>Questions</a:t>
            </a:r>
          </a:p>
        </p:txBody>
      </p:sp>
      <p:sp>
        <p:nvSpPr>
          <p:cNvPr id="3" name="Content Placeholder 2">
            <a:extLst>
              <a:ext uri="{FF2B5EF4-FFF2-40B4-BE49-F238E27FC236}">
                <a16:creationId xmlns:a16="http://schemas.microsoft.com/office/drawing/2014/main" id="{12AC346D-B964-7D43-B106-1531A8F348FD}"/>
              </a:ext>
            </a:extLst>
          </p:cNvPr>
          <p:cNvSpPr>
            <a:spLocks noGrp="1"/>
          </p:cNvSpPr>
          <p:nvPr>
            <p:ph idx="1"/>
          </p:nvPr>
        </p:nvSpPr>
        <p:spPr>
          <a:xfrm>
            <a:off x="838199" y="1119221"/>
            <a:ext cx="10515600" cy="4683211"/>
          </a:xfrm>
        </p:spPr>
        <p:txBody>
          <a:bodyPr/>
          <a:lstStyle/>
          <a:p>
            <a:r>
              <a:rPr lang="en-US" dirty="0"/>
              <a:t>Place your text here</a:t>
            </a:r>
          </a:p>
        </p:txBody>
      </p:sp>
    </p:spTree>
    <p:extLst>
      <p:ext uri="{BB962C8B-B14F-4D97-AF65-F5344CB8AC3E}">
        <p14:creationId xmlns:p14="http://schemas.microsoft.com/office/powerpoint/2010/main" val="3492405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E6180-5556-BD48-A79A-E9EF174233EB}"/>
              </a:ext>
            </a:extLst>
          </p:cNvPr>
          <p:cNvSpPr>
            <a:spLocks noGrp="1"/>
          </p:cNvSpPr>
          <p:nvPr>
            <p:ph type="title"/>
          </p:nvPr>
        </p:nvSpPr>
        <p:spPr/>
        <p:txBody>
          <a:bodyPr/>
          <a:lstStyle/>
          <a:p>
            <a:pPr algn="ctr"/>
            <a:r>
              <a:rPr lang="en-US" dirty="0"/>
              <a:t>Sources Cited</a:t>
            </a:r>
          </a:p>
        </p:txBody>
      </p:sp>
      <p:sp>
        <p:nvSpPr>
          <p:cNvPr id="3" name="Content Placeholder 2">
            <a:extLst>
              <a:ext uri="{FF2B5EF4-FFF2-40B4-BE49-F238E27FC236}">
                <a16:creationId xmlns:a16="http://schemas.microsoft.com/office/drawing/2014/main" id="{12AC346D-B964-7D43-B106-1531A8F348FD}"/>
              </a:ext>
            </a:extLst>
          </p:cNvPr>
          <p:cNvSpPr>
            <a:spLocks noGrp="1"/>
          </p:cNvSpPr>
          <p:nvPr>
            <p:ph idx="1"/>
          </p:nvPr>
        </p:nvSpPr>
        <p:spPr/>
        <p:txBody>
          <a:bodyPr/>
          <a:lstStyle/>
          <a:p>
            <a:r>
              <a:rPr lang="en-US" sz="1400" dirty="0"/>
              <a:t>MLS Soccer, L.L.C, (2</a:t>
            </a:r>
            <a:r>
              <a:rPr lang="en-US" sz="1400" baseline="30000" dirty="0"/>
              <a:t>nd</a:t>
            </a:r>
            <a:r>
              <a:rPr lang="en-US" sz="1400" dirty="0"/>
              <a:t> November 2023).  “Alan Velasco Injury Seattle VS Dallas 2013 Audi Playoffs”. (Video) Retrieve From: 	                      </a:t>
            </a:r>
            <a:r>
              <a:rPr lang="en-IE" sz="1400" dirty="0">
                <a:hlinkClick r:id="rId2"/>
              </a:rPr>
              <a:t>https://www.mlssoccer.com/news/fc-dallas-alan-velasco-leaves-playoff-match-with-apparent-injury</a:t>
            </a:r>
            <a:endParaRPr lang="en-GB" sz="1400" dirty="0"/>
          </a:p>
          <a:p>
            <a:r>
              <a:rPr lang="en-US" dirty="0"/>
              <a:t> </a:t>
            </a:r>
          </a:p>
        </p:txBody>
      </p:sp>
    </p:spTree>
    <p:extLst>
      <p:ext uri="{BB962C8B-B14F-4D97-AF65-F5344CB8AC3E}">
        <p14:creationId xmlns:p14="http://schemas.microsoft.com/office/powerpoint/2010/main" val="2969598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E6180-5556-BD48-A79A-E9EF174233EB}"/>
              </a:ext>
            </a:extLst>
          </p:cNvPr>
          <p:cNvSpPr>
            <a:spLocks noGrp="1"/>
          </p:cNvSpPr>
          <p:nvPr>
            <p:ph type="title"/>
          </p:nvPr>
        </p:nvSpPr>
        <p:spPr/>
        <p:txBody>
          <a:bodyPr/>
          <a:lstStyle/>
          <a:p>
            <a:pPr algn="ctr"/>
            <a:r>
              <a:rPr lang="en-US" dirty="0"/>
              <a:t>Example of Injury</a:t>
            </a:r>
          </a:p>
        </p:txBody>
      </p:sp>
      <p:sp>
        <p:nvSpPr>
          <p:cNvPr id="3" name="Content Placeholder 2">
            <a:extLst>
              <a:ext uri="{FF2B5EF4-FFF2-40B4-BE49-F238E27FC236}">
                <a16:creationId xmlns:a16="http://schemas.microsoft.com/office/drawing/2014/main" id="{12AC346D-B964-7D43-B106-1531A8F348FD}"/>
              </a:ext>
            </a:extLst>
          </p:cNvPr>
          <p:cNvSpPr>
            <a:spLocks noGrp="1"/>
          </p:cNvSpPr>
          <p:nvPr>
            <p:ph idx="1"/>
          </p:nvPr>
        </p:nvSpPr>
        <p:spPr>
          <a:xfrm>
            <a:off x="5634181" y="1060683"/>
            <a:ext cx="5913582" cy="4736633"/>
          </a:xfrm>
        </p:spPr>
        <p:txBody>
          <a:bodyPr/>
          <a:lstStyle/>
          <a:p>
            <a:r>
              <a:rPr lang="en-US" dirty="0"/>
              <a:t>The Image on the left shows an injury to FC Dallas Star Alan Velasco during the 2023 MLS Playoffs.</a:t>
            </a:r>
          </a:p>
          <a:p>
            <a:r>
              <a:rPr lang="en-US" dirty="0"/>
              <a:t>The stadium where the injury took place was Lumen Field. The stadium’s pitch surface is “Field Turf” or more commonly known as “Astro Turf”.</a:t>
            </a:r>
          </a:p>
          <a:p>
            <a:r>
              <a:rPr lang="en-US" dirty="0"/>
              <a:t>My dissertation looks to explore whether players are at an increased risk playing on this surface. </a:t>
            </a:r>
          </a:p>
        </p:txBody>
      </p:sp>
      <p:pic>
        <p:nvPicPr>
          <p:cNvPr id="1026" name="Picture 2" descr="Alan Velasco injury Seattle vs. Dallas | Audi 2023 MLS Cup Playoffs |  MLSSoccer.com">
            <a:extLst>
              <a:ext uri="{FF2B5EF4-FFF2-40B4-BE49-F238E27FC236}">
                <a16:creationId xmlns:a16="http://schemas.microsoft.com/office/drawing/2014/main" id="{E5C741CD-6D8E-16DA-17DF-CB74C5CDFF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66" y="1436498"/>
            <a:ext cx="4868718" cy="27416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58C2813-BBD8-0276-E604-B993B18192BF}"/>
              </a:ext>
            </a:extLst>
          </p:cNvPr>
          <p:cNvSpPr txBox="1"/>
          <p:nvPr/>
        </p:nvSpPr>
        <p:spPr>
          <a:xfrm>
            <a:off x="349266" y="4319988"/>
            <a:ext cx="4868718" cy="1477328"/>
          </a:xfrm>
          <a:prstGeom prst="rect">
            <a:avLst/>
          </a:prstGeom>
          <a:noFill/>
        </p:spPr>
        <p:txBody>
          <a:bodyPr wrap="square" rtlCol="0">
            <a:spAutoFit/>
          </a:bodyPr>
          <a:lstStyle/>
          <a:p>
            <a:r>
              <a:rPr lang="en-GB" dirty="0"/>
              <a:t>Image Source:</a:t>
            </a:r>
          </a:p>
          <a:p>
            <a:r>
              <a:rPr lang="en-IE" dirty="0">
                <a:hlinkClick r:id="rId4"/>
              </a:rPr>
              <a:t>https://www.mlssoccer.com/news/fc-dallas-alan-velasco-leaves-playoff-match-with-apparent-injury</a:t>
            </a:r>
            <a:endParaRPr lang="en-GB" dirty="0"/>
          </a:p>
          <a:p>
            <a:endParaRPr lang="en-IE" dirty="0"/>
          </a:p>
        </p:txBody>
      </p:sp>
      <p:sp>
        <p:nvSpPr>
          <p:cNvPr id="5" name="TextBox 4">
            <a:extLst>
              <a:ext uri="{FF2B5EF4-FFF2-40B4-BE49-F238E27FC236}">
                <a16:creationId xmlns:a16="http://schemas.microsoft.com/office/drawing/2014/main" id="{B5FA1F0C-F4CB-FD3A-6DCC-4EA0353196ED}"/>
              </a:ext>
            </a:extLst>
          </p:cNvPr>
          <p:cNvSpPr txBox="1"/>
          <p:nvPr/>
        </p:nvSpPr>
        <p:spPr>
          <a:xfrm>
            <a:off x="349266" y="996225"/>
            <a:ext cx="4868718" cy="369332"/>
          </a:xfrm>
          <a:prstGeom prst="rect">
            <a:avLst/>
          </a:prstGeom>
          <a:noFill/>
        </p:spPr>
        <p:txBody>
          <a:bodyPr wrap="square" rtlCol="0">
            <a:spAutoFit/>
          </a:bodyPr>
          <a:lstStyle/>
          <a:p>
            <a:r>
              <a:rPr lang="en-GB" dirty="0"/>
              <a:t>Knee Injury of Alan Velasco</a:t>
            </a:r>
            <a:endParaRPr lang="en-IE" dirty="0"/>
          </a:p>
        </p:txBody>
      </p:sp>
    </p:spTree>
    <p:extLst>
      <p:ext uri="{BB962C8B-B14F-4D97-AF65-F5344CB8AC3E}">
        <p14:creationId xmlns:p14="http://schemas.microsoft.com/office/powerpoint/2010/main" val="431230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E6180-5556-BD48-A79A-E9EF174233EB}"/>
              </a:ext>
            </a:extLst>
          </p:cNvPr>
          <p:cNvSpPr>
            <a:spLocks noGrp="1"/>
          </p:cNvSpPr>
          <p:nvPr>
            <p:ph type="title"/>
          </p:nvPr>
        </p:nvSpPr>
        <p:spPr/>
        <p:txBody>
          <a:bodyPr/>
          <a:lstStyle/>
          <a:p>
            <a:pPr algn="ctr"/>
            <a:r>
              <a:rPr lang="en-US" dirty="0"/>
              <a:t>Why MLS as a Case study? </a:t>
            </a:r>
          </a:p>
        </p:txBody>
      </p:sp>
      <p:sp>
        <p:nvSpPr>
          <p:cNvPr id="3" name="Content Placeholder 2">
            <a:extLst>
              <a:ext uri="{FF2B5EF4-FFF2-40B4-BE49-F238E27FC236}">
                <a16:creationId xmlns:a16="http://schemas.microsoft.com/office/drawing/2014/main" id="{12AC346D-B964-7D43-B106-1531A8F348FD}"/>
              </a:ext>
            </a:extLst>
          </p:cNvPr>
          <p:cNvSpPr>
            <a:spLocks noGrp="1"/>
          </p:cNvSpPr>
          <p:nvPr>
            <p:ph idx="1"/>
          </p:nvPr>
        </p:nvSpPr>
        <p:spPr>
          <a:xfrm>
            <a:off x="470263" y="4506686"/>
            <a:ext cx="11445800" cy="1627310"/>
          </a:xfrm>
        </p:spPr>
        <p:txBody>
          <a:bodyPr/>
          <a:lstStyle/>
          <a:p>
            <a:r>
              <a:rPr lang="en-US" sz="2400" dirty="0"/>
              <a:t>My dissertation will delve into America’s Premier Division for men’s football (Major League Soccer).</a:t>
            </a:r>
          </a:p>
          <a:p>
            <a:r>
              <a:rPr lang="en-US" sz="2400" dirty="0"/>
              <a:t>Over the last 12 seasons, the MLS has played games at 11 stadiums where artificial surfaces were present.  </a:t>
            </a:r>
          </a:p>
          <a:p>
            <a:endParaRPr lang="en-US" dirty="0"/>
          </a:p>
        </p:txBody>
      </p:sp>
      <p:pic>
        <p:nvPicPr>
          <p:cNvPr id="4" name="Content Placeholder 4">
            <a:extLst>
              <a:ext uri="{FF2B5EF4-FFF2-40B4-BE49-F238E27FC236}">
                <a16:creationId xmlns:a16="http://schemas.microsoft.com/office/drawing/2014/main" id="{BBE3257F-70D6-A1BB-44B8-BB2D4F659758}"/>
              </a:ext>
            </a:extLst>
          </p:cNvPr>
          <p:cNvPicPr>
            <a:picLocks noChangeAspect="1"/>
          </p:cNvPicPr>
          <p:nvPr/>
        </p:nvPicPr>
        <p:blipFill>
          <a:blip r:embed="rId3"/>
          <a:stretch>
            <a:fillRect/>
          </a:stretch>
        </p:blipFill>
        <p:spPr>
          <a:xfrm>
            <a:off x="594104" y="1783198"/>
            <a:ext cx="2441013" cy="2624745"/>
          </a:xfrm>
          <a:prstGeom prst="rect">
            <a:avLst/>
          </a:prstGeom>
        </p:spPr>
      </p:pic>
      <p:pic>
        <p:nvPicPr>
          <p:cNvPr id="5" name="Picture 4">
            <a:extLst>
              <a:ext uri="{FF2B5EF4-FFF2-40B4-BE49-F238E27FC236}">
                <a16:creationId xmlns:a16="http://schemas.microsoft.com/office/drawing/2014/main" id="{108A0E72-F4F5-9060-6819-5B1990000DF4}"/>
              </a:ext>
            </a:extLst>
          </p:cNvPr>
          <p:cNvPicPr>
            <a:picLocks noChangeAspect="1"/>
          </p:cNvPicPr>
          <p:nvPr/>
        </p:nvPicPr>
        <p:blipFill>
          <a:blip r:embed="rId4"/>
          <a:stretch>
            <a:fillRect/>
          </a:stretch>
        </p:blipFill>
        <p:spPr>
          <a:xfrm>
            <a:off x="3602161" y="1783197"/>
            <a:ext cx="4433099" cy="2645443"/>
          </a:xfrm>
          <a:prstGeom prst="rect">
            <a:avLst/>
          </a:prstGeom>
        </p:spPr>
      </p:pic>
      <p:sp>
        <p:nvSpPr>
          <p:cNvPr id="8" name="TextBox 7">
            <a:extLst>
              <a:ext uri="{FF2B5EF4-FFF2-40B4-BE49-F238E27FC236}">
                <a16:creationId xmlns:a16="http://schemas.microsoft.com/office/drawing/2014/main" id="{DF3CE679-5497-800D-BBF6-FAC709351D5C}"/>
              </a:ext>
            </a:extLst>
          </p:cNvPr>
          <p:cNvSpPr txBox="1"/>
          <p:nvPr/>
        </p:nvSpPr>
        <p:spPr>
          <a:xfrm>
            <a:off x="9022080" y="1079355"/>
            <a:ext cx="2699657" cy="646331"/>
          </a:xfrm>
          <a:prstGeom prst="rect">
            <a:avLst/>
          </a:prstGeom>
          <a:noFill/>
        </p:spPr>
        <p:txBody>
          <a:bodyPr wrap="square" rtlCol="0">
            <a:spAutoFit/>
          </a:bodyPr>
          <a:lstStyle/>
          <a:p>
            <a:r>
              <a:rPr lang="en-GB" dirty="0"/>
              <a:t>Insert Bar chart of Astro vs Grass Pitches In USA </a:t>
            </a:r>
            <a:endParaRPr lang="en-IE" dirty="0"/>
          </a:p>
        </p:txBody>
      </p:sp>
      <p:sp>
        <p:nvSpPr>
          <p:cNvPr id="9" name="TextBox 8">
            <a:extLst>
              <a:ext uri="{FF2B5EF4-FFF2-40B4-BE49-F238E27FC236}">
                <a16:creationId xmlns:a16="http://schemas.microsoft.com/office/drawing/2014/main" id="{1DC21D16-5657-A62C-7CF2-EF7957D708D5}"/>
              </a:ext>
            </a:extLst>
          </p:cNvPr>
          <p:cNvSpPr txBox="1"/>
          <p:nvPr/>
        </p:nvSpPr>
        <p:spPr>
          <a:xfrm>
            <a:off x="470263" y="926852"/>
            <a:ext cx="3008057" cy="923330"/>
          </a:xfrm>
          <a:prstGeom prst="rect">
            <a:avLst/>
          </a:prstGeom>
          <a:noFill/>
        </p:spPr>
        <p:txBody>
          <a:bodyPr wrap="square" rtlCol="0">
            <a:spAutoFit/>
          </a:bodyPr>
          <a:lstStyle/>
          <a:p>
            <a:r>
              <a:rPr lang="en-GB" dirty="0"/>
              <a:t>Map of Artificial Pitches Europe </a:t>
            </a:r>
          </a:p>
          <a:p>
            <a:r>
              <a:rPr lang="en-GB" dirty="0"/>
              <a:t>Source: Google Maps </a:t>
            </a:r>
            <a:endParaRPr lang="en-IE" dirty="0"/>
          </a:p>
        </p:txBody>
      </p:sp>
      <p:sp>
        <p:nvSpPr>
          <p:cNvPr id="11" name="TextBox 10">
            <a:extLst>
              <a:ext uri="{FF2B5EF4-FFF2-40B4-BE49-F238E27FC236}">
                <a16:creationId xmlns:a16="http://schemas.microsoft.com/office/drawing/2014/main" id="{B260DE14-9B39-4A64-67D8-F39800BEB760}"/>
              </a:ext>
            </a:extLst>
          </p:cNvPr>
          <p:cNvSpPr txBox="1"/>
          <p:nvPr/>
        </p:nvSpPr>
        <p:spPr>
          <a:xfrm>
            <a:off x="3602162" y="1079355"/>
            <a:ext cx="4433098" cy="646331"/>
          </a:xfrm>
          <a:prstGeom prst="rect">
            <a:avLst/>
          </a:prstGeom>
          <a:noFill/>
        </p:spPr>
        <p:txBody>
          <a:bodyPr wrap="square">
            <a:spAutoFit/>
          </a:bodyPr>
          <a:lstStyle/>
          <a:p>
            <a:r>
              <a:rPr lang="en-GB" dirty="0"/>
              <a:t>Map of Artificial Pitches North America </a:t>
            </a:r>
          </a:p>
          <a:p>
            <a:r>
              <a:rPr lang="en-GB" dirty="0"/>
              <a:t>Source: Google Maps </a:t>
            </a:r>
            <a:endParaRPr lang="en-IE" dirty="0"/>
          </a:p>
        </p:txBody>
      </p:sp>
    </p:spTree>
    <p:extLst>
      <p:ext uri="{BB962C8B-B14F-4D97-AF65-F5344CB8AC3E}">
        <p14:creationId xmlns:p14="http://schemas.microsoft.com/office/powerpoint/2010/main" val="1755635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E6180-5556-BD48-A79A-E9EF174233EB}"/>
              </a:ext>
            </a:extLst>
          </p:cNvPr>
          <p:cNvSpPr>
            <a:spLocks noGrp="1"/>
          </p:cNvSpPr>
          <p:nvPr>
            <p:ph type="title"/>
          </p:nvPr>
        </p:nvSpPr>
        <p:spPr/>
        <p:txBody>
          <a:bodyPr/>
          <a:lstStyle/>
          <a:p>
            <a:pPr algn="ctr"/>
            <a:r>
              <a:rPr lang="en-US"/>
              <a:t>Motivation</a:t>
            </a:r>
            <a:endParaRPr lang="en-US" dirty="0"/>
          </a:p>
        </p:txBody>
      </p:sp>
      <p:sp>
        <p:nvSpPr>
          <p:cNvPr id="3" name="Content Placeholder 2">
            <a:extLst>
              <a:ext uri="{FF2B5EF4-FFF2-40B4-BE49-F238E27FC236}">
                <a16:creationId xmlns:a16="http://schemas.microsoft.com/office/drawing/2014/main" id="{12AC346D-B964-7D43-B106-1531A8F348FD}"/>
              </a:ext>
            </a:extLst>
          </p:cNvPr>
          <p:cNvSpPr>
            <a:spLocks noGrp="1"/>
          </p:cNvSpPr>
          <p:nvPr>
            <p:ph idx="1"/>
          </p:nvPr>
        </p:nvSpPr>
        <p:spPr>
          <a:xfrm>
            <a:off x="293913" y="4213486"/>
            <a:ext cx="11571515" cy="1947828"/>
          </a:xfrm>
        </p:spPr>
        <p:txBody>
          <a:bodyPr/>
          <a:lstStyle/>
          <a:p>
            <a:r>
              <a:rPr lang="en-US" dirty="0"/>
              <a:t>Last Year I took part in a 11-month Placement at Southampton FC.</a:t>
            </a:r>
          </a:p>
          <a:p>
            <a:r>
              <a:rPr lang="en-US" dirty="0"/>
              <a:t>Player Welfare is the main motivation for doing this project topic. </a:t>
            </a:r>
          </a:p>
          <a:p>
            <a:r>
              <a:rPr lang="en-US" dirty="0"/>
              <a:t>This topic carries relevance in the media recently as the Dutch Government announced a ban on these type of surfaces by 2030.</a:t>
            </a:r>
          </a:p>
        </p:txBody>
      </p:sp>
      <p:pic>
        <p:nvPicPr>
          <p:cNvPr id="3074" name="Picture 2" descr="Southampton F.C. - Wikipedia">
            <a:extLst>
              <a:ext uri="{FF2B5EF4-FFF2-40B4-BE49-F238E27FC236}">
                <a16:creationId xmlns:a16="http://schemas.microsoft.com/office/drawing/2014/main" id="{ECFC5C4B-EED7-C94D-FB55-B1A0D5E770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24257" y="972888"/>
            <a:ext cx="2588906" cy="295562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48FB7463-97BB-9D76-8B06-64C0DF27A9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490" y="972888"/>
            <a:ext cx="4601967" cy="30585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3046863-9FE6-CF22-CDE1-A794792E2A35}"/>
              </a:ext>
            </a:extLst>
          </p:cNvPr>
          <p:cNvSpPr txBox="1"/>
          <p:nvPr/>
        </p:nvSpPr>
        <p:spPr>
          <a:xfrm>
            <a:off x="5290457" y="1439509"/>
            <a:ext cx="6101442" cy="1754326"/>
          </a:xfrm>
          <a:prstGeom prst="rect">
            <a:avLst/>
          </a:prstGeom>
          <a:noFill/>
        </p:spPr>
        <p:txBody>
          <a:bodyPr wrap="square">
            <a:spAutoFit/>
          </a:bodyPr>
          <a:lstStyle/>
          <a:p>
            <a:r>
              <a:rPr lang="en-IE" dirty="0"/>
              <a:t>https://ministryofsport.com/the-netherlands-to-phase-out-artificial-turf-over-health-and-environmental-concerns/#:~:text=Editorial%20Staff-,The%20Netherlands%20to%20phase%20out%20artificial%20turf%20over%20health%20and,for%20real%20grass%20surfaces%20instead.</a:t>
            </a:r>
          </a:p>
        </p:txBody>
      </p:sp>
    </p:spTree>
    <p:extLst>
      <p:ext uri="{BB962C8B-B14F-4D97-AF65-F5344CB8AC3E}">
        <p14:creationId xmlns:p14="http://schemas.microsoft.com/office/powerpoint/2010/main" val="3060801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99FCD-84A7-B72F-F2D7-9A3B64EEEE8D}"/>
              </a:ext>
            </a:extLst>
          </p:cNvPr>
          <p:cNvSpPr>
            <a:spLocks noGrp="1"/>
          </p:cNvSpPr>
          <p:nvPr>
            <p:ph type="title"/>
          </p:nvPr>
        </p:nvSpPr>
        <p:spPr/>
        <p:txBody>
          <a:bodyPr/>
          <a:lstStyle/>
          <a:p>
            <a:pPr algn="ctr"/>
            <a:r>
              <a:rPr lang="en-GB" dirty="0"/>
              <a:t>Problems I’m trying to solve</a:t>
            </a:r>
            <a:endParaRPr lang="en-IE" dirty="0"/>
          </a:p>
        </p:txBody>
      </p:sp>
      <p:sp>
        <p:nvSpPr>
          <p:cNvPr id="3" name="Content Placeholder 2">
            <a:extLst>
              <a:ext uri="{FF2B5EF4-FFF2-40B4-BE49-F238E27FC236}">
                <a16:creationId xmlns:a16="http://schemas.microsoft.com/office/drawing/2014/main" id="{96205564-1AA4-9349-5A21-0B1B89B17DFA}"/>
              </a:ext>
            </a:extLst>
          </p:cNvPr>
          <p:cNvSpPr>
            <a:spLocks noGrp="1"/>
          </p:cNvSpPr>
          <p:nvPr>
            <p:ph idx="1"/>
          </p:nvPr>
        </p:nvSpPr>
        <p:spPr/>
        <p:txBody>
          <a:bodyPr/>
          <a:lstStyle/>
          <a:p>
            <a:r>
              <a:rPr lang="en-GB" sz="2400" dirty="0"/>
              <a:t>The correlation of injury and pitch surface.</a:t>
            </a:r>
          </a:p>
          <a:p>
            <a:r>
              <a:rPr lang="en-GB" sz="2400" dirty="0"/>
              <a:t>The prediction of injury in the league based on numerous factors such as a player's biography, game time and injury history.</a:t>
            </a:r>
            <a:endParaRPr lang="en-IE" sz="2400" dirty="0"/>
          </a:p>
          <a:p>
            <a:r>
              <a:rPr lang="en-GB" sz="2400" dirty="0"/>
              <a:t> To explore which variables, increase the risk of injury. </a:t>
            </a:r>
            <a:endParaRPr lang="en-IE" sz="2400" dirty="0"/>
          </a:p>
        </p:txBody>
      </p:sp>
      <p:sp>
        <p:nvSpPr>
          <p:cNvPr id="4" name="Rectangle 3">
            <a:extLst>
              <a:ext uri="{FF2B5EF4-FFF2-40B4-BE49-F238E27FC236}">
                <a16:creationId xmlns:a16="http://schemas.microsoft.com/office/drawing/2014/main" id="{D80EA7A6-184A-7222-80A8-61022C26F82D}"/>
              </a:ext>
            </a:extLst>
          </p:cNvPr>
          <p:cNvSpPr/>
          <p:nvPr/>
        </p:nvSpPr>
        <p:spPr>
          <a:xfrm>
            <a:off x="10273750" y="1472512"/>
            <a:ext cx="353074" cy="32657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5" name="Rectangle 4">
            <a:extLst>
              <a:ext uri="{FF2B5EF4-FFF2-40B4-BE49-F238E27FC236}">
                <a16:creationId xmlns:a16="http://schemas.microsoft.com/office/drawing/2014/main" id="{CA04A943-56F6-93BB-C03C-F30068527D42}"/>
              </a:ext>
            </a:extLst>
          </p:cNvPr>
          <p:cNvSpPr/>
          <p:nvPr/>
        </p:nvSpPr>
        <p:spPr>
          <a:xfrm>
            <a:off x="7203978" y="2212740"/>
            <a:ext cx="353074" cy="32657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6" name="Rectangle 5">
            <a:extLst>
              <a:ext uri="{FF2B5EF4-FFF2-40B4-BE49-F238E27FC236}">
                <a16:creationId xmlns:a16="http://schemas.microsoft.com/office/drawing/2014/main" id="{D1BFB827-9F4C-77B9-6BD1-AD21D4DA7F68}"/>
              </a:ext>
            </a:extLst>
          </p:cNvPr>
          <p:cNvSpPr/>
          <p:nvPr/>
        </p:nvSpPr>
        <p:spPr>
          <a:xfrm>
            <a:off x="7868007" y="2702597"/>
            <a:ext cx="353074" cy="32657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dirty="0"/>
          </a:p>
        </p:txBody>
      </p:sp>
      <p:pic>
        <p:nvPicPr>
          <p:cNvPr id="5122" name="Picture 2" descr="FBref Logo (Light) Men's T-Shirt | Sports Reference Shop">
            <a:extLst>
              <a:ext uri="{FF2B5EF4-FFF2-40B4-BE49-F238E27FC236}">
                <a16:creationId xmlns:a16="http://schemas.microsoft.com/office/drawing/2014/main" id="{1803EFAE-44FF-0F2A-F872-5FC0490B11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258" y="3131370"/>
            <a:ext cx="2105058" cy="210505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5B9A588-2799-3A25-B134-7D5B98E31802}"/>
              </a:ext>
            </a:extLst>
          </p:cNvPr>
          <p:cNvSpPr txBox="1"/>
          <p:nvPr/>
        </p:nvSpPr>
        <p:spPr>
          <a:xfrm>
            <a:off x="492579" y="5063662"/>
            <a:ext cx="6101442" cy="646331"/>
          </a:xfrm>
          <a:prstGeom prst="rect">
            <a:avLst/>
          </a:prstGeom>
          <a:noFill/>
        </p:spPr>
        <p:txBody>
          <a:bodyPr wrap="square">
            <a:spAutoFit/>
          </a:bodyPr>
          <a:lstStyle/>
          <a:p>
            <a:r>
              <a:rPr lang="en-IE" dirty="0"/>
              <a:t>https://sportsreference.threadless.com/designs/fbref-shirt-light/mens/t-shirt</a:t>
            </a:r>
          </a:p>
        </p:txBody>
      </p:sp>
      <p:pic>
        <p:nvPicPr>
          <p:cNvPr id="5124" name="Picture 4" descr="Football transfers, rumours, market values and news | Transfermarkt">
            <a:extLst>
              <a:ext uri="{FF2B5EF4-FFF2-40B4-BE49-F238E27FC236}">
                <a16:creationId xmlns:a16="http://schemas.microsoft.com/office/drawing/2014/main" id="{99F46483-B509-763D-D503-CFBD5B00F1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8007" y="3634652"/>
            <a:ext cx="3371850" cy="13525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49C5E91-7A3D-41AF-6E9D-F7B2640F846D}"/>
              </a:ext>
            </a:extLst>
          </p:cNvPr>
          <p:cNvSpPr txBox="1"/>
          <p:nvPr/>
        </p:nvSpPr>
        <p:spPr>
          <a:xfrm>
            <a:off x="7576103" y="5164030"/>
            <a:ext cx="6101442" cy="369332"/>
          </a:xfrm>
          <a:prstGeom prst="rect">
            <a:avLst/>
          </a:prstGeom>
          <a:noFill/>
        </p:spPr>
        <p:txBody>
          <a:bodyPr wrap="square">
            <a:spAutoFit/>
          </a:bodyPr>
          <a:lstStyle/>
          <a:p>
            <a:r>
              <a:rPr lang="en-IE" dirty="0"/>
              <a:t>https://www.transfermarkt.com/</a:t>
            </a:r>
          </a:p>
        </p:txBody>
      </p:sp>
      <p:pic>
        <p:nvPicPr>
          <p:cNvPr id="5126" name="Picture 6" descr="v0.5.0: OpenWeatherMap and plugin customisation - FlexMeasures">
            <a:extLst>
              <a:ext uri="{FF2B5EF4-FFF2-40B4-BE49-F238E27FC236}">
                <a16:creationId xmlns:a16="http://schemas.microsoft.com/office/drawing/2014/main" id="{BA232144-0650-C4AC-3F30-B75E632AB7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9950" y="3293612"/>
            <a:ext cx="2845608" cy="161251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3787758E-C617-C311-372C-1E378C148EB3}"/>
              </a:ext>
            </a:extLst>
          </p:cNvPr>
          <p:cNvSpPr txBox="1"/>
          <p:nvPr/>
        </p:nvSpPr>
        <p:spPr>
          <a:xfrm>
            <a:off x="3264676" y="4521987"/>
            <a:ext cx="6836228" cy="646331"/>
          </a:xfrm>
          <a:prstGeom prst="rect">
            <a:avLst/>
          </a:prstGeom>
          <a:noFill/>
        </p:spPr>
        <p:txBody>
          <a:bodyPr wrap="square">
            <a:spAutoFit/>
          </a:bodyPr>
          <a:lstStyle/>
          <a:p>
            <a:r>
              <a:rPr lang="en-IE" dirty="0"/>
              <a:t>https://flexmeasures.io/v050-openweathermap-plugin-customisation/</a:t>
            </a:r>
          </a:p>
        </p:txBody>
      </p:sp>
    </p:spTree>
    <p:extLst>
      <p:ext uri="{BB962C8B-B14F-4D97-AF65-F5344CB8AC3E}">
        <p14:creationId xmlns:p14="http://schemas.microsoft.com/office/powerpoint/2010/main" val="3862219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3040A-0F42-AE6C-6E05-990263439934}"/>
              </a:ext>
            </a:extLst>
          </p:cNvPr>
          <p:cNvSpPr>
            <a:spLocks noGrp="1"/>
          </p:cNvSpPr>
          <p:nvPr>
            <p:ph type="title"/>
          </p:nvPr>
        </p:nvSpPr>
        <p:spPr/>
        <p:txBody>
          <a:bodyPr/>
          <a:lstStyle/>
          <a:p>
            <a:pPr algn="ctr"/>
            <a:r>
              <a:rPr lang="en-GB" dirty="0"/>
              <a:t>Literature Review</a:t>
            </a:r>
            <a:endParaRPr lang="en-IE" dirty="0"/>
          </a:p>
        </p:txBody>
      </p:sp>
      <p:sp>
        <p:nvSpPr>
          <p:cNvPr id="3" name="Content Placeholder 2">
            <a:extLst>
              <a:ext uri="{FF2B5EF4-FFF2-40B4-BE49-F238E27FC236}">
                <a16:creationId xmlns:a16="http://schemas.microsoft.com/office/drawing/2014/main" id="{A4A1846D-91A1-1374-4500-0D0870D910B9}"/>
              </a:ext>
            </a:extLst>
          </p:cNvPr>
          <p:cNvSpPr>
            <a:spLocks noGrp="1"/>
          </p:cNvSpPr>
          <p:nvPr>
            <p:ph idx="1"/>
          </p:nvPr>
        </p:nvSpPr>
        <p:spPr/>
        <p:txBody>
          <a:bodyPr/>
          <a:lstStyle/>
          <a:p>
            <a:endParaRPr lang="en-IE" dirty="0"/>
          </a:p>
        </p:txBody>
      </p:sp>
    </p:spTree>
    <p:extLst>
      <p:ext uri="{BB962C8B-B14F-4D97-AF65-F5344CB8AC3E}">
        <p14:creationId xmlns:p14="http://schemas.microsoft.com/office/powerpoint/2010/main" val="3991083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517BF-A41C-0071-CF9F-371B11D90C74}"/>
              </a:ext>
            </a:extLst>
          </p:cNvPr>
          <p:cNvSpPr>
            <a:spLocks noGrp="1"/>
          </p:cNvSpPr>
          <p:nvPr>
            <p:ph type="title"/>
          </p:nvPr>
        </p:nvSpPr>
        <p:spPr/>
        <p:txBody>
          <a:bodyPr/>
          <a:lstStyle/>
          <a:p>
            <a:pPr algn="ctr"/>
            <a:r>
              <a:rPr lang="en-IE"/>
              <a:t>Project Plan</a:t>
            </a:r>
            <a:endParaRPr lang="en-IE" dirty="0"/>
          </a:p>
        </p:txBody>
      </p:sp>
      <p:sp>
        <p:nvSpPr>
          <p:cNvPr id="3" name="Content Placeholder 2">
            <a:extLst>
              <a:ext uri="{FF2B5EF4-FFF2-40B4-BE49-F238E27FC236}">
                <a16:creationId xmlns:a16="http://schemas.microsoft.com/office/drawing/2014/main" id="{88D1E565-77B1-79E7-EFFE-3EDB157C1410}"/>
              </a:ext>
            </a:extLst>
          </p:cNvPr>
          <p:cNvSpPr>
            <a:spLocks noGrp="1"/>
          </p:cNvSpPr>
          <p:nvPr>
            <p:ph idx="1"/>
          </p:nvPr>
        </p:nvSpPr>
        <p:spPr>
          <a:xfrm>
            <a:off x="6695786" y="1021589"/>
            <a:ext cx="5147872" cy="4401164"/>
          </a:xfrm>
        </p:spPr>
        <p:txBody>
          <a:bodyPr/>
          <a:lstStyle/>
          <a:p>
            <a:r>
              <a:rPr lang="en-GB" dirty="0"/>
              <a:t>Updated Project Plan includes Literature Review and Data Cleansing.</a:t>
            </a:r>
          </a:p>
          <a:p>
            <a:r>
              <a:rPr lang="en-GB" dirty="0"/>
              <a:t>This Gannt Chart has my submission deadline being 19</a:t>
            </a:r>
            <a:r>
              <a:rPr lang="en-GB" baseline="30000" dirty="0"/>
              <a:t>th</a:t>
            </a:r>
            <a:r>
              <a:rPr lang="en-GB" dirty="0"/>
              <a:t> of April 2024.</a:t>
            </a:r>
          </a:p>
          <a:p>
            <a:endParaRPr lang="en-IE" dirty="0"/>
          </a:p>
        </p:txBody>
      </p:sp>
      <p:pic>
        <p:nvPicPr>
          <p:cNvPr id="5" name="Picture 4">
            <a:extLst>
              <a:ext uri="{FF2B5EF4-FFF2-40B4-BE49-F238E27FC236}">
                <a16:creationId xmlns:a16="http://schemas.microsoft.com/office/drawing/2014/main" id="{B1C2B50B-FAA0-70E0-75D6-FE1E90CF0DDF}"/>
              </a:ext>
            </a:extLst>
          </p:cNvPr>
          <p:cNvPicPr>
            <a:picLocks noChangeAspect="1"/>
          </p:cNvPicPr>
          <p:nvPr/>
        </p:nvPicPr>
        <p:blipFill>
          <a:blip r:embed="rId3"/>
          <a:stretch>
            <a:fillRect/>
          </a:stretch>
        </p:blipFill>
        <p:spPr>
          <a:xfrm>
            <a:off x="231561" y="1021589"/>
            <a:ext cx="5963482" cy="44011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3A286E72-D7BE-832A-2E46-8621415BD590}"/>
              </a:ext>
            </a:extLst>
          </p:cNvPr>
          <p:cNvSpPr txBox="1"/>
          <p:nvPr/>
        </p:nvSpPr>
        <p:spPr>
          <a:xfrm>
            <a:off x="231561" y="5513245"/>
            <a:ext cx="6101442" cy="646331"/>
          </a:xfrm>
          <a:prstGeom prst="rect">
            <a:avLst/>
          </a:prstGeom>
          <a:noFill/>
        </p:spPr>
        <p:txBody>
          <a:bodyPr wrap="square">
            <a:spAutoFit/>
          </a:bodyPr>
          <a:lstStyle/>
          <a:p>
            <a:r>
              <a:rPr lang="en-IE" dirty="0"/>
              <a:t>https://infogram.com/app/#/edit/3e7e3906-711d-4974-8c26-c29dc9ddfaf5</a:t>
            </a:r>
          </a:p>
        </p:txBody>
      </p:sp>
    </p:spTree>
    <p:extLst>
      <p:ext uri="{BB962C8B-B14F-4D97-AF65-F5344CB8AC3E}">
        <p14:creationId xmlns:p14="http://schemas.microsoft.com/office/powerpoint/2010/main" val="515784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3040A-0F42-AE6C-6E05-990263439934}"/>
              </a:ext>
            </a:extLst>
          </p:cNvPr>
          <p:cNvSpPr>
            <a:spLocks noGrp="1"/>
          </p:cNvSpPr>
          <p:nvPr>
            <p:ph type="title"/>
          </p:nvPr>
        </p:nvSpPr>
        <p:spPr/>
        <p:txBody>
          <a:bodyPr/>
          <a:lstStyle/>
          <a:p>
            <a:pPr algn="ctr"/>
            <a:r>
              <a:rPr lang="en-GB" dirty="0"/>
              <a:t>Progress Report</a:t>
            </a:r>
            <a:endParaRPr lang="en-IE" dirty="0"/>
          </a:p>
        </p:txBody>
      </p:sp>
      <p:sp>
        <p:nvSpPr>
          <p:cNvPr id="3" name="Content Placeholder 2">
            <a:extLst>
              <a:ext uri="{FF2B5EF4-FFF2-40B4-BE49-F238E27FC236}">
                <a16:creationId xmlns:a16="http://schemas.microsoft.com/office/drawing/2014/main" id="{A4A1846D-91A1-1374-4500-0D0870D910B9}"/>
              </a:ext>
            </a:extLst>
          </p:cNvPr>
          <p:cNvSpPr>
            <a:spLocks noGrp="1"/>
          </p:cNvSpPr>
          <p:nvPr>
            <p:ph idx="1"/>
          </p:nvPr>
        </p:nvSpPr>
        <p:spPr/>
        <p:txBody>
          <a:bodyPr/>
          <a:lstStyle/>
          <a:p>
            <a:r>
              <a:rPr lang="en-GB" dirty="0"/>
              <a:t>Data is Gathered, Collected and Cleansed.</a:t>
            </a:r>
          </a:p>
          <a:p>
            <a:endParaRPr lang="en-IE" dirty="0"/>
          </a:p>
        </p:txBody>
      </p:sp>
    </p:spTree>
    <p:extLst>
      <p:ext uri="{BB962C8B-B14F-4D97-AF65-F5344CB8AC3E}">
        <p14:creationId xmlns:p14="http://schemas.microsoft.com/office/powerpoint/2010/main" val="2968488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3040A-0F42-AE6C-6E05-990263439934}"/>
              </a:ext>
            </a:extLst>
          </p:cNvPr>
          <p:cNvSpPr>
            <a:spLocks noGrp="1"/>
          </p:cNvSpPr>
          <p:nvPr>
            <p:ph type="title"/>
          </p:nvPr>
        </p:nvSpPr>
        <p:spPr/>
        <p:txBody>
          <a:bodyPr/>
          <a:lstStyle/>
          <a:p>
            <a:endParaRPr lang="en-IE"/>
          </a:p>
        </p:txBody>
      </p:sp>
      <p:sp>
        <p:nvSpPr>
          <p:cNvPr id="3" name="Content Placeholder 2">
            <a:extLst>
              <a:ext uri="{FF2B5EF4-FFF2-40B4-BE49-F238E27FC236}">
                <a16:creationId xmlns:a16="http://schemas.microsoft.com/office/drawing/2014/main" id="{A4A1846D-91A1-1374-4500-0D0870D910B9}"/>
              </a:ext>
            </a:extLst>
          </p:cNvPr>
          <p:cNvSpPr>
            <a:spLocks noGrp="1"/>
          </p:cNvSpPr>
          <p:nvPr>
            <p:ph idx="1"/>
          </p:nvPr>
        </p:nvSpPr>
        <p:spPr/>
        <p:txBody>
          <a:bodyPr/>
          <a:lstStyle/>
          <a:p>
            <a:endParaRPr lang="en-IE" dirty="0"/>
          </a:p>
        </p:txBody>
      </p:sp>
    </p:spTree>
    <p:extLst>
      <p:ext uri="{BB962C8B-B14F-4D97-AF65-F5344CB8AC3E}">
        <p14:creationId xmlns:p14="http://schemas.microsoft.com/office/powerpoint/2010/main" val="714620009"/>
      </p:ext>
    </p:extLst>
  </p:cSld>
  <p:clrMapOvr>
    <a:masterClrMapping/>
  </p:clrMapOvr>
</p:sld>
</file>

<file path=ppt/theme/theme1.xml><?xml version="1.0" encoding="utf-8"?>
<a:theme xmlns:a="http://schemas.openxmlformats.org/drawingml/2006/main" name="1_Office Theme">
  <a:themeElements>
    <a:clrScheme name="LJMU">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630</TotalTime>
  <Words>870</Words>
  <Application>Microsoft Office PowerPoint</Application>
  <PresentationFormat>Widescreen</PresentationFormat>
  <Paragraphs>74</Paragraphs>
  <Slides>13</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Cambria</vt:lpstr>
      <vt:lpstr>1_Office Theme</vt:lpstr>
      <vt:lpstr>Determining the Impact of Turf Surfaces on Football Injuries  </vt:lpstr>
      <vt:lpstr>Example of Injury</vt:lpstr>
      <vt:lpstr>Why MLS as a Case study? </vt:lpstr>
      <vt:lpstr>Motivation</vt:lpstr>
      <vt:lpstr>Problems I’m trying to solve</vt:lpstr>
      <vt:lpstr>Literature Review</vt:lpstr>
      <vt:lpstr>Project Plan</vt:lpstr>
      <vt:lpstr>Progress Report</vt:lpstr>
      <vt:lpstr>PowerPoint Presentation</vt:lpstr>
      <vt:lpstr>Questions</vt:lpstr>
      <vt:lpstr>Questions ?</vt:lpstr>
      <vt:lpstr>Questions</vt:lpstr>
      <vt:lpstr>Sources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Niall Gallagher</dc:creator>
  <cp:lastModifiedBy>Niall Gallagher</cp:lastModifiedBy>
  <cp:revision>1</cp:revision>
  <dcterms:created xsi:type="dcterms:W3CDTF">2023-11-30T13:42:01Z</dcterms:created>
  <dcterms:modified xsi:type="dcterms:W3CDTF">2023-12-05T16:57:15Z</dcterms:modified>
</cp:coreProperties>
</file>