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70dc21dc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70dc21dc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70dc21d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70dc21d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a688d1a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a688d1a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randomnerdtutorials.com/car-plate-recognition-system-with-raspberry-pi-and-node-red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58450" y="1578400"/>
            <a:ext cx="57108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IE" sz="3600"/>
              <a:t>Biometric Security and Cloud Computing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312250" y="2758750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IE" sz="1400">
                <a:latin typeface="Arial"/>
                <a:ea typeface="Arial"/>
                <a:cs typeface="Arial"/>
                <a:sym typeface="Arial"/>
              </a:rPr>
              <a:t>Drake Csage, Ben Strandskov, Niall Mulcahy, Laurie Fitzek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213" y="584025"/>
            <a:ext cx="28575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4904750" y="743550"/>
            <a:ext cx="28377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1800">
                <a:solidFill>
                  <a:srgbClr val="FFFFFF"/>
                </a:solidFill>
              </a:rPr>
              <a:t>Thank You!!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4904750" y="3308500"/>
            <a:ext cx="3219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3600">
                <a:solidFill>
                  <a:srgbClr val="FFFFFF"/>
                </a:solidFill>
              </a:rPr>
              <a:t>Questions?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E"/>
              <a:t>Our Project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668775" y="1567550"/>
            <a:ext cx="43611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E" sz="1700"/>
              <a:t>Raspberry Pi camera detects face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E" sz="1700"/>
              <a:t>Act as a security benchmark for “Turo”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E" sz="1700"/>
              <a:t>Computer vision algorithms in Python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E" sz="1700"/>
              <a:t>Scraping gas price data and currency exchange rate for equivalent price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E" sz="1700"/>
              <a:t>Cloud will compare set list of faces, determine price of car, and determine if in rental zone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E" sz="1700"/>
              <a:t>If “Yes” email with gas prices, “No”, go away!</a:t>
            </a:r>
            <a:endParaRPr sz="1700"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054" y="657825"/>
            <a:ext cx="3253650" cy="38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E"/>
              <a:t>Flow Chart Diagram - Modified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388" y="982425"/>
            <a:ext cx="6607225" cy="386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1278250" y="340913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Hardware Attachments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0" l="0" r="0" t="55602"/>
          <a:stretch/>
        </p:blipFill>
        <p:spPr>
          <a:xfrm>
            <a:off x="2005575" y="1873250"/>
            <a:ext cx="3398949" cy="18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1720175" y="3832000"/>
            <a:ext cx="986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800" u="sng">
                <a:solidFill>
                  <a:srgbClr val="7890CD"/>
                </a:solidFill>
                <a:hlinkClick r:id="rId4"/>
              </a:rPr>
              <a:t>Image Source</a:t>
            </a:r>
            <a:endParaRPr sz="800"/>
          </a:p>
        </p:txBody>
      </p:sp>
      <p:sp>
        <p:nvSpPr>
          <p:cNvPr id="156" name="Google Shape;156;p16"/>
          <p:cNvSpPr txBox="1"/>
          <p:nvPr/>
        </p:nvSpPr>
        <p:spPr>
          <a:xfrm>
            <a:off x="2289250" y="1420900"/>
            <a:ext cx="2473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>
                <a:solidFill>
                  <a:srgbClr val="FFFFFF"/>
                </a:solidFill>
              </a:rPr>
              <a:t>Raspberry Pi Camera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3037" y="758012"/>
            <a:ext cx="4733715" cy="3864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>
            <p:ph type="title"/>
          </p:nvPr>
        </p:nvSpPr>
        <p:spPr>
          <a:xfrm>
            <a:off x="1211582" y="393750"/>
            <a:ext cx="7639252" cy="11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E"/>
              <a:t>Python Script:</a:t>
            </a:r>
            <a:br>
              <a:rPr lang="en-IE"/>
            </a:br>
            <a:br>
              <a:rPr lang="en-IE"/>
            </a:b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1211582" y="1156037"/>
            <a:ext cx="310995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User selects an image, this triggers an event to pass the image up to Wia.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143937" y="589194"/>
            <a:ext cx="2705656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E"/>
              <a:t>Wia: </a:t>
            </a:r>
            <a:br>
              <a:rPr lang="en-IE"/>
            </a:br>
            <a:br>
              <a:rPr lang="en-IE"/>
            </a:br>
            <a:r>
              <a:rPr lang="en-IE"/>
              <a:t>Wia receives the image and passes it through the AWS Face Detection service.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3156" y="983765"/>
            <a:ext cx="4971280" cy="317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43200"/>
            <a:ext cx="7038900" cy="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E"/>
              <a:t>Wia: </a:t>
            </a:r>
            <a:br>
              <a:rPr lang="en-IE"/>
            </a:br>
            <a:br>
              <a:rPr lang="en-IE"/>
            </a:br>
            <a:r>
              <a:rPr lang="en-IE"/>
              <a:t>Using the run function module on wia, we use Javascript to extract the relevant information.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4201" y="2368377"/>
            <a:ext cx="6195597" cy="2430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48639" y="252921"/>
            <a:ext cx="7038900" cy="337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E"/>
              <a:t>mLab: </a:t>
            </a:r>
            <a:br>
              <a:rPr lang="en-IE"/>
            </a:br>
            <a:br>
              <a:rPr lang="en-IE"/>
            </a:br>
            <a:r>
              <a:rPr lang="en-IE"/>
              <a:t>Using the send webhook module, the data is sent to our noSQL database hosted on mLab.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9403" y="2289490"/>
            <a:ext cx="6221717" cy="27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/>
              <a:t>ThingSpeak Gas Price and Currency Conversion Analytics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00" y="1718150"/>
            <a:ext cx="5364826" cy="319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5832" y="1718150"/>
            <a:ext cx="4825143" cy="319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