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5c2fb0c0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5c2fb0c0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7c98595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7c98595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6298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Arial"/>
                <a:ea typeface="Arial"/>
                <a:cs typeface="Arial"/>
                <a:sym typeface="Arial"/>
              </a:rPr>
              <a:t>Biometric Security - Benchmarks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Drake Csage, Ben Strandskov, Niall Mulcahy, Laurie Fitzek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Success vs. Failure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668775" y="1567550"/>
            <a:ext cx="4361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Integrating the cloud computing in our project.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Real time data and statistics.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Learning the complex python algorithms.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Evaluating facial recognition at a given point in time.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Evaluating thumbprint recognition at a given point in time.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Integrating GPS location or GPS tracking.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Theoretically unlocking the car. </a:t>
            </a:r>
            <a:br>
              <a:rPr lang="en"/>
            </a:b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425" y="1519225"/>
            <a:ext cx="2858700" cy="21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Chart Diagram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213" y="1411725"/>
            <a:ext cx="5927469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