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36E3-A018-4803-AB71-B43D30A8594B}" type="datetimeFigureOut">
              <a:rPr lang="en-IE" smtClean="0"/>
              <a:t>06/12/2018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0C84-F395-4A9E-BA19-450E913869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805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36E3-A018-4803-AB71-B43D30A8594B}" type="datetimeFigureOut">
              <a:rPr lang="en-IE" smtClean="0"/>
              <a:t>06/12/2018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0C84-F395-4A9E-BA19-450E913869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703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36E3-A018-4803-AB71-B43D30A8594B}" type="datetimeFigureOut">
              <a:rPr lang="en-IE" smtClean="0"/>
              <a:t>06/12/2018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0C84-F395-4A9E-BA19-450E91386979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0738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36E3-A018-4803-AB71-B43D30A8594B}" type="datetimeFigureOut">
              <a:rPr lang="en-IE" smtClean="0"/>
              <a:t>06/12/2018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0C84-F395-4A9E-BA19-450E913869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767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36E3-A018-4803-AB71-B43D30A8594B}" type="datetimeFigureOut">
              <a:rPr lang="en-IE" smtClean="0"/>
              <a:t>06/12/2018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0C84-F395-4A9E-BA19-450E91386979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5227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36E3-A018-4803-AB71-B43D30A8594B}" type="datetimeFigureOut">
              <a:rPr lang="en-IE" smtClean="0"/>
              <a:t>06/12/2018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0C84-F395-4A9E-BA19-450E913869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3534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36E3-A018-4803-AB71-B43D30A8594B}" type="datetimeFigureOut">
              <a:rPr lang="en-IE" smtClean="0"/>
              <a:t>06/12/2018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0C84-F395-4A9E-BA19-450E913869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0478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36E3-A018-4803-AB71-B43D30A8594B}" type="datetimeFigureOut">
              <a:rPr lang="en-IE" smtClean="0"/>
              <a:t>06/12/2018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0C84-F395-4A9E-BA19-450E913869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927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36E3-A018-4803-AB71-B43D30A8594B}" type="datetimeFigureOut">
              <a:rPr lang="en-IE" smtClean="0"/>
              <a:t>06/12/2018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0C84-F395-4A9E-BA19-450E913869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408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36E3-A018-4803-AB71-B43D30A8594B}" type="datetimeFigureOut">
              <a:rPr lang="en-IE" smtClean="0"/>
              <a:t>06/12/2018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0C84-F395-4A9E-BA19-450E913869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080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36E3-A018-4803-AB71-B43D30A8594B}" type="datetimeFigureOut">
              <a:rPr lang="en-IE" smtClean="0"/>
              <a:t>06/12/2018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0C84-F395-4A9E-BA19-450E913869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536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36E3-A018-4803-AB71-B43D30A8594B}" type="datetimeFigureOut">
              <a:rPr lang="en-IE" smtClean="0"/>
              <a:t>06/12/2018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0C84-F395-4A9E-BA19-450E913869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285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36E3-A018-4803-AB71-B43D30A8594B}" type="datetimeFigureOut">
              <a:rPr lang="en-IE" smtClean="0"/>
              <a:t>06/12/2018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0C84-F395-4A9E-BA19-450E913869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161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36E3-A018-4803-AB71-B43D30A8594B}" type="datetimeFigureOut">
              <a:rPr lang="en-IE" smtClean="0"/>
              <a:t>06/12/2018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0C84-F395-4A9E-BA19-450E913869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89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36E3-A018-4803-AB71-B43D30A8594B}" type="datetimeFigureOut">
              <a:rPr lang="en-IE" smtClean="0"/>
              <a:t>06/12/2018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0C84-F395-4A9E-BA19-450E913869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847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0C84-F395-4A9E-BA19-450E91386979}" type="slidenum">
              <a:rPr lang="en-IE" smtClean="0"/>
              <a:t>‹#›</a:t>
            </a:fld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36E3-A018-4803-AB71-B43D30A8594B}" type="datetimeFigureOut">
              <a:rPr lang="en-IE" smtClean="0"/>
              <a:t>06/12/2018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847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136E3-A018-4803-AB71-B43D30A8594B}" type="datetimeFigureOut">
              <a:rPr lang="en-IE" smtClean="0"/>
              <a:t>06/12/2018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910C84-F395-4A9E-BA19-450E913869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399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IE" sz="6000">
                <a:solidFill>
                  <a:srgbClr val="FFFFFF"/>
                </a:solidFill>
              </a:rPr>
              <a:t>IoT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6386" y="3962088"/>
            <a:ext cx="6203795" cy="1186108"/>
          </a:xfrm>
        </p:spPr>
        <p:txBody>
          <a:bodyPr>
            <a:normAutofit/>
          </a:bodyPr>
          <a:lstStyle/>
          <a:p>
            <a:pPr algn="l"/>
            <a:r>
              <a:rPr lang="en-IE">
                <a:solidFill>
                  <a:srgbClr val="FFFFFF">
                    <a:alpha val="70000"/>
                  </a:srgbClr>
                </a:solidFill>
              </a:rPr>
              <a:t>CPU Temperature </a:t>
            </a:r>
            <a:r>
              <a:rPr lang="en-IE" dirty="0">
                <a:solidFill>
                  <a:srgbClr val="FFFFFF">
                    <a:alpha val="70000"/>
                  </a:srgbClr>
                </a:solidFill>
              </a:rPr>
              <a:t>V</a:t>
            </a:r>
            <a:r>
              <a:rPr lang="en-IE">
                <a:solidFill>
                  <a:srgbClr val="FFFFFF">
                    <a:alpha val="70000"/>
                  </a:srgbClr>
                </a:solidFill>
              </a:rPr>
              <a:t>aried </a:t>
            </a:r>
            <a:r>
              <a:rPr lang="en-IE" dirty="0">
                <a:solidFill>
                  <a:srgbClr val="FFFFFF">
                    <a:alpha val="70000"/>
                  </a:srgbClr>
                </a:solidFill>
              </a:rPr>
              <a:t>RBG LED 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18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RGB Trend in the gaming industry</a:t>
            </a:r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7646" y="5044850"/>
            <a:ext cx="2657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331" y="2405649"/>
            <a:ext cx="1857375" cy="2457450"/>
          </a:xfrm>
          <a:prstGeom prst="rect">
            <a:avLst/>
          </a:prstGeom>
        </p:spPr>
      </p:pic>
      <p:pic>
        <p:nvPicPr>
          <p:cNvPr id="1034" name="Picture 10" descr="Image result for corsair rg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" y="4866623"/>
            <a:ext cx="23622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82" y="3353605"/>
            <a:ext cx="2600325" cy="1762125"/>
          </a:xfrm>
          <a:prstGeom prst="rect">
            <a:avLst/>
          </a:prstGeom>
        </p:spPr>
      </p:pic>
      <p:pic>
        <p:nvPicPr>
          <p:cNvPr id="1050" name="Picture 26" descr="Image result for corsair rgb ra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722" y="3282725"/>
            <a:ext cx="26003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497" y="1659612"/>
            <a:ext cx="3495675" cy="13049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2064" y="5115730"/>
            <a:ext cx="3133725" cy="14573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2064" y="1463251"/>
            <a:ext cx="18573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7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0" y="609600"/>
            <a:ext cx="29305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Open Hardware Monitor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43133E-C6C1-41E5-9FFA-B5D593CDC767}"/>
              </a:ext>
            </a:extLst>
          </p:cNvPr>
          <p:cNvSpPr txBox="1"/>
          <p:nvPr/>
        </p:nvSpPr>
        <p:spPr>
          <a:xfrm>
            <a:off x="677330" y="2160589"/>
            <a:ext cx="293051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Open source software that monitors system temperatures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Python scripts allows user to find specific sensors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Outputs the value of the desired sensor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01FA45-2407-48CD-93A0-929A1EDAF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844" y="876809"/>
            <a:ext cx="2596281" cy="1540582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421E22-60DC-4C6F-8756-9699EDD7C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77718" y="663758"/>
            <a:ext cx="2596281" cy="19666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769C80-DC23-410D-82D5-0814CFD25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839" y="3472302"/>
            <a:ext cx="5421162" cy="200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1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IE">
                <a:solidFill>
                  <a:schemeClr val="bg1"/>
                </a:solidFill>
              </a:rPr>
              <a:t>Client Side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50DB138-2DA1-4B02-B4D0-0BFD4C36A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Sockets allow us to communicate with other devices on the same network</a:t>
            </a:r>
          </a:p>
          <a:p>
            <a:r>
              <a:rPr lang="en-US" dirty="0">
                <a:solidFill>
                  <a:schemeClr val="bg1"/>
                </a:solidFill>
              </a:rPr>
              <a:t>HOST is set to the IP of the Raspberry Pi (server)</a:t>
            </a:r>
          </a:p>
          <a:p>
            <a:r>
              <a:rPr lang="en-US" dirty="0">
                <a:solidFill>
                  <a:schemeClr val="bg1"/>
                </a:solidFill>
              </a:rPr>
              <a:t>Output from Open Hardware Monitor is sent to the Raspberry Pi</a:t>
            </a:r>
          </a:p>
          <a:p>
            <a:r>
              <a:rPr lang="en-US" dirty="0">
                <a:solidFill>
                  <a:schemeClr val="bg1"/>
                </a:solidFill>
              </a:rPr>
              <a:t>Data is encoded to a “byte-like” object.</a:t>
            </a:r>
          </a:p>
        </p:txBody>
      </p:sp>
      <p:pic>
        <p:nvPicPr>
          <p:cNvPr id="24" name="Content Placeholder 4">
            <a:extLst>
              <a:ext uri="{FF2B5EF4-FFF2-40B4-BE49-F238E27FC236}">
                <a16:creationId xmlns:a16="http://schemas.microsoft.com/office/drawing/2014/main" id="{A49DAF1F-69B2-4754-8ED2-41568EC45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824606"/>
            <a:ext cx="5143500" cy="3196272"/>
          </a:xfrm>
          <a:prstGeom prst="rect">
            <a:avLst/>
          </a:prstGeom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1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Server Side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CE91E-0C54-40C4-B581-0CA6A5E4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Pi receives data from PC python script</a:t>
            </a:r>
          </a:p>
          <a:p>
            <a:r>
              <a:rPr lang="en-IE" dirty="0">
                <a:solidFill>
                  <a:schemeClr val="bg1"/>
                </a:solidFill>
              </a:rPr>
              <a:t>Data decoded back into an int </a:t>
            </a:r>
            <a:r>
              <a:rPr lang="en-IE" dirty="0" err="1">
                <a:solidFill>
                  <a:schemeClr val="bg1"/>
                </a:solidFill>
              </a:rPr>
              <a:t>i.e</a:t>
            </a:r>
            <a:r>
              <a:rPr lang="en-IE" dirty="0">
                <a:solidFill>
                  <a:schemeClr val="bg1"/>
                </a:solidFill>
              </a:rPr>
              <a:t> Temp variable</a:t>
            </a:r>
          </a:p>
          <a:p>
            <a:r>
              <a:rPr lang="en-IE" dirty="0">
                <a:solidFill>
                  <a:schemeClr val="bg1"/>
                </a:solidFill>
              </a:rPr>
              <a:t>Based on the value of the temp variable, the output of the </a:t>
            </a:r>
            <a:r>
              <a:rPr lang="en-IE" dirty="0" err="1">
                <a:solidFill>
                  <a:schemeClr val="bg1"/>
                </a:solidFill>
              </a:rPr>
              <a:t>SenseHat</a:t>
            </a:r>
            <a:r>
              <a:rPr lang="en-IE" dirty="0">
                <a:solidFill>
                  <a:schemeClr val="bg1"/>
                </a:solidFill>
              </a:rPr>
              <a:t> changes colour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937FB5-BC66-4DDD-B2DA-97029FA52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458" y="1270754"/>
            <a:ext cx="4204492" cy="456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3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7CA04-03B8-4A15-820D-DC53AAAF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IE">
                <a:solidFill>
                  <a:schemeClr val="tx1">
                    <a:lumMod val="85000"/>
                    <a:lumOff val="15000"/>
                  </a:schemeClr>
                </a:solidFill>
              </a:rPr>
              <a:t>Questions?</a:t>
            </a:r>
          </a:p>
        </p:txBody>
      </p:sp>
      <p:pic>
        <p:nvPicPr>
          <p:cNvPr id="23" name="Content Placeholder 22" descr="Help">
            <a:extLst>
              <a:ext uri="{FF2B5EF4-FFF2-40B4-BE49-F238E27FC236}">
                <a16:creationId xmlns:a16="http://schemas.microsoft.com/office/drawing/2014/main" id="{734BC20C-1586-47DC-B4B4-A5D239AE6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5004" y="1042987"/>
            <a:ext cx="4763558" cy="476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75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124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IoT Project</vt:lpstr>
      <vt:lpstr>RGB Trend in the gaming industry</vt:lpstr>
      <vt:lpstr>Open Hardware Monitor</vt:lpstr>
      <vt:lpstr>Client Side</vt:lpstr>
      <vt:lpstr>Server Side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Project</dc:title>
  <dc:creator>niall mulcahy</dc:creator>
  <cp:lastModifiedBy>niall mulcahy</cp:lastModifiedBy>
  <cp:revision>4</cp:revision>
  <dcterms:created xsi:type="dcterms:W3CDTF">2018-12-05T22:54:48Z</dcterms:created>
  <dcterms:modified xsi:type="dcterms:W3CDTF">2018-12-06T10:06:02Z</dcterms:modified>
</cp:coreProperties>
</file>