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690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672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44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471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17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00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88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971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7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710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24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36E3-A018-4803-AB71-B43D30A8594B}" type="datetimeFigureOut">
              <a:rPr lang="en-IE" smtClean="0"/>
              <a:t>23/03/2017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10C84-F395-4A9E-BA19-450E913869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70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IE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IE" sz="2000">
                <a:solidFill>
                  <a:schemeClr val="accent1"/>
                </a:solidFill>
              </a:rPr>
              <a:t>Temperature controlled RBG LED strips</a:t>
            </a:r>
          </a:p>
        </p:txBody>
      </p:sp>
    </p:spTree>
    <p:extLst>
      <p:ext uri="{BB962C8B-B14F-4D97-AF65-F5344CB8AC3E}">
        <p14:creationId xmlns:p14="http://schemas.microsoft.com/office/powerpoint/2010/main" val="854318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RGB Trend in the gaming industry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2545699"/>
            <a:ext cx="1857375" cy="2457450"/>
          </a:xfrm>
          <a:prstGeom prst="rect">
            <a:avLst/>
          </a:prstGeom>
        </p:spPr>
      </p:pic>
      <p:pic>
        <p:nvPicPr>
          <p:cNvPr id="1034" name="Picture 10" descr="Image result for corsair rg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" y="4866623"/>
            <a:ext cx="2362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82" y="3353605"/>
            <a:ext cx="2600325" cy="1762125"/>
          </a:xfrm>
          <a:prstGeom prst="rect">
            <a:avLst/>
          </a:prstGeom>
        </p:spPr>
      </p:pic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470" y="4765155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corsair rgb 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30" y="5095875"/>
            <a:ext cx="26003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47434"/>
            <a:ext cx="3495675" cy="1304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765155"/>
            <a:ext cx="3133725" cy="1457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200" y="1647434"/>
            <a:ext cx="2133600" cy="21431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8638" y="1733159"/>
            <a:ext cx="1857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My setup and how I would implement it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988462"/>
            <a:ext cx="5801784" cy="4351338"/>
          </a:xfrm>
        </p:spPr>
      </p:pic>
      <p:sp>
        <p:nvSpPr>
          <p:cNvPr id="6" name="Arrow: Down 5"/>
          <p:cNvSpPr/>
          <p:nvPr/>
        </p:nvSpPr>
        <p:spPr>
          <a:xfrm rot="20014393">
            <a:off x="3999978" y="295614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371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gear I shall be using </a:t>
            </a:r>
          </a:p>
        </p:txBody>
      </p:sp>
      <p:pic>
        <p:nvPicPr>
          <p:cNvPr id="2050" name="Picture 2" descr="led_strips_ledstripfe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15319"/>
            <a:ext cx="7620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575" y="2470639"/>
            <a:ext cx="5276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3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IoT Project</vt:lpstr>
      <vt:lpstr>RGB Trend in the gaming industry</vt:lpstr>
      <vt:lpstr>My setup and how I would implement it</vt:lpstr>
      <vt:lpstr>The gear I shall be using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</dc:title>
  <dc:creator>niall mulcahy</dc:creator>
  <cp:lastModifiedBy>niall mulcahy</cp:lastModifiedBy>
  <cp:revision>7</cp:revision>
  <dcterms:created xsi:type="dcterms:W3CDTF">2017-03-23T21:28:43Z</dcterms:created>
  <dcterms:modified xsi:type="dcterms:W3CDTF">2017-03-23T22:42:31Z</dcterms:modified>
</cp:coreProperties>
</file>