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6EE8-E217-4FDE-867A-2D1FE18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6D8F6-D9AA-44D4-916A-350195A3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0778-58B4-42B2-8983-CD0CF70D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4B7F-9175-4C85-BD22-719396D2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3AEB-8BDF-4926-91C3-4872F190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B025-68DD-4BDC-A960-2774DEF3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9E3EA-FE14-4497-B970-4C4A8063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584D-0597-461D-8FFC-697333F1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F732-8FE9-4912-9283-72AB58A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E14C-AE56-4A9B-AA0C-21C729F5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645F2-8F35-4364-B044-86E19DF56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D7713-EEE5-44B4-BAC4-76F2D310D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11C6-AD05-47F3-9B16-2E4806F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02DD-406B-478A-81D5-3085B28E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589C-15DD-4989-B5F9-68FB654F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8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1394-ADEE-4F6C-896B-C1E05BB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9933-D222-4DE9-A518-641FEDC7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CE2D-4469-4EA5-885A-1AEFE351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7D39-63E9-4374-897F-ADC2B28C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08A5-2057-47A1-BABA-E7BAC39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0C56-86D1-4F7C-906B-7AFB7EFE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FE94-0946-4F57-86A1-7D4A7FAD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31B3-1E61-4C83-AC6A-2C178AE3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0293-A97F-4368-B83E-B2CC46EB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E2F2-8B51-45D2-AAC4-22437284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D380-7A80-49C7-AA7F-834A3185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9BF2-8CC5-4A9F-9DE3-0E0A1125C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7423E-F97F-40FB-B7B8-B9306774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A9A0-7D80-42EA-8DB9-DA7B3A05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659F-CAEA-4AA8-BF39-5B801541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2DA6-FFB7-40F3-9453-249298B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1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A50-0A79-4DB0-8278-BAE16F0F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3991-E5B3-4B21-8F5C-3BB7F2A2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3A8C4-3A7F-4579-A918-26F88F93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E2ED7-8836-42F1-9DAF-7B8E677E6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80E1B-FD22-4B1A-9AB3-2C4DD89E0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72EB4-2716-4DD3-8A44-B378E451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57A0D-9989-4ABC-B787-A64C8210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115F7-D82C-463A-8D70-1BF1C24F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68FF-F6B7-48DF-BBF4-24333D80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16222-3370-49EE-9A27-0031DC9D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A34C7-C604-48B1-B1E6-19C793C6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53AAA-15BF-4202-BA49-4C771574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9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005DA-7D99-4927-8E37-A1616EC8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54310-310B-4699-8B74-BF311759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DF8E-0057-450F-9081-FF620A02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8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8D29-CAD7-4B44-B51D-6DE93193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1B3C-05D6-49AA-8599-D02F3122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B71FD-6D80-4FB0-93F4-5860AE89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CEC8-C136-4C37-8B18-0CCE977F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A3A31-085E-47D2-90B9-1699DDFC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6ABD6-0583-47F8-AC7A-846C8E95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1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C67-E1E9-4499-9356-A9E99D65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176E8-F157-4788-8C37-D7F9AC410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77CD3-4B70-483F-B638-91584BAD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9D65-3186-47AE-9396-F6464B1C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4BAB0-ACDF-424D-9F1E-F842A6D5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AB8DA-ADCE-4B16-AB34-D79E0AC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1E91C-6F01-497C-9BEC-8ABDACDF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BA55-D016-4599-AD11-E1EA9BBCC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DE58-53A3-423C-84CD-804CCCEB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4982-6B13-4A76-94B6-32ADBD2B8067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578DD-B126-432F-99FC-31AFA8BED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254B1-BFE3-4FAC-BCDB-6940CCF0C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180E-B78C-46A0-9A90-640B0AE57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294972-D90D-485D-83A6-7813AA0A9886}"/>
              </a:ext>
            </a:extLst>
          </p:cNvPr>
          <p:cNvSpPr/>
          <p:nvPr/>
        </p:nvSpPr>
        <p:spPr>
          <a:xfrm>
            <a:off x="5433647" y="2319704"/>
            <a:ext cx="1495425" cy="209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7D3A4-3B42-4E46-B6D3-6E5555BE2F6B}"/>
              </a:ext>
            </a:extLst>
          </p:cNvPr>
          <p:cNvSpPr txBox="1"/>
          <p:nvPr/>
        </p:nvSpPr>
        <p:spPr>
          <a:xfrm>
            <a:off x="5767023" y="3058969"/>
            <a:ext cx="106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All Regions</a:t>
            </a:r>
            <a:endParaRPr lang="en-GB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FF49C-07E8-47D0-A679-24E217E48E8A}"/>
              </a:ext>
            </a:extLst>
          </p:cNvPr>
          <p:cNvCxnSpPr/>
          <p:nvPr/>
        </p:nvCxnSpPr>
        <p:spPr>
          <a:xfrm>
            <a:off x="4906109" y="3197469"/>
            <a:ext cx="6330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A940C6-917C-4A54-8A7F-380623A4112B}"/>
              </a:ext>
            </a:extLst>
          </p:cNvPr>
          <p:cNvSpPr/>
          <p:nvPr/>
        </p:nvSpPr>
        <p:spPr>
          <a:xfrm>
            <a:off x="7898424" y="2319704"/>
            <a:ext cx="1495425" cy="2095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5BEEB8-573D-4F21-80E0-D1F5049380FB}"/>
              </a:ext>
            </a:extLst>
          </p:cNvPr>
          <p:cNvCxnSpPr/>
          <p:nvPr/>
        </p:nvCxnSpPr>
        <p:spPr>
          <a:xfrm>
            <a:off x="7140087" y="3228955"/>
            <a:ext cx="63304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B13D1-DF44-4443-8EFC-BD1E6ADF775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86094" y="4415204"/>
            <a:ext cx="757787" cy="6110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91C05-E022-43A8-8874-EBB8929378B3}"/>
              </a:ext>
            </a:extLst>
          </p:cNvPr>
          <p:cNvCxnSpPr>
            <a:cxnSpLocks/>
          </p:cNvCxnSpPr>
          <p:nvPr/>
        </p:nvCxnSpPr>
        <p:spPr>
          <a:xfrm flipH="1">
            <a:off x="8423032" y="4415203"/>
            <a:ext cx="107477" cy="611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3C80D6-8912-407E-86EA-343FFB2F5FE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28745" y="4415203"/>
            <a:ext cx="892784" cy="611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71956-0079-4CCF-BAC9-62DE1065A3BF}"/>
              </a:ext>
            </a:extLst>
          </p:cNvPr>
          <p:cNvSpPr/>
          <p:nvPr/>
        </p:nvSpPr>
        <p:spPr>
          <a:xfrm>
            <a:off x="7949989" y="5026269"/>
            <a:ext cx="962573" cy="13488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E5B558-3FCB-4934-8A35-B54981E229A7}"/>
              </a:ext>
            </a:extLst>
          </p:cNvPr>
          <p:cNvSpPr/>
          <p:nvPr/>
        </p:nvSpPr>
        <p:spPr>
          <a:xfrm>
            <a:off x="9162594" y="5026269"/>
            <a:ext cx="962573" cy="13488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4C74B-B94E-4E14-B3EB-98C0416A2E3F}"/>
              </a:ext>
            </a:extLst>
          </p:cNvPr>
          <p:cNvSpPr/>
          <p:nvPr/>
        </p:nvSpPr>
        <p:spPr>
          <a:xfrm>
            <a:off x="6747458" y="5026269"/>
            <a:ext cx="962573" cy="13488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DBD2D-1082-49C7-9451-CCD966CEFB69}"/>
              </a:ext>
            </a:extLst>
          </p:cNvPr>
          <p:cNvSpPr txBox="1"/>
          <p:nvPr/>
        </p:nvSpPr>
        <p:spPr>
          <a:xfrm>
            <a:off x="6760186" y="5421505"/>
            <a:ext cx="9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New Impact</a:t>
            </a:r>
          </a:p>
          <a:p>
            <a:r>
              <a:rPr lang="en-IE" dirty="0"/>
              <a:t>Entry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EEBFA-4CDC-48A1-829B-78121A81639A}"/>
              </a:ext>
            </a:extLst>
          </p:cNvPr>
          <p:cNvSpPr txBox="1"/>
          <p:nvPr/>
        </p:nvSpPr>
        <p:spPr>
          <a:xfrm>
            <a:off x="7960063" y="5421505"/>
            <a:ext cx="9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Edit Impact</a:t>
            </a:r>
          </a:p>
          <a:p>
            <a:r>
              <a:rPr lang="en-IE" dirty="0"/>
              <a:t>Entry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32CE7E-9823-489D-BD53-CEA3090D71FE}"/>
              </a:ext>
            </a:extLst>
          </p:cNvPr>
          <p:cNvSpPr txBox="1"/>
          <p:nvPr/>
        </p:nvSpPr>
        <p:spPr>
          <a:xfrm>
            <a:off x="9162594" y="5425187"/>
            <a:ext cx="105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Delete Impact</a:t>
            </a:r>
          </a:p>
          <a:p>
            <a:r>
              <a:rPr lang="en-IE" dirty="0"/>
              <a:t>Entry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5E0DB0-FF39-41DE-9018-53249AE858E3}"/>
              </a:ext>
            </a:extLst>
          </p:cNvPr>
          <p:cNvCxnSpPr>
            <a:cxnSpLocks/>
          </p:cNvCxnSpPr>
          <p:nvPr/>
        </p:nvCxnSpPr>
        <p:spPr>
          <a:xfrm flipH="1" flipV="1">
            <a:off x="5433647" y="1796477"/>
            <a:ext cx="377515" cy="5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90F9E-C68D-465B-A7BB-F23FE5A23521}"/>
              </a:ext>
            </a:extLst>
          </p:cNvPr>
          <p:cNvCxnSpPr>
            <a:cxnSpLocks/>
          </p:cNvCxnSpPr>
          <p:nvPr/>
        </p:nvCxnSpPr>
        <p:spPr>
          <a:xfrm flipV="1">
            <a:off x="6134524" y="1735015"/>
            <a:ext cx="93670" cy="5957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5F0B46-F8F1-45D3-99B0-9557F5B487C9}"/>
              </a:ext>
            </a:extLst>
          </p:cNvPr>
          <p:cNvCxnSpPr>
            <a:cxnSpLocks/>
          </p:cNvCxnSpPr>
          <p:nvPr/>
        </p:nvCxnSpPr>
        <p:spPr>
          <a:xfrm flipV="1">
            <a:off x="6471360" y="1776384"/>
            <a:ext cx="496712" cy="5591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4368AF4-8496-4736-B96D-B54FB459DC43}"/>
              </a:ext>
            </a:extLst>
          </p:cNvPr>
          <p:cNvSpPr/>
          <p:nvPr/>
        </p:nvSpPr>
        <p:spPr>
          <a:xfrm>
            <a:off x="5746907" y="427556"/>
            <a:ext cx="962573" cy="13488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2C1788-03A2-42DC-978A-0FE8E3A611C7}"/>
              </a:ext>
            </a:extLst>
          </p:cNvPr>
          <p:cNvSpPr/>
          <p:nvPr/>
        </p:nvSpPr>
        <p:spPr>
          <a:xfrm>
            <a:off x="6959512" y="427556"/>
            <a:ext cx="962573" cy="13488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A93CC-E265-4B47-ACA9-687D7D65E8B6}"/>
              </a:ext>
            </a:extLst>
          </p:cNvPr>
          <p:cNvSpPr/>
          <p:nvPr/>
        </p:nvSpPr>
        <p:spPr>
          <a:xfrm>
            <a:off x="4544376" y="427556"/>
            <a:ext cx="962573" cy="13488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1BBCD-AC99-4248-BB68-65A380954D6F}"/>
              </a:ext>
            </a:extLst>
          </p:cNvPr>
          <p:cNvSpPr txBox="1"/>
          <p:nvPr/>
        </p:nvSpPr>
        <p:spPr>
          <a:xfrm>
            <a:off x="4557104" y="822792"/>
            <a:ext cx="96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New Region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0464C0-FA4B-4B94-A6D2-40E65B66F259}"/>
              </a:ext>
            </a:extLst>
          </p:cNvPr>
          <p:cNvSpPr txBox="1"/>
          <p:nvPr/>
        </p:nvSpPr>
        <p:spPr>
          <a:xfrm>
            <a:off x="5756981" y="822792"/>
            <a:ext cx="96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Edit Region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851329-D27C-4EFC-93CF-2E3D65C10F15}"/>
              </a:ext>
            </a:extLst>
          </p:cNvPr>
          <p:cNvSpPr txBox="1"/>
          <p:nvPr/>
        </p:nvSpPr>
        <p:spPr>
          <a:xfrm>
            <a:off x="6959512" y="826474"/>
            <a:ext cx="1054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Delete Region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DDD74-25EF-453A-AD65-989D846FE359}"/>
              </a:ext>
            </a:extLst>
          </p:cNvPr>
          <p:cNvSpPr txBox="1"/>
          <p:nvPr/>
        </p:nvSpPr>
        <p:spPr>
          <a:xfrm>
            <a:off x="8205423" y="3140328"/>
            <a:ext cx="13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Local Impact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2B7D96-73A3-4751-8ECF-4E2806C91AE7}"/>
              </a:ext>
            </a:extLst>
          </p:cNvPr>
          <p:cNvSpPr txBox="1"/>
          <p:nvPr/>
        </p:nvSpPr>
        <p:spPr>
          <a:xfrm>
            <a:off x="10313910" y="3136621"/>
            <a:ext cx="125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IE" dirty="0"/>
              <a:t>Local Impact Dashboard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0C4591-3E6F-411D-B03C-C9E46CFB1275}"/>
              </a:ext>
            </a:extLst>
          </p:cNvPr>
          <p:cNvSpPr/>
          <p:nvPr/>
        </p:nvSpPr>
        <p:spPr>
          <a:xfrm>
            <a:off x="10232216" y="2288218"/>
            <a:ext cx="1495425" cy="20955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AAB3D2-BC2B-40F5-8F7C-9B639C7643A3}"/>
              </a:ext>
            </a:extLst>
          </p:cNvPr>
          <p:cNvSpPr txBox="1"/>
          <p:nvPr/>
        </p:nvSpPr>
        <p:spPr>
          <a:xfrm>
            <a:off x="3432654" y="3138850"/>
            <a:ext cx="125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User Profile Page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BF019E-4E9B-424C-BE2F-D76B5C22A981}"/>
              </a:ext>
            </a:extLst>
          </p:cNvPr>
          <p:cNvSpPr/>
          <p:nvPr/>
        </p:nvSpPr>
        <p:spPr>
          <a:xfrm>
            <a:off x="3330077" y="2288218"/>
            <a:ext cx="1495425" cy="209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D6598C-09C5-42D1-B8BA-4C14DCEFD897}"/>
              </a:ext>
            </a:extLst>
          </p:cNvPr>
          <p:cNvCxnSpPr/>
          <p:nvPr/>
        </p:nvCxnSpPr>
        <p:spPr>
          <a:xfrm>
            <a:off x="9492121" y="3228955"/>
            <a:ext cx="63304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7E8081-3458-4270-A4C3-2BD885BE0254}"/>
              </a:ext>
            </a:extLst>
          </p:cNvPr>
          <p:cNvCxnSpPr/>
          <p:nvPr/>
        </p:nvCxnSpPr>
        <p:spPr>
          <a:xfrm>
            <a:off x="2697031" y="3228955"/>
            <a:ext cx="6330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512FD6-FE97-4727-BBDC-831D4605699F}"/>
              </a:ext>
            </a:extLst>
          </p:cNvPr>
          <p:cNvSpPr txBox="1"/>
          <p:nvPr/>
        </p:nvSpPr>
        <p:spPr>
          <a:xfrm>
            <a:off x="1282718" y="3138850"/>
            <a:ext cx="125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E" dirty="0"/>
              <a:t>Login Page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2D020B-AC60-465D-BD35-40F28714E2B7}"/>
              </a:ext>
            </a:extLst>
          </p:cNvPr>
          <p:cNvSpPr/>
          <p:nvPr/>
        </p:nvSpPr>
        <p:spPr>
          <a:xfrm>
            <a:off x="1180141" y="2288218"/>
            <a:ext cx="1495425" cy="209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272980-EAE3-41AF-B7EA-C9AB45979F93}"/>
              </a:ext>
            </a:extLst>
          </p:cNvPr>
          <p:cNvSpPr txBox="1"/>
          <p:nvPr/>
        </p:nvSpPr>
        <p:spPr>
          <a:xfrm>
            <a:off x="675540" y="413238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Apps Pages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799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E2B6A9-1F39-4425-8317-BA1EC6C95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24100"/>
              </p:ext>
            </p:extLst>
          </p:nvPr>
        </p:nvGraphicFramePr>
        <p:xfrm>
          <a:off x="675540" y="1234440"/>
          <a:ext cx="10964012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1003">
                  <a:extLst>
                    <a:ext uri="{9D8B030D-6E8A-4147-A177-3AD203B41FA5}">
                      <a16:colId xmlns:a16="http://schemas.microsoft.com/office/drawing/2014/main" val="2319277158"/>
                    </a:ext>
                  </a:extLst>
                </a:gridCol>
                <a:gridCol w="2741003">
                  <a:extLst>
                    <a:ext uri="{9D8B030D-6E8A-4147-A177-3AD203B41FA5}">
                      <a16:colId xmlns:a16="http://schemas.microsoft.com/office/drawing/2014/main" val="3494202581"/>
                    </a:ext>
                  </a:extLst>
                </a:gridCol>
                <a:gridCol w="2958610">
                  <a:extLst>
                    <a:ext uri="{9D8B030D-6E8A-4147-A177-3AD203B41FA5}">
                      <a16:colId xmlns:a16="http://schemas.microsoft.com/office/drawing/2014/main" val="3065182318"/>
                    </a:ext>
                  </a:extLst>
                </a:gridCol>
                <a:gridCol w="2523396">
                  <a:extLst>
                    <a:ext uri="{9D8B030D-6E8A-4147-A177-3AD203B41FA5}">
                      <a16:colId xmlns:a16="http://schemas.microsoft.com/office/drawing/2014/main" val="3372018703"/>
                    </a:ext>
                  </a:extLst>
                </a:gridCol>
              </a:tblGrid>
              <a:tr h="248883">
                <a:tc>
                  <a:txBody>
                    <a:bodyPr/>
                    <a:lstStyle/>
                    <a:p>
                      <a:r>
                        <a:rPr lang="en-IE" sz="1400" dirty="0"/>
                        <a:t>User Login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Region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Impact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Impact Dashboard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3381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r>
                        <a:rPr lang="en-IE" sz="1100" dirty="0"/>
                        <a:t>/login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/regions (and ‘/’)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&gt;/impact</a:t>
                      </a:r>
                    </a:p>
                    <a:p>
                      <a:r>
                        <a:rPr lang="en-IE" sz="1100" dirty="0"/>
                        <a:t>And 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/regions/dashboard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63266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r>
                        <a:rPr lang="en-IE" sz="1100" dirty="0"/>
                        <a:t>/profile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/region/new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&gt;impact/new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&gt;/&lt;</a:t>
                      </a:r>
                      <a:r>
                        <a:rPr lang="en-IE" sz="1100" dirty="0" err="1"/>
                        <a:t>int:impact_id</a:t>
                      </a:r>
                      <a:r>
                        <a:rPr lang="en-IE" sz="1100" dirty="0"/>
                        <a:t>&gt;/dashboard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78493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&gt;/edit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&gt;/&lt;</a:t>
                      </a:r>
                      <a:r>
                        <a:rPr lang="en-IE" sz="1100" dirty="0" err="1"/>
                        <a:t>int:impact_id</a:t>
                      </a:r>
                      <a:r>
                        <a:rPr lang="en-IE" sz="1100" dirty="0"/>
                        <a:t>&gt;/edit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21494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&gt;/delete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/region/&lt;</a:t>
                      </a:r>
                      <a:r>
                        <a:rPr lang="en-IE" sz="1100" dirty="0" err="1"/>
                        <a:t>int:region_id</a:t>
                      </a:r>
                      <a:r>
                        <a:rPr lang="en-IE" sz="1100" dirty="0"/>
                        <a:t>&gt;/&lt;</a:t>
                      </a:r>
                      <a:r>
                        <a:rPr lang="en-IE" sz="1100" dirty="0" err="1"/>
                        <a:t>int:impact_id</a:t>
                      </a:r>
                      <a:r>
                        <a:rPr lang="en-IE" sz="1100" dirty="0"/>
                        <a:t>&gt;/delete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15610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33530"/>
                  </a:ext>
                </a:extLst>
              </a:tr>
              <a:tr h="248883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722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7E9BEC-D9B0-4485-9BAF-A5868ACF0AB0}"/>
              </a:ext>
            </a:extLst>
          </p:cNvPr>
          <p:cNvSpPr txBox="1"/>
          <p:nvPr/>
        </p:nvSpPr>
        <p:spPr>
          <a:xfrm>
            <a:off x="675540" y="413238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App Routes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525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E9BEC-D9B0-4485-9BAF-A5868ACF0AB0}"/>
              </a:ext>
            </a:extLst>
          </p:cNvPr>
          <p:cNvSpPr txBox="1"/>
          <p:nvPr/>
        </p:nvSpPr>
        <p:spPr>
          <a:xfrm>
            <a:off x="798632" y="167053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URLS, Methods &amp; Test Text</a:t>
            </a:r>
            <a:endParaRPr lang="en-GB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4A994D-C681-4746-84C2-4F1F0612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49798"/>
              </p:ext>
            </p:extLst>
          </p:nvPr>
        </p:nvGraphicFramePr>
        <p:xfrm>
          <a:off x="941752" y="618783"/>
          <a:ext cx="10031049" cy="588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9956">
                  <a:extLst>
                    <a:ext uri="{9D8B030D-6E8A-4147-A177-3AD203B41FA5}">
                      <a16:colId xmlns:a16="http://schemas.microsoft.com/office/drawing/2014/main" val="2656384918"/>
                    </a:ext>
                  </a:extLst>
                </a:gridCol>
                <a:gridCol w="2769577">
                  <a:extLst>
                    <a:ext uri="{9D8B030D-6E8A-4147-A177-3AD203B41FA5}">
                      <a16:colId xmlns:a16="http://schemas.microsoft.com/office/drawing/2014/main" val="2300978098"/>
                    </a:ext>
                  </a:extLst>
                </a:gridCol>
                <a:gridCol w="4211516">
                  <a:extLst>
                    <a:ext uri="{9D8B030D-6E8A-4147-A177-3AD203B41FA5}">
                      <a16:colId xmlns:a16="http://schemas.microsoft.com/office/drawing/2014/main" val="1636052791"/>
                    </a:ext>
                  </a:extLst>
                </a:gridCol>
              </a:tblGrid>
              <a:tr h="140936">
                <a:tc>
                  <a:txBody>
                    <a:bodyPr/>
                    <a:lstStyle/>
                    <a:p>
                      <a:r>
                        <a:rPr lang="en-IE" sz="1000" dirty="0"/>
                        <a:t>User Login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Method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Test Text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5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/login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userLogin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google &amp; </a:t>
                      </a:r>
                      <a:r>
                        <a:rPr lang="en-IE" sz="1000" dirty="0" err="1"/>
                        <a:t>facebook</a:t>
                      </a:r>
                      <a:r>
                        <a:rPr lang="en-IE" sz="1000" dirty="0"/>
                        <a:t> login options”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/profile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showProfile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users profile”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0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b="1" i="0" dirty="0">
                          <a:solidFill>
                            <a:schemeClr val="bg1"/>
                          </a:solidFill>
                        </a:rPr>
                        <a:t>Region</a:t>
                      </a:r>
                      <a:endParaRPr lang="en-GB" sz="10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/regions (and ‘/’)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showRegion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full list of regions”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4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/region/new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newRegion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for adding a new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3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editRegion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for editing an existing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deleteRegion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for deleting an existing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b="1" i="0" dirty="0">
                          <a:solidFill>
                            <a:schemeClr val="bg1"/>
                          </a:solidFill>
                        </a:rPr>
                        <a:t>Impact</a:t>
                      </a:r>
                      <a:endParaRPr lang="en-GB" sz="10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0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&gt;/impact</a:t>
                      </a:r>
                    </a:p>
                    <a:p>
                      <a:r>
                        <a:rPr lang="en-IE" sz="1000" dirty="0"/>
                        <a:t>And 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showImpact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showing the impact activity of a single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&gt;impact/new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newImpactEntry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be for creating a new impact entry for a given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&gt;/&lt;</a:t>
                      </a:r>
                      <a:r>
                        <a:rPr lang="en-IE" sz="1000" dirty="0" err="1"/>
                        <a:t>int:impact_id</a:t>
                      </a:r>
                      <a:r>
                        <a:rPr lang="en-IE" sz="1000" dirty="0"/>
                        <a:t>&gt;/edit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editImpactEntry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“This page will be for editing an impact entry of a given region”</a:t>
                      </a:r>
                      <a:endParaRPr lang="en-GB" sz="1000" dirty="0"/>
                    </a:p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&gt;/&lt;</a:t>
                      </a:r>
                      <a:r>
                        <a:rPr lang="en-IE" sz="1000" dirty="0" err="1"/>
                        <a:t>int:impact_id</a:t>
                      </a:r>
                      <a:r>
                        <a:rPr lang="en-IE" sz="1000" dirty="0"/>
                        <a:t>&gt;/delete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deleteImpactEntry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“This page will be for deleting an impact entry of a given region”</a:t>
                      </a:r>
                      <a:endParaRPr lang="en-GB" sz="1000" dirty="0"/>
                    </a:p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E" sz="10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Impact Dashboard</a:t>
                      </a:r>
                      <a:endParaRPr lang="en-GB" sz="10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99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000" dirty="0"/>
                        <a:t>/regions/dashboard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showDashboard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impact dashboard for all regions”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/>
                        <a:t>/region/&lt;</a:t>
                      </a:r>
                      <a:r>
                        <a:rPr lang="en-IE" sz="1000" dirty="0" err="1"/>
                        <a:t>int:region_id</a:t>
                      </a:r>
                      <a:r>
                        <a:rPr lang="en-IE" sz="1000" dirty="0"/>
                        <a:t>&gt;/&lt;</a:t>
                      </a:r>
                      <a:r>
                        <a:rPr lang="en-IE" sz="1000" dirty="0" err="1"/>
                        <a:t>int:impact_id</a:t>
                      </a:r>
                      <a:r>
                        <a:rPr lang="en-IE" sz="1000" dirty="0"/>
                        <a:t>&gt;/dashboard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err="1"/>
                        <a:t>showRegionDashboard</a:t>
                      </a:r>
                      <a:r>
                        <a:rPr lang="en-IE" sz="1000" dirty="0"/>
                        <a:t>()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/>
                        <a:t>“This page will show the impact dashboard for a given region”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3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E9BEC-D9B0-4485-9BAF-A5868ACF0AB0}"/>
              </a:ext>
            </a:extLst>
          </p:cNvPr>
          <p:cNvSpPr txBox="1"/>
          <p:nvPr/>
        </p:nvSpPr>
        <p:spPr>
          <a:xfrm>
            <a:off x="675540" y="413238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Database Models</a:t>
            </a:r>
            <a:endParaRPr lang="en-GB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E80AC9-9C7C-4F75-AE73-C609DE4CB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28690"/>
              </p:ext>
            </p:extLst>
          </p:nvPr>
        </p:nvGraphicFramePr>
        <p:xfrm>
          <a:off x="675540" y="1477107"/>
          <a:ext cx="2844954" cy="213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98">
                  <a:extLst>
                    <a:ext uri="{9D8B030D-6E8A-4147-A177-3AD203B41FA5}">
                      <a16:colId xmlns:a16="http://schemas.microsoft.com/office/drawing/2014/main" val="3271877903"/>
                    </a:ext>
                  </a:extLst>
                </a:gridCol>
                <a:gridCol w="1964256">
                  <a:extLst>
                    <a:ext uri="{9D8B030D-6E8A-4147-A177-3AD203B41FA5}">
                      <a16:colId xmlns:a16="http://schemas.microsoft.com/office/drawing/2014/main" val="2518249995"/>
                    </a:ext>
                  </a:extLst>
                </a:gridCol>
              </a:tblGrid>
              <a:tr h="302772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88110015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Id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Integer, PK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738397864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Name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349281387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Email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7478772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Picture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534116032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963659988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6264690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D121D5-2827-4268-9DBD-058E3A1D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79682"/>
              </p:ext>
            </p:extLst>
          </p:nvPr>
        </p:nvGraphicFramePr>
        <p:xfrm>
          <a:off x="4663754" y="1477107"/>
          <a:ext cx="2967969" cy="213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39">
                  <a:extLst>
                    <a:ext uri="{9D8B030D-6E8A-4147-A177-3AD203B41FA5}">
                      <a16:colId xmlns:a16="http://schemas.microsoft.com/office/drawing/2014/main" val="3271877903"/>
                    </a:ext>
                  </a:extLst>
                </a:gridCol>
                <a:gridCol w="1986130">
                  <a:extLst>
                    <a:ext uri="{9D8B030D-6E8A-4147-A177-3AD203B41FA5}">
                      <a16:colId xmlns:a16="http://schemas.microsoft.com/office/drawing/2014/main" val="2518249995"/>
                    </a:ext>
                  </a:extLst>
                </a:gridCol>
              </a:tblGrid>
              <a:tr h="302772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88110015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Id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Integer, PK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738397864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Name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dirty="0"/>
                        <a:t>String(250)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349281387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 err="1"/>
                        <a:t>user_id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Integer, FK(user.id)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7478772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User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Relationship(User)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534116032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963659988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6264690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A8E316-898A-43EE-AE3E-B4CDF2601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29943"/>
              </p:ext>
            </p:extLst>
          </p:nvPr>
        </p:nvGraphicFramePr>
        <p:xfrm>
          <a:off x="8488970" y="1477107"/>
          <a:ext cx="3497878" cy="426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39">
                  <a:extLst>
                    <a:ext uri="{9D8B030D-6E8A-4147-A177-3AD203B41FA5}">
                      <a16:colId xmlns:a16="http://schemas.microsoft.com/office/drawing/2014/main" val="3271877903"/>
                    </a:ext>
                  </a:extLst>
                </a:gridCol>
                <a:gridCol w="1748939">
                  <a:extLst>
                    <a:ext uri="{9D8B030D-6E8A-4147-A177-3AD203B41FA5}">
                      <a16:colId xmlns:a16="http://schemas.microsoft.com/office/drawing/2014/main" val="2518249995"/>
                    </a:ext>
                  </a:extLst>
                </a:gridCol>
              </a:tblGrid>
              <a:tr h="302772">
                <a:tc>
                  <a:txBody>
                    <a:bodyPr/>
                    <a:lstStyle/>
                    <a:p>
                      <a:endParaRPr lang="en-GB" sz="1500" b="1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endParaRPr lang="en-GB" sz="1500" b="1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88110015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Integer, PK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738397864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349281387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Float, PK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790756121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Funding_amount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Float, PK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075062873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227351839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1550627024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954609819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 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78404197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String(250)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797600565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Region_id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Integer, FK=region.id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74787726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Relationship(region)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3534116032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 err="1"/>
                        <a:t>user_id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Integer, FK(user.id)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963659988"/>
                  </a:ext>
                </a:extLst>
              </a:tr>
              <a:tr h="302772">
                <a:tc>
                  <a:txBody>
                    <a:bodyPr/>
                    <a:lstStyle/>
                    <a:p>
                      <a:r>
                        <a:rPr lang="en-IE" sz="1500" dirty="0"/>
                        <a:t>User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Relationship(User)</a:t>
                      </a:r>
                      <a:endParaRPr lang="en-GB" sz="1500" dirty="0"/>
                    </a:p>
                  </a:txBody>
                  <a:tcPr marL="75693" marR="75693" marT="37846" marB="37846"/>
                </a:tc>
                <a:extLst>
                  <a:ext uri="{0D108BD9-81ED-4DB2-BD59-A6C34878D82A}">
                    <a16:rowId xmlns:a16="http://schemas.microsoft.com/office/drawing/2014/main" val="26264690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4DF8F3-EDDF-41DE-B1BB-3695D7263EA2}"/>
              </a:ext>
            </a:extLst>
          </p:cNvPr>
          <p:cNvSpPr txBox="1"/>
          <p:nvPr/>
        </p:nvSpPr>
        <p:spPr>
          <a:xfrm>
            <a:off x="675540" y="1099038"/>
            <a:ext cx="112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950E8-AE99-478F-9F41-E3CC1C98D3D6}"/>
              </a:ext>
            </a:extLst>
          </p:cNvPr>
          <p:cNvSpPr txBox="1"/>
          <p:nvPr/>
        </p:nvSpPr>
        <p:spPr>
          <a:xfrm>
            <a:off x="4582255" y="1107775"/>
            <a:ext cx="112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region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61BE7-B1BA-4F6D-B72D-323AD83AA1BD}"/>
              </a:ext>
            </a:extLst>
          </p:cNvPr>
          <p:cNvSpPr txBox="1"/>
          <p:nvPr/>
        </p:nvSpPr>
        <p:spPr>
          <a:xfrm>
            <a:off x="8418632" y="1099038"/>
            <a:ext cx="162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Impact_entry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5AE0E-F714-49EC-A47C-CC9C37B5F81F}"/>
              </a:ext>
            </a:extLst>
          </p:cNvPr>
          <p:cNvSpPr/>
          <p:nvPr/>
        </p:nvSpPr>
        <p:spPr>
          <a:xfrm>
            <a:off x="2826845" y="459404"/>
            <a:ext cx="3933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http://docs.sqlalchemy.org/en/latest/core/type_basics.html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569D3-E30A-478E-A1AD-BD55282B8900}"/>
              </a:ext>
            </a:extLst>
          </p:cNvPr>
          <p:cNvSpPr txBox="1"/>
          <p:nvPr/>
        </p:nvSpPr>
        <p:spPr>
          <a:xfrm>
            <a:off x="2807677" y="183425"/>
            <a:ext cx="290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See data types: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605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Niall O Hara</dc:creator>
  <cp:lastModifiedBy>Niall O Hara</cp:lastModifiedBy>
  <cp:revision>14</cp:revision>
  <dcterms:created xsi:type="dcterms:W3CDTF">2018-05-23T13:32:38Z</dcterms:created>
  <dcterms:modified xsi:type="dcterms:W3CDTF">2018-05-23T14:57:25Z</dcterms:modified>
</cp:coreProperties>
</file>