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B3E"/>
    <a:srgbClr val="FFFFFF"/>
    <a:srgbClr val="A6A7A6"/>
    <a:srgbClr val="37D892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8C8B-3D12-459C-97A9-F45D26794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C6F78-0ED4-420B-86B7-9002EB76C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5F0C0-3871-405C-84FD-1EB64AD77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C77-EC36-42FB-97D6-E9BED0D7D5DF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B1606-8EA6-4018-8F55-898C9F95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A9B0C-6D54-4F01-B72B-561A8E2B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4669-812B-44EE-8368-1CDDA5A50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33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C5CA9-8CCC-40EB-8B9A-C61305805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B1871-FF1A-430B-BE89-4AE133647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18288-3F62-4EC3-8FFA-823F0007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C77-EC36-42FB-97D6-E9BED0D7D5DF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0F9C2-7959-46CD-9EEF-22692D18E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0591C-64FE-4724-A57A-B9732696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4669-812B-44EE-8368-1CDDA5A50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62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7C2C2E-E20D-4DAD-988C-DDED20F99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2BEC9-FB58-4085-9518-0152848C2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6C361-D4EB-468A-A5C9-C0015A912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C77-EC36-42FB-97D6-E9BED0D7D5DF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7EBAF-CB6D-4A07-8A5E-478D8C526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BFFC1-75C9-4B9B-BE6D-472EA745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4669-812B-44EE-8368-1CDDA5A50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03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F2BB-4C60-4A40-A83E-DA943549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BAE6D-F9E5-4F3C-97B4-D06FA2B89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F4970-2CBE-4457-98EA-0402532E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C77-EC36-42FB-97D6-E9BED0D7D5DF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6866F-BFF8-45C9-B5BA-25E5BB071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3025D-E501-48FF-A541-D429D702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4669-812B-44EE-8368-1CDDA5A50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52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8A0D8-E247-4625-B976-E780FEA45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FD390-2D8F-4AD9-8C1A-BB093F43F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2C582-F63E-4E79-AE23-01FFBE8E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C77-EC36-42FB-97D6-E9BED0D7D5DF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50294-96D0-4B2B-9774-4A3BF8F12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C4804-72A4-4951-AD12-5BCAB3F1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4669-812B-44EE-8368-1CDDA5A50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55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87EBB-A32A-492F-9A54-A08AE1BD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70E45-7770-4C26-9871-48CA86626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E66B1-6A94-4321-BC7C-9F8ECB3B1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3DF86-3D9E-49E5-81FA-F2262977C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C77-EC36-42FB-97D6-E9BED0D7D5DF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1329D-10C4-4B3B-9546-220B7F23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BA9EE-D07E-4DE0-939A-35A244B11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4669-812B-44EE-8368-1CDDA5A50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491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77AE5-8298-4184-8FC6-BDD51184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139B8-AC6E-4011-BA87-5288A73ED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B4C9F-0F2A-4080-9EA4-2AF23E93A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E7D4B9-F3DF-428F-AFF7-3AF4F86CB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3CB17B-6662-428E-8980-393EBC7FA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5E74AC-A723-4C92-9711-6AD305A00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C77-EC36-42FB-97D6-E9BED0D7D5DF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6B30CF-B399-46D3-A40E-D2D2B2EF2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3ACBF1-51B9-4323-B2C9-6BCB4B5A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4669-812B-44EE-8368-1CDDA5A50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15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F08F5-7AC0-4549-87FC-067E8EAF2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950F21-9389-480F-9917-62795B96A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C77-EC36-42FB-97D6-E9BED0D7D5DF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6471B-F53D-45A9-AB38-60F6040E3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C6AF4-8F52-49FE-8146-CA43B8E5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4669-812B-44EE-8368-1CDDA5A50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01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5948BD-BC2E-4A78-81B5-71DFCE7B3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C77-EC36-42FB-97D6-E9BED0D7D5DF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AF3207-2BAB-4A92-8122-89AAB77A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91256-3DF3-46A8-B633-B2E5818B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4669-812B-44EE-8368-1CDDA5A50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88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DB53-3F52-428F-9FA1-F2B280C5E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87866-B138-4FDD-829F-9D1BB8AF4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26567-E0DC-41C7-B90C-FDA42B165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EED68-F246-4F4E-9DE0-414446A11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C77-EC36-42FB-97D6-E9BED0D7D5DF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D17BB-1867-4549-83D2-111B6A2E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F867C-C993-4994-82B6-FC065D1DC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4669-812B-44EE-8368-1CDDA5A50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2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C1AB-214B-4575-A7F9-7F945B9BF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3984C8-ECEE-482F-BD8C-9962BAB01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A62197-76B0-411E-9876-2B8251E6F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C8573-04E4-4038-A8F7-575AEC74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C77-EC36-42FB-97D6-E9BED0D7D5DF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E97FF-B711-4347-98AE-9A5A672CC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705C1-D6F2-4CB0-AE22-63CF60EA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4669-812B-44EE-8368-1CDDA5A50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70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36005E-B80E-411B-81FF-CF3BFE5B5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676FA-EA49-40D2-B162-4BD3D6C7B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80393-3C0B-4D4A-9B87-240394CDC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63C77-EC36-42FB-97D6-E9BED0D7D5DF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B3996-C3EF-4D76-80E4-AD8D8A70F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91F4B-6C2F-4F8C-B2DB-01F1B0B1D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84669-812B-44EE-8368-1CDDA5A509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3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152CBC-5662-428A-BD2E-960B4B704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31" y="315424"/>
            <a:ext cx="7815263" cy="57292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A373577-76B6-4F7B-991F-DCC601076455}"/>
              </a:ext>
            </a:extLst>
          </p:cNvPr>
          <p:cNvSpPr/>
          <p:nvPr/>
        </p:nvSpPr>
        <p:spPr>
          <a:xfrm>
            <a:off x="9168911" y="778119"/>
            <a:ext cx="542925" cy="514350"/>
          </a:xfrm>
          <a:prstGeom prst="rect">
            <a:avLst/>
          </a:prstGeom>
          <a:solidFill>
            <a:srgbClr val="37D892"/>
          </a:solidFill>
          <a:ln>
            <a:solidFill>
              <a:srgbClr val="37D8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6BB11-5035-4E5E-BAA6-923CF2305C83}"/>
              </a:ext>
            </a:extLst>
          </p:cNvPr>
          <p:cNvSpPr txBox="1"/>
          <p:nvPr/>
        </p:nvSpPr>
        <p:spPr>
          <a:xfrm>
            <a:off x="9089778" y="247595"/>
            <a:ext cx="194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Colors:  RGB</a:t>
            </a:r>
            <a:endParaRPr lang="en-GB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AB9E20-990B-40A5-B395-02C45BC7E8D7}"/>
              </a:ext>
            </a:extLst>
          </p:cNvPr>
          <p:cNvSpPr/>
          <p:nvPr/>
        </p:nvSpPr>
        <p:spPr>
          <a:xfrm>
            <a:off x="9168908" y="1453661"/>
            <a:ext cx="542925" cy="514350"/>
          </a:xfrm>
          <a:prstGeom prst="rect">
            <a:avLst/>
          </a:prstGeom>
          <a:solidFill>
            <a:srgbClr val="333B3E"/>
          </a:solidFill>
          <a:ln>
            <a:solidFill>
              <a:srgbClr val="333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1F0A7F-4E67-4637-B7C9-3150CDC40D9A}"/>
              </a:ext>
            </a:extLst>
          </p:cNvPr>
          <p:cNvSpPr/>
          <p:nvPr/>
        </p:nvSpPr>
        <p:spPr>
          <a:xfrm>
            <a:off x="9168910" y="2129203"/>
            <a:ext cx="542925" cy="514350"/>
          </a:xfrm>
          <a:prstGeom prst="rect">
            <a:avLst/>
          </a:prstGeom>
          <a:solidFill>
            <a:srgbClr val="A6A7A6"/>
          </a:solidFill>
          <a:ln>
            <a:solidFill>
              <a:srgbClr val="A6A7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32E266-0C84-426E-BDCA-615C303A7828}"/>
              </a:ext>
            </a:extLst>
          </p:cNvPr>
          <p:cNvSpPr/>
          <p:nvPr/>
        </p:nvSpPr>
        <p:spPr>
          <a:xfrm>
            <a:off x="9168909" y="2804745"/>
            <a:ext cx="542925" cy="514350"/>
          </a:xfrm>
          <a:prstGeom prst="rect">
            <a:avLst/>
          </a:prstGeom>
          <a:solidFill>
            <a:srgbClr val="FFFFFF"/>
          </a:solidFill>
          <a:ln>
            <a:solidFill>
              <a:srgbClr val="37D8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74E0E1-F567-437D-9732-F74EB24E10BA}"/>
              </a:ext>
            </a:extLst>
          </p:cNvPr>
          <p:cNvSpPr txBox="1"/>
          <p:nvPr/>
        </p:nvSpPr>
        <p:spPr>
          <a:xfrm>
            <a:off x="9788403" y="850628"/>
            <a:ext cx="19445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55, 216, 146</a:t>
            </a:r>
          </a:p>
          <a:p>
            <a:endParaRPr lang="en-IE" b="1" dirty="0"/>
          </a:p>
          <a:p>
            <a:r>
              <a:rPr lang="en-IE" b="1" dirty="0"/>
              <a:t>51, 59, 62</a:t>
            </a:r>
          </a:p>
          <a:p>
            <a:endParaRPr lang="en-IE" b="1" dirty="0"/>
          </a:p>
          <a:p>
            <a:endParaRPr lang="en-IE" b="1" dirty="0"/>
          </a:p>
          <a:p>
            <a:r>
              <a:rPr lang="en-IE" b="1" dirty="0"/>
              <a:t>166, 167, 166</a:t>
            </a:r>
          </a:p>
          <a:p>
            <a:endParaRPr lang="en-IE" b="1" dirty="0"/>
          </a:p>
          <a:p>
            <a:r>
              <a:rPr lang="en-IE" b="1" dirty="0"/>
              <a:t>2</a:t>
            </a:r>
            <a:r>
              <a:rPr lang="en-GB" b="1" dirty="0"/>
              <a:t>55, 255, 255</a:t>
            </a:r>
            <a:endParaRPr lang="en-IE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706122-B426-4728-9BAE-80C003372192}"/>
              </a:ext>
            </a:extLst>
          </p:cNvPr>
          <p:cNvSpPr/>
          <p:nvPr/>
        </p:nvSpPr>
        <p:spPr>
          <a:xfrm>
            <a:off x="9175139" y="3964285"/>
            <a:ext cx="542925" cy="514350"/>
          </a:xfrm>
          <a:prstGeom prst="rect">
            <a:avLst/>
          </a:prstGeom>
          <a:solidFill>
            <a:srgbClr val="37D892"/>
          </a:solidFill>
          <a:ln>
            <a:solidFill>
              <a:srgbClr val="37D8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09CC95-670B-4649-8DAE-62FA16485043}"/>
              </a:ext>
            </a:extLst>
          </p:cNvPr>
          <p:cNvSpPr txBox="1"/>
          <p:nvPr/>
        </p:nvSpPr>
        <p:spPr>
          <a:xfrm>
            <a:off x="9096006" y="3433761"/>
            <a:ext cx="194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Colors:  HEX</a:t>
            </a:r>
            <a:endParaRPr lang="en-GB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EDC18F-A4A4-4B1F-9CC4-9E8BC3DA9373}"/>
              </a:ext>
            </a:extLst>
          </p:cNvPr>
          <p:cNvSpPr/>
          <p:nvPr/>
        </p:nvSpPr>
        <p:spPr>
          <a:xfrm>
            <a:off x="9175136" y="4639827"/>
            <a:ext cx="542925" cy="514350"/>
          </a:xfrm>
          <a:prstGeom prst="rect">
            <a:avLst/>
          </a:prstGeom>
          <a:solidFill>
            <a:srgbClr val="333B3E"/>
          </a:solidFill>
          <a:ln>
            <a:solidFill>
              <a:srgbClr val="333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AD3B3E-AC81-44A4-847D-2968B019F92A}"/>
              </a:ext>
            </a:extLst>
          </p:cNvPr>
          <p:cNvSpPr/>
          <p:nvPr/>
        </p:nvSpPr>
        <p:spPr>
          <a:xfrm>
            <a:off x="9175138" y="5315369"/>
            <a:ext cx="542925" cy="514350"/>
          </a:xfrm>
          <a:prstGeom prst="rect">
            <a:avLst/>
          </a:prstGeom>
          <a:solidFill>
            <a:srgbClr val="A6A7A6"/>
          </a:solidFill>
          <a:ln>
            <a:solidFill>
              <a:srgbClr val="A6A7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AB0324-55D6-4088-83C1-0A38222141BB}"/>
              </a:ext>
            </a:extLst>
          </p:cNvPr>
          <p:cNvSpPr/>
          <p:nvPr/>
        </p:nvSpPr>
        <p:spPr>
          <a:xfrm>
            <a:off x="9175137" y="5990911"/>
            <a:ext cx="542925" cy="514350"/>
          </a:xfrm>
          <a:prstGeom prst="rect">
            <a:avLst/>
          </a:prstGeom>
          <a:solidFill>
            <a:srgbClr val="FFFFFF"/>
          </a:solidFill>
          <a:ln>
            <a:solidFill>
              <a:srgbClr val="37D8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06941D-55C5-479C-A7AF-A69163EE3BEA}"/>
              </a:ext>
            </a:extLst>
          </p:cNvPr>
          <p:cNvSpPr txBox="1"/>
          <p:nvPr/>
        </p:nvSpPr>
        <p:spPr>
          <a:xfrm>
            <a:off x="9794631" y="4036794"/>
            <a:ext cx="19445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#37d892</a:t>
            </a:r>
          </a:p>
          <a:p>
            <a:endParaRPr lang="en-IE" b="1" dirty="0"/>
          </a:p>
          <a:p>
            <a:r>
              <a:rPr lang="en-IE" b="1" dirty="0"/>
              <a:t>#333b3e</a:t>
            </a:r>
          </a:p>
          <a:p>
            <a:endParaRPr lang="en-IE" b="1" dirty="0"/>
          </a:p>
          <a:p>
            <a:endParaRPr lang="en-IE" b="1" dirty="0"/>
          </a:p>
          <a:p>
            <a:r>
              <a:rPr lang="en-IE" b="1" dirty="0"/>
              <a:t>#a6a7a6</a:t>
            </a:r>
          </a:p>
          <a:p>
            <a:endParaRPr lang="en-IE" b="1" dirty="0"/>
          </a:p>
          <a:p>
            <a:r>
              <a:rPr lang="en-IE" b="1" dirty="0"/>
              <a:t>#</a:t>
            </a:r>
            <a:r>
              <a:rPr lang="en-IE" b="1" dirty="0" err="1"/>
              <a:t>ffffff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252313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383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35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Niall O Hara</dc:creator>
  <cp:lastModifiedBy>Niall O Hara</cp:lastModifiedBy>
  <cp:revision>5</cp:revision>
  <dcterms:created xsi:type="dcterms:W3CDTF">2018-05-24T17:26:00Z</dcterms:created>
  <dcterms:modified xsi:type="dcterms:W3CDTF">2018-05-25T13:35:05Z</dcterms:modified>
</cp:coreProperties>
</file>