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05" autoAdjust="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D1F7A-E4DA-43DD-9207-03C353785077}" type="datetimeFigureOut">
              <a:rPr lang="en-IE" smtClean="0"/>
              <a:t>24/04/2013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7D1DC-1F13-46C9-A555-199596802F2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72502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D1F7A-E4DA-43DD-9207-03C353785077}" type="datetimeFigureOut">
              <a:rPr lang="en-IE" smtClean="0"/>
              <a:t>24/04/2013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7D1DC-1F13-46C9-A555-199596802F2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93149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D1F7A-E4DA-43DD-9207-03C353785077}" type="datetimeFigureOut">
              <a:rPr lang="en-IE" smtClean="0"/>
              <a:t>24/04/2013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7D1DC-1F13-46C9-A555-199596802F2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09710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D1F7A-E4DA-43DD-9207-03C353785077}" type="datetimeFigureOut">
              <a:rPr lang="en-IE" smtClean="0"/>
              <a:t>24/04/2013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7D1DC-1F13-46C9-A555-199596802F2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51828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D1F7A-E4DA-43DD-9207-03C353785077}" type="datetimeFigureOut">
              <a:rPr lang="en-IE" smtClean="0"/>
              <a:t>24/04/2013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7D1DC-1F13-46C9-A555-199596802F2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20603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D1F7A-E4DA-43DD-9207-03C353785077}" type="datetimeFigureOut">
              <a:rPr lang="en-IE" smtClean="0"/>
              <a:t>24/04/2013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7D1DC-1F13-46C9-A555-199596802F2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06790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D1F7A-E4DA-43DD-9207-03C353785077}" type="datetimeFigureOut">
              <a:rPr lang="en-IE" smtClean="0"/>
              <a:t>24/04/2013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7D1DC-1F13-46C9-A555-199596802F2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08595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D1F7A-E4DA-43DD-9207-03C353785077}" type="datetimeFigureOut">
              <a:rPr lang="en-IE" smtClean="0"/>
              <a:t>24/04/2013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7D1DC-1F13-46C9-A555-199596802F2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29113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D1F7A-E4DA-43DD-9207-03C353785077}" type="datetimeFigureOut">
              <a:rPr lang="en-IE" smtClean="0"/>
              <a:t>24/04/2013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7D1DC-1F13-46C9-A555-199596802F2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6915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D1F7A-E4DA-43DD-9207-03C353785077}" type="datetimeFigureOut">
              <a:rPr lang="en-IE" smtClean="0"/>
              <a:t>24/04/2013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7D1DC-1F13-46C9-A555-199596802F2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58743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D1F7A-E4DA-43DD-9207-03C353785077}" type="datetimeFigureOut">
              <a:rPr lang="en-IE" smtClean="0"/>
              <a:t>24/04/2013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7D1DC-1F13-46C9-A555-199596802F2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2830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D1F7A-E4DA-43DD-9207-03C353785077}" type="datetimeFigureOut">
              <a:rPr lang="en-IE" smtClean="0"/>
              <a:t>24/04/2013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7D1DC-1F13-46C9-A555-199596802F2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21049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niall.ryan1@student.ncirl.i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Web Application Development Project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 smtClean="0"/>
              <a:t>Niall Ryan</a:t>
            </a:r>
          </a:p>
          <a:p>
            <a:r>
              <a:rPr lang="en-IE" dirty="0" smtClean="0"/>
              <a:t>X12114812</a:t>
            </a:r>
          </a:p>
          <a:p>
            <a:r>
              <a:rPr lang="en-IE" dirty="0" smtClean="0">
                <a:hlinkClick r:id="rId2"/>
              </a:rPr>
              <a:t>niall.ryan1@student.ncirl.ie</a:t>
            </a:r>
            <a:endParaRPr lang="en-IE" dirty="0" smtClean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439260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Add Stock</a:t>
            </a:r>
            <a:endParaRPr lang="en-I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24744"/>
            <a:ext cx="8229600" cy="4287471"/>
          </a:xfrm>
        </p:spPr>
      </p:pic>
      <p:sp>
        <p:nvSpPr>
          <p:cNvPr id="5" name="TextBox 4"/>
          <p:cNvSpPr txBox="1"/>
          <p:nvPr/>
        </p:nvSpPr>
        <p:spPr>
          <a:xfrm>
            <a:off x="1763688" y="5476582"/>
            <a:ext cx="5862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Stock can be added by filling information into the text boxes.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76101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Edit Stock</a:t>
            </a:r>
            <a:endParaRPr lang="en-I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24744"/>
            <a:ext cx="8229600" cy="4287471"/>
          </a:xfrm>
        </p:spPr>
      </p:pic>
      <p:sp>
        <p:nvSpPr>
          <p:cNvPr id="5" name="TextBox 4"/>
          <p:cNvSpPr txBox="1"/>
          <p:nvPr/>
        </p:nvSpPr>
        <p:spPr>
          <a:xfrm>
            <a:off x="1691680" y="5438994"/>
            <a:ext cx="5952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Stock can be edited by changing information in the text boxes.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647537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Orders</a:t>
            </a:r>
            <a:endParaRPr lang="en-I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96752"/>
            <a:ext cx="8229600" cy="4287471"/>
          </a:xfrm>
        </p:spPr>
      </p:pic>
      <p:sp>
        <p:nvSpPr>
          <p:cNvPr id="5" name="TextBox 4"/>
          <p:cNvSpPr txBox="1"/>
          <p:nvPr/>
        </p:nvSpPr>
        <p:spPr>
          <a:xfrm>
            <a:off x="1331640" y="5518355"/>
            <a:ext cx="6628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Orders page features a list of all orders and a link to search all Orders.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0284524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Search Orders</a:t>
            </a:r>
            <a:endParaRPr lang="en-I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96752"/>
            <a:ext cx="8229600" cy="4287471"/>
          </a:xfrm>
        </p:spPr>
      </p:pic>
      <p:sp>
        <p:nvSpPr>
          <p:cNvPr id="5" name="TextBox 4"/>
          <p:cNvSpPr txBox="1"/>
          <p:nvPr/>
        </p:nvSpPr>
        <p:spPr>
          <a:xfrm>
            <a:off x="2411760" y="5536828"/>
            <a:ext cx="4341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Users can search the Order Table by </a:t>
            </a:r>
            <a:r>
              <a:rPr lang="en-IE" dirty="0" err="1" smtClean="0"/>
              <a:t>OrderID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3293578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Suppliers</a:t>
            </a:r>
            <a:endParaRPr lang="en-IE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24744"/>
            <a:ext cx="8229600" cy="4287471"/>
          </a:xfrm>
        </p:spPr>
      </p:pic>
      <p:sp>
        <p:nvSpPr>
          <p:cNvPr id="7" name="TextBox 6"/>
          <p:cNvSpPr txBox="1"/>
          <p:nvPr/>
        </p:nvSpPr>
        <p:spPr>
          <a:xfrm>
            <a:off x="2699792" y="5466703"/>
            <a:ext cx="4338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Suppliers page features a list of all Suppliers.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3121614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Contact Details</a:t>
            </a:r>
            <a:endParaRPr lang="en-I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24744"/>
            <a:ext cx="8229600" cy="4287471"/>
          </a:xfrm>
        </p:spPr>
      </p:pic>
      <p:sp>
        <p:nvSpPr>
          <p:cNvPr id="5" name="TextBox 4"/>
          <p:cNvSpPr txBox="1"/>
          <p:nvPr/>
        </p:nvSpPr>
        <p:spPr>
          <a:xfrm>
            <a:off x="467544" y="5589240"/>
            <a:ext cx="81338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The Contact Details page allows users to create an XML file with their contact details,</a:t>
            </a:r>
          </a:p>
          <a:p>
            <a:r>
              <a:rPr lang="en-IE" dirty="0" smtClean="0"/>
              <a:t>and features a link to a page where they can then edit those details.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8016045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Edit Contact Details</a:t>
            </a:r>
            <a:endParaRPr lang="en-I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268760"/>
            <a:ext cx="7986993" cy="4525963"/>
          </a:xfrm>
        </p:spPr>
      </p:pic>
      <p:sp>
        <p:nvSpPr>
          <p:cNvPr id="5" name="TextBox 4"/>
          <p:cNvSpPr txBox="1"/>
          <p:nvPr/>
        </p:nvSpPr>
        <p:spPr>
          <a:xfrm>
            <a:off x="1115616" y="3717032"/>
            <a:ext cx="68544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Users can edit the Contact Details XML file by changing the information</a:t>
            </a:r>
          </a:p>
          <a:p>
            <a:r>
              <a:rPr lang="en-IE" dirty="0" smtClean="0"/>
              <a:t>in the text boxes.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482570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Home Page</a:t>
            </a:r>
            <a:endParaRPr lang="en-I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96752"/>
            <a:ext cx="8229600" cy="4287471"/>
          </a:xfrm>
        </p:spPr>
      </p:pic>
      <p:sp>
        <p:nvSpPr>
          <p:cNvPr id="5" name="TextBox 4"/>
          <p:cNvSpPr txBox="1"/>
          <p:nvPr/>
        </p:nvSpPr>
        <p:spPr>
          <a:xfrm>
            <a:off x="1619672" y="5085184"/>
            <a:ext cx="6014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err="1" smtClean="0"/>
              <a:t>Latrodectus</a:t>
            </a:r>
            <a:r>
              <a:rPr lang="en-IE" dirty="0" smtClean="0"/>
              <a:t> </a:t>
            </a:r>
            <a:r>
              <a:rPr lang="en-IE" dirty="0" err="1" smtClean="0"/>
              <a:t>Mactans</a:t>
            </a:r>
            <a:r>
              <a:rPr lang="en-IE" dirty="0" smtClean="0"/>
              <a:t> Books Customer/Stock Management Tool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230386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Customers Page</a:t>
            </a:r>
            <a:endParaRPr lang="en-I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96752"/>
            <a:ext cx="8229600" cy="4287471"/>
          </a:xfrm>
        </p:spPr>
      </p:pic>
      <p:sp>
        <p:nvSpPr>
          <p:cNvPr id="5" name="TextBox 4"/>
          <p:cNvSpPr txBox="1"/>
          <p:nvPr/>
        </p:nvSpPr>
        <p:spPr>
          <a:xfrm>
            <a:off x="467544" y="5445224"/>
            <a:ext cx="8078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Customers page provides a list of all Customers, links to a page to add, edit or delete</a:t>
            </a:r>
          </a:p>
          <a:p>
            <a:r>
              <a:rPr lang="en-IE" dirty="0" smtClean="0"/>
              <a:t>customers and a link to a page to search customers.</a:t>
            </a:r>
          </a:p>
        </p:txBody>
      </p:sp>
    </p:spTree>
    <p:extLst>
      <p:ext uri="{BB962C8B-B14F-4D97-AF65-F5344CB8AC3E}">
        <p14:creationId xmlns:p14="http://schemas.microsoft.com/office/powerpoint/2010/main" val="1239757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Add Customer</a:t>
            </a:r>
            <a:endParaRPr lang="en-I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24744"/>
            <a:ext cx="8229600" cy="4287471"/>
          </a:xfrm>
        </p:spPr>
      </p:pic>
      <p:sp>
        <p:nvSpPr>
          <p:cNvPr id="5" name="TextBox 4"/>
          <p:cNvSpPr txBox="1"/>
          <p:nvPr/>
        </p:nvSpPr>
        <p:spPr>
          <a:xfrm>
            <a:off x="611560" y="5404574"/>
            <a:ext cx="7903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Customers can be added to the database by entering information in the textboxes.</a:t>
            </a:r>
          </a:p>
        </p:txBody>
      </p:sp>
    </p:spTree>
    <p:extLst>
      <p:ext uri="{BB962C8B-B14F-4D97-AF65-F5344CB8AC3E}">
        <p14:creationId xmlns:p14="http://schemas.microsoft.com/office/powerpoint/2010/main" val="1206599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Edit Customer Details</a:t>
            </a:r>
            <a:endParaRPr lang="en-I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96752"/>
            <a:ext cx="8229600" cy="4287471"/>
          </a:xfrm>
        </p:spPr>
      </p:pic>
      <p:sp>
        <p:nvSpPr>
          <p:cNvPr id="5" name="TextBox 4"/>
          <p:cNvSpPr txBox="1"/>
          <p:nvPr/>
        </p:nvSpPr>
        <p:spPr>
          <a:xfrm>
            <a:off x="1403648" y="5518589"/>
            <a:ext cx="6442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Customers can be edited by changing information in the text boxes.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350686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/>
              <a:t>Customer Orders Master Detail Screen</a:t>
            </a:r>
            <a:endParaRPr lang="en-I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96752"/>
            <a:ext cx="8229600" cy="4424305"/>
          </a:xfrm>
        </p:spPr>
      </p:pic>
      <p:sp>
        <p:nvSpPr>
          <p:cNvPr id="5" name="TextBox 4"/>
          <p:cNvSpPr txBox="1"/>
          <p:nvPr/>
        </p:nvSpPr>
        <p:spPr>
          <a:xfrm>
            <a:off x="539552" y="5725588"/>
            <a:ext cx="80897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Customers page also features a Master/Detail screen. Clicking on the Customer Row</a:t>
            </a:r>
          </a:p>
          <a:p>
            <a:r>
              <a:rPr lang="en-IE" dirty="0" smtClean="0"/>
              <a:t>shows any Orders they have placed at the bottom of the screen.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222072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Search Customers</a:t>
            </a:r>
            <a:endParaRPr lang="en-I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24744"/>
            <a:ext cx="8229600" cy="4287471"/>
          </a:xfrm>
        </p:spPr>
      </p:pic>
      <p:sp>
        <p:nvSpPr>
          <p:cNvPr id="6" name="TextBox 5"/>
          <p:cNvSpPr txBox="1"/>
          <p:nvPr/>
        </p:nvSpPr>
        <p:spPr>
          <a:xfrm>
            <a:off x="1187624" y="5517232"/>
            <a:ext cx="7036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Customer Search features AJAX functionality to allow for easier searching.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118668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Stock</a:t>
            </a:r>
            <a:endParaRPr lang="en-IE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340768"/>
            <a:ext cx="8229600" cy="3023384"/>
          </a:xfrm>
        </p:spPr>
      </p:pic>
      <p:sp>
        <p:nvSpPr>
          <p:cNvPr id="7" name="TextBox 6"/>
          <p:cNvSpPr txBox="1"/>
          <p:nvPr/>
        </p:nvSpPr>
        <p:spPr>
          <a:xfrm>
            <a:off x="539552" y="4581128"/>
            <a:ext cx="83218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The Stock Page features a list of all current stock as well as links to an XML file detailing</a:t>
            </a:r>
          </a:p>
          <a:p>
            <a:r>
              <a:rPr lang="en-IE" dirty="0" smtClean="0"/>
              <a:t>stock, and links to add, edit or delete stock from the database.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222205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Create Stock XML File</a:t>
            </a:r>
            <a:endParaRPr lang="en-I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340768"/>
            <a:ext cx="8229600" cy="2117672"/>
          </a:xfrm>
        </p:spPr>
      </p:pic>
    </p:spTree>
    <p:extLst>
      <p:ext uri="{BB962C8B-B14F-4D97-AF65-F5344CB8AC3E}">
        <p14:creationId xmlns:p14="http://schemas.microsoft.com/office/powerpoint/2010/main" val="1299929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280</Words>
  <Application>Microsoft Office PowerPoint</Application>
  <PresentationFormat>On-screen Show (4:3)</PresentationFormat>
  <Paragraphs>38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Web Application Development Project</vt:lpstr>
      <vt:lpstr>Home Page</vt:lpstr>
      <vt:lpstr>Customers Page</vt:lpstr>
      <vt:lpstr>Add Customer</vt:lpstr>
      <vt:lpstr>Edit Customer Details</vt:lpstr>
      <vt:lpstr>Customer Orders Master Detail Screen</vt:lpstr>
      <vt:lpstr>Search Customers</vt:lpstr>
      <vt:lpstr>Stock</vt:lpstr>
      <vt:lpstr>Create Stock XML File</vt:lpstr>
      <vt:lpstr>Add Stock</vt:lpstr>
      <vt:lpstr>Edit Stock</vt:lpstr>
      <vt:lpstr>Orders</vt:lpstr>
      <vt:lpstr>Search Orders</vt:lpstr>
      <vt:lpstr>Suppliers</vt:lpstr>
      <vt:lpstr>Contact Details</vt:lpstr>
      <vt:lpstr>Edit Contact Details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Niall Ryan</dc:creator>
  <cp:lastModifiedBy>Niall Ryan</cp:lastModifiedBy>
  <cp:revision>5</cp:revision>
  <dcterms:created xsi:type="dcterms:W3CDTF">2013-04-24T13:40:58Z</dcterms:created>
  <dcterms:modified xsi:type="dcterms:W3CDTF">2013-04-24T16:03:32Z</dcterms:modified>
</cp:coreProperties>
</file>