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FD18-99BD-2648-A131-50AC377D1997}" type="datetimeFigureOut">
              <a:rPr lang="en-US" smtClean="0"/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6ECA-FA47-E84D-97A5-B2DE54D68E22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GLaDOS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Amr Saad</a:t>
            </a:r>
          </a:p>
          <a:p>
            <a:r>
              <a:rPr lang="en-US" dirty="0" smtClean="0"/>
              <a:t>Ryan Hammer</a:t>
            </a:r>
          </a:p>
          <a:p>
            <a:r>
              <a:rPr lang="en-US" dirty="0" smtClean="0"/>
              <a:t>Nialls</a:t>
            </a:r>
            <a:r>
              <a:rPr lang="en-US" dirty="0" smtClean="0"/>
              <a:t> Chavez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GLaDOS</a:t>
            </a:r>
            <a:r>
              <a:rPr lang="en-US" dirty="0" smtClean="0"/>
              <a:t>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</a:t>
            </a:r>
            <a:r>
              <a:rPr lang="en-US" sz="2162" dirty="0"/>
              <a:t>The monster intelligence will allow each monster to make decisions about their movements based on our game’s path planning. There were a number of path planning algorithms that came to mind.</a:t>
            </a:r>
            <a:r>
              <a:rPr lang="en-US" sz="2162" dirty="0" smtClean="0"/>
              <a:t> </a:t>
            </a:r>
          </a:p>
          <a:p>
            <a:pPr lvl="1"/>
            <a:r>
              <a:rPr lang="en-US" dirty="0" smtClean="0"/>
              <a:t>Possibilities:</a:t>
            </a:r>
          </a:p>
          <a:p>
            <a:pPr lvl="2"/>
            <a:r>
              <a:rPr lang="en-US" dirty="0" smtClean="0"/>
              <a:t>BFS or DFS.</a:t>
            </a:r>
          </a:p>
          <a:p>
            <a:pPr lvl="2"/>
            <a:r>
              <a:rPr lang="en-US" dirty="0" smtClean="0"/>
              <a:t>Dijkstra’s</a:t>
            </a:r>
            <a:r>
              <a:rPr lang="en-US" dirty="0" smtClean="0"/>
              <a:t> Algorithm.</a:t>
            </a:r>
          </a:p>
          <a:p>
            <a:pPr lvl="2"/>
            <a:r>
              <a:rPr lang="en-US" dirty="0" smtClean="0"/>
              <a:t>A-star Path Finding.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BFS or DFS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Will find the path if given enough time.</a:t>
            </a:r>
          </a:p>
          <a:p>
            <a:pPr lvl="2"/>
            <a:r>
              <a:rPr lang="en-US" dirty="0" smtClean="0"/>
              <a:t>Very simple implementation.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Will take too long for large scale difficult maps.</a:t>
            </a:r>
          </a:p>
          <a:p>
            <a:pPr lvl="2"/>
            <a:r>
              <a:rPr lang="en-US" dirty="0" smtClean="0"/>
              <a:t>Does not take into consideration terrain costs</a:t>
            </a:r>
          </a:p>
          <a:p>
            <a:r>
              <a:rPr lang="en-US" dirty="0" smtClean="0"/>
              <a:t>Dijkstra’s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Takes into consideration terrain costs.</a:t>
            </a:r>
          </a:p>
          <a:p>
            <a:pPr lvl="2"/>
            <a:r>
              <a:rPr lang="en-US" dirty="0" smtClean="0"/>
              <a:t>Since the lowest distance nodes are searched first when the destination is reached we are guaranteed a correct shortest path.</a:t>
            </a:r>
          </a:p>
          <a:p>
            <a:pPr lvl="2"/>
            <a:r>
              <a:rPr lang="en-US" dirty="0" smtClean="0"/>
              <a:t>Very good for finding the nearest item out of many items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Will in most cases traverse the entire graph in all directions until it reaches the destination.</a:t>
            </a:r>
          </a:p>
          <a:p>
            <a:r>
              <a:rPr lang="en-US" dirty="0" smtClean="0"/>
              <a:t>A-star Path Finding (Variant of </a:t>
            </a:r>
            <a:r>
              <a:rPr lang="en-US" dirty="0" smtClean="0"/>
              <a:t>Dijkstra’s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Takes into consideration terrain costs.</a:t>
            </a:r>
          </a:p>
          <a:p>
            <a:pPr lvl="2"/>
            <a:r>
              <a:rPr lang="en-US" dirty="0" smtClean="0"/>
              <a:t>Uses a Heuristic to estimate the shortest path and takes it into consideration.</a:t>
            </a:r>
          </a:p>
          <a:p>
            <a:pPr lvl="2"/>
            <a:r>
              <a:rPr lang="en-US" dirty="0" smtClean="0"/>
              <a:t>Using the heuristic allows it to be slightly more efficient than the other algorithms.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Relies on having a good way to calculate an accurate heuristic value.</a:t>
            </a:r>
          </a:p>
          <a:p>
            <a:pPr lvl="2"/>
            <a:r>
              <a:rPr lang="en-US" dirty="0" smtClean="0"/>
              <a:t>Efficiency is also dependant on the accuracy of the Heuristic.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Chosen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endParaRPr lang="en-US" sz="4000" dirty="0" smtClean="0"/>
          </a:p>
          <a:p>
            <a:pPr lvl="1" algn="ctr">
              <a:buNone/>
            </a:pPr>
            <a:r>
              <a:rPr lang="en-US" sz="5000" dirty="0" smtClean="0"/>
              <a:t>A-Star Path Finding</a:t>
            </a:r>
            <a:endParaRPr lang="en-US" sz="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Summary:</a:t>
            </a:r>
          </a:p>
          <a:p>
            <a:pPr lvl="1"/>
            <a:r>
              <a:rPr lang="en-US" dirty="0"/>
              <a:t>Beginning at the starting node, add it to an open list of nodes to be considered.</a:t>
            </a:r>
          </a:p>
          <a:p>
            <a:pPr lvl="1"/>
            <a:r>
              <a:rPr lang="en-US" dirty="0"/>
              <a:t>From the starting node, search for all nodes that are</a:t>
            </a:r>
            <a:r>
              <a:rPr lang="en-US" dirty="0" smtClean="0"/>
              <a:t> accessible. </a:t>
            </a:r>
            <a:endParaRPr lang="en-US" dirty="0"/>
          </a:p>
          <a:p>
            <a:pPr lvl="1"/>
            <a:r>
              <a:rPr lang="en-US" dirty="0"/>
              <a:t>Add every</a:t>
            </a:r>
            <a:r>
              <a:rPr lang="en-US" dirty="0" smtClean="0"/>
              <a:t> accessible </a:t>
            </a:r>
            <a:r>
              <a:rPr lang="en-US" dirty="0"/>
              <a:t>node to the open list.</a:t>
            </a:r>
          </a:p>
          <a:p>
            <a:pPr lvl="1"/>
            <a:r>
              <a:rPr lang="en-US" dirty="0"/>
              <a:t>Remove the starting node from the open list and add it to the closed list.</a:t>
            </a:r>
          </a:p>
          <a:p>
            <a:pPr lvl="1"/>
            <a:r>
              <a:rPr lang="en-US" dirty="0"/>
              <a:t>Proceed to the desired adjacent square</a:t>
            </a:r>
            <a:r>
              <a:rPr lang="en-US" dirty="0" smtClean="0"/>
              <a:t> in the open list and </a:t>
            </a:r>
            <a:r>
              <a:rPr lang="en-US" dirty="0"/>
              <a:t>repeat the </a:t>
            </a:r>
            <a:r>
              <a:rPr lang="en-US" dirty="0" smtClean="0"/>
              <a:t>process until the destination is reached.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process of choosing the correct adjacent square consists of using three different values: F, G, and H. The lowest F value is the preferred square and hence the square that is moved to</a:t>
            </a:r>
            <a:r>
              <a:rPr lang="en-US" dirty="0" smtClean="0"/>
              <a:t>. 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/>
              <a:t>: The final score used in determining which adjacent square will be moved   to next.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/>
              <a:t>G: The movement cost to move from the starting location to the current </a:t>
            </a:r>
            <a:r>
              <a:rPr lang="en-US" dirty="0" smtClean="0"/>
              <a:t>node.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dirty="0"/>
              <a:t>: The H value is the heuristic. It is a calculation of the estimated movement cost to move from any given node to the ending node. In our implementation of the A* path finding algorithm the heuristic is decided using the recommended</a:t>
            </a:r>
            <a:r>
              <a:rPr lang="en-US" dirty="0" smtClean="0"/>
              <a:t> Manhattan </a:t>
            </a:r>
            <a:r>
              <a:rPr lang="en-US" dirty="0"/>
              <a:t>Distance calculation.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3 Classes:</a:t>
            </a:r>
          </a:p>
          <a:p>
            <a:pPr lvl="2"/>
            <a:r>
              <a:rPr lang="en-US" dirty="0" err="1" smtClean="0"/>
              <a:t>AInode.java</a:t>
            </a:r>
            <a:endParaRPr lang="en-US" dirty="0" smtClean="0"/>
          </a:p>
          <a:p>
            <a:pPr lvl="3"/>
            <a:r>
              <a:rPr lang="en-US" dirty="0" smtClean="0"/>
              <a:t>Node object that contains and can calculate its G, H, and F values.</a:t>
            </a:r>
          </a:p>
          <a:p>
            <a:pPr lvl="2"/>
            <a:r>
              <a:rPr lang="en-US" dirty="0" err="1" smtClean="0"/>
              <a:t>AIastar.java</a:t>
            </a:r>
            <a:endParaRPr lang="en-US" dirty="0" smtClean="0"/>
          </a:p>
          <a:p>
            <a:pPr lvl="3"/>
            <a:r>
              <a:rPr lang="en-US" dirty="0" smtClean="0"/>
              <a:t>The class where all the path finding is done.</a:t>
            </a:r>
          </a:p>
          <a:p>
            <a:pPr lvl="2"/>
            <a:r>
              <a:rPr lang="en-US" dirty="0" err="1" smtClean="0"/>
              <a:t>ManDistance.java</a:t>
            </a:r>
            <a:endParaRPr lang="en-US" dirty="0" smtClean="0"/>
          </a:p>
          <a:p>
            <a:pPr lvl="3"/>
            <a:r>
              <a:rPr lang="en-US" dirty="0" smtClean="0"/>
              <a:t>A class that calculates the Manhattan Distance in order to use it as a heuristic for the A-star path finder.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4637"/>
            <a:ext cx="8229600" cy="11430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509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GLaDOS</vt:lpstr>
      <vt:lpstr>GLaDOS Artificial Intelligence</vt:lpstr>
      <vt:lpstr>Pros and Cons</vt:lpstr>
      <vt:lpstr>The Chosen Path</vt:lpstr>
      <vt:lpstr>How It Works</vt:lpstr>
      <vt:lpstr>Node Decisions</vt:lpstr>
      <vt:lpstr>Implementation</vt:lpstr>
      <vt:lpstr>Live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GLaDOS</dc:title>
  <dc:creator>Amr Saad</dc:creator>
  <cp:lastModifiedBy>Amr Saad</cp:lastModifiedBy>
  <cp:revision>5</cp:revision>
  <dcterms:created xsi:type="dcterms:W3CDTF">2010-12-15T08:52:02Z</dcterms:created>
  <dcterms:modified xsi:type="dcterms:W3CDTF">2010-12-15T10:35:11Z</dcterms:modified>
</cp:coreProperties>
</file>