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4" r:id="rId5"/>
    <p:sldId id="331" r:id="rId6"/>
    <p:sldId id="309" r:id="rId7"/>
    <p:sldId id="332" r:id="rId8"/>
    <p:sldId id="333" r:id="rId9"/>
    <p:sldId id="334" r:id="rId10"/>
    <p:sldId id="338" r:id="rId11"/>
    <p:sldId id="329" r:id="rId12"/>
    <p:sldId id="337" r:id="rId13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eader Slides" id="{DE8BF54A-1323-4403-83F8-D7B5510C9D53}">
          <p14:sldIdLst>
            <p14:sldId id="314"/>
            <p14:sldId id="331"/>
            <p14:sldId id="309"/>
            <p14:sldId id="332"/>
            <p14:sldId id="333"/>
            <p14:sldId id="334"/>
            <p14:sldId id="329"/>
            <p14:sldId id="337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0D3FF"/>
    <a:srgbClr val="004050"/>
    <a:srgbClr val="F3622C"/>
    <a:srgbClr val="FFFFFF"/>
    <a:srgbClr val="7F007D"/>
    <a:srgbClr val="FF004C"/>
    <a:srgbClr val="00EDB5"/>
    <a:srgbClr val="000000"/>
    <a:srgbClr val="C4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72" autoAdjust="0"/>
    <p:restoredTop sz="78213" autoAdjust="0"/>
  </p:normalViewPr>
  <p:slideViewPr>
    <p:cSldViewPr snapToGrid="0" snapToObjects="1" showGuides="1">
      <p:cViewPr varScale="1">
        <p:scale>
          <a:sx n="67" d="100"/>
          <a:sy n="67" d="100"/>
        </p:scale>
        <p:origin x="-1320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5"/>
    </p:cViewPr>
  </p:sorterViewPr>
  <p:notesViewPr>
    <p:cSldViewPr snapToGrid="0" snapToObjects="1">
      <p:cViewPr varScale="1">
        <p:scale>
          <a:sx n="69" d="100"/>
          <a:sy n="69" d="100"/>
        </p:scale>
        <p:origin x="1672" y="5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pPr/>
              <a:t>05/09/2023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pPr/>
              <a:t>05/09/2023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62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Housekeeping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48645" y="9424594"/>
            <a:ext cx="2944283" cy="495697"/>
          </a:xfrm>
          <a:prstGeom prst="rect">
            <a:avLst/>
          </a:prstGeom>
        </p:spPr>
        <p:txBody>
          <a:bodyPr lIns="90965" tIns="45482" rIns="90965" bIns="45482"/>
          <a:lstStyle/>
          <a:p>
            <a:pPr>
              <a:defRPr/>
            </a:pPr>
            <a:r>
              <a:rPr lang="en-GB"/>
              <a:t>Page </a:t>
            </a:r>
            <a:fld id="{80F5A1A5-1347-41A3-92DE-CCFBA7B61F4F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9424594"/>
            <a:ext cx="2944283" cy="495697"/>
          </a:xfrm>
          <a:prstGeom prst="rect">
            <a:avLst/>
          </a:prstGeom>
        </p:spPr>
        <p:txBody>
          <a:bodyPr lIns="90965" tIns="45482" rIns="90965" bIns="45482"/>
          <a:lstStyle/>
          <a:p>
            <a:pPr>
              <a:defRPr/>
            </a:pPr>
            <a:r>
              <a:rPr lang="en-GB"/>
              <a:t>Course Code_vx.y</a:t>
            </a:r>
          </a:p>
        </p:txBody>
      </p:sp>
    </p:spTree>
    <p:extLst>
      <p:ext uri="{BB962C8B-B14F-4D97-AF65-F5344CB8AC3E}">
        <p14:creationId xmlns:p14="http://schemas.microsoft.com/office/powerpoint/2010/main" xmlns="" val="70674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0905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00893CE-9599-46E1-8C4B-E49F55C4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FD6CBE0F-9A3C-4223-BCB1-72E6DB41D0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747046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4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E2147E7-0E00-4857-9387-8C98DB82E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25545F83-4383-41AF-855D-23D197ADAF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9861294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xmlns="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2" name="Group 17">
            <a:extLst>
              <a:ext uri="{FF2B5EF4-FFF2-40B4-BE49-F238E27FC236}">
                <a16:creationId xmlns:a16="http://schemas.microsoft.com/office/drawing/2014/main" xmlns="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6FCB4367-DFEB-41EE-BB5F-1DE76BE8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A7D55C08-C6A4-4310-AEEF-59D10B31A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4892659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xmlns="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7896B65-6406-4653-B1DC-F69E460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B4F529A1-8E27-48C0-8395-0D2C24C23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198190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xmlns="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00988D2-82A2-458F-83C4-DDF528994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C859107-FD19-4226-A608-E9BE8671A6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8355269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49" y="493"/>
            <a:ext cx="12192649" cy="6857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952" y="377825"/>
            <a:ext cx="2133602" cy="13655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2B541408-9F20-4E79-B69D-8A8151C2D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369" y="2265730"/>
            <a:ext cx="5627171" cy="2211677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6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314383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1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9709"/>
          <a:stretch/>
        </p:blipFill>
        <p:spPr>
          <a:xfrm>
            <a:off x="6590289" y="11113"/>
            <a:ext cx="5601711" cy="6860864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9737" y="314036"/>
            <a:ext cx="1004881" cy="6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8A975D01-89DD-456F-80CA-73FF7FB9E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4109893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34519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412F92A-2AA3-4AE7-9685-27769A95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9601676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" name="Graphic 31">
            <a:extLst>
              <a:ext uri="{FF2B5EF4-FFF2-40B4-BE49-F238E27FC236}">
                <a16:creationId xmlns:a16="http://schemas.microsoft.com/office/drawing/2014/main" xmlns="" id="{BF07CB53-EE82-464E-99DB-433208E1C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80679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xmlns="" id="{E04B9394-820E-45B1-AED1-10AA3CC584A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25BFF78-5EE7-4B04-B46B-A0F8EF1FD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49" r:id="rId2"/>
    <p:sldLayoutId id="2147483710" r:id="rId3"/>
    <p:sldLayoutId id="2147483711" r:id="rId4"/>
    <p:sldLayoutId id="2147483921" r:id="rId5"/>
    <p:sldLayoutId id="2147483922" r:id="rId6"/>
    <p:sldLayoutId id="2147483713" r:id="rId7"/>
    <p:sldLayoutId id="2147483822" r:id="rId8"/>
    <p:sldLayoutId id="2147483802" r:id="rId9"/>
    <p:sldLayoutId id="2147483923" r:id="rId10"/>
    <p:sldLayoutId id="2147483924" r:id="rId11"/>
    <p:sldLayoutId id="2147483925" r:id="rId12"/>
    <p:sldLayoutId id="2147483926" r:id="rId13"/>
    <p:sldLayoutId id="2147483927" r:id="rId14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3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3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3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3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3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2277604"/>
          </a:xfrm>
        </p:spPr>
        <p:txBody>
          <a:bodyPr/>
          <a:lstStyle/>
          <a:p>
            <a:r>
              <a:rPr lang="en-US" dirty="0"/>
              <a:t>The C# </a:t>
            </a:r>
            <a:r>
              <a:rPr lang="en-US" dirty="0" smtClean="0"/>
              <a:t>Language, ASP.NET Core MVC &amp; Web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637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28EFDEB-3559-4E4C-AB40-7A07CCE3F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AA59F59-F2D2-4D1D-9BEE-EA20F399D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92771D1-2621-411B-8C88-D9B2E6DEAA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Course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Pre-requisites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Course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Course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22618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275" y="969963"/>
            <a:ext cx="2560638" cy="2560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46463" y="969963"/>
            <a:ext cx="2560638" cy="25606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275" y="3613150"/>
            <a:ext cx="2560638" cy="25606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46463" y="3613150"/>
            <a:ext cx="2560638" cy="2560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9650" y="969963"/>
            <a:ext cx="2560638" cy="25606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9650" y="3613150"/>
            <a:ext cx="2560638" cy="25606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32838" y="969963"/>
            <a:ext cx="2560638" cy="25606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32838" y="3613150"/>
            <a:ext cx="2560638" cy="25606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25AA47A-9B26-47DD-8A53-ED4E99084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4957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0C7D184-1570-4B53-B885-EAAF41EB3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Pre-requisites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BEBC573-47DA-483A-AC0D-47B1E4983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4AE1910-1F45-4E56-9684-EA9BAE0BB5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1180169"/>
            <a:ext cx="6770688" cy="5119407"/>
          </a:xfrm>
        </p:spPr>
        <p:txBody>
          <a:bodyPr/>
          <a:lstStyle/>
          <a:p>
            <a:r>
              <a:rPr lang="en-GB" dirty="0"/>
              <a:t>Essential skills: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Prior experience in programming:</a:t>
            </a:r>
          </a:p>
          <a:p>
            <a:pPr marL="46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Declaring variables</a:t>
            </a:r>
          </a:p>
          <a:p>
            <a:pPr marL="46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Writing loops</a:t>
            </a:r>
          </a:p>
          <a:p>
            <a:pPr marL="46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Passing arguments / parameters</a:t>
            </a:r>
          </a:p>
          <a:p>
            <a:pPr marL="46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Invoking </a:t>
            </a:r>
            <a:r>
              <a:rPr lang="en-GB" sz="1800" dirty="0" smtClean="0"/>
              <a:t>functions</a:t>
            </a:r>
          </a:p>
          <a:p>
            <a:pPr marL="46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 smtClean="0"/>
              <a:t>Basic understanding of HTML and CSS</a:t>
            </a:r>
            <a:endParaRPr lang="en-GB" sz="1800" dirty="0"/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Beneficial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Awareness of object-oriented </a:t>
            </a:r>
            <a:r>
              <a:rPr lang="en-GB" dirty="0" smtClean="0"/>
              <a:t>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smtClean="0"/>
              <a:t>Awareness of simple web development</a:t>
            </a:r>
            <a:endParaRPr lang="en-GB" sz="1800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Working with a modern IDE: Visual Studio, Eclipse, etc.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2837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87E15A-3A4C-4743-A5CB-B7F7A0EB8B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F873A9E-06FE-4F36-A5A5-54C50BD56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A7C8F11-585B-4628-934D-F1B2ADEC7C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Gain a solid understanding of the C#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Understand the core principles of </a:t>
            </a:r>
            <a:r>
              <a:rPr lang="en-GB" dirty="0" smtClean="0"/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mtClean="0"/>
              <a:t>Introduction to data access using the Entity Framework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mtClean="0"/>
              <a:t>Understand the core principles of Web API and Swagger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6003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93D5116-03EB-48A2-B314-6A820BBB77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Introduction to C</a:t>
            </a:r>
            <a:r>
              <a:rPr lang="en-GB" dirty="0" smtClean="0"/>
              <a:t>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mtClean="0"/>
              <a:t>Unit testing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C# variables and datatypes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Loops and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Introduction to object-oriented programming (OOP)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Methods and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Properties and 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Inheritance and abstract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Delegates and Lambdas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Language Integrated Query (LINQ)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xmlns="" val="373776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93D5116-03EB-48A2-B314-6A820BBB77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mtClean="0"/>
              <a:t>MVC Core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mtClean="0"/>
              <a:t>DI, Services and </a:t>
            </a:r>
            <a:r>
              <a:rPr smtClean="0"/>
              <a:t>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mtClean="0"/>
              <a:t>Introduction to the Entity Framework</a:t>
            </a:r>
            <a:endParaRPr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mtClean="0"/>
              <a:t>Controllers and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mtClean="0"/>
              <a:t>Web API and Swagger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mtClean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xmlns="" val="373776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49F75F1-2E86-8CF4-9ED3-F0926D56F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Activity:</a:t>
            </a:r>
            <a:br>
              <a:rPr lang="en-GB" dirty="0"/>
            </a:br>
            <a:r>
              <a:rPr lang="en-GB" dirty="0"/>
              <a:t>Introductions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5F7830-6706-56A0-7C98-BA1905F7F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Preferred name</a:t>
            </a:r>
          </a:p>
          <a:p>
            <a:r>
              <a:rPr lang="en-GB" dirty="0"/>
              <a:t>Organisation &amp; role</a:t>
            </a:r>
          </a:p>
          <a:p>
            <a:r>
              <a:rPr lang="en-GB" dirty="0"/>
              <a:t>Experience of C# </a:t>
            </a:r>
            <a:r>
              <a:rPr lang="en-GB" dirty="0" smtClean="0"/>
              <a:t>, OOP and Web Development</a:t>
            </a: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2098220-EF84-4734-88AF-30630EFC7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1531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C390B76-162D-4DE2-94C0-A8FB0154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592A1A2-42EE-4293-A805-2B8AECDA3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6196DA3-5FBE-459F-BFA0-E3996D2F8A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Golden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‘There is no such thing as a stupid question’</a:t>
            </a:r>
            <a:br>
              <a:rPr lang="en-GB" dirty="0"/>
            </a:br>
            <a:endParaRPr lang="en-GB" dirty="0"/>
          </a:p>
          <a:p>
            <a:r>
              <a:rPr lang="en-GB" dirty="0"/>
              <a:t>First amendment to the golden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‘... even when asked by an instructor’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Please have a go at answering questions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Corollary to the golden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‘A question never resides in a single mind’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asking a question, you're helping everybody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8108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QA - NEW Powerpoint template_v3.0" id="{757C6B63-E14D-49F7-B3A2-1526B7ACA66B}" vid="{484D6699-C988-4F0E-BCF1-0F87882683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76CB1A6A97F4F94C30509F5BB9151" ma:contentTypeVersion="6" ma:contentTypeDescription="Create a new document." ma:contentTypeScope="" ma:versionID="ac460c2100dff86cf8401538a9f5564b">
  <xsd:schema xmlns:xsd="http://www.w3.org/2001/XMLSchema" xmlns:xs="http://www.w3.org/2001/XMLSchema" xmlns:p="http://schemas.microsoft.com/office/2006/metadata/properties" xmlns:ns2="7bb73446-ea3d-431f-b143-15601503031a" targetNamespace="http://schemas.microsoft.com/office/2006/metadata/properties" ma:root="true" ma:fieldsID="ecb4cf479789c2a5025882377c001b92" ns2:_="">
    <xsd:import namespace="7bb73446-ea3d-431f-b143-1560150303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73446-ea3d-431f-b143-1560150303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C0D1A9-62D4-4D38-98A5-BE95FE2B3BF6}">
  <ds:schemaRefs>
    <ds:schemaRef ds:uri="http://purl.org/dc/elements/1.1/"/>
    <ds:schemaRef ds:uri="http://schemas.microsoft.com/office/2006/metadata/properties"/>
    <ds:schemaRef ds:uri="http://purl.org/dc/terms/"/>
    <ds:schemaRef ds:uri="98F23120-B9C0-4326-80F1-742994D56820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E30C460-91BC-4486-927B-7DEF61217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C974C8-CFF6-41A3-984B-1D6D10B2E9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73446-ea3d-431f-b143-1560150303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Powerpoint template_with instructions</Template>
  <TotalTime>1690</TotalTime>
  <Words>196</Words>
  <Application>Microsoft Office PowerPoint</Application>
  <PresentationFormat>Custom</PresentationFormat>
  <Paragraphs>74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C# Language, ASP.NET Core MVC &amp; Web API</vt:lpstr>
      <vt:lpstr>Slide 2</vt:lpstr>
      <vt:lpstr>Slide 3</vt:lpstr>
      <vt:lpstr>Slide 4</vt:lpstr>
      <vt:lpstr>Slide 5</vt:lpstr>
      <vt:lpstr>Slide 6</vt:lpstr>
      <vt:lpstr>Slide 7</vt:lpstr>
      <vt:lpstr>Activity: Introductions</vt:lpstr>
      <vt:lpstr>Slide 9</vt:lpstr>
    </vt:vector>
  </TitlesOfParts>
  <Manager/>
  <Company>QA Ltd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/>
  <dc:creator>Phil Howarth</dc:creator>
  <cp:keywords/>
  <dc:description/>
  <cp:lastModifiedBy>Philip Howarth</cp:lastModifiedBy>
  <cp:revision>118</cp:revision>
  <cp:lastPrinted>2021-06-30T10:37:00Z</cp:lastPrinted>
  <dcterms:created xsi:type="dcterms:W3CDTF">2020-01-02T14:03:43Z</dcterms:created>
  <dcterms:modified xsi:type="dcterms:W3CDTF">2023-09-05T08:18:26Z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0x0101006BA76CB1A6A97F4F94C30509F5BB9151</vt:lpwstr>
  </property>
  <property fmtid="{D5CDD505-2E9C-101B-9397-08002B2CF9AE}" pid="3" name="BookType">
    <vt:lpwstr>10</vt:lpwstr>
  </property>
</Properties>
</file>