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772B6D-E38F-48A2-8298-C673D558FF97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intStrokes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8772B6D-E38F-48A2-8298-C673D558FF97}" type="datetimeFigureOut">
              <a:rPr lang="fr-FR" smtClean="0"/>
              <a:t>08/03/2013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Survival</a:t>
            </a:r>
            <a:r>
              <a:rPr lang="fr-FR" dirty="0" smtClean="0"/>
              <a:t> Camp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 err="1" smtClean="0"/>
              <a:t>Would</a:t>
            </a:r>
            <a:r>
              <a:rPr lang="fr-FR" i="1" dirty="0" smtClean="0"/>
              <a:t> </a:t>
            </a:r>
            <a:r>
              <a:rPr lang="fr-FR" i="1" dirty="0" err="1" smtClean="0"/>
              <a:t>you</a:t>
            </a:r>
            <a:r>
              <a:rPr lang="fr-FR" i="1" dirty="0" smtClean="0"/>
              <a:t> </a:t>
            </a:r>
            <a:r>
              <a:rPr lang="fr-FR" i="1" dirty="0" err="1" smtClean="0"/>
              <a:t>dare</a:t>
            </a:r>
            <a:r>
              <a:rPr lang="fr-FR" i="1" dirty="0" smtClean="0"/>
              <a:t> to </a:t>
            </a:r>
            <a:r>
              <a:rPr lang="fr-FR" i="1" dirty="0" err="1" smtClean="0"/>
              <a:t>try</a:t>
            </a:r>
            <a:r>
              <a:rPr lang="fr-FR" i="1" dirty="0" smtClean="0"/>
              <a:t> ?</a:t>
            </a:r>
            <a:endParaRPr lang="fr-FR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904" y="4437112"/>
            <a:ext cx="1763861" cy="176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395536" y="6213494"/>
            <a:ext cx="8352928" cy="5278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kern="1200"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i="1" dirty="0">
                <a:effectLst/>
              </a:rPr>
              <a:t>Farah Villard – Romain </a:t>
            </a:r>
            <a:r>
              <a:rPr lang="fr-FR" sz="1400" i="1" dirty="0" err="1">
                <a:effectLst/>
              </a:rPr>
              <a:t>Notari</a:t>
            </a:r>
            <a:r>
              <a:rPr lang="fr-FR" sz="1400" i="1" dirty="0">
                <a:effectLst/>
              </a:rPr>
              <a:t> – Ousmane </a:t>
            </a:r>
            <a:r>
              <a:rPr lang="fr-FR" sz="1400" i="1" dirty="0" err="1">
                <a:effectLst/>
              </a:rPr>
              <a:t>Maïga</a:t>
            </a:r>
            <a:r>
              <a:rPr lang="fr-FR" sz="1400" i="1" dirty="0">
                <a:effectLst/>
              </a:rPr>
              <a:t> – </a:t>
            </a:r>
            <a:r>
              <a:rPr lang="fr-FR" sz="1400" i="1" dirty="0" err="1">
                <a:effectLst/>
              </a:rPr>
              <a:t>Ruslan</a:t>
            </a:r>
            <a:r>
              <a:rPr lang="fr-FR" sz="1400" i="1" dirty="0">
                <a:effectLst/>
              </a:rPr>
              <a:t> </a:t>
            </a:r>
            <a:r>
              <a:rPr lang="fr-FR" sz="1400" i="1" dirty="0" err="1">
                <a:effectLst/>
              </a:rPr>
              <a:t>Kassimov</a:t>
            </a:r>
            <a:r>
              <a:rPr lang="fr-FR" sz="1400" i="1" dirty="0">
                <a:effectLst/>
              </a:rPr>
              <a:t> – Romain Tenaille – Antoine </a:t>
            </a:r>
            <a:r>
              <a:rPr lang="fr-FR" sz="1400" i="1" dirty="0" err="1">
                <a:effectLst/>
              </a:rPr>
              <a:t>Galtier</a:t>
            </a:r>
            <a:endParaRPr lang="fr-FR" sz="1400" i="1" dirty="0">
              <a:effectLst/>
            </a:endParaRPr>
          </a:p>
          <a:p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39528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87624" y="2428671"/>
            <a:ext cx="7560840" cy="4281339"/>
          </a:xfrm>
        </p:spPr>
        <p:txBody>
          <a:bodyPr>
            <a:noAutofit/>
          </a:bodyPr>
          <a:lstStyle/>
          <a:p>
            <a:r>
              <a:rPr lang="fr-FR" b="1" dirty="0" smtClean="0"/>
              <a:t>Création de l’interface et base de données</a:t>
            </a:r>
            <a:br>
              <a:rPr lang="fr-FR" b="1" dirty="0" smtClean="0"/>
            </a:br>
            <a:endParaRPr lang="fr-FR" b="1" dirty="0" smtClean="0"/>
          </a:p>
          <a:p>
            <a:r>
              <a:rPr lang="fr-FR" sz="2800" b="1" dirty="0" smtClean="0"/>
              <a:t>Contenu:</a:t>
            </a:r>
          </a:p>
          <a:p>
            <a:pPr lvl="1"/>
            <a:r>
              <a:rPr lang="fr-FR" b="1" dirty="0" smtClean="0"/>
              <a:t>Inscription / Connexion / Profil</a:t>
            </a:r>
          </a:p>
          <a:p>
            <a:pPr lvl="1"/>
            <a:r>
              <a:rPr lang="fr-FR" b="1" dirty="0" smtClean="0"/>
              <a:t>Accueil </a:t>
            </a:r>
          </a:p>
          <a:p>
            <a:pPr lvl="1"/>
            <a:r>
              <a:rPr lang="fr-FR" b="1" dirty="0" smtClean="0"/>
              <a:t>Lancement du jeu</a:t>
            </a:r>
          </a:p>
          <a:p>
            <a:pPr lvl="1"/>
            <a:r>
              <a:rPr lang="fr-FR" b="1" dirty="0" smtClean="0"/>
              <a:t>Boutique (Argent fictif / réel)</a:t>
            </a:r>
          </a:p>
          <a:p>
            <a:endParaRPr lang="fr-FR" b="1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</a:t>
            </a:r>
            <a:r>
              <a:rPr lang="fr-FR" dirty="0" smtClean="0"/>
              <a:t> du site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7085" y="615168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804248" y="634067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Survival</a:t>
            </a:r>
            <a:r>
              <a:rPr lang="fr-FR" i="1" dirty="0" smtClean="0"/>
              <a:t> Camp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7841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87624" y="2395849"/>
            <a:ext cx="7560840" cy="4065315"/>
          </a:xfrm>
        </p:spPr>
        <p:txBody>
          <a:bodyPr>
            <a:noAutofit/>
          </a:bodyPr>
          <a:lstStyle/>
          <a:p>
            <a:r>
              <a:rPr lang="fr-FR" b="1" dirty="0"/>
              <a:t>Jeu en </a:t>
            </a:r>
            <a:r>
              <a:rPr lang="fr-FR" b="1" dirty="0" smtClean="0"/>
              <a:t>ligne</a:t>
            </a:r>
            <a:br>
              <a:rPr lang="fr-FR" b="1" dirty="0" smtClean="0"/>
            </a:br>
            <a:endParaRPr lang="fr-FR" b="1" dirty="0" smtClean="0"/>
          </a:p>
          <a:p>
            <a:r>
              <a:rPr lang="fr-FR" b="1" dirty="0" smtClean="0"/>
              <a:t>2D temps réel</a:t>
            </a:r>
            <a:br>
              <a:rPr lang="fr-FR" b="1" dirty="0" smtClean="0"/>
            </a:br>
            <a:endParaRPr lang="fr-FR" b="1" dirty="0"/>
          </a:p>
          <a:p>
            <a:r>
              <a:rPr lang="fr-FR" b="1" dirty="0" smtClean="0"/>
              <a:t>Multi-joueurs </a:t>
            </a:r>
            <a:br>
              <a:rPr lang="fr-FR" b="1" dirty="0" smtClean="0"/>
            </a:br>
            <a:endParaRPr lang="fr-FR" b="1" dirty="0" smtClean="0"/>
          </a:p>
          <a:p>
            <a:r>
              <a:rPr lang="fr-FR" b="1" dirty="0" err="1" smtClean="0"/>
              <a:t>Canvas</a:t>
            </a:r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du jeu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7085" y="615168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804248" y="634067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Survival</a:t>
            </a:r>
            <a:r>
              <a:rPr lang="fr-FR" i="1" dirty="0" smtClean="0"/>
              <a:t> Camp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0025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87624" y="2213855"/>
            <a:ext cx="6768752" cy="4569371"/>
          </a:xfrm>
        </p:spPr>
        <p:txBody>
          <a:bodyPr>
            <a:noAutofit/>
          </a:bodyPr>
          <a:lstStyle/>
          <a:p>
            <a:r>
              <a:rPr lang="fr-FR" b="1" dirty="0" smtClean="0"/>
              <a:t>Modèle vue contrôleur</a:t>
            </a:r>
            <a:br>
              <a:rPr lang="fr-FR" b="1" dirty="0" smtClean="0"/>
            </a:br>
            <a:endParaRPr lang="fr-FR" b="1" dirty="0" smtClean="0"/>
          </a:p>
          <a:p>
            <a:r>
              <a:rPr lang="fr-FR" b="1" dirty="0" smtClean="0"/>
              <a:t>HTML 5</a:t>
            </a:r>
          </a:p>
          <a:p>
            <a:r>
              <a:rPr lang="fr-FR" b="1" dirty="0" smtClean="0"/>
              <a:t>PHP</a:t>
            </a:r>
            <a:br>
              <a:rPr lang="fr-FR" b="1" dirty="0" smtClean="0"/>
            </a:br>
            <a:endParaRPr lang="fr-FR" b="1" dirty="0" smtClean="0"/>
          </a:p>
          <a:p>
            <a:r>
              <a:rPr lang="fr-FR" b="1" dirty="0" err="1" smtClean="0"/>
              <a:t>Javascript</a:t>
            </a:r>
            <a:endParaRPr lang="fr-FR" b="1" dirty="0" smtClean="0"/>
          </a:p>
          <a:p>
            <a:r>
              <a:rPr lang="fr-FR" b="1" dirty="0" smtClean="0"/>
              <a:t>Ajax</a:t>
            </a:r>
          </a:p>
          <a:p>
            <a:r>
              <a:rPr lang="fr-FR" b="1" dirty="0" err="1" smtClean="0"/>
              <a:t>Jquery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  <a:p>
            <a:r>
              <a:rPr lang="fr-FR" b="1" dirty="0" smtClean="0"/>
              <a:t>SQL</a:t>
            </a:r>
            <a:r>
              <a:rPr lang="fr-FR" b="1" dirty="0"/>
              <a:t/>
            </a:r>
            <a:br>
              <a:rPr lang="fr-FR" b="1" dirty="0"/>
            </a:br>
            <a:endParaRPr lang="fr-FR" b="1" dirty="0" smtClean="0"/>
          </a:p>
          <a:p>
            <a:endParaRPr lang="fr-FR" b="1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Mise en </a:t>
            </a:r>
            <a:r>
              <a:rPr lang="fr-FR" b="1" dirty="0" err="1" smtClean="0"/>
              <a:t>oeuvre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7085" y="615168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804248" y="634067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Survival</a:t>
            </a:r>
            <a:r>
              <a:rPr lang="fr-FR" i="1" dirty="0" smtClean="0"/>
              <a:t> Camp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429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87623" y="2213855"/>
            <a:ext cx="7776865" cy="4569371"/>
          </a:xfrm>
        </p:spPr>
        <p:txBody>
          <a:bodyPr>
            <a:noAutofit/>
          </a:bodyPr>
          <a:lstStyle/>
          <a:p>
            <a:r>
              <a:rPr lang="fr-FR" b="1" dirty="0"/>
              <a:t>Des millions de clients potentiels (18 à 49)</a:t>
            </a:r>
            <a:br>
              <a:rPr lang="fr-FR" b="1" dirty="0"/>
            </a:br>
            <a:r>
              <a:rPr lang="fr-FR" b="1" dirty="0"/>
              <a:t>62 % des </a:t>
            </a:r>
            <a:r>
              <a:rPr lang="fr-FR" b="1" dirty="0" smtClean="0"/>
              <a:t>joueurs</a:t>
            </a:r>
            <a:br>
              <a:rPr lang="fr-FR" b="1" dirty="0" smtClean="0"/>
            </a:br>
            <a:endParaRPr lang="fr-FR" b="1" dirty="0"/>
          </a:p>
          <a:p>
            <a:r>
              <a:rPr lang="fr-FR" b="1" dirty="0"/>
              <a:t>Forces </a:t>
            </a:r>
            <a:r>
              <a:rPr lang="fr-FR" b="1" dirty="0" smtClean="0"/>
              <a:t>: collaboration</a:t>
            </a:r>
            <a:r>
              <a:rPr lang="fr-FR" b="1" dirty="0"/>
              <a:t>, profit à court </a:t>
            </a:r>
            <a:r>
              <a:rPr lang="fr-FR" b="1" dirty="0" smtClean="0"/>
              <a:t>terme</a:t>
            </a:r>
            <a:br>
              <a:rPr lang="fr-FR" b="1" dirty="0" smtClean="0"/>
            </a:br>
            <a:endParaRPr lang="fr-FR" b="1" dirty="0"/>
          </a:p>
          <a:p>
            <a:r>
              <a:rPr lang="fr-FR" b="1" dirty="0"/>
              <a:t>Opportunités </a:t>
            </a:r>
            <a:r>
              <a:rPr lang="fr-FR" b="1" dirty="0" smtClean="0"/>
              <a:t>: navigateur</a:t>
            </a:r>
            <a:r>
              <a:rPr lang="fr-FR" b="1" dirty="0"/>
              <a:t>, techno </a:t>
            </a:r>
            <a:r>
              <a:rPr lang="fr-FR" b="1" dirty="0" smtClean="0"/>
              <a:t>moderne</a:t>
            </a:r>
            <a:br>
              <a:rPr lang="fr-FR" b="1" dirty="0" smtClean="0"/>
            </a:br>
            <a:endParaRPr lang="fr-FR" b="1" dirty="0"/>
          </a:p>
          <a:p>
            <a:r>
              <a:rPr lang="fr-FR" b="1" dirty="0"/>
              <a:t>Faiblesse </a:t>
            </a:r>
            <a:r>
              <a:rPr lang="fr-FR" b="1" dirty="0" smtClean="0"/>
              <a:t>: réputation</a:t>
            </a:r>
            <a:r>
              <a:rPr lang="fr-FR" b="1" dirty="0"/>
              <a:t>, </a:t>
            </a:r>
            <a:r>
              <a:rPr lang="fr-FR" b="1" dirty="0" smtClean="0"/>
              <a:t>infrastructure</a:t>
            </a:r>
            <a:r>
              <a:rPr lang="fr-FR" b="1" dirty="0"/>
              <a:t/>
            </a:r>
            <a:br>
              <a:rPr lang="fr-FR" b="1" dirty="0"/>
            </a:br>
            <a:endParaRPr lang="fr-FR" b="1" dirty="0"/>
          </a:p>
          <a:p>
            <a:r>
              <a:rPr lang="fr-FR" b="1" dirty="0"/>
              <a:t>Menace </a:t>
            </a:r>
            <a:r>
              <a:rPr lang="fr-FR" b="1" dirty="0" smtClean="0"/>
              <a:t>: temps </a:t>
            </a:r>
            <a:r>
              <a:rPr lang="fr-FR" b="1" dirty="0"/>
              <a:t>de </a:t>
            </a:r>
            <a:r>
              <a:rPr lang="fr-FR" b="1" dirty="0" smtClean="0"/>
              <a:t>développement, </a:t>
            </a:r>
            <a:r>
              <a:rPr lang="fr-FR" sz="2200" b="1" dirty="0" smtClean="0"/>
              <a:t>non-standardisation</a:t>
            </a:r>
            <a:r>
              <a:rPr lang="fr-FR" b="1" dirty="0"/>
              <a:t/>
            </a:r>
            <a:br>
              <a:rPr lang="fr-FR" b="1" dirty="0"/>
            </a:br>
            <a:endParaRPr lang="fr-FR" b="1" dirty="0"/>
          </a:p>
          <a:p>
            <a:endParaRPr lang="fr-FR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Opportunité de marché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7085" y="615168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804248" y="634067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Survival</a:t>
            </a:r>
            <a:r>
              <a:rPr lang="fr-FR" i="1" dirty="0" smtClean="0"/>
              <a:t> Camp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8002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re relié">
  <a:themeElements>
    <a:clrScheme name="Personnalisé 2">
      <a:dk1>
        <a:srgbClr val="494429"/>
      </a:dk1>
      <a:lt1>
        <a:srgbClr val="494429"/>
      </a:lt1>
      <a:dk2>
        <a:srgbClr val="494429"/>
      </a:dk2>
      <a:lt2>
        <a:srgbClr val="494429"/>
      </a:lt2>
      <a:accent1>
        <a:srgbClr val="494429"/>
      </a:accent1>
      <a:accent2>
        <a:srgbClr val="494429"/>
      </a:accent2>
      <a:accent3>
        <a:srgbClr val="494429"/>
      </a:accent3>
      <a:accent4>
        <a:srgbClr val="494429"/>
      </a:accent4>
      <a:accent5>
        <a:srgbClr val="494429"/>
      </a:accent5>
      <a:accent6>
        <a:srgbClr val="494429"/>
      </a:accent6>
      <a:hlink>
        <a:srgbClr val="494429"/>
      </a:hlink>
      <a:folHlink>
        <a:srgbClr val="494429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ivre reli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165</TotalTime>
  <Words>68</Words>
  <Application>Microsoft Office PowerPoint</Application>
  <PresentationFormat>Affichage à l'écran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Livre relié</vt:lpstr>
      <vt:lpstr>Survival Camp</vt:lpstr>
      <vt:lpstr>Description du site</vt:lpstr>
      <vt:lpstr>Description du jeu</vt:lpstr>
      <vt:lpstr>Mise en oeuvre</vt:lpstr>
      <vt:lpstr>Opportunité de marché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Ash</dc:creator>
  <cp:lastModifiedBy>Antoine</cp:lastModifiedBy>
  <cp:revision>94</cp:revision>
  <dcterms:created xsi:type="dcterms:W3CDTF">2013-03-04T14:26:53Z</dcterms:created>
  <dcterms:modified xsi:type="dcterms:W3CDTF">2013-03-08T15:14:23Z</dcterms:modified>
</cp:coreProperties>
</file>