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772B6D-E38F-48A2-8298-C673D558FF97}" type="datetimeFigureOut">
              <a:rPr lang="fr-FR" smtClean="0"/>
              <a:t>04/03/2013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65C7F5-7748-48C0-AD2A-D423CA9B05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Survival</a:t>
            </a:r>
            <a:r>
              <a:rPr lang="fr-FR" dirty="0" smtClean="0"/>
              <a:t> Camp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Would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</a:t>
            </a:r>
            <a:r>
              <a:rPr lang="fr-FR" i="1" dirty="0" err="1" smtClean="0"/>
              <a:t>dare</a:t>
            </a:r>
            <a:r>
              <a:rPr lang="fr-FR" i="1" dirty="0" smtClean="0"/>
              <a:t> to </a:t>
            </a:r>
            <a:r>
              <a:rPr lang="fr-FR" i="1" dirty="0" err="1" smtClean="0"/>
              <a:t>try</a:t>
            </a:r>
            <a:r>
              <a:rPr lang="fr-FR" i="1" dirty="0" smtClean="0"/>
              <a:t> ?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4437112"/>
            <a:ext cx="1763861" cy="17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5536" y="6213494"/>
            <a:ext cx="8352928" cy="527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effectLst/>
              </a:rPr>
              <a:t>Farah Villard – Romain </a:t>
            </a:r>
            <a:r>
              <a:rPr lang="fr-FR" sz="1400" i="1" dirty="0" err="1">
                <a:effectLst/>
              </a:rPr>
              <a:t>Notari</a:t>
            </a:r>
            <a:r>
              <a:rPr lang="fr-FR" sz="1400" i="1" dirty="0">
                <a:effectLst/>
              </a:rPr>
              <a:t> – Ousmane </a:t>
            </a:r>
            <a:r>
              <a:rPr lang="fr-FR" sz="1400" i="1" dirty="0" err="1">
                <a:effectLst/>
              </a:rPr>
              <a:t>Maïga</a:t>
            </a:r>
            <a:r>
              <a:rPr lang="fr-FR" sz="1400" i="1" dirty="0">
                <a:effectLst/>
              </a:rPr>
              <a:t> – </a:t>
            </a:r>
            <a:r>
              <a:rPr lang="fr-FR" sz="1400" i="1" dirty="0" err="1">
                <a:effectLst/>
              </a:rPr>
              <a:t>Ruslan</a:t>
            </a:r>
            <a:r>
              <a:rPr lang="fr-FR" sz="1400" i="1" dirty="0">
                <a:effectLst/>
              </a:rPr>
              <a:t> </a:t>
            </a:r>
            <a:r>
              <a:rPr lang="fr-FR" sz="1400" i="1" dirty="0" err="1">
                <a:effectLst/>
              </a:rPr>
              <a:t>Kassimov</a:t>
            </a:r>
            <a:r>
              <a:rPr lang="fr-FR" sz="1400" i="1" dirty="0">
                <a:effectLst/>
              </a:rPr>
              <a:t> – Romain Tenaille – Antoine </a:t>
            </a:r>
            <a:r>
              <a:rPr lang="fr-FR" sz="1400" i="1" dirty="0" err="1">
                <a:effectLst/>
              </a:rPr>
              <a:t>Galtier</a:t>
            </a:r>
            <a:endParaRPr lang="fr-FR" sz="1400" i="1" dirty="0">
              <a:effectLst/>
            </a:endParaRPr>
          </a:p>
          <a:p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9528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b="1" dirty="0" smtClean="0"/>
              <a:t>Problème </a:t>
            </a:r>
          </a:p>
          <a:p>
            <a:pPr lvl="1"/>
            <a:r>
              <a:rPr lang="fr-FR" b="1" dirty="0" smtClean="0"/>
              <a:t>Jeux </a:t>
            </a:r>
            <a:r>
              <a:rPr lang="fr-FR" b="1" dirty="0"/>
              <a:t>multi-joueurs mais en tour par tour. </a:t>
            </a:r>
            <a:endParaRPr lang="fr-FR" b="1" dirty="0" smtClean="0"/>
          </a:p>
          <a:p>
            <a:pPr lvl="1"/>
            <a:endParaRPr lang="fr-FR" b="1" dirty="0" smtClean="0"/>
          </a:p>
          <a:p>
            <a:r>
              <a:rPr lang="fr-FR" b="1" dirty="0" smtClean="0"/>
              <a:t>Solution</a:t>
            </a:r>
          </a:p>
          <a:p>
            <a:pPr lvl="1"/>
            <a:r>
              <a:rPr lang="fr-FR" b="1" dirty="0" smtClean="0"/>
              <a:t>Temps </a:t>
            </a:r>
            <a:r>
              <a:rPr lang="fr-FR" b="1" dirty="0"/>
              <a:t>réel, </a:t>
            </a:r>
            <a:r>
              <a:rPr lang="fr-FR" b="1" dirty="0" smtClean="0"/>
              <a:t>coopératif. 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Idée</a:t>
            </a:r>
            <a:endParaRPr lang="fr-F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2800" b="1" dirty="0" smtClean="0"/>
          </a:p>
          <a:p>
            <a:pPr marL="0" indent="0" algn="ctr">
              <a:buNone/>
            </a:pPr>
            <a:r>
              <a:rPr lang="fr-FR" sz="2800" b="1" dirty="0" smtClean="0"/>
              <a:t>Jouez </a:t>
            </a:r>
            <a:r>
              <a:rPr lang="fr-FR" sz="2800" b="1" dirty="0"/>
              <a:t>en coopération avec vos amis et participez </a:t>
            </a:r>
            <a:r>
              <a:rPr lang="fr-FR" sz="2800" b="1" dirty="0" smtClean="0"/>
              <a:t>à des tournois </a:t>
            </a:r>
            <a:r>
              <a:rPr lang="fr-FR" sz="2800" b="1" dirty="0"/>
              <a:t>pour gagner de l'argent ! </a:t>
            </a:r>
            <a:endParaRPr lang="fr-FR" sz="28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Promesse utilisateur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5553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r>
              <a:rPr lang="fr-FR" b="1" dirty="0" smtClean="0"/>
              <a:t>Jeu de </a:t>
            </a:r>
            <a:r>
              <a:rPr lang="fr-FR" b="1" dirty="0"/>
              <a:t>survie en temps réel.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Original</a:t>
            </a:r>
            <a:r>
              <a:rPr lang="fr-FR" b="1" dirty="0"/>
              <a:t>, coopératif et  accessible depuis un navigateur.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/>
              <a:t>Carte dédié à une équipe de 5 personnes.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Des tournois avec de l'argent à la clé !</a:t>
            </a:r>
            <a:endParaRPr lang="fr-FR" b="1" dirty="0"/>
          </a:p>
          <a:p>
            <a:endParaRPr lang="fr-FR" b="1" dirty="0"/>
          </a:p>
          <a:p>
            <a:r>
              <a:rPr lang="fr-FR" b="1" dirty="0" smtClean="0"/>
              <a:t>Jeu </a:t>
            </a:r>
            <a:r>
              <a:rPr lang="fr-FR" b="1" dirty="0"/>
              <a:t>2D utilisant la technologie "</a:t>
            </a:r>
            <a:r>
              <a:rPr lang="fr-FR" b="1" dirty="0" err="1"/>
              <a:t>canvas</a:t>
            </a:r>
            <a:r>
              <a:rPr lang="fr-FR" b="1" dirty="0" smtClean="0"/>
              <a:t>" (HTML5)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Description/Originalité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737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endParaRPr lang="fr-FR" b="1" dirty="0" smtClean="0"/>
          </a:p>
          <a:p>
            <a:r>
              <a:rPr lang="fr-FR" b="1" dirty="0" smtClean="0"/>
              <a:t>Le marché </a:t>
            </a:r>
            <a:r>
              <a:rPr lang="fr-FR" b="1" dirty="0"/>
              <a:t>des jeux </a:t>
            </a:r>
            <a:r>
              <a:rPr lang="fr-FR" b="1" dirty="0" smtClean="0"/>
              <a:t>sur navigateur </a:t>
            </a:r>
            <a:r>
              <a:rPr lang="fr-FR" b="1" dirty="0"/>
              <a:t>ne cesse de </a:t>
            </a:r>
            <a:r>
              <a:rPr lang="fr-FR" b="1" dirty="0" smtClean="0"/>
              <a:t>croître.</a:t>
            </a:r>
          </a:p>
          <a:p>
            <a:endParaRPr lang="fr-FR" b="1" dirty="0"/>
          </a:p>
          <a:p>
            <a:r>
              <a:rPr lang="fr-FR" b="1" dirty="0" smtClean="0"/>
              <a:t>Essor </a:t>
            </a:r>
            <a:r>
              <a:rPr lang="fr-FR" b="1" dirty="0"/>
              <a:t>du HTML5 et du moteur </a:t>
            </a:r>
            <a:r>
              <a:rPr lang="fr-FR" b="1" dirty="0" err="1" smtClean="0"/>
              <a:t>Unity</a:t>
            </a:r>
            <a:r>
              <a:rPr lang="fr-FR" b="1" dirty="0" smtClean="0"/>
              <a:t>.</a:t>
            </a:r>
          </a:p>
          <a:p>
            <a:endParaRPr lang="fr-FR" b="1" dirty="0"/>
          </a:p>
          <a:p>
            <a:r>
              <a:rPr lang="fr-FR" b="1" dirty="0" smtClean="0"/>
              <a:t>Création d'un </a:t>
            </a:r>
            <a:r>
              <a:rPr lang="fr-FR" b="1" dirty="0"/>
              <a:t>nouveau marché, peu concurrencé</a:t>
            </a:r>
            <a:r>
              <a:rPr lang="fr-FR" b="1" dirty="0" smtClean="0"/>
              <a:t>.</a:t>
            </a:r>
          </a:p>
          <a:p>
            <a:endParaRPr lang="fr-FR" b="1" dirty="0"/>
          </a:p>
          <a:p>
            <a:r>
              <a:rPr lang="fr-FR" b="1" dirty="0"/>
              <a:t>Cible : p</a:t>
            </a:r>
            <a:r>
              <a:rPr lang="fr-FR" b="1" dirty="0" smtClean="0"/>
              <a:t>ublique </a:t>
            </a:r>
            <a:r>
              <a:rPr lang="fr-FR" b="1" dirty="0"/>
              <a:t>jeune, entre 18 et 35 ans.</a:t>
            </a:r>
          </a:p>
          <a:p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Opportunité de marché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457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2248347"/>
            <a:ext cx="8049217" cy="3877815"/>
          </a:xfrm>
        </p:spPr>
        <p:txBody>
          <a:bodyPr>
            <a:noAutofit/>
          </a:bodyPr>
          <a:lstStyle/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Publicité </a:t>
            </a:r>
            <a:r>
              <a:rPr lang="fr-FR" b="1" dirty="0"/>
              <a:t>(65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Achat </a:t>
            </a:r>
            <a:r>
              <a:rPr lang="fr-FR" b="1" dirty="0"/>
              <a:t>de biens virtuels </a:t>
            </a:r>
            <a:r>
              <a:rPr lang="fr-FR" b="1" dirty="0" smtClean="0"/>
              <a:t>(</a:t>
            </a:r>
            <a:r>
              <a:rPr lang="fr-FR" b="1" dirty="0"/>
              <a:t>25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/>
              <a:t>P</a:t>
            </a:r>
            <a:r>
              <a:rPr lang="fr-FR" b="1" dirty="0" smtClean="0"/>
              <a:t>artenariats (</a:t>
            </a:r>
            <a:r>
              <a:rPr lang="fr-FR" b="1" dirty="0"/>
              <a:t>5</a:t>
            </a:r>
            <a:r>
              <a:rPr lang="fr-FR" b="1" dirty="0" smtClean="0"/>
              <a:t>%)</a:t>
            </a:r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Tournois </a:t>
            </a:r>
            <a:r>
              <a:rPr lang="fr-FR" b="1" dirty="0"/>
              <a:t>(5%)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Modèle </a:t>
            </a:r>
            <a:r>
              <a:rPr lang="fr-FR" b="1" dirty="0" smtClean="0"/>
              <a:t>Economique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085" y="615168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04248" y="634067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Survival</a:t>
            </a:r>
            <a:r>
              <a:rPr lang="fr-FR" i="1" dirty="0" smtClean="0"/>
              <a:t> Camp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18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Ash\Papers\CoursESGI\DevWeb\PHP\3A-Semaine-Thematique\docs\Maquet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531440"/>
            <a:ext cx="7620001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Personnalisé 2">
      <a:dk1>
        <a:srgbClr val="494429"/>
      </a:dk1>
      <a:lt1>
        <a:srgbClr val="494429"/>
      </a:lt1>
      <a:dk2>
        <a:srgbClr val="494429"/>
      </a:dk2>
      <a:lt2>
        <a:srgbClr val="494429"/>
      </a:lt2>
      <a:accent1>
        <a:srgbClr val="494429"/>
      </a:accent1>
      <a:accent2>
        <a:srgbClr val="494429"/>
      </a:accent2>
      <a:accent3>
        <a:srgbClr val="494429"/>
      </a:accent3>
      <a:accent4>
        <a:srgbClr val="494429"/>
      </a:accent4>
      <a:accent5>
        <a:srgbClr val="494429"/>
      </a:accent5>
      <a:accent6>
        <a:srgbClr val="494429"/>
      </a:accent6>
      <a:hlink>
        <a:srgbClr val="494429"/>
      </a:hlink>
      <a:folHlink>
        <a:srgbClr val="494429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110</TotalTime>
  <Words>177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Livre relié</vt:lpstr>
      <vt:lpstr>Survival Camp</vt:lpstr>
      <vt:lpstr>Idée</vt:lpstr>
      <vt:lpstr>Promesse utilisateur</vt:lpstr>
      <vt:lpstr>Description/Originalité</vt:lpstr>
      <vt:lpstr>Opportunité de marché</vt:lpstr>
      <vt:lpstr>Modèle Economique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Ash</dc:creator>
  <cp:lastModifiedBy>Ash</cp:lastModifiedBy>
  <cp:revision>89</cp:revision>
  <dcterms:created xsi:type="dcterms:W3CDTF">2013-03-04T14:26:53Z</dcterms:created>
  <dcterms:modified xsi:type="dcterms:W3CDTF">2013-03-04T16:16:55Z</dcterms:modified>
</cp:coreProperties>
</file>