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FB53-69C0-4D7E-99BB-84CA2244686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B935-C28F-4F47-9947-274E610C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B935-C28F-4F47-9947-274E610C2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2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E9AAAE-DD49-44CF-8AAC-0145A65769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51C9D9-BF61-4272-AD08-8AC6579EB979}"/>
              </a:ext>
            </a:extLst>
          </p:cNvPr>
          <p:cNvSpPr txBox="1">
            <a:spLocks/>
          </p:cNvSpPr>
          <p:nvPr/>
        </p:nvSpPr>
        <p:spPr>
          <a:xfrm>
            <a:off x="2952792" y="527002"/>
            <a:ext cx="6651130" cy="8382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A736-865E-4AEA-B15E-7BB7BDE9B632}"/>
              </a:ext>
            </a:extLst>
          </p:cNvPr>
          <p:cNvSpPr/>
          <p:nvPr/>
        </p:nvSpPr>
        <p:spPr>
          <a:xfrm>
            <a:off x="7616709" y="5349895"/>
            <a:ext cx="457529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Fahad Ahmed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4772D-E099-40A8-B5D0-5EF43715FC2B}"/>
              </a:ext>
            </a:extLst>
          </p:cNvPr>
          <p:cNvSpPr/>
          <p:nvPr/>
        </p:nvSpPr>
        <p:spPr>
          <a:xfrm>
            <a:off x="5483881" y="1467613"/>
            <a:ext cx="12242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1AE35-65EA-4577-AD42-3378C5BF021E}"/>
              </a:ext>
            </a:extLst>
          </p:cNvPr>
          <p:cNvSpPr/>
          <p:nvPr/>
        </p:nvSpPr>
        <p:spPr>
          <a:xfrm>
            <a:off x="4920162" y="1970350"/>
            <a:ext cx="26965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&amp; schema diagram</a:t>
            </a:r>
          </a:p>
        </p:txBody>
      </p:sp>
    </p:spTree>
    <p:extLst>
      <p:ext uri="{BB962C8B-B14F-4D97-AF65-F5344CB8AC3E}">
        <p14:creationId xmlns:p14="http://schemas.microsoft.com/office/powerpoint/2010/main" val="27825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409EC9-C314-4909-B497-4BA2B71B0C9F}"/>
              </a:ext>
            </a:extLst>
          </p:cNvPr>
          <p:cNvSpPr/>
          <p:nvPr/>
        </p:nvSpPr>
        <p:spPr>
          <a:xfrm>
            <a:off x="4608229" y="352768"/>
            <a:ext cx="3223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279B3D-C491-44B8-A957-E81AE4F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8245"/>
              </p:ext>
            </p:extLst>
          </p:nvPr>
        </p:nvGraphicFramePr>
        <p:xfrm>
          <a:off x="41913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816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9419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162284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Niamul</a:t>
                      </a:r>
                      <a:r>
                        <a:rPr lang="en-US" dirty="0"/>
                        <a:t> Hasan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54FFB3-0CB6-4585-91B6-D2784B0F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87516"/>
              </p:ext>
            </p:extLst>
          </p:nvPr>
        </p:nvGraphicFramePr>
        <p:xfrm>
          <a:off x="4150882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Tahura</a:t>
                      </a:r>
                      <a:r>
                        <a:rPr lang="en-US" dirty="0"/>
                        <a:t> Nasrin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5269601-03AC-4C10-BC6F-FC6EEDA95912}"/>
              </a:ext>
            </a:extLst>
          </p:cNvPr>
          <p:cNvSpPr/>
          <p:nvPr/>
        </p:nvSpPr>
        <p:spPr>
          <a:xfrm>
            <a:off x="1000047" y="2247645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39788-8961-4CD0-94ED-3C32BF9AFD77}"/>
              </a:ext>
            </a:extLst>
          </p:cNvPr>
          <p:cNvSpPr/>
          <p:nvPr/>
        </p:nvSpPr>
        <p:spPr>
          <a:xfrm>
            <a:off x="4688890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A4F0B2-74CA-4D88-BE9B-95FA25983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96278"/>
              </p:ext>
            </p:extLst>
          </p:nvPr>
        </p:nvGraphicFramePr>
        <p:xfrm>
          <a:off x="835684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Md. </a:t>
                      </a:r>
                      <a:r>
                        <a:rPr lang="en-US" dirty="0" err="1"/>
                        <a:t>Anik</a:t>
                      </a:r>
                      <a:r>
                        <a:rPr lang="en-US" dirty="0"/>
                        <a:t> khan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295B511-CDD0-4CC8-BD80-794364D9695B}"/>
              </a:ext>
            </a:extLst>
          </p:cNvPr>
          <p:cNvSpPr/>
          <p:nvPr/>
        </p:nvSpPr>
        <p:spPr>
          <a:xfrm>
            <a:off x="8894848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02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8CF435-3851-4AF4-BCB3-2EEFCE410327}"/>
              </a:ext>
            </a:extLst>
          </p:cNvPr>
          <p:cNvSpPr txBox="1"/>
          <p:nvPr/>
        </p:nvSpPr>
        <p:spPr>
          <a:xfrm>
            <a:off x="-1513670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ER diagram</a:t>
            </a: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A7E32-7832-420A-83A6-E699178C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76237"/>
            <a:ext cx="94869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2B7EC8-6F5E-430C-A3DB-ACE8A81675D2}"/>
              </a:ext>
            </a:extLst>
          </p:cNvPr>
          <p:cNvSpPr txBox="1"/>
          <p:nvPr/>
        </p:nvSpPr>
        <p:spPr>
          <a:xfrm>
            <a:off x="-1513670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cs typeface="Times New Roman" panose="02020603050405020304" pitchFamily="18" charset="0"/>
              </a:rPr>
              <a:t>schema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267A8-4310-43E7-8A01-F632DDDD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84" y="0"/>
            <a:ext cx="746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DD768-18AF-48F0-9FE5-6AC68EDD6F9F}"/>
              </a:ext>
            </a:extLst>
          </p:cNvPr>
          <p:cNvSpPr txBox="1"/>
          <p:nvPr/>
        </p:nvSpPr>
        <p:spPr>
          <a:xfrm>
            <a:off x="4136571" y="2459504"/>
            <a:ext cx="3918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79126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767</TotalTime>
  <Words>82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33</cp:revision>
  <dcterms:created xsi:type="dcterms:W3CDTF">2021-01-16T14:43:41Z</dcterms:created>
  <dcterms:modified xsi:type="dcterms:W3CDTF">2021-02-01T19:41:50Z</dcterms:modified>
</cp:coreProperties>
</file>