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3" r:id="rId4"/>
    <p:sldId id="260" r:id="rId5"/>
    <p:sldId id="261" r:id="rId6"/>
    <p:sldId id="277" r:id="rId7"/>
    <p:sldId id="262" r:id="rId8"/>
    <p:sldId id="265" r:id="rId9"/>
    <p:sldId id="280" r:id="rId10"/>
    <p:sldId id="281" r:id="rId11"/>
    <p:sldId id="270" r:id="rId12"/>
    <p:sldId id="271" r:id="rId13"/>
    <p:sldId id="282" r:id="rId14"/>
    <p:sldId id="272" r:id="rId15"/>
    <p:sldId id="273" r:id="rId16"/>
    <p:sldId id="275" r:id="rId17"/>
    <p:sldId id="324" r:id="rId18"/>
    <p:sldId id="274" r:id="rId19"/>
    <p:sldId id="321" r:id="rId20"/>
    <p:sldId id="323" r:id="rId21"/>
    <p:sldId id="322" r:id="rId22"/>
    <p:sldId id="287" r:id="rId23"/>
    <p:sldId id="288" r:id="rId24"/>
    <p:sldId id="307" r:id="rId25"/>
    <p:sldId id="308" r:id="rId26"/>
    <p:sldId id="285" r:id="rId27"/>
    <p:sldId id="266" r:id="rId28"/>
    <p:sldId id="267" r:id="rId29"/>
    <p:sldId id="268" r:id="rId30"/>
    <p:sldId id="315" r:id="rId31"/>
    <p:sldId id="286" r:id="rId32"/>
    <p:sldId id="284" r:id="rId33"/>
    <p:sldId id="289" r:id="rId34"/>
    <p:sldId id="290" r:id="rId35"/>
    <p:sldId id="294" r:id="rId36"/>
    <p:sldId id="293" r:id="rId37"/>
    <p:sldId id="295" r:id="rId38"/>
    <p:sldId id="292" r:id="rId39"/>
    <p:sldId id="296" r:id="rId40"/>
    <p:sldId id="297" r:id="rId41"/>
    <p:sldId id="291" r:id="rId42"/>
    <p:sldId id="298" r:id="rId43"/>
    <p:sldId id="300" r:id="rId44"/>
    <p:sldId id="301" r:id="rId45"/>
    <p:sldId id="299" r:id="rId46"/>
    <p:sldId id="302" r:id="rId47"/>
    <p:sldId id="310" r:id="rId48"/>
    <p:sldId id="311" r:id="rId49"/>
    <p:sldId id="312" r:id="rId50"/>
    <p:sldId id="305" r:id="rId51"/>
    <p:sldId id="314" r:id="rId52"/>
    <p:sldId id="313" r:id="rId53"/>
    <p:sldId id="309" r:id="rId54"/>
    <p:sldId id="327" r:id="rId55"/>
    <p:sldId id="328" r:id="rId56"/>
    <p:sldId id="325" r:id="rId57"/>
    <p:sldId id="326" r:id="rId58"/>
    <p:sldId id="329" r:id="rId59"/>
    <p:sldId id="316" r:id="rId60"/>
    <p:sldId id="303" r:id="rId61"/>
    <p:sldId id="317" r:id="rId62"/>
    <p:sldId id="279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554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7483-C3F1-455D-B260-E64EA36618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38D0A-75FF-4353-921A-51A991999CE8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CC1D3B4A-B7F2-47AA-9C60-12F4DDA5AEA8}" type="parTrans" cxnId="{AE5B154D-7670-43A4-B01B-B6DB281BB4F7}">
      <dgm:prSet/>
      <dgm:spPr/>
      <dgm:t>
        <a:bodyPr/>
        <a:lstStyle/>
        <a:p>
          <a:endParaRPr lang="en-US"/>
        </a:p>
      </dgm:t>
    </dgm:pt>
    <dgm:pt modelId="{3756D276-0BFB-428C-B62D-3DA83BDB7BB6}" type="sibTrans" cxnId="{AE5B154D-7670-43A4-B01B-B6DB281BB4F7}">
      <dgm:prSet/>
      <dgm:spPr/>
      <dgm:t>
        <a:bodyPr/>
        <a:lstStyle/>
        <a:p>
          <a:endParaRPr lang="en-US"/>
        </a:p>
      </dgm:t>
    </dgm:pt>
    <dgm:pt modelId="{B43FC9C2-67EA-41B4-A3C6-3BDA97FECFE4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B78DAE25-28C8-4893-B848-190A7B90944A}" type="parTrans" cxnId="{6F6FFEE7-2D44-4DB1-A7A7-AD69D62DF50E}">
      <dgm:prSet/>
      <dgm:spPr/>
      <dgm:t>
        <a:bodyPr/>
        <a:lstStyle/>
        <a:p>
          <a:endParaRPr lang="en-US"/>
        </a:p>
      </dgm:t>
    </dgm:pt>
    <dgm:pt modelId="{6C248C22-9C26-44A7-ADF1-72364A069988}" type="sibTrans" cxnId="{6F6FFEE7-2D44-4DB1-A7A7-AD69D62DF50E}">
      <dgm:prSet/>
      <dgm:spPr/>
      <dgm:t>
        <a:bodyPr/>
        <a:lstStyle/>
        <a:p>
          <a:endParaRPr lang="en-US"/>
        </a:p>
      </dgm:t>
    </dgm:pt>
    <dgm:pt modelId="{3EF57555-955B-41E9-84D0-67CA440AA684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BC7AC1E3-7ABF-4CE9-AE79-AAE7C23EC982}" type="parTrans" cxnId="{5DE03FC2-3794-4F0E-A8F4-92C828692091}">
      <dgm:prSet/>
      <dgm:spPr/>
      <dgm:t>
        <a:bodyPr/>
        <a:lstStyle/>
        <a:p>
          <a:endParaRPr lang="en-US"/>
        </a:p>
      </dgm:t>
    </dgm:pt>
    <dgm:pt modelId="{08EE90FE-6F79-463C-8BE1-9C7B91F61141}" type="sibTrans" cxnId="{5DE03FC2-3794-4F0E-A8F4-92C828692091}">
      <dgm:prSet/>
      <dgm:spPr/>
      <dgm:t>
        <a:bodyPr/>
        <a:lstStyle/>
        <a:p>
          <a:endParaRPr lang="en-US"/>
        </a:p>
      </dgm:t>
    </dgm:pt>
    <dgm:pt modelId="{321C45D2-6749-4749-A8FB-A07588F81386}">
      <dgm:prSet phldrT="[Text]"/>
      <dgm:spPr/>
      <dgm:t>
        <a:bodyPr/>
        <a:lstStyle/>
        <a:p>
          <a:r>
            <a:rPr lang="en-US" dirty="0" smtClean="0"/>
            <a:t>Uncle</a:t>
          </a:r>
          <a:endParaRPr lang="en-US" dirty="0"/>
        </a:p>
      </dgm:t>
    </dgm:pt>
    <dgm:pt modelId="{58378121-21D1-4E0E-AF82-8D5B205E7A16}" type="parTrans" cxnId="{622C6436-3CDF-47F4-9024-D159ABC17668}">
      <dgm:prSet/>
      <dgm:spPr/>
      <dgm:t>
        <a:bodyPr/>
        <a:lstStyle/>
        <a:p>
          <a:endParaRPr lang="en-US"/>
        </a:p>
      </dgm:t>
    </dgm:pt>
    <dgm:pt modelId="{B35BAFB8-4101-4B08-9D9B-0765D45C685B}" type="sibTrans" cxnId="{622C6436-3CDF-47F4-9024-D159ABC17668}">
      <dgm:prSet/>
      <dgm:spPr/>
      <dgm:t>
        <a:bodyPr/>
        <a:lstStyle/>
        <a:p>
          <a:endParaRPr lang="en-US"/>
        </a:p>
      </dgm:t>
    </dgm:pt>
    <dgm:pt modelId="{8C23816E-FC43-498D-A1E7-DC6B2A2F4422}" type="pres">
      <dgm:prSet presAssocID="{F2067483-C3F1-455D-B260-E64EA36618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AD0BC93-026D-4FDF-BBD3-5EC64F34112F}" type="pres">
      <dgm:prSet presAssocID="{DD338D0A-75FF-4353-921A-51A991999CE8}" presName="hierRoot1" presStyleCnt="0"/>
      <dgm:spPr/>
    </dgm:pt>
    <dgm:pt modelId="{039D057A-6072-4D22-9FE6-2788D686B359}" type="pres">
      <dgm:prSet presAssocID="{DD338D0A-75FF-4353-921A-51A991999CE8}" presName="composite" presStyleCnt="0"/>
      <dgm:spPr/>
    </dgm:pt>
    <dgm:pt modelId="{6B678136-E6CE-4D92-87EC-C43B49B36E12}" type="pres">
      <dgm:prSet presAssocID="{DD338D0A-75FF-4353-921A-51A991999CE8}" presName="background" presStyleLbl="node0" presStyleIdx="0" presStyleCnt="1"/>
      <dgm:spPr/>
    </dgm:pt>
    <dgm:pt modelId="{ABB2A9A8-6EE4-4C75-9FA7-7C43D1CD11FB}" type="pres">
      <dgm:prSet presAssocID="{DD338D0A-75FF-4353-921A-51A991999CE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AD61A-8B7F-4FFC-B608-B025C61F02DC}" type="pres">
      <dgm:prSet presAssocID="{DD338D0A-75FF-4353-921A-51A991999CE8}" presName="hierChild2" presStyleCnt="0"/>
      <dgm:spPr/>
    </dgm:pt>
    <dgm:pt modelId="{95CB87F6-AB1B-4B41-843D-21BF100CB0E3}" type="pres">
      <dgm:prSet presAssocID="{B78DAE25-28C8-4893-B848-190A7B90944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37CA2F2-E6F2-4584-8C38-570882E4F8A4}" type="pres">
      <dgm:prSet presAssocID="{B43FC9C2-67EA-41B4-A3C6-3BDA97FECFE4}" presName="hierRoot2" presStyleCnt="0"/>
      <dgm:spPr/>
    </dgm:pt>
    <dgm:pt modelId="{6E50044C-3D7A-4638-8B03-C00C53FE27EA}" type="pres">
      <dgm:prSet presAssocID="{B43FC9C2-67EA-41B4-A3C6-3BDA97FECFE4}" presName="composite2" presStyleCnt="0"/>
      <dgm:spPr/>
    </dgm:pt>
    <dgm:pt modelId="{88E480AE-4804-431A-B8BC-67BD4B516C60}" type="pres">
      <dgm:prSet presAssocID="{B43FC9C2-67EA-41B4-A3C6-3BDA97FECFE4}" presName="background2" presStyleLbl="node2" presStyleIdx="0" presStyleCnt="2"/>
      <dgm:spPr/>
    </dgm:pt>
    <dgm:pt modelId="{4ADA8E6B-84A9-435C-A04B-32D910C1C38D}" type="pres">
      <dgm:prSet presAssocID="{B43FC9C2-67EA-41B4-A3C6-3BDA97FECF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9C626-72A8-40B9-AC6E-9B037D39050A}" type="pres">
      <dgm:prSet presAssocID="{B43FC9C2-67EA-41B4-A3C6-3BDA97FECFE4}" presName="hierChild3" presStyleCnt="0"/>
      <dgm:spPr/>
    </dgm:pt>
    <dgm:pt modelId="{0C7A0000-51A0-4168-8EE6-7F33A0676475}" type="pres">
      <dgm:prSet presAssocID="{BC7AC1E3-7ABF-4CE9-AE79-AAE7C23EC982}" presName="Name17" presStyleLbl="parChTrans1D3" presStyleIdx="0" presStyleCnt="1"/>
      <dgm:spPr/>
      <dgm:t>
        <a:bodyPr/>
        <a:lstStyle/>
        <a:p>
          <a:endParaRPr lang="en-US"/>
        </a:p>
      </dgm:t>
    </dgm:pt>
    <dgm:pt modelId="{69FE1952-2154-4C44-8075-3E0F4A20C8A4}" type="pres">
      <dgm:prSet presAssocID="{3EF57555-955B-41E9-84D0-67CA440AA684}" presName="hierRoot3" presStyleCnt="0"/>
      <dgm:spPr/>
    </dgm:pt>
    <dgm:pt modelId="{8F132A30-A95F-4B69-9B43-1235DD8E3593}" type="pres">
      <dgm:prSet presAssocID="{3EF57555-955B-41E9-84D0-67CA440AA684}" presName="composite3" presStyleCnt="0"/>
      <dgm:spPr/>
    </dgm:pt>
    <dgm:pt modelId="{B6B6B240-7EE8-4C59-B46A-189078C69E0B}" type="pres">
      <dgm:prSet presAssocID="{3EF57555-955B-41E9-84D0-67CA440AA684}" presName="background3" presStyleLbl="node3" presStyleIdx="0" presStyleCnt="1"/>
      <dgm:spPr/>
    </dgm:pt>
    <dgm:pt modelId="{9B827A27-943C-492F-A261-E392A6AEEBD6}" type="pres">
      <dgm:prSet presAssocID="{3EF57555-955B-41E9-84D0-67CA440AA684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6A889-0AC6-44F2-8B7E-60ABCDE3F4CE}" type="pres">
      <dgm:prSet presAssocID="{3EF57555-955B-41E9-84D0-67CA440AA684}" presName="hierChild4" presStyleCnt="0"/>
      <dgm:spPr/>
    </dgm:pt>
    <dgm:pt modelId="{B52E4165-1684-4EA0-B5A7-8CC1FFB2A6C1}" type="pres">
      <dgm:prSet presAssocID="{58378121-21D1-4E0E-AF82-8D5B205E7A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465DA39-CF72-4ABC-9CFD-9700ABB2AAD9}" type="pres">
      <dgm:prSet presAssocID="{321C45D2-6749-4749-A8FB-A07588F81386}" presName="hierRoot2" presStyleCnt="0"/>
      <dgm:spPr/>
    </dgm:pt>
    <dgm:pt modelId="{443BEC72-DAF6-4AC2-918C-5BDC84107F61}" type="pres">
      <dgm:prSet presAssocID="{321C45D2-6749-4749-A8FB-A07588F81386}" presName="composite2" presStyleCnt="0"/>
      <dgm:spPr/>
    </dgm:pt>
    <dgm:pt modelId="{98F3568A-E36D-454C-B3CD-A07E941AF8DD}" type="pres">
      <dgm:prSet presAssocID="{321C45D2-6749-4749-A8FB-A07588F81386}" presName="background2" presStyleLbl="node2" presStyleIdx="1" presStyleCnt="2"/>
      <dgm:spPr/>
      <dgm:t>
        <a:bodyPr/>
        <a:lstStyle/>
        <a:p>
          <a:endParaRPr lang="en-US"/>
        </a:p>
      </dgm:t>
    </dgm:pt>
    <dgm:pt modelId="{3D519A76-F9A4-4A63-88A0-0109922E1586}" type="pres">
      <dgm:prSet presAssocID="{321C45D2-6749-4749-A8FB-A07588F8138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582A3-EEBE-4B2D-BECD-0B3D40D4681B}" type="pres">
      <dgm:prSet presAssocID="{321C45D2-6749-4749-A8FB-A07588F81386}" presName="hierChild3" presStyleCnt="0"/>
      <dgm:spPr/>
    </dgm:pt>
  </dgm:ptLst>
  <dgm:cxnLst>
    <dgm:cxn modelId="{6F6FFEE7-2D44-4DB1-A7A7-AD69D62DF50E}" srcId="{DD338D0A-75FF-4353-921A-51A991999CE8}" destId="{B43FC9C2-67EA-41B4-A3C6-3BDA97FECFE4}" srcOrd="0" destOrd="0" parTransId="{B78DAE25-28C8-4893-B848-190A7B90944A}" sibTransId="{6C248C22-9C26-44A7-ADF1-72364A069988}"/>
    <dgm:cxn modelId="{5DE03FC2-3794-4F0E-A8F4-92C828692091}" srcId="{B43FC9C2-67EA-41B4-A3C6-3BDA97FECFE4}" destId="{3EF57555-955B-41E9-84D0-67CA440AA684}" srcOrd="0" destOrd="0" parTransId="{BC7AC1E3-7ABF-4CE9-AE79-AAE7C23EC982}" sibTransId="{08EE90FE-6F79-463C-8BE1-9C7B91F61141}"/>
    <dgm:cxn modelId="{8DF6EAB3-8909-4B89-B5B1-61BC509ADC6F}" type="presOf" srcId="{321C45D2-6749-4749-A8FB-A07588F81386}" destId="{3D519A76-F9A4-4A63-88A0-0109922E1586}" srcOrd="0" destOrd="0" presId="urn:microsoft.com/office/officeart/2005/8/layout/hierarchy1"/>
    <dgm:cxn modelId="{6BE58E04-AB72-4652-8DA3-75CC730AA4D4}" type="presOf" srcId="{3EF57555-955B-41E9-84D0-67CA440AA684}" destId="{9B827A27-943C-492F-A261-E392A6AEEBD6}" srcOrd="0" destOrd="0" presId="urn:microsoft.com/office/officeart/2005/8/layout/hierarchy1"/>
    <dgm:cxn modelId="{C312AD10-F15A-4072-A455-164FD2CE7CFD}" type="presOf" srcId="{BC7AC1E3-7ABF-4CE9-AE79-AAE7C23EC982}" destId="{0C7A0000-51A0-4168-8EE6-7F33A0676475}" srcOrd="0" destOrd="0" presId="urn:microsoft.com/office/officeart/2005/8/layout/hierarchy1"/>
    <dgm:cxn modelId="{3D96E568-DE3A-442D-8D21-4EB59F3B9955}" type="presOf" srcId="{DD338D0A-75FF-4353-921A-51A991999CE8}" destId="{ABB2A9A8-6EE4-4C75-9FA7-7C43D1CD11FB}" srcOrd="0" destOrd="0" presId="urn:microsoft.com/office/officeart/2005/8/layout/hierarchy1"/>
    <dgm:cxn modelId="{622C6436-3CDF-47F4-9024-D159ABC17668}" srcId="{DD338D0A-75FF-4353-921A-51A991999CE8}" destId="{321C45D2-6749-4749-A8FB-A07588F81386}" srcOrd="1" destOrd="0" parTransId="{58378121-21D1-4E0E-AF82-8D5B205E7A16}" sibTransId="{B35BAFB8-4101-4B08-9D9B-0765D45C685B}"/>
    <dgm:cxn modelId="{1BBAAB87-F04A-416D-AD88-9374EE547C27}" type="presOf" srcId="{B43FC9C2-67EA-41B4-A3C6-3BDA97FECFE4}" destId="{4ADA8E6B-84A9-435C-A04B-32D910C1C38D}" srcOrd="0" destOrd="0" presId="urn:microsoft.com/office/officeart/2005/8/layout/hierarchy1"/>
    <dgm:cxn modelId="{40C85B84-98E0-4767-A3CE-69CD4C48BA52}" type="presOf" srcId="{58378121-21D1-4E0E-AF82-8D5B205E7A16}" destId="{B52E4165-1684-4EA0-B5A7-8CC1FFB2A6C1}" srcOrd="0" destOrd="0" presId="urn:microsoft.com/office/officeart/2005/8/layout/hierarchy1"/>
    <dgm:cxn modelId="{AE5B154D-7670-43A4-B01B-B6DB281BB4F7}" srcId="{F2067483-C3F1-455D-B260-E64EA366189F}" destId="{DD338D0A-75FF-4353-921A-51A991999CE8}" srcOrd="0" destOrd="0" parTransId="{CC1D3B4A-B7F2-47AA-9C60-12F4DDA5AEA8}" sibTransId="{3756D276-0BFB-428C-B62D-3DA83BDB7BB6}"/>
    <dgm:cxn modelId="{7455DB25-1C85-4432-B3BE-3D1AB8F117F8}" type="presOf" srcId="{F2067483-C3F1-455D-B260-E64EA366189F}" destId="{8C23816E-FC43-498D-A1E7-DC6B2A2F4422}" srcOrd="0" destOrd="0" presId="urn:microsoft.com/office/officeart/2005/8/layout/hierarchy1"/>
    <dgm:cxn modelId="{6269D977-0A1A-4829-B2B5-54BC6D5DDEFE}" type="presOf" srcId="{B78DAE25-28C8-4893-B848-190A7B90944A}" destId="{95CB87F6-AB1B-4B41-843D-21BF100CB0E3}" srcOrd="0" destOrd="0" presId="urn:microsoft.com/office/officeart/2005/8/layout/hierarchy1"/>
    <dgm:cxn modelId="{7C941FC4-E5F8-42EA-A3A8-19391E3EF2E9}" type="presParOf" srcId="{8C23816E-FC43-498D-A1E7-DC6B2A2F4422}" destId="{3AD0BC93-026D-4FDF-BBD3-5EC64F34112F}" srcOrd="0" destOrd="0" presId="urn:microsoft.com/office/officeart/2005/8/layout/hierarchy1"/>
    <dgm:cxn modelId="{FF3EF394-DB24-4FF0-8179-869665B93E09}" type="presParOf" srcId="{3AD0BC93-026D-4FDF-BBD3-5EC64F34112F}" destId="{039D057A-6072-4D22-9FE6-2788D686B359}" srcOrd="0" destOrd="0" presId="urn:microsoft.com/office/officeart/2005/8/layout/hierarchy1"/>
    <dgm:cxn modelId="{AD53AED2-FA97-4514-BF85-9311DDD3B1D7}" type="presParOf" srcId="{039D057A-6072-4D22-9FE6-2788D686B359}" destId="{6B678136-E6CE-4D92-87EC-C43B49B36E12}" srcOrd="0" destOrd="0" presId="urn:microsoft.com/office/officeart/2005/8/layout/hierarchy1"/>
    <dgm:cxn modelId="{86D47E13-B8A7-4B7F-8FCB-DCC7437C0F94}" type="presParOf" srcId="{039D057A-6072-4D22-9FE6-2788D686B359}" destId="{ABB2A9A8-6EE4-4C75-9FA7-7C43D1CD11FB}" srcOrd="1" destOrd="0" presId="urn:microsoft.com/office/officeart/2005/8/layout/hierarchy1"/>
    <dgm:cxn modelId="{D6067DBE-6FEB-4365-B4D7-123753B4F619}" type="presParOf" srcId="{3AD0BC93-026D-4FDF-BBD3-5EC64F34112F}" destId="{D70AD61A-8B7F-4FFC-B608-B025C61F02DC}" srcOrd="1" destOrd="0" presId="urn:microsoft.com/office/officeart/2005/8/layout/hierarchy1"/>
    <dgm:cxn modelId="{DAF6ED6B-E693-45DD-BCE2-70C053C542B9}" type="presParOf" srcId="{D70AD61A-8B7F-4FFC-B608-B025C61F02DC}" destId="{95CB87F6-AB1B-4B41-843D-21BF100CB0E3}" srcOrd="0" destOrd="0" presId="urn:microsoft.com/office/officeart/2005/8/layout/hierarchy1"/>
    <dgm:cxn modelId="{D94AB44B-F56C-439E-B2EA-7E9ACFCF5DB7}" type="presParOf" srcId="{D70AD61A-8B7F-4FFC-B608-B025C61F02DC}" destId="{737CA2F2-E6F2-4584-8C38-570882E4F8A4}" srcOrd="1" destOrd="0" presId="urn:microsoft.com/office/officeart/2005/8/layout/hierarchy1"/>
    <dgm:cxn modelId="{94D2735D-0734-4303-91A4-44C17144047C}" type="presParOf" srcId="{737CA2F2-E6F2-4584-8C38-570882E4F8A4}" destId="{6E50044C-3D7A-4638-8B03-C00C53FE27EA}" srcOrd="0" destOrd="0" presId="urn:microsoft.com/office/officeart/2005/8/layout/hierarchy1"/>
    <dgm:cxn modelId="{22381900-494F-493D-9D45-F97E8AECFA57}" type="presParOf" srcId="{6E50044C-3D7A-4638-8B03-C00C53FE27EA}" destId="{88E480AE-4804-431A-B8BC-67BD4B516C60}" srcOrd="0" destOrd="0" presId="urn:microsoft.com/office/officeart/2005/8/layout/hierarchy1"/>
    <dgm:cxn modelId="{5C60C1D2-6597-47E6-83CD-9C9EAD4DCAE1}" type="presParOf" srcId="{6E50044C-3D7A-4638-8B03-C00C53FE27EA}" destId="{4ADA8E6B-84A9-435C-A04B-32D910C1C38D}" srcOrd="1" destOrd="0" presId="urn:microsoft.com/office/officeart/2005/8/layout/hierarchy1"/>
    <dgm:cxn modelId="{005EB6A0-CBD8-403F-80D1-F3DFD71EC0C8}" type="presParOf" srcId="{737CA2F2-E6F2-4584-8C38-570882E4F8A4}" destId="{FE59C626-72A8-40B9-AC6E-9B037D39050A}" srcOrd="1" destOrd="0" presId="urn:microsoft.com/office/officeart/2005/8/layout/hierarchy1"/>
    <dgm:cxn modelId="{00A2238B-F844-4274-BE9E-725896DFE5E6}" type="presParOf" srcId="{FE59C626-72A8-40B9-AC6E-9B037D39050A}" destId="{0C7A0000-51A0-4168-8EE6-7F33A0676475}" srcOrd="0" destOrd="0" presId="urn:microsoft.com/office/officeart/2005/8/layout/hierarchy1"/>
    <dgm:cxn modelId="{09C4BF80-A90E-453A-92A9-BB024D986E8C}" type="presParOf" srcId="{FE59C626-72A8-40B9-AC6E-9B037D39050A}" destId="{69FE1952-2154-4C44-8075-3E0F4A20C8A4}" srcOrd="1" destOrd="0" presId="urn:microsoft.com/office/officeart/2005/8/layout/hierarchy1"/>
    <dgm:cxn modelId="{98D6CD36-ACCB-4A83-AE40-43BB18A38651}" type="presParOf" srcId="{69FE1952-2154-4C44-8075-3E0F4A20C8A4}" destId="{8F132A30-A95F-4B69-9B43-1235DD8E3593}" srcOrd="0" destOrd="0" presId="urn:microsoft.com/office/officeart/2005/8/layout/hierarchy1"/>
    <dgm:cxn modelId="{8FD8DFC6-C21B-4875-ACFF-E530702C3464}" type="presParOf" srcId="{8F132A30-A95F-4B69-9B43-1235DD8E3593}" destId="{B6B6B240-7EE8-4C59-B46A-189078C69E0B}" srcOrd="0" destOrd="0" presId="urn:microsoft.com/office/officeart/2005/8/layout/hierarchy1"/>
    <dgm:cxn modelId="{BC59B5E4-3DCB-49C4-9393-9AB55885B536}" type="presParOf" srcId="{8F132A30-A95F-4B69-9B43-1235DD8E3593}" destId="{9B827A27-943C-492F-A261-E392A6AEEBD6}" srcOrd="1" destOrd="0" presId="urn:microsoft.com/office/officeart/2005/8/layout/hierarchy1"/>
    <dgm:cxn modelId="{EA258D2A-712F-433B-BDD6-C6E2A86645B8}" type="presParOf" srcId="{69FE1952-2154-4C44-8075-3E0F4A20C8A4}" destId="{BBC6A889-0AC6-44F2-8B7E-60ABCDE3F4CE}" srcOrd="1" destOrd="0" presId="urn:microsoft.com/office/officeart/2005/8/layout/hierarchy1"/>
    <dgm:cxn modelId="{CFF9F00E-563D-4E6E-9D88-5ADE4FCC47CF}" type="presParOf" srcId="{D70AD61A-8B7F-4FFC-B608-B025C61F02DC}" destId="{B52E4165-1684-4EA0-B5A7-8CC1FFB2A6C1}" srcOrd="2" destOrd="0" presId="urn:microsoft.com/office/officeart/2005/8/layout/hierarchy1"/>
    <dgm:cxn modelId="{8D5EC425-9F55-4076-9D8C-50C73DB050EF}" type="presParOf" srcId="{D70AD61A-8B7F-4FFC-B608-B025C61F02DC}" destId="{A465DA39-CF72-4ABC-9CFD-9700ABB2AAD9}" srcOrd="3" destOrd="0" presId="urn:microsoft.com/office/officeart/2005/8/layout/hierarchy1"/>
    <dgm:cxn modelId="{07FD5569-4EB7-42F0-B134-AAE3F3CA5735}" type="presParOf" srcId="{A465DA39-CF72-4ABC-9CFD-9700ABB2AAD9}" destId="{443BEC72-DAF6-4AC2-918C-5BDC84107F61}" srcOrd="0" destOrd="0" presId="urn:microsoft.com/office/officeart/2005/8/layout/hierarchy1"/>
    <dgm:cxn modelId="{DE816F2D-FB09-4186-ABE7-84BE769ADF2C}" type="presParOf" srcId="{443BEC72-DAF6-4AC2-918C-5BDC84107F61}" destId="{98F3568A-E36D-454C-B3CD-A07E941AF8DD}" srcOrd="0" destOrd="0" presId="urn:microsoft.com/office/officeart/2005/8/layout/hierarchy1"/>
    <dgm:cxn modelId="{84B08EFF-69AF-45D3-A373-4172F48250DA}" type="presParOf" srcId="{443BEC72-DAF6-4AC2-918C-5BDC84107F61}" destId="{3D519A76-F9A4-4A63-88A0-0109922E1586}" srcOrd="1" destOrd="0" presId="urn:microsoft.com/office/officeart/2005/8/layout/hierarchy1"/>
    <dgm:cxn modelId="{07B0BC3F-27E4-488A-B26D-936509ED08CB}" type="presParOf" srcId="{A465DA39-CF72-4ABC-9CFD-9700ABB2AAD9}" destId="{BD9582A3-EEBE-4B2D-BECD-0B3D40D468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 smtClean="0"/>
            <a:t>Oval</a:t>
          </a:r>
          <a:endParaRPr lang="en-US" dirty="0"/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 smtClean="0"/>
            <a:t>Right Triangle</a:t>
          </a:r>
          <a:endParaRPr lang="en-US" dirty="0"/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 smtClean="0"/>
            <a:t>Isosceles Triangle</a:t>
          </a:r>
          <a:endParaRPr lang="en-US" dirty="0"/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 smtClean="0"/>
            <a:t>Acute Triangle</a:t>
          </a:r>
          <a:endParaRPr lang="en-US" dirty="0"/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4"/>
      <dgm:spPr/>
    </dgm:pt>
    <dgm:pt modelId="{ADE6999A-DEDE-4F60-9AEF-443606E102F4}" type="pres">
      <dgm:prSet presAssocID="{9925753E-F22F-4070-A8A3-8D15CA75F7E5}" presName="text3" presStyleLbl="fgAcc3" presStyleIdx="0" presStyleCnt="4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4"/>
      <dgm:spPr/>
    </dgm:pt>
    <dgm:pt modelId="{A6698462-BAF4-475B-8987-031BA4E2CC2D}" type="pres">
      <dgm:prSet presAssocID="{67B82F32-7E48-4FE1-A4F3-3FA0E6E5AAD8}" presName="text3" presStyleLbl="fgAcc3" presStyleIdx="1" presStyleCnt="4" custLinFactX="-40032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4"/>
      <dgm:spPr/>
    </dgm:pt>
    <dgm:pt modelId="{1898538C-1B26-4C73-A78D-387E4DB781E8}" type="pres">
      <dgm:prSet presAssocID="{4B37A9E3-4E7C-46C8-ACC2-A3062EC869C7}" presName="text3" presStyleLbl="fgAcc3" presStyleIdx="2" presStyleCnt="4" custLinFactX="-27484" custLinFactNeighborX="-100000" custLinFactNeighborY="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100000" custLinFactNeighborX="107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5EFD3-96BD-4F1C-A0A3-3B3457F1174E}" type="pres">
      <dgm:prSet presAssocID="{A375A81F-895C-4BCB-964A-7418DEF78C12}" presName="hierChild3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9073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3" presStyleCnt="4"/>
      <dgm:spPr/>
    </dgm:pt>
    <dgm:pt modelId="{00001AF9-00AA-4547-9ED6-E76B1ACE982C}" type="pres">
      <dgm:prSet presAssocID="{52DA0BB2-6A9F-42B7-ADFF-AD636D1208D8}" presName="text3" presStyleLbl="fgAcc3" presStyleIdx="3" presStyleCnt="4" custLinFactX="-9563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9D584E08-FF13-4555-9A9C-3075530E3D15}" type="presOf" srcId="{F7B0EE5D-4342-4846-AD0D-04DCD283FA5C}" destId="{B214E02B-A0BB-4522-8FD4-669954F32AF4}" srcOrd="0" destOrd="0" presId="urn:microsoft.com/office/officeart/2005/8/layout/hierarchy1"/>
    <dgm:cxn modelId="{3D26A263-C7FA-40EF-B2BF-07AB9812A478}" type="presOf" srcId="{9925753E-F22F-4070-A8A3-8D15CA75F7E5}" destId="{ADE6999A-DEDE-4F60-9AEF-443606E102F4}" srcOrd="0" destOrd="0" presId="urn:microsoft.com/office/officeart/2005/8/layout/hierarchy1"/>
    <dgm:cxn modelId="{F445E5F9-BB30-48BD-96EE-AD3EDF43CFE3}" type="presOf" srcId="{97712ED6-9709-446C-9410-3A594F9897C8}" destId="{298C3FB5-0FFD-4295-8ADF-C261E30BD802}" srcOrd="0" destOrd="0" presId="urn:microsoft.com/office/officeart/2005/8/layout/hierarchy1"/>
    <dgm:cxn modelId="{08CD7306-80EA-4C9A-8B82-86F16483E627}" type="presOf" srcId="{DA239CDF-504C-4886-AE42-C3F05589D5AC}" destId="{5F0497D8-13C8-45CE-8747-6664DFFE98F8}" srcOrd="0" destOrd="0" presId="urn:microsoft.com/office/officeart/2005/8/layout/hierarchy1"/>
    <dgm:cxn modelId="{7A1A88CF-B5A0-49D3-82E3-D8ED9DAC4675}" type="presOf" srcId="{52DA0BB2-6A9F-42B7-ADFF-AD636D1208D8}" destId="{00001AF9-00AA-4547-9ED6-E76B1ACE982C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FB8C0A7A-2951-4AA4-9756-EC58B90DD7BE}" type="presOf" srcId="{1B3B95C8-3D17-4287-BDEE-74811D5461AE}" destId="{6060F2B8-6F5D-4A41-A518-1E4DF4E3300F}" srcOrd="0" destOrd="0" presId="urn:microsoft.com/office/officeart/2005/8/layout/hierarchy1"/>
    <dgm:cxn modelId="{FE761B65-D441-4167-B826-8B46EBC8F461}" type="presOf" srcId="{67B82F32-7E48-4FE1-A4F3-3FA0E6E5AAD8}" destId="{A6698462-BAF4-475B-8987-031BA4E2CC2D}" srcOrd="0" destOrd="0" presId="urn:microsoft.com/office/officeart/2005/8/layout/hierarchy1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4FDB34DE-B768-462A-8C3D-92DB139217F8}" type="presOf" srcId="{B75BB91F-01D1-4F89-8D80-D2827AE16D1D}" destId="{204E356F-40C4-4166-9A40-625F4FF5411F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D801E155-09A3-4629-85DF-8D7C98320D93}" type="presOf" srcId="{A375A81F-895C-4BCB-964A-7418DEF78C12}" destId="{90C1CB01-CC37-4B2E-996B-C8DAAF6526B4}" srcOrd="0" destOrd="0" presId="urn:microsoft.com/office/officeart/2005/8/layout/hierarchy1"/>
    <dgm:cxn modelId="{3ABC3606-8C4A-49F0-BB10-A0817428A48A}" type="presOf" srcId="{1FA4C216-ACF0-41F4-8272-B9211421BF4C}" destId="{AE18D6A9-923D-438F-BD55-270E84200B12}" srcOrd="0" destOrd="0" presId="urn:microsoft.com/office/officeart/2005/8/layout/hierarchy1"/>
    <dgm:cxn modelId="{1F9B06DA-A83F-4828-BB51-E57781F65797}" type="presOf" srcId="{EE03A401-63D6-4216-AA46-A31CCED51635}" destId="{B2778EAC-8365-4562-B372-EA7F46AB9F1A}" srcOrd="0" destOrd="0" presId="urn:microsoft.com/office/officeart/2005/8/layout/hierarchy1"/>
    <dgm:cxn modelId="{A46E1238-D6A6-493C-A259-C0EAF47E60D2}" type="presOf" srcId="{63AF4EDE-750D-43E5-8821-B00C85D21FD6}" destId="{A25286A0-D5AE-4539-B5DC-77A487A5A645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820E38FC-5674-486B-8E89-CED3EC8B4AE0}" type="presOf" srcId="{090C51A3-959F-426D-97F1-03A96F20E927}" destId="{22BA28AD-8A26-4C67-A252-28A9D5D7E224}" srcOrd="0" destOrd="0" presId="urn:microsoft.com/office/officeart/2005/8/layout/hierarchy1"/>
    <dgm:cxn modelId="{43A9A150-5510-4070-8833-4693988E0DF2}" type="presOf" srcId="{EC1B2D67-3BE3-474A-BBA4-13024E97B9D2}" destId="{DC3888DD-7533-4CA7-81AC-BBFDEF7831D1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3C3A1BF1-CC93-43EF-AF9A-B5872D87A66F}" type="presOf" srcId="{3DD4A435-5183-4A29-929B-2E8BC3806E9A}" destId="{1265276B-BA32-4B00-91E3-147BEFEA2BF0}" srcOrd="0" destOrd="0" presId="urn:microsoft.com/office/officeart/2005/8/layout/hierarchy1"/>
    <dgm:cxn modelId="{CA366F5B-AABF-4008-BAAA-E25D43E9939C}" type="presOf" srcId="{4B37A9E3-4E7C-46C8-ACC2-A3062EC869C7}" destId="{1898538C-1B26-4C73-A78D-387E4DB781E8}" srcOrd="0" destOrd="0" presId="urn:microsoft.com/office/officeart/2005/8/layout/hierarchy1"/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C06605A0-A899-402F-8D31-3B743874A91A}" type="presParOf" srcId="{204E356F-40C4-4166-9A40-625F4FF5411F}" destId="{3DA7906C-5E53-4C8F-B700-0BD7A15A17A7}" srcOrd="0" destOrd="0" presId="urn:microsoft.com/office/officeart/2005/8/layout/hierarchy1"/>
    <dgm:cxn modelId="{E018F535-0B67-4424-A4CE-015ECB4144F8}" type="presParOf" srcId="{3DA7906C-5E53-4C8F-B700-0BD7A15A17A7}" destId="{66116790-3C54-4B43-BA85-82AFDB40E4AD}" srcOrd="0" destOrd="0" presId="urn:microsoft.com/office/officeart/2005/8/layout/hierarchy1"/>
    <dgm:cxn modelId="{23251538-2415-497C-8935-95CA92A7098F}" type="presParOf" srcId="{66116790-3C54-4B43-BA85-82AFDB40E4AD}" destId="{DEF5175C-43F5-4712-9A33-2B48FC7C7C60}" srcOrd="0" destOrd="0" presId="urn:microsoft.com/office/officeart/2005/8/layout/hierarchy1"/>
    <dgm:cxn modelId="{00848D5C-3D07-4560-9A7C-8936BA56DD20}" type="presParOf" srcId="{66116790-3C54-4B43-BA85-82AFDB40E4AD}" destId="{AE18D6A9-923D-438F-BD55-270E84200B12}" srcOrd="1" destOrd="0" presId="urn:microsoft.com/office/officeart/2005/8/layout/hierarchy1"/>
    <dgm:cxn modelId="{58750563-B148-48BB-B0DB-22E61D774C5A}" type="presParOf" srcId="{3DA7906C-5E53-4C8F-B700-0BD7A15A17A7}" destId="{4608A84C-1B2E-468A-B90B-5A53A95E5A14}" srcOrd="1" destOrd="0" presId="urn:microsoft.com/office/officeart/2005/8/layout/hierarchy1"/>
    <dgm:cxn modelId="{19511A41-F5DE-4AA8-9D65-DE5B36FD2D4C}" type="presParOf" srcId="{4608A84C-1B2E-468A-B90B-5A53A95E5A14}" destId="{B2778EAC-8365-4562-B372-EA7F46AB9F1A}" srcOrd="0" destOrd="0" presId="urn:microsoft.com/office/officeart/2005/8/layout/hierarchy1"/>
    <dgm:cxn modelId="{89978354-84F7-48BF-8F71-8F6889114710}" type="presParOf" srcId="{4608A84C-1B2E-468A-B90B-5A53A95E5A14}" destId="{951F59C2-DE96-42DD-99E9-061EEE265A1E}" srcOrd="1" destOrd="0" presId="urn:microsoft.com/office/officeart/2005/8/layout/hierarchy1"/>
    <dgm:cxn modelId="{FFEEA344-9984-4C7F-83EE-797EEC5E37A9}" type="presParOf" srcId="{951F59C2-DE96-42DD-99E9-061EEE265A1E}" destId="{AE3ACF5E-E037-48CD-8F33-546E115CD9B4}" srcOrd="0" destOrd="0" presId="urn:microsoft.com/office/officeart/2005/8/layout/hierarchy1"/>
    <dgm:cxn modelId="{797A728A-A4DB-4580-84AD-2A5CA5FEF1A2}" type="presParOf" srcId="{AE3ACF5E-E037-48CD-8F33-546E115CD9B4}" destId="{F7B4E245-2BAC-4736-A549-E4D5F80D1AEC}" srcOrd="0" destOrd="0" presId="urn:microsoft.com/office/officeart/2005/8/layout/hierarchy1"/>
    <dgm:cxn modelId="{CC7A66EA-5788-4AB7-9D39-3057D8B14949}" type="presParOf" srcId="{AE3ACF5E-E037-48CD-8F33-546E115CD9B4}" destId="{B214E02B-A0BB-4522-8FD4-669954F32AF4}" srcOrd="1" destOrd="0" presId="urn:microsoft.com/office/officeart/2005/8/layout/hierarchy1"/>
    <dgm:cxn modelId="{C92B49B9-0539-436B-B1BC-ED40590AB768}" type="presParOf" srcId="{951F59C2-DE96-42DD-99E9-061EEE265A1E}" destId="{73D0B172-393D-47B2-BC27-E9811B9EAB1C}" srcOrd="1" destOrd="0" presId="urn:microsoft.com/office/officeart/2005/8/layout/hierarchy1"/>
    <dgm:cxn modelId="{8EF93207-9610-4633-A1F5-EC08E187D6B9}" type="presParOf" srcId="{73D0B172-393D-47B2-BC27-E9811B9EAB1C}" destId="{22BA28AD-8A26-4C67-A252-28A9D5D7E224}" srcOrd="0" destOrd="0" presId="urn:microsoft.com/office/officeart/2005/8/layout/hierarchy1"/>
    <dgm:cxn modelId="{71149855-DEB9-4A2C-BCED-29C4AC2C6223}" type="presParOf" srcId="{73D0B172-393D-47B2-BC27-E9811B9EAB1C}" destId="{FD9E629B-1057-4C18-847F-E5CD4A7AB998}" srcOrd="1" destOrd="0" presId="urn:microsoft.com/office/officeart/2005/8/layout/hierarchy1"/>
    <dgm:cxn modelId="{8CC3FB20-9F10-41AE-AAC3-8B4EE6C9999B}" type="presParOf" srcId="{FD9E629B-1057-4C18-847F-E5CD4A7AB998}" destId="{438879E3-D1B0-4E1F-A250-F8877564667D}" srcOrd="0" destOrd="0" presId="urn:microsoft.com/office/officeart/2005/8/layout/hierarchy1"/>
    <dgm:cxn modelId="{3C7A292A-9777-4FE2-80C0-EC6240E39EC5}" type="presParOf" srcId="{438879E3-D1B0-4E1F-A250-F8877564667D}" destId="{4F269879-4265-4572-A622-AE144ECD0546}" srcOrd="0" destOrd="0" presId="urn:microsoft.com/office/officeart/2005/8/layout/hierarchy1"/>
    <dgm:cxn modelId="{CEF0E680-02D7-4073-AA80-2DA898823ACF}" type="presParOf" srcId="{438879E3-D1B0-4E1F-A250-F8877564667D}" destId="{ADE6999A-DEDE-4F60-9AEF-443606E102F4}" srcOrd="1" destOrd="0" presId="urn:microsoft.com/office/officeart/2005/8/layout/hierarchy1"/>
    <dgm:cxn modelId="{67517AC1-BDAA-4585-9CA2-AB315320AC68}" type="presParOf" srcId="{FD9E629B-1057-4C18-847F-E5CD4A7AB998}" destId="{26A2A5AE-46BE-4381-9CFE-9BC4307318F6}" srcOrd="1" destOrd="0" presId="urn:microsoft.com/office/officeart/2005/8/layout/hierarchy1"/>
    <dgm:cxn modelId="{C01A553B-E8D2-442B-BCCF-0A18125A28A8}" type="presParOf" srcId="{73D0B172-393D-47B2-BC27-E9811B9EAB1C}" destId="{5F0497D8-13C8-45CE-8747-6664DFFE98F8}" srcOrd="2" destOrd="0" presId="urn:microsoft.com/office/officeart/2005/8/layout/hierarchy1"/>
    <dgm:cxn modelId="{754109FA-1555-42B3-9451-3B40FB620B93}" type="presParOf" srcId="{73D0B172-393D-47B2-BC27-E9811B9EAB1C}" destId="{E655CC9E-A69E-4327-AE4D-18C7E35FDA95}" srcOrd="3" destOrd="0" presId="urn:microsoft.com/office/officeart/2005/8/layout/hierarchy1"/>
    <dgm:cxn modelId="{F0C77275-24D1-4E3A-9EE3-337A226E8A6F}" type="presParOf" srcId="{E655CC9E-A69E-4327-AE4D-18C7E35FDA95}" destId="{047263D4-8946-490C-B5FA-3084B602CC18}" srcOrd="0" destOrd="0" presId="urn:microsoft.com/office/officeart/2005/8/layout/hierarchy1"/>
    <dgm:cxn modelId="{99FC639D-014A-413D-92BC-DCF313BD5D91}" type="presParOf" srcId="{047263D4-8946-490C-B5FA-3084B602CC18}" destId="{7F87C84F-59E1-4453-A0F0-BC8F01981267}" srcOrd="0" destOrd="0" presId="urn:microsoft.com/office/officeart/2005/8/layout/hierarchy1"/>
    <dgm:cxn modelId="{716A7DDE-2EDB-40EB-BA36-B9206FE1A460}" type="presParOf" srcId="{047263D4-8946-490C-B5FA-3084B602CC18}" destId="{A6698462-BAF4-475B-8987-031BA4E2CC2D}" srcOrd="1" destOrd="0" presId="urn:microsoft.com/office/officeart/2005/8/layout/hierarchy1"/>
    <dgm:cxn modelId="{F15C3E24-C655-408A-BD95-3088F23CFF5D}" type="presParOf" srcId="{E655CC9E-A69E-4327-AE4D-18C7E35FDA95}" destId="{04D77813-AD4E-437C-9DCC-F0B8EAD1D184}" srcOrd="1" destOrd="0" presId="urn:microsoft.com/office/officeart/2005/8/layout/hierarchy1"/>
    <dgm:cxn modelId="{25E832CF-DA1B-4333-AFFE-46777956986D}" type="presParOf" srcId="{73D0B172-393D-47B2-BC27-E9811B9EAB1C}" destId="{A25286A0-D5AE-4539-B5DC-77A487A5A645}" srcOrd="4" destOrd="0" presId="urn:microsoft.com/office/officeart/2005/8/layout/hierarchy1"/>
    <dgm:cxn modelId="{E4AEBC41-DD37-470A-A258-A3CB8F4B2F23}" type="presParOf" srcId="{73D0B172-393D-47B2-BC27-E9811B9EAB1C}" destId="{F5ABADF5-EC82-468C-8EA8-A481A2617A1E}" srcOrd="5" destOrd="0" presId="urn:microsoft.com/office/officeart/2005/8/layout/hierarchy1"/>
    <dgm:cxn modelId="{97F8948E-A812-4575-87D1-68EC82CEDE54}" type="presParOf" srcId="{F5ABADF5-EC82-468C-8EA8-A481A2617A1E}" destId="{0C569387-A1D1-40DE-80C9-6A2007EAB392}" srcOrd="0" destOrd="0" presId="urn:microsoft.com/office/officeart/2005/8/layout/hierarchy1"/>
    <dgm:cxn modelId="{1DC7B3F4-40DF-42F6-8452-4CA6703AF5D0}" type="presParOf" srcId="{0C569387-A1D1-40DE-80C9-6A2007EAB392}" destId="{6FC74790-E8C2-4151-83F2-A041B3FD88CD}" srcOrd="0" destOrd="0" presId="urn:microsoft.com/office/officeart/2005/8/layout/hierarchy1"/>
    <dgm:cxn modelId="{78707A24-A2E1-46A1-B9D1-501220C9C59A}" type="presParOf" srcId="{0C569387-A1D1-40DE-80C9-6A2007EAB392}" destId="{1898538C-1B26-4C73-A78D-387E4DB781E8}" srcOrd="1" destOrd="0" presId="urn:microsoft.com/office/officeart/2005/8/layout/hierarchy1"/>
    <dgm:cxn modelId="{B48B570F-0427-4802-97A0-4A377F514992}" type="presParOf" srcId="{F5ABADF5-EC82-468C-8EA8-A481A2617A1E}" destId="{BA0EED13-A27C-4CE2-A6EE-4D6B9B7F2C46}" srcOrd="1" destOrd="0" presId="urn:microsoft.com/office/officeart/2005/8/layout/hierarchy1"/>
    <dgm:cxn modelId="{7ADE3E1A-23B7-4AC3-BB69-1B57B3B50C48}" type="presParOf" srcId="{4608A84C-1B2E-468A-B90B-5A53A95E5A14}" destId="{1265276B-BA32-4B00-91E3-147BEFEA2BF0}" srcOrd="2" destOrd="0" presId="urn:microsoft.com/office/officeart/2005/8/layout/hierarchy1"/>
    <dgm:cxn modelId="{44E20DC7-D01D-4218-AF39-C14E87C6E389}" type="presParOf" srcId="{4608A84C-1B2E-468A-B90B-5A53A95E5A14}" destId="{0F62A821-166A-496B-9CB5-DC6769BE2D47}" srcOrd="3" destOrd="0" presId="urn:microsoft.com/office/officeart/2005/8/layout/hierarchy1"/>
    <dgm:cxn modelId="{8649834F-6827-4D24-A7F8-536828A3C0BC}" type="presParOf" srcId="{0F62A821-166A-496B-9CB5-DC6769BE2D47}" destId="{EA9AF0B6-1637-4F21-8EA9-EE9178BFF980}" srcOrd="0" destOrd="0" presId="urn:microsoft.com/office/officeart/2005/8/layout/hierarchy1"/>
    <dgm:cxn modelId="{8D92D5EB-50EA-4BE0-BAD4-DBDB0669C15A}" type="presParOf" srcId="{EA9AF0B6-1637-4F21-8EA9-EE9178BFF980}" destId="{90589EA0-125B-4017-864B-DB12D02D6E9F}" srcOrd="0" destOrd="0" presId="urn:microsoft.com/office/officeart/2005/8/layout/hierarchy1"/>
    <dgm:cxn modelId="{AF4ECD75-7FD3-4535-B362-F3413CC83665}" type="presParOf" srcId="{EA9AF0B6-1637-4F21-8EA9-EE9178BFF980}" destId="{90C1CB01-CC37-4B2E-996B-C8DAAF6526B4}" srcOrd="1" destOrd="0" presId="urn:microsoft.com/office/officeart/2005/8/layout/hierarchy1"/>
    <dgm:cxn modelId="{E35BAD58-22EB-4053-A873-28A22C0A9FB2}" type="presParOf" srcId="{0F62A821-166A-496B-9CB5-DC6769BE2D47}" destId="{1185EFD3-96BD-4F1C-A0A3-3B3457F1174E}" srcOrd="1" destOrd="0" presId="urn:microsoft.com/office/officeart/2005/8/layout/hierarchy1"/>
    <dgm:cxn modelId="{37CBD13E-8550-49CF-8DAB-4C9B5F2A15E7}" type="presParOf" srcId="{4608A84C-1B2E-468A-B90B-5A53A95E5A14}" destId="{6060F2B8-6F5D-4A41-A518-1E4DF4E3300F}" srcOrd="4" destOrd="0" presId="urn:microsoft.com/office/officeart/2005/8/layout/hierarchy1"/>
    <dgm:cxn modelId="{810B5E03-AC2B-4A86-9915-9DB203FF6DC5}" type="presParOf" srcId="{4608A84C-1B2E-468A-B90B-5A53A95E5A14}" destId="{07F86F7A-6522-4F77-BD46-A5BAB3CEB34A}" srcOrd="5" destOrd="0" presId="urn:microsoft.com/office/officeart/2005/8/layout/hierarchy1"/>
    <dgm:cxn modelId="{30983A0C-651C-4040-93A1-71D5F757D28B}" type="presParOf" srcId="{07F86F7A-6522-4F77-BD46-A5BAB3CEB34A}" destId="{56788FE5-46E1-4FC9-9E6E-CBF885FF5FA8}" srcOrd="0" destOrd="0" presId="urn:microsoft.com/office/officeart/2005/8/layout/hierarchy1"/>
    <dgm:cxn modelId="{D4A6C6DA-3749-4250-8A19-7978500BFDDD}" type="presParOf" srcId="{56788FE5-46E1-4FC9-9E6E-CBF885FF5FA8}" destId="{3E60E5FC-78A2-4BB9-99DF-906F9B241277}" srcOrd="0" destOrd="0" presId="urn:microsoft.com/office/officeart/2005/8/layout/hierarchy1"/>
    <dgm:cxn modelId="{514B3AF6-5D91-4485-84C3-126D57533FE4}" type="presParOf" srcId="{56788FE5-46E1-4FC9-9E6E-CBF885FF5FA8}" destId="{298C3FB5-0FFD-4295-8ADF-C261E30BD802}" srcOrd="1" destOrd="0" presId="urn:microsoft.com/office/officeart/2005/8/layout/hierarchy1"/>
    <dgm:cxn modelId="{33BEE57D-0843-41C7-9082-5017493E9D8C}" type="presParOf" srcId="{07F86F7A-6522-4F77-BD46-A5BAB3CEB34A}" destId="{4EBE84CC-62E9-4256-BCE2-BE2F841C93E6}" srcOrd="1" destOrd="0" presId="urn:microsoft.com/office/officeart/2005/8/layout/hierarchy1"/>
    <dgm:cxn modelId="{E30D74B5-A485-434B-AF4E-A82692B76135}" type="presParOf" srcId="{4EBE84CC-62E9-4256-BCE2-BE2F841C93E6}" destId="{DC3888DD-7533-4CA7-81AC-BBFDEF7831D1}" srcOrd="0" destOrd="0" presId="urn:microsoft.com/office/officeart/2005/8/layout/hierarchy1"/>
    <dgm:cxn modelId="{3FE9B20C-1D8E-433A-A643-33FEFABA20CA}" type="presParOf" srcId="{4EBE84CC-62E9-4256-BCE2-BE2F841C93E6}" destId="{F7A2B12C-9C92-4A0E-9404-29DCC4E7D97C}" srcOrd="1" destOrd="0" presId="urn:microsoft.com/office/officeart/2005/8/layout/hierarchy1"/>
    <dgm:cxn modelId="{EE5DF507-D1AB-40A6-88F8-3F66F9D4ACFB}" type="presParOf" srcId="{F7A2B12C-9C92-4A0E-9404-29DCC4E7D97C}" destId="{DC5875B9-C423-4334-8410-CBD456123902}" srcOrd="0" destOrd="0" presId="urn:microsoft.com/office/officeart/2005/8/layout/hierarchy1"/>
    <dgm:cxn modelId="{77770A6E-3405-4FA9-A953-55CB04F907D1}" type="presParOf" srcId="{DC5875B9-C423-4334-8410-CBD456123902}" destId="{F55E2E8E-CEAB-4138-B676-F82600651A97}" srcOrd="0" destOrd="0" presId="urn:microsoft.com/office/officeart/2005/8/layout/hierarchy1"/>
    <dgm:cxn modelId="{FA15D07F-3AF2-4BDB-AFED-9D8C6923001B}" type="presParOf" srcId="{DC5875B9-C423-4334-8410-CBD456123902}" destId="{00001AF9-00AA-4547-9ED6-E76B1ACE982C}" srcOrd="1" destOrd="0" presId="urn:microsoft.com/office/officeart/2005/8/layout/hierarchy1"/>
    <dgm:cxn modelId="{93630F52-AF6B-4A24-8C1D-6C3B9F819EBA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 smtClean="0"/>
            <a:t>Oval</a:t>
          </a:r>
          <a:endParaRPr lang="en-US" dirty="0"/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2D3DC982-434C-41FC-B754-EEBE40EFC31A}">
      <dgm:prSet phldrT="[Text]"/>
      <dgm:spPr/>
      <dgm:t>
        <a:bodyPr/>
        <a:lstStyle/>
        <a:p>
          <a:r>
            <a:rPr lang="en-US" dirty="0" smtClean="0"/>
            <a:t>Square</a:t>
          </a:r>
          <a:endParaRPr lang="en-US" dirty="0"/>
        </a:p>
      </dgm:t>
    </dgm:pt>
    <dgm:pt modelId="{00FB6B8A-F34B-43FE-AB0D-FE0BC7B8BA40}" type="parTrans" cxnId="{B3ACC022-79E4-4699-AD79-E8F586584CD4}">
      <dgm:prSet/>
      <dgm:spPr/>
      <dgm:t>
        <a:bodyPr/>
        <a:lstStyle/>
        <a:p>
          <a:endParaRPr lang="en-US"/>
        </a:p>
      </dgm:t>
    </dgm:pt>
    <dgm:pt modelId="{A7F1C867-5DBA-4AB7-A5D3-DEC4C9FE856E}" type="sibTrans" cxnId="{B3ACC022-79E4-4699-AD79-E8F586584CD4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 smtClean="0"/>
            <a:t>Right Triangle</a:t>
          </a:r>
          <a:endParaRPr lang="en-US" dirty="0"/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 smtClean="0"/>
            <a:t>Isosceles Triangle</a:t>
          </a:r>
          <a:endParaRPr lang="en-US" dirty="0"/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 smtClean="0"/>
            <a:t>Acute Triangle</a:t>
          </a:r>
          <a:endParaRPr lang="en-US" dirty="0"/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5"/>
      <dgm:spPr/>
    </dgm:pt>
    <dgm:pt modelId="{ADE6999A-DEDE-4F60-9AEF-443606E102F4}" type="pres">
      <dgm:prSet presAssocID="{9925753E-F22F-4070-A8A3-8D15CA75F7E5}" presName="text3" presStyleLbl="fgAcc3" presStyleIdx="0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5"/>
      <dgm:spPr/>
      <dgm:t>
        <a:bodyPr/>
        <a:lstStyle/>
        <a:p>
          <a:endParaRPr lang="en-US"/>
        </a:p>
      </dgm:t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5"/>
      <dgm:spPr/>
    </dgm:pt>
    <dgm:pt modelId="{A6698462-BAF4-475B-8987-031BA4E2CC2D}" type="pres">
      <dgm:prSet presAssocID="{67B82F32-7E48-4FE1-A4F3-3FA0E6E5AAD8}" presName="text3" presStyleLbl="fgAcc3" presStyleIdx="1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5"/>
      <dgm:spPr/>
    </dgm:pt>
    <dgm:pt modelId="{1898538C-1B26-4C73-A78D-387E4DB781E8}" type="pres">
      <dgm:prSet presAssocID="{4B37A9E3-4E7C-46C8-ACC2-A3062EC869C7}" presName="text3" presStyleLbl="fgAcc3" presStyleIdx="2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91631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5EFD3-96BD-4F1C-A0A3-3B3457F1174E}" type="pres">
      <dgm:prSet presAssocID="{A375A81F-895C-4BCB-964A-7418DEF78C12}" presName="hierChild3" presStyleCnt="0"/>
      <dgm:spPr/>
    </dgm:pt>
    <dgm:pt modelId="{9BA545FB-A5D0-4AA1-9F3E-186481D368E0}" type="pres">
      <dgm:prSet presAssocID="{00FB6B8A-F34B-43FE-AB0D-FE0BC7B8BA40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42D216E-1430-4920-B1EE-49268968A9BC}" type="pres">
      <dgm:prSet presAssocID="{2D3DC982-434C-41FC-B754-EEBE40EFC31A}" presName="hierRoot3" presStyleCnt="0"/>
      <dgm:spPr/>
    </dgm:pt>
    <dgm:pt modelId="{0151C97F-0588-4A0A-9660-0A02FBD0ECCF}" type="pres">
      <dgm:prSet presAssocID="{2D3DC982-434C-41FC-B754-EEBE40EFC31A}" presName="composite3" presStyleCnt="0"/>
      <dgm:spPr/>
    </dgm:pt>
    <dgm:pt modelId="{344F7361-5702-4AE3-ACE3-FCE0A459B3C3}" type="pres">
      <dgm:prSet presAssocID="{2D3DC982-434C-41FC-B754-EEBE40EFC31A}" presName="background3" presStyleLbl="node3" presStyleIdx="3" presStyleCnt="5"/>
      <dgm:spPr/>
    </dgm:pt>
    <dgm:pt modelId="{6C40B15E-8454-4463-AF6B-DE8A60CD3B6F}" type="pres">
      <dgm:prSet presAssocID="{2D3DC982-434C-41FC-B754-EEBE40EFC31A}" presName="text3" presStyleLbl="fgAcc3" presStyleIdx="3" presStyleCnt="5" custLinFactX="100000" custLinFactNeighborX="101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2618D-B002-4392-8959-103108829682}" type="pres">
      <dgm:prSet presAssocID="{2D3DC982-434C-41FC-B754-EEBE40EFC31A}" presName="hierChild4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83078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4" presStyleCnt="5"/>
      <dgm:spPr/>
    </dgm:pt>
    <dgm:pt modelId="{00001AF9-00AA-4547-9ED6-E76B1ACE982C}" type="pres">
      <dgm:prSet presAssocID="{52DA0BB2-6A9F-42B7-ADFF-AD636D1208D8}" presName="text3" presStyleLbl="fgAcc3" presStyleIdx="4" presStyleCnt="5" custLinFactX="-828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9CB725A4-4493-4BE3-898A-74330F338F64}" type="presOf" srcId="{090C51A3-959F-426D-97F1-03A96F20E927}" destId="{22BA28AD-8A26-4C67-A252-28A9D5D7E224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D0B53207-D3C7-4EF2-95F3-C0FFA7382E46}" type="presOf" srcId="{F7B0EE5D-4342-4846-AD0D-04DCD283FA5C}" destId="{B214E02B-A0BB-4522-8FD4-669954F32AF4}" srcOrd="0" destOrd="0" presId="urn:microsoft.com/office/officeart/2005/8/layout/hierarchy1"/>
    <dgm:cxn modelId="{D8BE8E8B-316E-4AF4-8460-EB3263A7B3CD}" type="presOf" srcId="{4B37A9E3-4E7C-46C8-ACC2-A3062EC869C7}" destId="{1898538C-1B26-4C73-A78D-387E4DB781E8}" srcOrd="0" destOrd="0" presId="urn:microsoft.com/office/officeart/2005/8/layout/hierarchy1"/>
    <dgm:cxn modelId="{EC961BB3-BE4B-4204-BE96-55751CE96693}" type="presOf" srcId="{52DA0BB2-6A9F-42B7-ADFF-AD636D1208D8}" destId="{00001AF9-00AA-4547-9ED6-E76B1ACE982C}" srcOrd="0" destOrd="0" presId="urn:microsoft.com/office/officeart/2005/8/layout/hierarchy1"/>
    <dgm:cxn modelId="{7DCB9EEF-C826-4EB9-BD82-8CEB8863CA3C}" type="presOf" srcId="{1FA4C216-ACF0-41F4-8272-B9211421BF4C}" destId="{AE18D6A9-923D-438F-BD55-270E84200B12}" srcOrd="0" destOrd="0" presId="urn:microsoft.com/office/officeart/2005/8/layout/hierarchy1"/>
    <dgm:cxn modelId="{630D7B06-8958-4D3D-AAF2-3CF5290550C5}" type="presOf" srcId="{67B82F32-7E48-4FE1-A4F3-3FA0E6E5AAD8}" destId="{A6698462-BAF4-475B-8987-031BA4E2CC2D}" srcOrd="0" destOrd="0" presId="urn:microsoft.com/office/officeart/2005/8/layout/hierarchy1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34B30F7A-C1CC-4103-8681-B8A3B7F68CDA}" type="presOf" srcId="{A375A81F-895C-4BCB-964A-7418DEF78C12}" destId="{90C1CB01-CC37-4B2E-996B-C8DAAF6526B4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06744FBB-DBFC-4E78-B66A-05BE08CC83F6}" type="presOf" srcId="{B75BB91F-01D1-4F89-8D80-D2827AE16D1D}" destId="{204E356F-40C4-4166-9A40-625F4FF5411F}" srcOrd="0" destOrd="0" presId="urn:microsoft.com/office/officeart/2005/8/layout/hierarchy1"/>
    <dgm:cxn modelId="{226ED2BA-84C4-4F61-A141-06715101C0CF}" type="presOf" srcId="{3DD4A435-5183-4A29-929B-2E8BC3806E9A}" destId="{1265276B-BA32-4B00-91E3-147BEFEA2BF0}" srcOrd="0" destOrd="0" presId="urn:microsoft.com/office/officeart/2005/8/layout/hierarchy1"/>
    <dgm:cxn modelId="{03A463C5-2B5F-481D-9D67-7B854908BEB7}" type="presOf" srcId="{EE03A401-63D6-4216-AA46-A31CCED51635}" destId="{B2778EAC-8365-4562-B372-EA7F46AB9F1A}" srcOrd="0" destOrd="0" presId="urn:microsoft.com/office/officeart/2005/8/layout/hierarchy1"/>
    <dgm:cxn modelId="{7D2F56B1-8D03-4655-9832-1905A66DEE07}" type="presOf" srcId="{63AF4EDE-750D-43E5-8821-B00C85D21FD6}" destId="{A25286A0-D5AE-4539-B5DC-77A487A5A645}" srcOrd="0" destOrd="0" presId="urn:microsoft.com/office/officeart/2005/8/layout/hierarchy1"/>
    <dgm:cxn modelId="{74E42684-873E-4908-BDEA-E2E7810BBFDA}" type="presOf" srcId="{EC1B2D67-3BE3-474A-BBA4-13024E97B9D2}" destId="{DC3888DD-7533-4CA7-81AC-BBFDEF7831D1}" srcOrd="0" destOrd="0" presId="urn:microsoft.com/office/officeart/2005/8/layout/hierarchy1"/>
    <dgm:cxn modelId="{380338EE-C4D2-4057-B6E8-5C4644231A18}" type="presOf" srcId="{9925753E-F22F-4070-A8A3-8D15CA75F7E5}" destId="{ADE6999A-DEDE-4F60-9AEF-443606E102F4}" srcOrd="0" destOrd="0" presId="urn:microsoft.com/office/officeart/2005/8/layout/hierarchy1"/>
    <dgm:cxn modelId="{52460858-4F67-4E5C-94E0-210C4308E13E}" type="presOf" srcId="{97712ED6-9709-446C-9410-3A594F9897C8}" destId="{298C3FB5-0FFD-4295-8ADF-C261E30BD802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5CEB5E5D-7696-40BD-A3CD-9658F33782C1}" type="presOf" srcId="{DA239CDF-504C-4886-AE42-C3F05589D5AC}" destId="{5F0497D8-13C8-45CE-8747-6664DFFE98F8}" srcOrd="0" destOrd="0" presId="urn:microsoft.com/office/officeart/2005/8/layout/hierarchy1"/>
    <dgm:cxn modelId="{27F604B2-F16B-48A9-A966-DC09D75100D7}" type="presOf" srcId="{1B3B95C8-3D17-4287-BDEE-74811D5461AE}" destId="{6060F2B8-6F5D-4A41-A518-1E4DF4E3300F}" srcOrd="0" destOrd="0" presId="urn:microsoft.com/office/officeart/2005/8/layout/hierarchy1"/>
    <dgm:cxn modelId="{6C675216-BB86-4BB7-8404-414F5C1CB6E5}" type="presOf" srcId="{2D3DC982-434C-41FC-B754-EEBE40EFC31A}" destId="{6C40B15E-8454-4463-AF6B-DE8A60CD3B6F}" srcOrd="0" destOrd="0" presId="urn:microsoft.com/office/officeart/2005/8/layout/hierarchy1"/>
    <dgm:cxn modelId="{B3ACC022-79E4-4699-AD79-E8F586584CD4}" srcId="{A375A81F-895C-4BCB-964A-7418DEF78C12}" destId="{2D3DC982-434C-41FC-B754-EEBE40EFC31A}" srcOrd="0" destOrd="0" parTransId="{00FB6B8A-F34B-43FE-AB0D-FE0BC7B8BA40}" sibTransId="{A7F1C867-5DBA-4AB7-A5D3-DEC4C9FE856E}"/>
    <dgm:cxn modelId="{E79AF5CF-0012-407C-B9E6-B9DAA67E0430}" type="presOf" srcId="{00FB6B8A-F34B-43FE-AB0D-FE0BC7B8BA40}" destId="{9BA545FB-A5D0-4AA1-9F3E-186481D368E0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5811FA1D-379B-4B3F-BE3D-BAC0CA84BC23}" type="presParOf" srcId="{204E356F-40C4-4166-9A40-625F4FF5411F}" destId="{3DA7906C-5E53-4C8F-B700-0BD7A15A17A7}" srcOrd="0" destOrd="0" presId="urn:microsoft.com/office/officeart/2005/8/layout/hierarchy1"/>
    <dgm:cxn modelId="{D2972A91-F907-43CA-A08E-7A9FBC251788}" type="presParOf" srcId="{3DA7906C-5E53-4C8F-B700-0BD7A15A17A7}" destId="{66116790-3C54-4B43-BA85-82AFDB40E4AD}" srcOrd="0" destOrd="0" presId="urn:microsoft.com/office/officeart/2005/8/layout/hierarchy1"/>
    <dgm:cxn modelId="{35D0428B-9F0A-4552-A9F9-9AE49CF1E0D4}" type="presParOf" srcId="{66116790-3C54-4B43-BA85-82AFDB40E4AD}" destId="{DEF5175C-43F5-4712-9A33-2B48FC7C7C60}" srcOrd="0" destOrd="0" presId="urn:microsoft.com/office/officeart/2005/8/layout/hierarchy1"/>
    <dgm:cxn modelId="{E564DB93-5DB9-419D-9B45-6F623A3D2317}" type="presParOf" srcId="{66116790-3C54-4B43-BA85-82AFDB40E4AD}" destId="{AE18D6A9-923D-438F-BD55-270E84200B12}" srcOrd="1" destOrd="0" presId="urn:microsoft.com/office/officeart/2005/8/layout/hierarchy1"/>
    <dgm:cxn modelId="{EF671976-56E7-49AA-9F77-3A91C52C481E}" type="presParOf" srcId="{3DA7906C-5E53-4C8F-B700-0BD7A15A17A7}" destId="{4608A84C-1B2E-468A-B90B-5A53A95E5A14}" srcOrd="1" destOrd="0" presId="urn:microsoft.com/office/officeart/2005/8/layout/hierarchy1"/>
    <dgm:cxn modelId="{9F956E49-A27F-4640-86CD-CF6EAD6DB7D1}" type="presParOf" srcId="{4608A84C-1B2E-468A-B90B-5A53A95E5A14}" destId="{B2778EAC-8365-4562-B372-EA7F46AB9F1A}" srcOrd="0" destOrd="0" presId="urn:microsoft.com/office/officeart/2005/8/layout/hierarchy1"/>
    <dgm:cxn modelId="{E5192D92-0697-4102-A976-EB7D8B9027C7}" type="presParOf" srcId="{4608A84C-1B2E-468A-B90B-5A53A95E5A14}" destId="{951F59C2-DE96-42DD-99E9-061EEE265A1E}" srcOrd="1" destOrd="0" presId="urn:microsoft.com/office/officeart/2005/8/layout/hierarchy1"/>
    <dgm:cxn modelId="{BA73FE82-EA36-450B-A2F1-A3883B863B9D}" type="presParOf" srcId="{951F59C2-DE96-42DD-99E9-061EEE265A1E}" destId="{AE3ACF5E-E037-48CD-8F33-546E115CD9B4}" srcOrd="0" destOrd="0" presId="urn:microsoft.com/office/officeart/2005/8/layout/hierarchy1"/>
    <dgm:cxn modelId="{9BD25999-EF8F-4889-8FF0-76B11BC485C6}" type="presParOf" srcId="{AE3ACF5E-E037-48CD-8F33-546E115CD9B4}" destId="{F7B4E245-2BAC-4736-A549-E4D5F80D1AEC}" srcOrd="0" destOrd="0" presId="urn:microsoft.com/office/officeart/2005/8/layout/hierarchy1"/>
    <dgm:cxn modelId="{82BA34D2-E4BA-4636-ABE0-BB6FF69B4B80}" type="presParOf" srcId="{AE3ACF5E-E037-48CD-8F33-546E115CD9B4}" destId="{B214E02B-A0BB-4522-8FD4-669954F32AF4}" srcOrd="1" destOrd="0" presId="urn:microsoft.com/office/officeart/2005/8/layout/hierarchy1"/>
    <dgm:cxn modelId="{4EAE6CBF-A777-43BE-B6D1-22D35678805F}" type="presParOf" srcId="{951F59C2-DE96-42DD-99E9-061EEE265A1E}" destId="{73D0B172-393D-47B2-BC27-E9811B9EAB1C}" srcOrd="1" destOrd="0" presId="urn:microsoft.com/office/officeart/2005/8/layout/hierarchy1"/>
    <dgm:cxn modelId="{C1F50B51-7E6F-470A-BC6D-69A6B405F7A0}" type="presParOf" srcId="{73D0B172-393D-47B2-BC27-E9811B9EAB1C}" destId="{22BA28AD-8A26-4C67-A252-28A9D5D7E224}" srcOrd="0" destOrd="0" presId="urn:microsoft.com/office/officeart/2005/8/layout/hierarchy1"/>
    <dgm:cxn modelId="{BF70E457-AECF-47D7-89EC-70449A9C8150}" type="presParOf" srcId="{73D0B172-393D-47B2-BC27-E9811B9EAB1C}" destId="{FD9E629B-1057-4C18-847F-E5CD4A7AB998}" srcOrd="1" destOrd="0" presId="urn:microsoft.com/office/officeart/2005/8/layout/hierarchy1"/>
    <dgm:cxn modelId="{79529DFD-C1FA-44FB-87FF-5933E8E17CD7}" type="presParOf" srcId="{FD9E629B-1057-4C18-847F-E5CD4A7AB998}" destId="{438879E3-D1B0-4E1F-A250-F8877564667D}" srcOrd="0" destOrd="0" presId="urn:microsoft.com/office/officeart/2005/8/layout/hierarchy1"/>
    <dgm:cxn modelId="{D744CE1E-F2FD-4782-9DF8-3ACCB244DC1D}" type="presParOf" srcId="{438879E3-D1B0-4E1F-A250-F8877564667D}" destId="{4F269879-4265-4572-A622-AE144ECD0546}" srcOrd="0" destOrd="0" presId="urn:microsoft.com/office/officeart/2005/8/layout/hierarchy1"/>
    <dgm:cxn modelId="{F162F4CB-F5CB-4B71-B7E2-78F1EBF4EE07}" type="presParOf" srcId="{438879E3-D1B0-4E1F-A250-F8877564667D}" destId="{ADE6999A-DEDE-4F60-9AEF-443606E102F4}" srcOrd="1" destOrd="0" presId="urn:microsoft.com/office/officeart/2005/8/layout/hierarchy1"/>
    <dgm:cxn modelId="{0F8A6360-4E5D-40E5-BA6A-ED21404D6864}" type="presParOf" srcId="{FD9E629B-1057-4C18-847F-E5CD4A7AB998}" destId="{26A2A5AE-46BE-4381-9CFE-9BC4307318F6}" srcOrd="1" destOrd="0" presId="urn:microsoft.com/office/officeart/2005/8/layout/hierarchy1"/>
    <dgm:cxn modelId="{CCBE4891-A05D-49A1-BFFA-19D4AD3A5CA2}" type="presParOf" srcId="{73D0B172-393D-47B2-BC27-E9811B9EAB1C}" destId="{5F0497D8-13C8-45CE-8747-6664DFFE98F8}" srcOrd="2" destOrd="0" presId="urn:microsoft.com/office/officeart/2005/8/layout/hierarchy1"/>
    <dgm:cxn modelId="{9E56D0AD-4E76-4248-9420-085169A3D79A}" type="presParOf" srcId="{73D0B172-393D-47B2-BC27-E9811B9EAB1C}" destId="{E655CC9E-A69E-4327-AE4D-18C7E35FDA95}" srcOrd="3" destOrd="0" presId="urn:microsoft.com/office/officeart/2005/8/layout/hierarchy1"/>
    <dgm:cxn modelId="{96C3C36E-DFD8-436E-BBF4-AFDB2B2B3D8C}" type="presParOf" srcId="{E655CC9E-A69E-4327-AE4D-18C7E35FDA95}" destId="{047263D4-8946-490C-B5FA-3084B602CC18}" srcOrd="0" destOrd="0" presId="urn:microsoft.com/office/officeart/2005/8/layout/hierarchy1"/>
    <dgm:cxn modelId="{FAFBC5B5-57D7-40D1-88C2-DC0E2EE42D1C}" type="presParOf" srcId="{047263D4-8946-490C-B5FA-3084B602CC18}" destId="{7F87C84F-59E1-4453-A0F0-BC8F01981267}" srcOrd="0" destOrd="0" presId="urn:microsoft.com/office/officeart/2005/8/layout/hierarchy1"/>
    <dgm:cxn modelId="{1C78593E-81EC-416A-872E-D25D0EC375A1}" type="presParOf" srcId="{047263D4-8946-490C-B5FA-3084B602CC18}" destId="{A6698462-BAF4-475B-8987-031BA4E2CC2D}" srcOrd="1" destOrd="0" presId="urn:microsoft.com/office/officeart/2005/8/layout/hierarchy1"/>
    <dgm:cxn modelId="{01B052AD-6CAC-4EB0-88A8-CC977D87B669}" type="presParOf" srcId="{E655CC9E-A69E-4327-AE4D-18C7E35FDA95}" destId="{04D77813-AD4E-437C-9DCC-F0B8EAD1D184}" srcOrd="1" destOrd="0" presId="urn:microsoft.com/office/officeart/2005/8/layout/hierarchy1"/>
    <dgm:cxn modelId="{92A72398-87DD-4C6C-90DB-1B9E518E17D0}" type="presParOf" srcId="{73D0B172-393D-47B2-BC27-E9811B9EAB1C}" destId="{A25286A0-D5AE-4539-B5DC-77A487A5A645}" srcOrd="4" destOrd="0" presId="urn:microsoft.com/office/officeart/2005/8/layout/hierarchy1"/>
    <dgm:cxn modelId="{41827E14-03BC-4DDD-9184-BFE1AA1C92A5}" type="presParOf" srcId="{73D0B172-393D-47B2-BC27-E9811B9EAB1C}" destId="{F5ABADF5-EC82-468C-8EA8-A481A2617A1E}" srcOrd="5" destOrd="0" presId="urn:microsoft.com/office/officeart/2005/8/layout/hierarchy1"/>
    <dgm:cxn modelId="{5D435B1F-1E28-40A3-9B96-8F5CC5144D5C}" type="presParOf" srcId="{F5ABADF5-EC82-468C-8EA8-A481A2617A1E}" destId="{0C569387-A1D1-40DE-80C9-6A2007EAB392}" srcOrd="0" destOrd="0" presId="urn:microsoft.com/office/officeart/2005/8/layout/hierarchy1"/>
    <dgm:cxn modelId="{1E8290BF-AA3B-4A8C-B139-33F0AE3CE4D8}" type="presParOf" srcId="{0C569387-A1D1-40DE-80C9-6A2007EAB392}" destId="{6FC74790-E8C2-4151-83F2-A041B3FD88CD}" srcOrd="0" destOrd="0" presId="urn:microsoft.com/office/officeart/2005/8/layout/hierarchy1"/>
    <dgm:cxn modelId="{4253EBBA-CA4A-4A0F-A211-DAF62A0AFDB5}" type="presParOf" srcId="{0C569387-A1D1-40DE-80C9-6A2007EAB392}" destId="{1898538C-1B26-4C73-A78D-387E4DB781E8}" srcOrd="1" destOrd="0" presId="urn:microsoft.com/office/officeart/2005/8/layout/hierarchy1"/>
    <dgm:cxn modelId="{83865D71-2A58-4FF6-A35C-8B94F13FF1FD}" type="presParOf" srcId="{F5ABADF5-EC82-468C-8EA8-A481A2617A1E}" destId="{BA0EED13-A27C-4CE2-A6EE-4D6B9B7F2C46}" srcOrd="1" destOrd="0" presId="urn:microsoft.com/office/officeart/2005/8/layout/hierarchy1"/>
    <dgm:cxn modelId="{F554E930-53C7-4CC6-9ED1-2AE3171DD2FF}" type="presParOf" srcId="{4608A84C-1B2E-468A-B90B-5A53A95E5A14}" destId="{1265276B-BA32-4B00-91E3-147BEFEA2BF0}" srcOrd="2" destOrd="0" presId="urn:microsoft.com/office/officeart/2005/8/layout/hierarchy1"/>
    <dgm:cxn modelId="{C13CDF19-0594-4CB5-89C5-1EE460FEB597}" type="presParOf" srcId="{4608A84C-1B2E-468A-B90B-5A53A95E5A14}" destId="{0F62A821-166A-496B-9CB5-DC6769BE2D47}" srcOrd="3" destOrd="0" presId="urn:microsoft.com/office/officeart/2005/8/layout/hierarchy1"/>
    <dgm:cxn modelId="{6E299E33-D24C-4696-994F-69EFF8C45E2D}" type="presParOf" srcId="{0F62A821-166A-496B-9CB5-DC6769BE2D47}" destId="{EA9AF0B6-1637-4F21-8EA9-EE9178BFF980}" srcOrd="0" destOrd="0" presId="urn:microsoft.com/office/officeart/2005/8/layout/hierarchy1"/>
    <dgm:cxn modelId="{851249A2-4A0B-4D4A-8F2F-8DA80A462BE6}" type="presParOf" srcId="{EA9AF0B6-1637-4F21-8EA9-EE9178BFF980}" destId="{90589EA0-125B-4017-864B-DB12D02D6E9F}" srcOrd="0" destOrd="0" presId="urn:microsoft.com/office/officeart/2005/8/layout/hierarchy1"/>
    <dgm:cxn modelId="{7DDF4719-19AA-455C-86D2-7A83ADFB08E2}" type="presParOf" srcId="{EA9AF0B6-1637-4F21-8EA9-EE9178BFF980}" destId="{90C1CB01-CC37-4B2E-996B-C8DAAF6526B4}" srcOrd="1" destOrd="0" presId="urn:microsoft.com/office/officeart/2005/8/layout/hierarchy1"/>
    <dgm:cxn modelId="{4E57711C-7662-40F7-9B8A-6224B450AF2A}" type="presParOf" srcId="{0F62A821-166A-496B-9CB5-DC6769BE2D47}" destId="{1185EFD3-96BD-4F1C-A0A3-3B3457F1174E}" srcOrd="1" destOrd="0" presId="urn:microsoft.com/office/officeart/2005/8/layout/hierarchy1"/>
    <dgm:cxn modelId="{D96EB2FC-1829-43B7-A5B0-EFDE94CE1659}" type="presParOf" srcId="{1185EFD3-96BD-4F1C-A0A3-3B3457F1174E}" destId="{9BA545FB-A5D0-4AA1-9F3E-186481D368E0}" srcOrd="0" destOrd="0" presId="urn:microsoft.com/office/officeart/2005/8/layout/hierarchy1"/>
    <dgm:cxn modelId="{027E0C28-F0CA-4326-A95A-4D82EEA7FA6E}" type="presParOf" srcId="{1185EFD3-96BD-4F1C-A0A3-3B3457F1174E}" destId="{642D216E-1430-4920-B1EE-49268968A9BC}" srcOrd="1" destOrd="0" presId="urn:microsoft.com/office/officeart/2005/8/layout/hierarchy1"/>
    <dgm:cxn modelId="{CE899260-DAEA-4891-B4B1-B9742891959E}" type="presParOf" srcId="{642D216E-1430-4920-B1EE-49268968A9BC}" destId="{0151C97F-0588-4A0A-9660-0A02FBD0ECCF}" srcOrd="0" destOrd="0" presId="urn:microsoft.com/office/officeart/2005/8/layout/hierarchy1"/>
    <dgm:cxn modelId="{4E468DA6-FEFE-4F12-B7C6-51B72B827222}" type="presParOf" srcId="{0151C97F-0588-4A0A-9660-0A02FBD0ECCF}" destId="{344F7361-5702-4AE3-ACE3-FCE0A459B3C3}" srcOrd="0" destOrd="0" presId="urn:microsoft.com/office/officeart/2005/8/layout/hierarchy1"/>
    <dgm:cxn modelId="{404C1763-3CCD-4256-8F8E-616FB9F268A9}" type="presParOf" srcId="{0151C97F-0588-4A0A-9660-0A02FBD0ECCF}" destId="{6C40B15E-8454-4463-AF6B-DE8A60CD3B6F}" srcOrd="1" destOrd="0" presId="urn:microsoft.com/office/officeart/2005/8/layout/hierarchy1"/>
    <dgm:cxn modelId="{06DF19CC-00DC-4877-874B-C1F526E5FC1F}" type="presParOf" srcId="{642D216E-1430-4920-B1EE-49268968A9BC}" destId="{AE12618D-B002-4392-8959-103108829682}" srcOrd="1" destOrd="0" presId="urn:microsoft.com/office/officeart/2005/8/layout/hierarchy1"/>
    <dgm:cxn modelId="{7A9F0442-E873-4E2D-BF20-DB55EF7ACDC9}" type="presParOf" srcId="{4608A84C-1B2E-468A-B90B-5A53A95E5A14}" destId="{6060F2B8-6F5D-4A41-A518-1E4DF4E3300F}" srcOrd="4" destOrd="0" presId="urn:microsoft.com/office/officeart/2005/8/layout/hierarchy1"/>
    <dgm:cxn modelId="{71EC2D6A-B5A4-4056-93F9-9A24B3A9F42E}" type="presParOf" srcId="{4608A84C-1B2E-468A-B90B-5A53A95E5A14}" destId="{07F86F7A-6522-4F77-BD46-A5BAB3CEB34A}" srcOrd="5" destOrd="0" presId="urn:microsoft.com/office/officeart/2005/8/layout/hierarchy1"/>
    <dgm:cxn modelId="{C838CD62-4C31-4FA7-80E2-C69D5C734D59}" type="presParOf" srcId="{07F86F7A-6522-4F77-BD46-A5BAB3CEB34A}" destId="{56788FE5-46E1-4FC9-9E6E-CBF885FF5FA8}" srcOrd="0" destOrd="0" presId="urn:microsoft.com/office/officeart/2005/8/layout/hierarchy1"/>
    <dgm:cxn modelId="{AD097653-EC6D-44BF-B7AC-DA6927F34AE8}" type="presParOf" srcId="{56788FE5-46E1-4FC9-9E6E-CBF885FF5FA8}" destId="{3E60E5FC-78A2-4BB9-99DF-906F9B241277}" srcOrd="0" destOrd="0" presId="urn:microsoft.com/office/officeart/2005/8/layout/hierarchy1"/>
    <dgm:cxn modelId="{01521E27-EA13-401F-9495-D6519B7B9194}" type="presParOf" srcId="{56788FE5-46E1-4FC9-9E6E-CBF885FF5FA8}" destId="{298C3FB5-0FFD-4295-8ADF-C261E30BD802}" srcOrd="1" destOrd="0" presId="urn:microsoft.com/office/officeart/2005/8/layout/hierarchy1"/>
    <dgm:cxn modelId="{D3AD7934-4B96-4DC9-99FB-B4E6DA5722AD}" type="presParOf" srcId="{07F86F7A-6522-4F77-BD46-A5BAB3CEB34A}" destId="{4EBE84CC-62E9-4256-BCE2-BE2F841C93E6}" srcOrd="1" destOrd="0" presId="urn:microsoft.com/office/officeart/2005/8/layout/hierarchy1"/>
    <dgm:cxn modelId="{ED29ABE3-D291-4BDF-AE19-3337564EB00F}" type="presParOf" srcId="{4EBE84CC-62E9-4256-BCE2-BE2F841C93E6}" destId="{DC3888DD-7533-4CA7-81AC-BBFDEF7831D1}" srcOrd="0" destOrd="0" presId="urn:microsoft.com/office/officeart/2005/8/layout/hierarchy1"/>
    <dgm:cxn modelId="{7FF0CDB7-11B8-4802-9815-F568E4CBEDFF}" type="presParOf" srcId="{4EBE84CC-62E9-4256-BCE2-BE2F841C93E6}" destId="{F7A2B12C-9C92-4A0E-9404-29DCC4E7D97C}" srcOrd="1" destOrd="0" presId="urn:microsoft.com/office/officeart/2005/8/layout/hierarchy1"/>
    <dgm:cxn modelId="{A1AA048C-5AE8-41B4-93A0-46AD4D40119E}" type="presParOf" srcId="{F7A2B12C-9C92-4A0E-9404-29DCC4E7D97C}" destId="{DC5875B9-C423-4334-8410-CBD456123902}" srcOrd="0" destOrd="0" presId="urn:microsoft.com/office/officeart/2005/8/layout/hierarchy1"/>
    <dgm:cxn modelId="{2279BEB3-63EA-45AB-8972-9206E3C5F82B}" type="presParOf" srcId="{DC5875B9-C423-4334-8410-CBD456123902}" destId="{F55E2E8E-CEAB-4138-B676-F82600651A97}" srcOrd="0" destOrd="0" presId="urn:microsoft.com/office/officeart/2005/8/layout/hierarchy1"/>
    <dgm:cxn modelId="{9756C9CE-BA08-4034-9163-3641787E90AB}" type="presParOf" srcId="{DC5875B9-C423-4334-8410-CBD456123902}" destId="{00001AF9-00AA-4547-9ED6-E76B1ACE982C}" srcOrd="1" destOrd="0" presId="urn:microsoft.com/office/officeart/2005/8/layout/hierarchy1"/>
    <dgm:cxn modelId="{200E074E-C96E-4240-A68F-38A495296313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 smtClean="0"/>
            <a:t>Oval</a:t>
          </a:r>
          <a:endParaRPr lang="en-US" dirty="0"/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2D3DC982-434C-41FC-B754-EEBE40EFC31A}">
      <dgm:prSet phldrT="[Text]"/>
      <dgm:spPr/>
      <dgm:t>
        <a:bodyPr/>
        <a:lstStyle/>
        <a:p>
          <a:r>
            <a:rPr lang="en-US" dirty="0" smtClean="0"/>
            <a:t>Square</a:t>
          </a:r>
          <a:endParaRPr lang="en-US" dirty="0"/>
        </a:p>
      </dgm:t>
    </dgm:pt>
    <dgm:pt modelId="{00FB6B8A-F34B-43FE-AB0D-FE0BC7B8BA40}" type="parTrans" cxnId="{B3ACC022-79E4-4699-AD79-E8F586584CD4}">
      <dgm:prSet/>
      <dgm:spPr/>
      <dgm:t>
        <a:bodyPr/>
        <a:lstStyle/>
        <a:p>
          <a:endParaRPr lang="en-US"/>
        </a:p>
      </dgm:t>
    </dgm:pt>
    <dgm:pt modelId="{A7F1C867-5DBA-4AB7-A5D3-DEC4C9FE856E}" type="sibTrans" cxnId="{B3ACC022-79E4-4699-AD79-E8F586584CD4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 smtClean="0"/>
            <a:t>Right Triangle</a:t>
          </a:r>
          <a:endParaRPr lang="en-US" dirty="0"/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 smtClean="0"/>
            <a:t>Isosceles Triangle</a:t>
          </a:r>
          <a:endParaRPr lang="en-US" dirty="0"/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 smtClean="0"/>
            <a:t>Acute Triangle</a:t>
          </a:r>
          <a:endParaRPr lang="en-US" dirty="0"/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5"/>
      <dgm:spPr/>
    </dgm:pt>
    <dgm:pt modelId="{ADE6999A-DEDE-4F60-9AEF-443606E102F4}" type="pres">
      <dgm:prSet presAssocID="{9925753E-F22F-4070-A8A3-8D15CA75F7E5}" presName="text3" presStyleLbl="fgAcc3" presStyleIdx="0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5"/>
      <dgm:spPr/>
      <dgm:t>
        <a:bodyPr/>
        <a:lstStyle/>
        <a:p>
          <a:endParaRPr lang="en-US"/>
        </a:p>
      </dgm:t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5"/>
      <dgm:spPr/>
    </dgm:pt>
    <dgm:pt modelId="{A6698462-BAF4-475B-8987-031BA4E2CC2D}" type="pres">
      <dgm:prSet presAssocID="{67B82F32-7E48-4FE1-A4F3-3FA0E6E5AAD8}" presName="text3" presStyleLbl="fgAcc3" presStyleIdx="1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5"/>
      <dgm:spPr/>
    </dgm:pt>
    <dgm:pt modelId="{1898538C-1B26-4C73-A78D-387E4DB781E8}" type="pres">
      <dgm:prSet presAssocID="{4B37A9E3-4E7C-46C8-ACC2-A3062EC869C7}" presName="text3" presStyleLbl="fgAcc3" presStyleIdx="2" presStyleCnt="5" custLinFactNeighborX="-90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91631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5EFD3-96BD-4F1C-A0A3-3B3457F1174E}" type="pres">
      <dgm:prSet presAssocID="{A375A81F-895C-4BCB-964A-7418DEF78C12}" presName="hierChild3" presStyleCnt="0"/>
      <dgm:spPr/>
    </dgm:pt>
    <dgm:pt modelId="{9BA545FB-A5D0-4AA1-9F3E-186481D368E0}" type="pres">
      <dgm:prSet presAssocID="{00FB6B8A-F34B-43FE-AB0D-FE0BC7B8BA40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42D216E-1430-4920-B1EE-49268968A9BC}" type="pres">
      <dgm:prSet presAssocID="{2D3DC982-434C-41FC-B754-EEBE40EFC31A}" presName="hierRoot3" presStyleCnt="0"/>
      <dgm:spPr/>
    </dgm:pt>
    <dgm:pt modelId="{0151C97F-0588-4A0A-9660-0A02FBD0ECCF}" type="pres">
      <dgm:prSet presAssocID="{2D3DC982-434C-41FC-B754-EEBE40EFC31A}" presName="composite3" presStyleCnt="0"/>
      <dgm:spPr/>
    </dgm:pt>
    <dgm:pt modelId="{344F7361-5702-4AE3-ACE3-FCE0A459B3C3}" type="pres">
      <dgm:prSet presAssocID="{2D3DC982-434C-41FC-B754-EEBE40EFC31A}" presName="background3" presStyleLbl="node3" presStyleIdx="3" presStyleCnt="5"/>
      <dgm:spPr/>
    </dgm:pt>
    <dgm:pt modelId="{6C40B15E-8454-4463-AF6B-DE8A60CD3B6F}" type="pres">
      <dgm:prSet presAssocID="{2D3DC982-434C-41FC-B754-EEBE40EFC31A}" presName="text3" presStyleLbl="fgAcc3" presStyleIdx="3" presStyleCnt="5" custLinFactX="100000" custLinFactNeighborX="1016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2618D-B002-4392-8959-103108829682}" type="pres">
      <dgm:prSet presAssocID="{2D3DC982-434C-41FC-B754-EEBE40EFC31A}" presName="hierChild4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83078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4" presStyleCnt="5"/>
      <dgm:spPr/>
    </dgm:pt>
    <dgm:pt modelId="{00001AF9-00AA-4547-9ED6-E76B1ACE982C}" type="pres">
      <dgm:prSet presAssocID="{52DA0BB2-6A9F-42B7-ADFF-AD636D1208D8}" presName="text3" presStyleLbl="fgAcc3" presStyleIdx="4" presStyleCnt="5" custLinFactX="-828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979B2F14-B296-4899-90DC-E373C1BA5D11}" type="presOf" srcId="{EE03A401-63D6-4216-AA46-A31CCED51635}" destId="{B2778EAC-8365-4562-B372-EA7F46AB9F1A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A853F327-95A2-44FA-AE13-D52F49DAFD36}" type="presOf" srcId="{F7B0EE5D-4342-4846-AD0D-04DCD283FA5C}" destId="{B214E02B-A0BB-4522-8FD4-669954F32AF4}" srcOrd="0" destOrd="0" presId="urn:microsoft.com/office/officeart/2005/8/layout/hierarchy1"/>
    <dgm:cxn modelId="{F224BAE9-4626-4F3C-998D-66C7ABDF8585}" type="presOf" srcId="{4B37A9E3-4E7C-46C8-ACC2-A3062EC869C7}" destId="{1898538C-1B26-4C73-A78D-387E4DB781E8}" srcOrd="0" destOrd="0" presId="urn:microsoft.com/office/officeart/2005/8/layout/hierarchy1"/>
    <dgm:cxn modelId="{0FAD652A-CCC2-4C4A-BFCA-A036F5A12EA7}" type="presOf" srcId="{63AF4EDE-750D-43E5-8821-B00C85D21FD6}" destId="{A25286A0-D5AE-4539-B5DC-77A487A5A645}" srcOrd="0" destOrd="0" presId="urn:microsoft.com/office/officeart/2005/8/layout/hierarchy1"/>
    <dgm:cxn modelId="{D9036E98-B5AE-4BCD-8165-406288FD8C3E}" type="presOf" srcId="{090C51A3-959F-426D-97F1-03A96F20E927}" destId="{22BA28AD-8A26-4C67-A252-28A9D5D7E224}" srcOrd="0" destOrd="0" presId="urn:microsoft.com/office/officeart/2005/8/layout/hierarchy1"/>
    <dgm:cxn modelId="{A787EBBE-9F64-4156-A8CC-C7C65363C329}" type="presOf" srcId="{97712ED6-9709-446C-9410-3A594F9897C8}" destId="{298C3FB5-0FFD-4295-8ADF-C261E30BD802}" srcOrd="0" destOrd="0" presId="urn:microsoft.com/office/officeart/2005/8/layout/hierarchy1"/>
    <dgm:cxn modelId="{7C6A5A32-3A07-4DF6-8FAC-2B9365422904}" type="presOf" srcId="{EC1B2D67-3BE3-474A-BBA4-13024E97B9D2}" destId="{DC3888DD-7533-4CA7-81AC-BBFDEF7831D1}" srcOrd="0" destOrd="0" presId="urn:microsoft.com/office/officeart/2005/8/layout/hierarchy1"/>
    <dgm:cxn modelId="{C13518BF-F53C-44D7-90A2-B6F51715F76B}" type="presOf" srcId="{9925753E-F22F-4070-A8A3-8D15CA75F7E5}" destId="{ADE6999A-DEDE-4F60-9AEF-443606E102F4}" srcOrd="0" destOrd="0" presId="urn:microsoft.com/office/officeart/2005/8/layout/hierarchy1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32D9FA8A-D3EC-45C8-B535-A67D47613360}" type="presOf" srcId="{00FB6B8A-F34B-43FE-AB0D-FE0BC7B8BA40}" destId="{9BA545FB-A5D0-4AA1-9F3E-186481D368E0}" srcOrd="0" destOrd="0" presId="urn:microsoft.com/office/officeart/2005/8/layout/hierarchy1"/>
    <dgm:cxn modelId="{42A7A8ED-D7E6-4D97-BB1A-0F75AF17CFBA}" type="presOf" srcId="{B75BB91F-01D1-4F89-8D80-D2827AE16D1D}" destId="{204E356F-40C4-4166-9A40-625F4FF5411F}" srcOrd="0" destOrd="0" presId="urn:microsoft.com/office/officeart/2005/8/layout/hierarchy1"/>
    <dgm:cxn modelId="{00DB6817-CB80-4B4D-AC0C-45B8CBCA42D7}" type="presOf" srcId="{A375A81F-895C-4BCB-964A-7418DEF78C12}" destId="{90C1CB01-CC37-4B2E-996B-C8DAAF6526B4}" srcOrd="0" destOrd="0" presId="urn:microsoft.com/office/officeart/2005/8/layout/hierarchy1"/>
    <dgm:cxn modelId="{557BEA63-C290-4D12-8FFE-3E6E793868E8}" type="presOf" srcId="{3DD4A435-5183-4A29-929B-2E8BC3806E9A}" destId="{1265276B-BA32-4B00-91E3-147BEFEA2BF0}" srcOrd="0" destOrd="0" presId="urn:microsoft.com/office/officeart/2005/8/layout/hierarchy1"/>
    <dgm:cxn modelId="{AF30192E-91C9-43DE-8B4E-F0CD82525207}" type="presOf" srcId="{1B3B95C8-3D17-4287-BDEE-74811D5461AE}" destId="{6060F2B8-6F5D-4A41-A518-1E4DF4E3300F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40D83AA2-A9C0-4789-9A26-33B52DCCFFA0}" type="presOf" srcId="{DA239CDF-504C-4886-AE42-C3F05589D5AC}" destId="{5F0497D8-13C8-45CE-8747-6664DFFE98F8}" srcOrd="0" destOrd="0" presId="urn:microsoft.com/office/officeart/2005/8/layout/hierarchy1"/>
    <dgm:cxn modelId="{2801CD87-F028-4940-980B-DF2C61193C2D}" type="presOf" srcId="{1FA4C216-ACF0-41F4-8272-B9211421BF4C}" destId="{AE18D6A9-923D-438F-BD55-270E84200B12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CC69C246-45C6-439D-A954-1BC9FC8E1DD8}" type="presOf" srcId="{52DA0BB2-6A9F-42B7-ADFF-AD636D1208D8}" destId="{00001AF9-00AA-4547-9ED6-E76B1ACE982C}" srcOrd="0" destOrd="0" presId="urn:microsoft.com/office/officeart/2005/8/layout/hierarchy1"/>
    <dgm:cxn modelId="{DD72F660-C492-45D5-80A9-2C36129372DF}" type="presOf" srcId="{2D3DC982-434C-41FC-B754-EEBE40EFC31A}" destId="{6C40B15E-8454-4463-AF6B-DE8A60CD3B6F}" srcOrd="0" destOrd="0" presId="urn:microsoft.com/office/officeart/2005/8/layout/hierarchy1"/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B3ACC022-79E4-4699-AD79-E8F586584CD4}" srcId="{A375A81F-895C-4BCB-964A-7418DEF78C12}" destId="{2D3DC982-434C-41FC-B754-EEBE40EFC31A}" srcOrd="0" destOrd="0" parTransId="{00FB6B8A-F34B-43FE-AB0D-FE0BC7B8BA40}" sibTransId="{A7F1C867-5DBA-4AB7-A5D3-DEC4C9FE856E}"/>
    <dgm:cxn modelId="{B237BCE9-970F-4AA2-8801-037B382155E6}" type="presOf" srcId="{67B82F32-7E48-4FE1-A4F3-3FA0E6E5AAD8}" destId="{A6698462-BAF4-475B-8987-031BA4E2CC2D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A876373A-5243-4204-915A-0D17AF9C8E22}" type="presParOf" srcId="{204E356F-40C4-4166-9A40-625F4FF5411F}" destId="{3DA7906C-5E53-4C8F-B700-0BD7A15A17A7}" srcOrd="0" destOrd="0" presId="urn:microsoft.com/office/officeart/2005/8/layout/hierarchy1"/>
    <dgm:cxn modelId="{EC5D79FA-BD1A-4804-A5C0-14FDA4F1AB98}" type="presParOf" srcId="{3DA7906C-5E53-4C8F-B700-0BD7A15A17A7}" destId="{66116790-3C54-4B43-BA85-82AFDB40E4AD}" srcOrd="0" destOrd="0" presId="urn:microsoft.com/office/officeart/2005/8/layout/hierarchy1"/>
    <dgm:cxn modelId="{3224BEF4-E337-4461-AAB3-6BD5CF3A9454}" type="presParOf" srcId="{66116790-3C54-4B43-BA85-82AFDB40E4AD}" destId="{DEF5175C-43F5-4712-9A33-2B48FC7C7C60}" srcOrd="0" destOrd="0" presId="urn:microsoft.com/office/officeart/2005/8/layout/hierarchy1"/>
    <dgm:cxn modelId="{986552FE-6F68-4288-B379-3CFC2F7E42F6}" type="presParOf" srcId="{66116790-3C54-4B43-BA85-82AFDB40E4AD}" destId="{AE18D6A9-923D-438F-BD55-270E84200B12}" srcOrd="1" destOrd="0" presId="urn:microsoft.com/office/officeart/2005/8/layout/hierarchy1"/>
    <dgm:cxn modelId="{FD55AF4D-B05F-4A9D-9D81-910895E5D8EA}" type="presParOf" srcId="{3DA7906C-5E53-4C8F-B700-0BD7A15A17A7}" destId="{4608A84C-1B2E-468A-B90B-5A53A95E5A14}" srcOrd="1" destOrd="0" presId="urn:microsoft.com/office/officeart/2005/8/layout/hierarchy1"/>
    <dgm:cxn modelId="{513A45C4-C483-4E4F-9A37-35BA91DFD1DD}" type="presParOf" srcId="{4608A84C-1B2E-468A-B90B-5A53A95E5A14}" destId="{B2778EAC-8365-4562-B372-EA7F46AB9F1A}" srcOrd="0" destOrd="0" presId="urn:microsoft.com/office/officeart/2005/8/layout/hierarchy1"/>
    <dgm:cxn modelId="{780719CF-253B-48D0-9C7D-A50FC3C4D39F}" type="presParOf" srcId="{4608A84C-1B2E-468A-B90B-5A53A95E5A14}" destId="{951F59C2-DE96-42DD-99E9-061EEE265A1E}" srcOrd="1" destOrd="0" presId="urn:microsoft.com/office/officeart/2005/8/layout/hierarchy1"/>
    <dgm:cxn modelId="{51BCE87C-6FD2-4FFD-A890-950902D50BB1}" type="presParOf" srcId="{951F59C2-DE96-42DD-99E9-061EEE265A1E}" destId="{AE3ACF5E-E037-48CD-8F33-546E115CD9B4}" srcOrd="0" destOrd="0" presId="urn:microsoft.com/office/officeart/2005/8/layout/hierarchy1"/>
    <dgm:cxn modelId="{7FCBDBE9-597B-47C8-9046-27312FD9C463}" type="presParOf" srcId="{AE3ACF5E-E037-48CD-8F33-546E115CD9B4}" destId="{F7B4E245-2BAC-4736-A549-E4D5F80D1AEC}" srcOrd="0" destOrd="0" presId="urn:microsoft.com/office/officeart/2005/8/layout/hierarchy1"/>
    <dgm:cxn modelId="{AB3945DF-1D42-43F5-84B6-929B8274A55E}" type="presParOf" srcId="{AE3ACF5E-E037-48CD-8F33-546E115CD9B4}" destId="{B214E02B-A0BB-4522-8FD4-669954F32AF4}" srcOrd="1" destOrd="0" presId="urn:microsoft.com/office/officeart/2005/8/layout/hierarchy1"/>
    <dgm:cxn modelId="{CA9DB022-4EEE-4965-AE76-1C4539053954}" type="presParOf" srcId="{951F59C2-DE96-42DD-99E9-061EEE265A1E}" destId="{73D0B172-393D-47B2-BC27-E9811B9EAB1C}" srcOrd="1" destOrd="0" presId="urn:microsoft.com/office/officeart/2005/8/layout/hierarchy1"/>
    <dgm:cxn modelId="{7FC972E5-2562-48BD-8EDF-7F1FA02488B1}" type="presParOf" srcId="{73D0B172-393D-47B2-BC27-E9811B9EAB1C}" destId="{22BA28AD-8A26-4C67-A252-28A9D5D7E224}" srcOrd="0" destOrd="0" presId="urn:microsoft.com/office/officeart/2005/8/layout/hierarchy1"/>
    <dgm:cxn modelId="{051CB203-7169-489D-A379-982BC999CF62}" type="presParOf" srcId="{73D0B172-393D-47B2-BC27-E9811B9EAB1C}" destId="{FD9E629B-1057-4C18-847F-E5CD4A7AB998}" srcOrd="1" destOrd="0" presId="urn:microsoft.com/office/officeart/2005/8/layout/hierarchy1"/>
    <dgm:cxn modelId="{A270B42F-214E-40AB-A34E-AB8BCA6F5A62}" type="presParOf" srcId="{FD9E629B-1057-4C18-847F-E5CD4A7AB998}" destId="{438879E3-D1B0-4E1F-A250-F8877564667D}" srcOrd="0" destOrd="0" presId="urn:microsoft.com/office/officeart/2005/8/layout/hierarchy1"/>
    <dgm:cxn modelId="{1135CF58-996A-490A-B8EC-37AD5C6C9F10}" type="presParOf" srcId="{438879E3-D1B0-4E1F-A250-F8877564667D}" destId="{4F269879-4265-4572-A622-AE144ECD0546}" srcOrd="0" destOrd="0" presId="urn:microsoft.com/office/officeart/2005/8/layout/hierarchy1"/>
    <dgm:cxn modelId="{58BE4DE0-4EAB-4B5A-ADE3-35D0EAD5B490}" type="presParOf" srcId="{438879E3-D1B0-4E1F-A250-F8877564667D}" destId="{ADE6999A-DEDE-4F60-9AEF-443606E102F4}" srcOrd="1" destOrd="0" presId="urn:microsoft.com/office/officeart/2005/8/layout/hierarchy1"/>
    <dgm:cxn modelId="{7BC133C7-70E3-4704-92FF-CEA8F2CCF702}" type="presParOf" srcId="{FD9E629B-1057-4C18-847F-E5CD4A7AB998}" destId="{26A2A5AE-46BE-4381-9CFE-9BC4307318F6}" srcOrd="1" destOrd="0" presId="urn:microsoft.com/office/officeart/2005/8/layout/hierarchy1"/>
    <dgm:cxn modelId="{4FF8B442-AEB9-4B77-89E9-5126C7F2C1E3}" type="presParOf" srcId="{73D0B172-393D-47B2-BC27-E9811B9EAB1C}" destId="{5F0497D8-13C8-45CE-8747-6664DFFE98F8}" srcOrd="2" destOrd="0" presId="urn:microsoft.com/office/officeart/2005/8/layout/hierarchy1"/>
    <dgm:cxn modelId="{E11BE096-C502-48DB-AC24-C456B08EC737}" type="presParOf" srcId="{73D0B172-393D-47B2-BC27-E9811B9EAB1C}" destId="{E655CC9E-A69E-4327-AE4D-18C7E35FDA95}" srcOrd="3" destOrd="0" presId="urn:microsoft.com/office/officeart/2005/8/layout/hierarchy1"/>
    <dgm:cxn modelId="{DC57EB4F-0DA6-4C35-B39F-C7E0C3D74FE0}" type="presParOf" srcId="{E655CC9E-A69E-4327-AE4D-18C7E35FDA95}" destId="{047263D4-8946-490C-B5FA-3084B602CC18}" srcOrd="0" destOrd="0" presId="urn:microsoft.com/office/officeart/2005/8/layout/hierarchy1"/>
    <dgm:cxn modelId="{0AA504CA-674D-4106-948A-6F3755641088}" type="presParOf" srcId="{047263D4-8946-490C-B5FA-3084B602CC18}" destId="{7F87C84F-59E1-4453-A0F0-BC8F01981267}" srcOrd="0" destOrd="0" presId="urn:microsoft.com/office/officeart/2005/8/layout/hierarchy1"/>
    <dgm:cxn modelId="{1DB4490A-D250-4AD6-BC6E-C2C0BFD506A3}" type="presParOf" srcId="{047263D4-8946-490C-B5FA-3084B602CC18}" destId="{A6698462-BAF4-475B-8987-031BA4E2CC2D}" srcOrd="1" destOrd="0" presId="urn:microsoft.com/office/officeart/2005/8/layout/hierarchy1"/>
    <dgm:cxn modelId="{BF6559E8-1B98-47C4-8182-411642E0646E}" type="presParOf" srcId="{E655CC9E-A69E-4327-AE4D-18C7E35FDA95}" destId="{04D77813-AD4E-437C-9DCC-F0B8EAD1D184}" srcOrd="1" destOrd="0" presId="urn:microsoft.com/office/officeart/2005/8/layout/hierarchy1"/>
    <dgm:cxn modelId="{D03B202D-AC50-491B-8FD4-DB96322E9B61}" type="presParOf" srcId="{73D0B172-393D-47B2-BC27-E9811B9EAB1C}" destId="{A25286A0-D5AE-4539-B5DC-77A487A5A645}" srcOrd="4" destOrd="0" presId="urn:microsoft.com/office/officeart/2005/8/layout/hierarchy1"/>
    <dgm:cxn modelId="{0F727985-B7A7-43DF-A46E-6CA4C32BF755}" type="presParOf" srcId="{73D0B172-393D-47B2-BC27-E9811B9EAB1C}" destId="{F5ABADF5-EC82-468C-8EA8-A481A2617A1E}" srcOrd="5" destOrd="0" presId="urn:microsoft.com/office/officeart/2005/8/layout/hierarchy1"/>
    <dgm:cxn modelId="{F8437966-9609-4A3F-9693-5523D4B05785}" type="presParOf" srcId="{F5ABADF5-EC82-468C-8EA8-A481A2617A1E}" destId="{0C569387-A1D1-40DE-80C9-6A2007EAB392}" srcOrd="0" destOrd="0" presId="urn:microsoft.com/office/officeart/2005/8/layout/hierarchy1"/>
    <dgm:cxn modelId="{982C264A-94CA-4C20-A5E2-A0EB16F3B441}" type="presParOf" srcId="{0C569387-A1D1-40DE-80C9-6A2007EAB392}" destId="{6FC74790-E8C2-4151-83F2-A041B3FD88CD}" srcOrd="0" destOrd="0" presId="urn:microsoft.com/office/officeart/2005/8/layout/hierarchy1"/>
    <dgm:cxn modelId="{C855F9C8-5C4E-40ED-A679-8676DE46B703}" type="presParOf" srcId="{0C569387-A1D1-40DE-80C9-6A2007EAB392}" destId="{1898538C-1B26-4C73-A78D-387E4DB781E8}" srcOrd="1" destOrd="0" presId="urn:microsoft.com/office/officeart/2005/8/layout/hierarchy1"/>
    <dgm:cxn modelId="{C76E0BA1-8E46-41FB-A163-DE1C0ECFAF36}" type="presParOf" srcId="{F5ABADF5-EC82-468C-8EA8-A481A2617A1E}" destId="{BA0EED13-A27C-4CE2-A6EE-4D6B9B7F2C46}" srcOrd="1" destOrd="0" presId="urn:microsoft.com/office/officeart/2005/8/layout/hierarchy1"/>
    <dgm:cxn modelId="{CACADED2-F779-4F8F-A398-6181B955F6A2}" type="presParOf" srcId="{4608A84C-1B2E-468A-B90B-5A53A95E5A14}" destId="{1265276B-BA32-4B00-91E3-147BEFEA2BF0}" srcOrd="2" destOrd="0" presId="urn:microsoft.com/office/officeart/2005/8/layout/hierarchy1"/>
    <dgm:cxn modelId="{D1CCD7B9-CA03-4F82-994E-BB5606F23493}" type="presParOf" srcId="{4608A84C-1B2E-468A-B90B-5A53A95E5A14}" destId="{0F62A821-166A-496B-9CB5-DC6769BE2D47}" srcOrd="3" destOrd="0" presId="urn:microsoft.com/office/officeart/2005/8/layout/hierarchy1"/>
    <dgm:cxn modelId="{6453D178-B8B2-401D-B0BD-1C6562151B48}" type="presParOf" srcId="{0F62A821-166A-496B-9CB5-DC6769BE2D47}" destId="{EA9AF0B6-1637-4F21-8EA9-EE9178BFF980}" srcOrd="0" destOrd="0" presId="urn:microsoft.com/office/officeart/2005/8/layout/hierarchy1"/>
    <dgm:cxn modelId="{F0AB1CCD-BC9A-42A6-ABDF-28595BFF9A8C}" type="presParOf" srcId="{EA9AF0B6-1637-4F21-8EA9-EE9178BFF980}" destId="{90589EA0-125B-4017-864B-DB12D02D6E9F}" srcOrd="0" destOrd="0" presId="urn:microsoft.com/office/officeart/2005/8/layout/hierarchy1"/>
    <dgm:cxn modelId="{F8C882DA-EEA6-40C4-A3BF-04001FC6781E}" type="presParOf" srcId="{EA9AF0B6-1637-4F21-8EA9-EE9178BFF980}" destId="{90C1CB01-CC37-4B2E-996B-C8DAAF6526B4}" srcOrd="1" destOrd="0" presId="urn:microsoft.com/office/officeart/2005/8/layout/hierarchy1"/>
    <dgm:cxn modelId="{E27C07A7-9790-4792-BEDB-BBF353E77348}" type="presParOf" srcId="{0F62A821-166A-496B-9CB5-DC6769BE2D47}" destId="{1185EFD3-96BD-4F1C-A0A3-3B3457F1174E}" srcOrd="1" destOrd="0" presId="urn:microsoft.com/office/officeart/2005/8/layout/hierarchy1"/>
    <dgm:cxn modelId="{29B16101-D1B7-4667-804A-223BFACB3F56}" type="presParOf" srcId="{1185EFD3-96BD-4F1C-A0A3-3B3457F1174E}" destId="{9BA545FB-A5D0-4AA1-9F3E-186481D368E0}" srcOrd="0" destOrd="0" presId="urn:microsoft.com/office/officeart/2005/8/layout/hierarchy1"/>
    <dgm:cxn modelId="{E37CB626-8CF7-4752-A4F5-8D56219B12B3}" type="presParOf" srcId="{1185EFD3-96BD-4F1C-A0A3-3B3457F1174E}" destId="{642D216E-1430-4920-B1EE-49268968A9BC}" srcOrd="1" destOrd="0" presId="urn:microsoft.com/office/officeart/2005/8/layout/hierarchy1"/>
    <dgm:cxn modelId="{8F35BEB1-F6AD-4031-B8F2-4178DBBC67EE}" type="presParOf" srcId="{642D216E-1430-4920-B1EE-49268968A9BC}" destId="{0151C97F-0588-4A0A-9660-0A02FBD0ECCF}" srcOrd="0" destOrd="0" presId="urn:microsoft.com/office/officeart/2005/8/layout/hierarchy1"/>
    <dgm:cxn modelId="{156B71BD-C599-4A55-A246-08D79737013F}" type="presParOf" srcId="{0151C97F-0588-4A0A-9660-0A02FBD0ECCF}" destId="{344F7361-5702-4AE3-ACE3-FCE0A459B3C3}" srcOrd="0" destOrd="0" presId="urn:microsoft.com/office/officeart/2005/8/layout/hierarchy1"/>
    <dgm:cxn modelId="{D77EFA62-5090-42DE-AF5B-4FA11E66FBE9}" type="presParOf" srcId="{0151C97F-0588-4A0A-9660-0A02FBD0ECCF}" destId="{6C40B15E-8454-4463-AF6B-DE8A60CD3B6F}" srcOrd="1" destOrd="0" presId="urn:microsoft.com/office/officeart/2005/8/layout/hierarchy1"/>
    <dgm:cxn modelId="{F5225D8C-5B28-4A39-A583-1798027A3A74}" type="presParOf" srcId="{642D216E-1430-4920-B1EE-49268968A9BC}" destId="{AE12618D-B002-4392-8959-103108829682}" srcOrd="1" destOrd="0" presId="urn:microsoft.com/office/officeart/2005/8/layout/hierarchy1"/>
    <dgm:cxn modelId="{F34766B6-B3C0-4956-9F1D-8FBDCA1C1511}" type="presParOf" srcId="{4608A84C-1B2E-468A-B90B-5A53A95E5A14}" destId="{6060F2B8-6F5D-4A41-A518-1E4DF4E3300F}" srcOrd="4" destOrd="0" presId="urn:microsoft.com/office/officeart/2005/8/layout/hierarchy1"/>
    <dgm:cxn modelId="{811C824D-476A-477A-B79F-E0DD7AEDB993}" type="presParOf" srcId="{4608A84C-1B2E-468A-B90B-5A53A95E5A14}" destId="{07F86F7A-6522-4F77-BD46-A5BAB3CEB34A}" srcOrd="5" destOrd="0" presId="urn:microsoft.com/office/officeart/2005/8/layout/hierarchy1"/>
    <dgm:cxn modelId="{EB0708AB-3BCA-47A8-808F-B98A5E6EE286}" type="presParOf" srcId="{07F86F7A-6522-4F77-BD46-A5BAB3CEB34A}" destId="{56788FE5-46E1-4FC9-9E6E-CBF885FF5FA8}" srcOrd="0" destOrd="0" presId="urn:microsoft.com/office/officeart/2005/8/layout/hierarchy1"/>
    <dgm:cxn modelId="{CFC24AB4-C22A-4B87-B7C9-8998CC33264D}" type="presParOf" srcId="{56788FE5-46E1-4FC9-9E6E-CBF885FF5FA8}" destId="{3E60E5FC-78A2-4BB9-99DF-906F9B241277}" srcOrd="0" destOrd="0" presId="urn:microsoft.com/office/officeart/2005/8/layout/hierarchy1"/>
    <dgm:cxn modelId="{644FAEB7-4AB0-417D-A6AB-967C664816D6}" type="presParOf" srcId="{56788FE5-46E1-4FC9-9E6E-CBF885FF5FA8}" destId="{298C3FB5-0FFD-4295-8ADF-C261E30BD802}" srcOrd="1" destOrd="0" presId="urn:microsoft.com/office/officeart/2005/8/layout/hierarchy1"/>
    <dgm:cxn modelId="{1D5060C4-88A9-4690-A74F-60C154D12940}" type="presParOf" srcId="{07F86F7A-6522-4F77-BD46-A5BAB3CEB34A}" destId="{4EBE84CC-62E9-4256-BCE2-BE2F841C93E6}" srcOrd="1" destOrd="0" presId="urn:microsoft.com/office/officeart/2005/8/layout/hierarchy1"/>
    <dgm:cxn modelId="{AF88AE38-239D-43AD-B919-A82B0083D6CF}" type="presParOf" srcId="{4EBE84CC-62E9-4256-BCE2-BE2F841C93E6}" destId="{DC3888DD-7533-4CA7-81AC-BBFDEF7831D1}" srcOrd="0" destOrd="0" presId="urn:microsoft.com/office/officeart/2005/8/layout/hierarchy1"/>
    <dgm:cxn modelId="{335441BE-3A6E-4374-8571-F76754C34E21}" type="presParOf" srcId="{4EBE84CC-62E9-4256-BCE2-BE2F841C93E6}" destId="{F7A2B12C-9C92-4A0E-9404-29DCC4E7D97C}" srcOrd="1" destOrd="0" presId="urn:microsoft.com/office/officeart/2005/8/layout/hierarchy1"/>
    <dgm:cxn modelId="{E419BD8B-940B-4976-BC81-C8AECB7E9F71}" type="presParOf" srcId="{F7A2B12C-9C92-4A0E-9404-29DCC4E7D97C}" destId="{DC5875B9-C423-4334-8410-CBD456123902}" srcOrd="0" destOrd="0" presId="urn:microsoft.com/office/officeart/2005/8/layout/hierarchy1"/>
    <dgm:cxn modelId="{281AE004-DC9F-4286-B3DE-C2740DDCA809}" type="presParOf" srcId="{DC5875B9-C423-4334-8410-CBD456123902}" destId="{F55E2E8E-CEAB-4138-B676-F82600651A97}" srcOrd="0" destOrd="0" presId="urn:microsoft.com/office/officeart/2005/8/layout/hierarchy1"/>
    <dgm:cxn modelId="{9816CC95-3D26-4246-8A25-9CB24D23C43F}" type="presParOf" srcId="{DC5875B9-C423-4334-8410-CBD456123902}" destId="{00001AF9-00AA-4547-9ED6-E76B1ACE982C}" srcOrd="1" destOrd="0" presId="urn:microsoft.com/office/officeart/2005/8/layout/hierarchy1"/>
    <dgm:cxn modelId="{C335B789-C965-43D8-AA83-5B2A3CAF17EB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4165-1684-4EA0-B5A7-8CC1FFB2A6C1}">
      <dsp:nvSpPr>
        <dsp:cNvPr id="0" name=""/>
        <dsp:cNvSpPr/>
      </dsp:nvSpPr>
      <dsp:spPr>
        <a:xfrm>
          <a:off x="1259599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18"/>
              </a:lnTo>
              <a:lnTo>
                <a:pt x="393806" y="127718"/>
              </a:lnTo>
              <a:lnTo>
                <a:pt x="393806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A0000-51A0-4168-8EE6-7F33A0676475}">
      <dsp:nvSpPr>
        <dsp:cNvPr id="0" name=""/>
        <dsp:cNvSpPr/>
      </dsp:nvSpPr>
      <dsp:spPr>
        <a:xfrm>
          <a:off x="820072" y="1007202"/>
          <a:ext cx="91440" cy="187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4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B87F6-AB1B-4B41-843D-21BF100CB0E3}">
      <dsp:nvSpPr>
        <dsp:cNvPr id="0" name=""/>
        <dsp:cNvSpPr/>
      </dsp:nvSpPr>
      <dsp:spPr>
        <a:xfrm>
          <a:off x="865792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393806" y="0"/>
              </a:moveTo>
              <a:lnTo>
                <a:pt x="393806" y="127718"/>
              </a:lnTo>
              <a:lnTo>
                <a:pt x="0" y="127718"/>
              </a:lnTo>
              <a:lnTo>
                <a:pt x="0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78136-E6CE-4D92-87EC-C43B49B36E12}">
      <dsp:nvSpPr>
        <dsp:cNvPr id="0" name=""/>
        <dsp:cNvSpPr/>
      </dsp:nvSpPr>
      <dsp:spPr>
        <a:xfrm>
          <a:off x="937393" y="1384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2A9A8-6EE4-4C75-9FA7-7C43D1CD11FB}">
      <dsp:nvSpPr>
        <dsp:cNvPr id="0" name=""/>
        <dsp:cNvSpPr/>
      </dsp:nvSpPr>
      <dsp:spPr>
        <a:xfrm>
          <a:off x="1008995" y="69405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</a:t>
          </a:r>
          <a:endParaRPr lang="en-US" sz="1200" kern="1200" dirty="0"/>
        </a:p>
      </dsp:txBody>
      <dsp:txXfrm>
        <a:off x="1020980" y="81390"/>
        <a:ext cx="620440" cy="385230"/>
      </dsp:txXfrm>
    </dsp:sp>
    <dsp:sp modelId="{88E480AE-4804-431A-B8BC-67BD4B516C60}">
      <dsp:nvSpPr>
        <dsp:cNvPr id="0" name=""/>
        <dsp:cNvSpPr/>
      </dsp:nvSpPr>
      <dsp:spPr>
        <a:xfrm>
          <a:off x="543587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A8E6B-84A9-435C-A04B-32D910C1C38D}">
      <dsp:nvSpPr>
        <dsp:cNvPr id="0" name=""/>
        <dsp:cNvSpPr/>
      </dsp:nvSpPr>
      <dsp:spPr>
        <a:xfrm>
          <a:off x="615188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</a:t>
          </a:r>
          <a:endParaRPr lang="en-US" sz="1200" kern="1200" dirty="0"/>
        </a:p>
      </dsp:txBody>
      <dsp:txXfrm>
        <a:off x="627173" y="678007"/>
        <a:ext cx="620440" cy="385230"/>
      </dsp:txXfrm>
    </dsp:sp>
    <dsp:sp modelId="{B6B6B240-7EE8-4C59-B46A-189078C69E0B}">
      <dsp:nvSpPr>
        <dsp:cNvPr id="0" name=""/>
        <dsp:cNvSpPr/>
      </dsp:nvSpPr>
      <dsp:spPr>
        <a:xfrm>
          <a:off x="543587" y="1194618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27A27-943C-492F-A261-E392A6AEEBD6}">
      <dsp:nvSpPr>
        <dsp:cNvPr id="0" name=""/>
        <dsp:cNvSpPr/>
      </dsp:nvSpPr>
      <dsp:spPr>
        <a:xfrm>
          <a:off x="615188" y="1262639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</a:t>
          </a:r>
          <a:endParaRPr lang="en-US" sz="1200" kern="1200" dirty="0"/>
        </a:p>
      </dsp:txBody>
      <dsp:txXfrm>
        <a:off x="627173" y="1274624"/>
        <a:ext cx="620440" cy="385230"/>
      </dsp:txXfrm>
    </dsp:sp>
    <dsp:sp modelId="{98F3568A-E36D-454C-B3CD-A07E941AF8DD}">
      <dsp:nvSpPr>
        <dsp:cNvPr id="0" name=""/>
        <dsp:cNvSpPr/>
      </dsp:nvSpPr>
      <dsp:spPr>
        <a:xfrm>
          <a:off x="1331200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19A76-F9A4-4A63-88A0-0109922E1586}">
      <dsp:nvSpPr>
        <dsp:cNvPr id="0" name=""/>
        <dsp:cNvSpPr/>
      </dsp:nvSpPr>
      <dsp:spPr>
        <a:xfrm>
          <a:off x="1402801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Uncle</a:t>
          </a:r>
          <a:endParaRPr lang="en-US" sz="1200" kern="1200" dirty="0"/>
        </a:p>
      </dsp:txBody>
      <dsp:txXfrm>
        <a:off x="1414786" y="678007"/>
        <a:ext cx="620440" cy="38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01774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9171" y="0"/>
              </a:moveTo>
              <a:lnTo>
                <a:pt x="49171" y="139605"/>
              </a:lnTo>
              <a:lnTo>
                <a:pt x="45720" y="139605"/>
              </a:ln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058324" y="448722"/>
          <a:ext cx="92621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92621" y="139605"/>
              </a:lnTo>
              <a:lnTo>
                <a:pt x="92621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058324" y="448722"/>
          <a:ext cx="1464219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1464219" y="139605"/>
              </a:lnTo>
              <a:lnTo>
                <a:pt x="1464219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211045" y="1100865"/>
          <a:ext cx="949301" cy="206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43"/>
              </a:lnTo>
              <a:lnTo>
                <a:pt x="949301" y="141043"/>
              </a:lnTo>
              <a:lnTo>
                <a:pt x="949301" y="2062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65325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350130" y="1100865"/>
          <a:ext cx="860914" cy="204858"/>
        </a:xfrm>
        <a:custGeom>
          <a:avLst/>
          <a:gdLst/>
          <a:ahLst/>
          <a:cxnLst/>
          <a:rect l="0" t="0" r="0" b="0"/>
          <a:pathLst>
            <a:path>
              <a:moveTo>
                <a:pt x="860914" y="0"/>
              </a:moveTo>
              <a:lnTo>
                <a:pt x="860914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211045" y="448722"/>
          <a:ext cx="1847279" cy="204858"/>
        </a:xfrm>
        <a:custGeom>
          <a:avLst/>
          <a:gdLst/>
          <a:ahLst/>
          <a:cxnLst/>
          <a:rect l="0" t="0" r="0" b="0"/>
          <a:pathLst>
            <a:path>
              <a:moveTo>
                <a:pt x="1847279" y="0"/>
              </a:moveTo>
              <a:lnTo>
                <a:pt x="1847279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706132" y="1438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784397" y="75790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Shape</a:t>
          </a:r>
          <a:endParaRPr lang="en-US" sz="1000" kern="1200" dirty="0"/>
        </a:p>
      </dsp:txBody>
      <dsp:txXfrm>
        <a:off x="2797498" y="88891"/>
        <a:ext cx="678182" cy="421082"/>
      </dsp:txXfrm>
    </dsp:sp>
    <dsp:sp modelId="{F7B4E245-2BAC-4736-A549-E4D5F80D1AEC}">
      <dsp:nvSpPr>
        <dsp:cNvPr id="0" name=""/>
        <dsp:cNvSpPr/>
      </dsp:nvSpPr>
      <dsp:spPr>
        <a:xfrm>
          <a:off x="8588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9371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Triangle</a:t>
          </a:r>
          <a:endParaRPr lang="en-US" sz="1000" kern="1200" dirty="0"/>
        </a:p>
      </dsp:txBody>
      <dsp:txXfrm>
        <a:off x="950219" y="741034"/>
        <a:ext cx="678182" cy="421082"/>
      </dsp:txXfrm>
    </dsp:sp>
    <dsp:sp modelId="{4F269879-4265-4572-A622-AE144ECD0546}">
      <dsp:nvSpPr>
        <dsp:cNvPr id="0" name=""/>
        <dsp:cNvSpPr/>
      </dsp:nvSpPr>
      <dsp:spPr>
        <a:xfrm>
          <a:off x="-2061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76203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Right Triangle</a:t>
          </a:r>
          <a:endParaRPr lang="en-US" sz="1000" kern="1200" dirty="0"/>
        </a:p>
      </dsp:txBody>
      <dsp:txXfrm>
        <a:off x="89304" y="1393177"/>
        <a:ext cx="678182" cy="421082"/>
      </dsp:txXfrm>
    </dsp:sp>
    <dsp:sp modelId="{7F87C84F-59E1-4453-A0F0-BC8F01981267}">
      <dsp:nvSpPr>
        <dsp:cNvPr id="0" name=""/>
        <dsp:cNvSpPr/>
      </dsp:nvSpPr>
      <dsp:spPr>
        <a:xfrm>
          <a:off x="858853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937118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Isosceles Triangle</a:t>
          </a:r>
          <a:endParaRPr lang="en-US" sz="1000" kern="1200" dirty="0"/>
        </a:p>
      </dsp:txBody>
      <dsp:txXfrm>
        <a:off x="950219" y="1393177"/>
        <a:ext cx="678182" cy="421082"/>
      </dsp:txXfrm>
    </dsp:sp>
    <dsp:sp modelId="{6FC74790-E8C2-4151-83F2-A041B3FD88CD}">
      <dsp:nvSpPr>
        <dsp:cNvPr id="0" name=""/>
        <dsp:cNvSpPr/>
      </dsp:nvSpPr>
      <dsp:spPr>
        <a:xfrm>
          <a:off x="1808154" y="1307162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886419" y="1381514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Acute Triangle</a:t>
          </a:r>
          <a:endParaRPr lang="en-US" sz="1000" kern="1200" dirty="0"/>
        </a:p>
      </dsp:txBody>
      <dsp:txXfrm>
        <a:off x="1899520" y="1394615"/>
        <a:ext cx="678182" cy="421082"/>
      </dsp:txXfrm>
    </dsp:sp>
    <dsp:sp modelId="{90589EA0-125B-4017-864B-DB12D02D6E9F}">
      <dsp:nvSpPr>
        <dsp:cNvPr id="0" name=""/>
        <dsp:cNvSpPr/>
      </dsp:nvSpPr>
      <dsp:spPr>
        <a:xfrm>
          <a:off x="4170351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248616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Rectangle</a:t>
          </a:r>
          <a:endParaRPr lang="en-US" sz="1000" kern="1200" dirty="0"/>
        </a:p>
      </dsp:txBody>
      <dsp:txXfrm>
        <a:off x="4261717" y="741034"/>
        <a:ext cx="678182" cy="421082"/>
      </dsp:txXfrm>
    </dsp:sp>
    <dsp:sp modelId="{3E60E5FC-78A2-4BB9-99DF-906F9B241277}">
      <dsp:nvSpPr>
        <dsp:cNvPr id="0" name=""/>
        <dsp:cNvSpPr/>
      </dsp:nvSpPr>
      <dsp:spPr>
        <a:xfrm>
          <a:off x="27987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8770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Oval</a:t>
          </a:r>
          <a:endParaRPr lang="en-US" sz="1000" kern="1200" dirty="0"/>
        </a:p>
      </dsp:txBody>
      <dsp:txXfrm>
        <a:off x="2890119" y="741034"/>
        <a:ext cx="678182" cy="421082"/>
      </dsp:txXfrm>
    </dsp:sp>
    <dsp:sp modelId="{F55E2E8E-CEAB-4138-B676-F82600651A97}">
      <dsp:nvSpPr>
        <dsp:cNvPr id="0" name=""/>
        <dsp:cNvSpPr/>
      </dsp:nvSpPr>
      <dsp:spPr>
        <a:xfrm>
          <a:off x="2795302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873567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Circle</a:t>
          </a:r>
          <a:endParaRPr lang="en-US" sz="1000" kern="1200" dirty="0"/>
        </a:p>
      </dsp:txBody>
      <dsp:txXfrm>
        <a:off x="2886668" y="1393177"/>
        <a:ext cx="678182" cy="421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99640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834" y="151266"/>
              </a:lnTo>
              <a:lnTo>
                <a:pt x="4783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197691" y="486026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668" y="151266"/>
              </a:lnTo>
              <a:lnTo>
                <a:pt x="47668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45FB-A5D0-4AA1-9F3E-186481D368E0}">
      <dsp:nvSpPr>
        <dsp:cNvPr id="0" name=""/>
        <dsp:cNvSpPr/>
      </dsp:nvSpPr>
      <dsp:spPr>
        <a:xfrm>
          <a:off x="5126667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243411" y="486026"/>
          <a:ext cx="1928976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1928976" y="151266"/>
              </a:lnTo>
              <a:lnTo>
                <a:pt x="1928976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153436" y="1192640"/>
          <a:ext cx="932824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932824" y="151266"/>
              </a:lnTo>
              <a:lnTo>
                <a:pt x="93282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07716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296807" y="1192640"/>
          <a:ext cx="856628" cy="221969"/>
        </a:xfrm>
        <a:custGeom>
          <a:avLst/>
          <a:gdLst/>
          <a:ahLst/>
          <a:cxnLst/>
          <a:rect l="0" t="0" r="0" b="0"/>
          <a:pathLst>
            <a:path>
              <a:moveTo>
                <a:pt x="856628" y="0"/>
              </a:moveTo>
              <a:lnTo>
                <a:pt x="856628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153436" y="486026"/>
          <a:ext cx="2089974" cy="221969"/>
        </a:xfrm>
        <a:custGeom>
          <a:avLst/>
          <a:gdLst/>
          <a:ahLst/>
          <a:cxnLst/>
          <a:rect l="0" t="0" r="0" b="0"/>
          <a:pathLst>
            <a:path>
              <a:moveTo>
                <a:pt x="2089974" y="0"/>
              </a:moveTo>
              <a:lnTo>
                <a:pt x="2089974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861801" y="1381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946603" y="81943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Shape</a:t>
          </a:r>
          <a:endParaRPr lang="en-US" sz="1100" kern="1200" dirty="0"/>
        </a:p>
      </dsp:txBody>
      <dsp:txXfrm>
        <a:off x="2960798" y="96138"/>
        <a:ext cx="734830" cy="456254"/>
      </dsp:txXfrm>
    </dsp:sp>
    <dsp:sp modelId="{F7B4E245-2BAC-4736-A549-E4D5F80D1AEC}">
      <dsp:nvSpPr>
        <dsp:cNvPr id="0" name=""/>
        <dsp:cNvSpPr/>
      </dsp:nvSpPr>
      <dsp:spPr>
        <a:xfrm>
          <a:off x="771826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856628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Triangle</a:t>
          </a:r>
          <a:endParaRPr lang="en-US" sz="1100" kern="1200" dirty="0"/>
        </a:p>
      </dsp:txBody>
      <dsp:txXfrm>
        <a:off x="870823" y="802753"/>
        <a:ext cx="734830" cy="456254"/>
      </dsp:txXfrm>
    </dsp:sp>
    <dsp:sp modelId="{4F269879-4265-4572-A622-AE144ECD0546}">
      <dsp:nvSpPr>
        <dsp:cNvPr id="0" name=""/>
        <dsp:cNvSpPr/>
      </dsp:nvSpPr>
      <dsp:spPr>
        <a:xfrm>
          <a:off x="-84802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0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Right Triangle</a:t>
          </a:r>
          <a:endParaRPr lang="en-US" sz="1100" kern="1200" dirty="0"/>
        </a:p>
      </dsp:txBody>
      <dsp:txXfrm>
        <a:off x="14195" y="1509367"/>
        <a:ext cx="734830" cy="456254"/>
      </dsp:txXfrm>
    </dsp:sp>
    <dsp:sp modelId="{7F87C84F-59E1-4453-A0F0-BC8F01981267}">
      <dsp:nvSpPr>
        <dsp:cNvPr id="0" name=""/>
        <dsp:cNvSpPr/>
      </dsp:nvSpPr>
      <dsp:spPr>
        <a:xfrm>
          <a:off x="771826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856628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Isosceles Triangle</a:t>
          </a:r>
          <a:endParaRPr lang="en-US" sz="1100" kern="1200" dirty="0"/>
        </a:p>
      </dsp:txBody>
      <dsp:txXfrm>
        <a:off x="870823" y="1509367"/>
        <a:ext cx="734830" cy="456254"/>
      </dsp:txXfrm>
    </dsp:sp>
    <dsp:sp modelId="{6FC74790-E8C2-4151-83F2-A041B3FD88CD}">
      <dsp:nvSpPr>
        <dsp:cNvPr id="0" name=""/>
        <dsp:cNvSpPr/>
      </dsp:nvSpPr>
      <dsp:spPr>
        <a:xfrm>
          <a:off x="1704651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789453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Acute Triangle</a:t>
          </a:r>
          <a:endParaRPr lang="en-US" sz="1100" kern="1200" dirty="0"/>
        </a:p>
      </dsp:txBody>
      <dsp:txXfrm>
        <a:off x="1803648" y="1509367"/>
        <a:ext cx="734830" cy="456254"/>
      </dsp:txXfrm>
    </dsp:sp>
    <dsp:sp modelId="{90589EA0-125B-4017-864B-DB12D02D6E9F}">
      <dsp:nvSpPr>
        <dsp:cNvPr id="0" name=""/>
        <dsp:cNvSpPr/>
      </dsp:nvSpPr>
      <dsp:spPr>
        <a:xfrm>
          <a:off x="4790777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875579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Rectangle</a:t>
          </a:r>
          <a:endParaRPr lang="en-US" sz="1100" kern="1200" dirty="0"/>
        </a:p>
      </dsp:txBody>
      <dsp:txXfrm>
        <a:off x="4889774" y="802753"/>
        <a:ext cx="734830" cy="456254"/>
      </dsp:txXfrm>
    </dsp:sp>
    <dsp:sp modelId="{344F7361-5702-4AE3-ACE3-FCE0A459B3C3}">
      <dsp:nvSpPr>
        <dsp:cNvPr id="0" name=""/>
        <dsp:cNvSpPr/>
      </dsp:nvSpPr>
      <dsp:spPr>
        <a:xfrm>
          <a:off x="4790777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B15E-8454-4463-AF6B-DE8A60CD3B6F}">
      <dsp:nvSpPr>
        <dsp:cNvPr id="0" name=""/>
        <dsp:cNvSpPr/>
      </dsp:nvSpPr>
      <dsp:spPr>
        <a:xfrm>
          <a:off x="4875579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Square</a:t>
          </a:r>
          <a:endParaRPr lang="en-US" sz="1100" kern="1200" dirty="0"/>
        </a:p>
      </dsp:txBody>
      <dsp:txXfrm>
        <a:off x="4889774" y="1509367"/>
        <a:ext cx="734830" cy="456254"/>
      </dsp:txXfrm>
    </dsp:sp>
    <dsp:sp modelId="{3E60E5FC-78A2-4BB9-99DF-906F9B241277}">
      <dsp:nvSpPr>
        <dsp:cNvPr id="0" name=""/>
        <dsp:cNvSpPr/>
      </dsp:nvSpPr>
      <dsp:spPr>
        <a:xfrm>
          <a:off x="2863749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948552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Oval</a:t>
          </a:r>
          <a:endParaRPr lang="en-US" sz="1100" kern="1200" dirty="0"/>
        </a:p>
      </dsp:txBody>
      <dsp:txXfrm>
        <a:off x="2962747" y="802753"/>
        <a:ext cx="734830" cy="456254"/>
      </dsp:txXfrm>
    </dsp:sp>
    <dsp:sp modelId="{F55E2E8E-CEAB-4138-B676-F82600651A97}">
      <dsp:nvSpPr>
        <dsp:cNvPr id="0" name=""/>
        <dsp:cNvSpPr/>
      </dsp:nvSpPr>
      <dsp:spPr>
        <a:xfrm>
          <a:off x="2865864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950666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Circle</a:t>
          </a:r>
          <a:endParaRPr lang="en-US" sz="1100" kern="1200" dirty="0"/>
        </a:p>
      </dsp:txBody>
      <dsp:txXfrm>
        <a:off x="2964861" y="1509367"/>
        <a:ext cx="734830" cy="45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99640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834" y="151266"/>
              </a:lnTo>
              <a:lnTo>
                <a:pt x="4783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197691" y="486026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668" y="151266"/>
              </a:lnTo>
              <a:lnTo>
                <a:pt x="47668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45FB-A5D0-4AA1-9F3E-186481D368E0}">
      <dsp:nvSpPr>
        <dsp:cNvPr id="0" name=""/>
        <dsp:cNvSpPr/>
      </dsp:nvSpPr>
      <dsp:spPr>
        <a:xfrm>
          <a:off x="5126667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243411" y="486026"/>
          <a:ext cx="1928976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1928976" y="151266"/>
              </a:lnTo>
              <a:lnTo>
                <a:pt x="1928976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153436" y="1192640"/>
          <a:ext cx="932824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932824" y="151266"/>
              </a:lnTo>
              <a:lnTo>
                <a:pt x="93282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07716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296807" y="1192640"/>
          <a:ext cx="856628" cy="221969"/>
        </a:xfrm>
        <a:custGeom>
          <a:avLst/>
          <a:gdLst/>
          <a:ahLst/>
          <a:cxnLst/>
          <a:rect l="0" t="0" r="0" b="0"/>
          <a:pathLst>
            <a:path>
              <a:moveTo>
                <a:pt x="856628" y="0"/>
              </a:moveTo>
              <a:lnTo>
                <a:pt x="856628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153436" y="486026"/>
          <a:ext cx="2089974" cy="221969"/>
        </a:xfrm>
        <a:custGeom>
          <a:avLst/>
          <a:gdLst/>
          <a:ahLst/>
          <a:cxnLst/>
          <a:rect l="0" t="0" r="0" b="0"/>
          <a:pathLst>
            <a:path>
              <a:moveTo>
                <a:pt x="2089974" y="0"/>
              </a:moveTo>
              <a:lnTo>
                <a:pt x="2089974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861801" y="1381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946603" y="81943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Shape</a:t>
          </a:r>
          <a:endParaRPr lang="en-US" sz="1100" kern="1200" dirty="0"/>
        </a:p>
      </dsp:txBody>
      <dsp:txXfrm>
        <a:off x="2960798" y="96138"/>
        <a:ext cx="734830" cy="456254"/>
      </dsp:txXfrm>
    </dsp:sp>
    <dsp:sp modelId="{F7B4E245-2BAC-4736-A549-E4D5F80D1AEC}">
      <dsp:nvSpPr>
        <dsp:cNvPr id="0" name=""/>
        <dsp:cNvSpPr/>
      </dsp:nvSpPr>
      <dsp:spPr>
        <a:xfrm>
          <a:off x="771826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856628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Triangle</a:t>
          </a:r>
          <a:endParaRPr lang="en-US" sz="1100" kern="1200" dirty="0"/>
        </a:p>
      </dsp:txBody>
      <dsp:txXfrm>
        <a:off x="870823" y="802753"/>
        <a:ext cx="734830" cy="456254"/>
      </dsp:txXfrm>
    </dsp:sp>
    <dsp:sp modelId="{4F269879-4265-4572-A622-AE144ECD0546}">
      <dsp:nvSpPr>
        <dsp:cNvPr id="0" name=""/>
        <dsp:cNvSpPr/>
      </dsp:nvSpPr>
      <dsp:spPr>
        <a:xfrm>
          <a:off x="-84802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0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Right Triangle</a:t>
          </a:r>
          <a:endParaRPr lang="en-US" sz="1100" kern="1200" dirty="0"/>
        </a:p>
      </dsp:txBody>
      <dsp:txXfrm>
        <a:off x="14195" y="1509367"/>
        <a:ext cx="734830" cy="456254"/>
      </dsp:txXfrm>
    </dsp:sp>
    <dsp:sp modelId="{7F87C84F-59E1-4453-A0F0-BC8F01981267}">
      <dsp:nvSpPr>
        <dsp:cNvPr id="0" name=""/>
        <dsp:cNvSpPr/>
      </dsp:nvSpPr>
      <dsp:spPr>
        <a:xfrm>
          <a:off x="771826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856628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Isosceles Triangle</a:t>
          </a:r>
          <a:endParaRPr lang="en-US" sz="1100" kern="1200" dirty="0"/>
        </a:p>
      </dsp:txBody>
      <dsp:txXfrm>
        <a:off x="870823" y="1509367"/>
        <a:ext cx="734830" cy="456254"/>
      </dsp:txXfrm>
    </dsp:sp>
    <dsp:sp modelId="{6FC74790-E8C2-4151-83F2-A041B3FD88CD}">
      <dsp:nvSpPr>
        <dsp:cNvPr id="0" name=""/>
        <dsp:cNvSpPr/>
      </dsp:nvSpPr>
      <dsp:spPr>
        <a:xfrm>
          <a:off x="1704651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789453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Acute Triangle</a:t>
          </a:r>
          <a:endParaRPr lang="en-US" sz="1100" kern="1200" dirty="0"/>
        </a:p>
      </dsp:txBody>
      <dsp:txXfrm>
        <a:off x="1803648" y="1509367"/>
        <a:ext cx="734830" cy="456254"/>
      </dsp:txXfrm>
    </dsp:sp>
    <dsp:sp modelId="{90589EA0-125B-4017-864B-DB12D02D6E9F}">
      <dsp:nvSpPr>
        <dsp:cNvPr id="0" name=""/>
        <dsp:cNvSpPr/>
      </dsp:nvSpPr>
      <dsp:spPr>
        <a:xfrm>
          <a:off x="4790777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875579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Rectangle</a:t>
          </a:r>
          <a:endParaRPr lang="en-US" sz="1100" kern="1200" dirty="0"/>
        </a:p>
      </dsp:txBody>
      <dsp:txXfrm>
        <a:off x="4889774" y="802753"/>
        <a:ext cx="734830" cy="456254"/>
      </dsp:txXfrm>
    </dsp:sp>
    <dsp:sp modelId="{344F7361-5702-4AE3-ACE3-FCE0A459B3C3}">
      <dsp:nvSpPr>
        <dsp:cNvPr id="0" name=""/>
        <dsp:cNvSpPr/>
      </dsp:nvSpPr>
      <dsp:spPr>
        <a:xfrm>
          <a:off x="4790777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B15E-8454-4463-AF6B-DE8A60CD3B6F}">
      <dsp:nvSpPr>
        <dsp:cNvPr id="0" name=""/>
        <dsp:cNvSpPr/>
      </dsp:nvSpPr>
      <dsp:spPr>
        <a:xfrm>
          <a:off x="4875579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Square</a:t>
          </a:r>
          <a:endParaRPr lang="en-US" sz="1100" kern="1200" dirty="0"/>
        </a:p>
      </dsp:txBody>
      <dsp:txXfrm>
        <a:off x="4889774" y="1509367"/>
        <a:ext cx="734830" cy="456254"/>
      </dsp:txXfrm>
    </dsp:sp>
    <dsp:sp modelId="{3E60E5FC-78A2-4BB9-99DF-906F9B241277}">
      <dsp:nvSpPr>
        <dsp:cNvPr id="0" name=""/>
        <dsp:cNvSpPr/>
      </dsp:nvSpPr>
      <dsp:spPr>
        <a:xfrm>
          <a:off x="2863749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948552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Oval</a:t>
          </a:r>
          <a:endParaRPr lang="en-US" sz="1100" kern="1200" dirty="0"/>
        </a:p>
      </dsp:txBody>
      <dsp:txXfrm>
        <a:off x="2962747" y="802753"/>
        <a:ext cx="734830" cy="456254"/>
      </dsp:txXfrm>
    </dsp:sp>
    <dsp:sp modelId="{F55E2E8E-CEAB-4138-B676-F82600651A97}">
      <dsp:nvSpPr>
        <dsp:cNvPr id="0" name=""/>
        <dsp:cNvSpPr/>
      </dsp:nvSpPr>
      <dsp:spPr>
        <a:xfrm>
          <a:off x="2865864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950666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Circle</a:t>
          </a:r>
          <a:endParaRPr lang="en-US" sz="1100" kern="1200" dirty="0"/>
        </a:p>
      </dsp:txBody>
      <dsp:txXfrm>
        <a:off x="2964861" y="1509367"/>
        <a:ext cx="734830" cy="45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D96C-2C07-43AA-8AB4-99C854A343C5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740C-0AF2-4A0B-862E-5C53A7140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F223-85E4-4464-B9D9-5555BB7AE36A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C65D-4E8B-42D0-8B49-9D5A95409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2A14-521E-49AC-B4F9-B819D002F70C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A4CE-475E-40A6-84CE-9F8939395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D35FFF-9EDB-408C-8D72-5281B0A17485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E94C91-2C96-49B3-9D56-5152B2DD7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7878-60E4-4DDD-8CE4-F0293BE1AA39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2EE3E-0112-4B4B-8621-1B72EA224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D20AC-CEFC-4511-B6DA-E93DCE5446DD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E826-C0DB-4A7D-AB42-30AB29616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E7FF-C5D9-4EF7-A2DF-8F52BD408AF7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9269A-FE0A-4DEB-BA6D-6AB9DC3B8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CB033F-388D-41F0-97E8-3BAD02BBA7EF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EEA105B-F5EB-40C7-8487-91E6463B7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0A7C-9A76-40C2-A143-AD1C166D4547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2CDB4-3010-4C61-A8D4-204FB8107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9148B4F-9FD8-42D1-AA9F-9652953BE53D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366A7C-8629-4714-9A1F-CFC931654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69618D-334D-49D0-8803-66EABEB61A7E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D6C6DC-386A-4F3F-98B7-45563F05F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007A62-8220-4F5A-B8DA-EB6109A35536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81499E-C454-46AA-B946-CA3C0619E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33" r:id="rId4"/>
    <p:sldLayoutId id="2147483934" r:id="rId5"/>
    <p:sldLayoutId id="2147483941" r:id="rId6"/>
    <p:sldLayoutId id="2147483935" r:id="rId7"/>
    <p:sldLayoutId id="2147483942" r:id="rId8"/>
    <p:sldLayoutId id="2147483943" r:id="rId9"/>
    <p:sldLayoutId id="2147483936" r:id="rId10"/>
    <p:sldLayoutId id="2147483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" TargetMode="External"/><Relationship Id="rId2" Type="http://schemas.openxmlformats.org/officeDocument/2006/relationships/hyperlink" Target="http://www.javatpoint.com/super-keywo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OOP Principles</a:t>
            </a:r>
            <a:br>
              <a:rPr lang="en-US" dirty="0" smtClean="0"/>
            </a:br>
            <a:r>
              <a:rPr lang="en-US" altLang="en-US" sz="2000" dirty="0" smtClean="0"/>
              <a:t>CSI 211: Object Oriented Programming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Multiple inheritance</a:t>
            </a:r>
          </a:p>
          <a:p>
            <a:pPr lvl="1"/>
            <a:r>
              <a:rPr lang="en-US" altLang="en-US" sz="2000" smtClean="0"/>
              <a:t>Multiple parents -&gt; one child</a:t>
            </a:r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Hybrid inheritance</a:t>
            </a:r>
          </a:p>
          <a:p>
            <a:pPr lvl="1"/>
            <a:r>
              <a:rPr lang="en-US" altLang="en-US" sz="2000" smtClean="0"/>
              <a:t>Is a combination of Single and Multiple inheritance</a:t>
            </a:r>
          </a:p>
          <a:p>
            <a:pPr lvl="1"/>
            <a:endParaRPr lang="en-US" altLang="en-US" sz="2000" smtClean="0"/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r>
              <a:rPr lang="en-US" altLang="en-US" sz="2000" smtClean="0">
                <a:solidFill>
                  <a:srgbClr val="FF0000"/>
                </a:solidFill>
              </a:rPr>
              <a:t>Java does not support multiple inheritance</a:t>
            </a:r>
          </a:p>
        </p:txBody>
      </p:sp>
      <p:pic>
        <p:nvPicPr>
          <p:cNvPr id="17412" name="Picture 2" descr="Multiple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3"/>
          <a:stretch>
            <a:fillRect/>
          </a:stretch>
        </p:blipFill>
        <p:spPr bwMode="auto">
          <a:xfrm>
            <a:off x="4838700" y="1714500"/>
            <a:ext cx="1714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Hybrid-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 r="22299" b="28319"/>
          <a:stretch>
            <a:fillRect/>
          </a:stretch>
        </p:blipFill>
        <p:spPr bwMode="auto">
          <a:xfrm>
            <a:off x="2371725" y="3429000"/>
            <a:ext cx="2124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– super keyword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The </a:t>
            </a:r>
            <a:r>
              <a:rPr lang="en-US" altLang="en-US" sz="2000" b="1" smtClean="0"/>
              <a:t>super</a:t>
            </a:r>
            <a:r>
              <a:rPr lang="en-US" altLang="en-US" sz="2000" smtClean="0"/>
              <a:t> keyword in java is a reference variable that is used to refer immediate parent class object.</a:t>
            </a:r>
          </a:p>
          <a:p>
            <a:r>
              <a:rPr lang="en-US" altLang="en-US" sz="2000" smtClean="0"/>
              <a:t>Whenever you </a:t>
            </a:r>
            <a:r>
              <a:rPr lang="en-US" altLang="en-US" sz="2000" b="1" smtClean="0"/>
              <a:t>create the instance of subclass, an instance of parent class is created implicitly</a:t>
            </a:r>
            <a:r>
              <a:rPr lang="en-US" altLang="en-US" sz="2000" smtClean="0"/>
              <a:t> i.e. referred by super reference variable.</a:t>
            </a:r>
          </a:p>
          <a:p>
            <a:r>
              <a:rPr lang="en-US" altLang="en-US" sz="2000" smtClean="0"/>
              <a:t>Usage of java super Keyword</a:t>
            </a:r>
          </a:p>
          <a:p>
            <a:pPr lvl="1"/>
            <a:r>
              <a:rPr lang="en-US" altLang="en-US" sz="2000" smtClean="0"/>
              <a:t>super is used to refer immediate parent class member(instance variable &amp; method).</a:t>
            </a:r>
          </a:p>
          <a:p>
            <a:pPr lvl="1"/>
            <a:r>
              <a:rPr lang="en-US" altLang="en-US" sz="2000" smtClean="0"/>
              <a:t>super() is used to invoke immediate parent class constructor.</a:t>
            </a:r>
          </a:p>
          <a:p>
            <a:endParaRPr lang="en-US" altLang="en-US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marL="90488">
              <a:spcBef>
                <a:spcPct val="0"/>
              </a:spcBef>
            </a:pPr>
            <a:r>
              <a:rPr lang="en-US" altLang="en-US" smtClean="0"/>
              <a:t>The super keyword can also be used to </a:t>
            </a:r>
          </a:p>
          <a:p>
            <a:pPr marL="457200" lvl="1">
              <a:spcBef>
                <a:spcPct val="0"/>
              </a:spcBef>
            </a:pPr>
            <a:r>
              <a:rPr lang="en-US" altLang="en-US" smtClean="0"/>
              <a:t>Access parent class’s instance variable if child has an instance variable with same name.</a:t>
            </a:r>
          </a:p>
          <a:p>
            <a:pPr marL="457200" lvl="1">
              <a:spcBef>
                <a:spcPct val="0"/>
              </a:spcBef>
            </a:pPr>
            <a:r>
              <a:rPr lang="en-US" altLang="en-US" smtClean="0"/>
              <a:t>invoke parent class’s method. It should be used in case subclass contains the same method as parent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58200" cy="4873625"/>
          </a:xfrm>
        </p:spPr>
        <p:txBody>
          <a:bodyPr/>
          <a:lstStyle/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Parent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String name;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message(){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("Welcome to Parent class.");  </a:t>
            </a: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// Create a subclass by extending class parent.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Child extends Parent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String name; // this name hides the name in Parent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public Child(String a, String b) {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super.name = a; // name in A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name = b; // name in B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show() 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("superclass’s name: " + super.name + "; subclass’s name: " + name);  </a:t>
            </a: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5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//method overriding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message(){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</a:t>
            </a:r>
            <a:r>
              <a:rPr lang="en-US" altLang="en-US" sz="1500" i="1" dirty="0" err="1" smtClean="0"/>
              <a:t>out.println</a:t>
            </a:r>
            <a:r>
              <a:rPr lang="en-US" altLang="en-US" sz="1500" i="1" dirty="0" smtClean="0"/>
              <a:t>("Welcome to Child class.");  </a:t>
            </a:r>
            <a:r>
              <a:rPr lang="en-US" altLang="en-US" sz="1500" dirty="0" smtClean="0"/>
              <a:t>}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display(){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message();//will invoke current class message() method  </a:t>
            </a:r>
          </a:p>
          <a:p>
            <a:pPr marL="731838"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super.message</a:t>
            </a:r>
            <a:r>
              <a:rPr lang="en-US" altLang="en-US" sz="1500" dirty="0" smtClean="0"/>
              <a:t>();//will invoke parent class message() method  </a:t>
            </a:r>
          </a:p>
          <a:p>
            <a:pPr marL="457200"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 marL="90488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375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600" smtClean="0"/>
              <a:t>public class TestSuper 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Child s=new Child("Parent", "Child");  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s.show();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/>
              <a:t>s.display();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r>
              <a:rPr lang="en-US" altLang="en-US" sz="1800" smtClean="0"/>
              <a:t>Output: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superclass's name: Parent; subclass's name: Child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Welcome to Child class.</a:t>
            </a:r>
          </a:p>
          <a:p>
            <a:pPr>
              <a:buFont typeface="Wingdings" pitchFamily="2" charset="2"/>
              <a:buNone/>
            </a:pPr>
            <a:r>
              <a:rPr lang="en-US" altLang="en-US" sz="1600" smtClean="0"/>
              <a:t>Welcome to Parent class.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super – parent’s instance variable/method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 super keyword can also be used to invoke the parent class constructor as given below: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914400" lvl="3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super(); //will invoke Parent class's constructor</a:t>
            </a:r>
          </a:p>
          <a:p>
            <a:pPr marL="914400" lvl="3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6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Output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1600" dirty="0"/>
              <a:t>Vehicle is created </a:t>
            </a:r>
          </a:p>
          <a:p>
            <a:pPr>
              <a:defRPr/>
            </a:pPr>
            <a:r>
              <a:rPr lang="en-US" sz="1600" dirty="0"/>
              <a:t>Bike is created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9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600" b="1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9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>
                <a:solidFill>
                  <a:srgbClr val="FF0000"/>
                </a:solidFill>
              </a:rPr>
              <a:t>If the constructor doesn’t have super(), compiler will provide super() as the first statement of the constructor.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Output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1600" dirty="0"/>
              <a:t>Vehicle is created </a:t>
            </a:r>
          </a:p>
          <a:p>
            <a:pPr>
              <a:defRPr/>
            </a:pPr>
            <a:r>
              <a:rPr lang="en-US" sz="1600" dirty="0"/>
              <a:t>Bike is created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Note: </a:t>
            </a:r>
          </a:p>
          <a:p>
            <a:r>
              <a:rPr lang="en-US" altLang="en-US" smtClean="0"/>
              <a:t>super() should be the first statement of your constructor </a:t>
            </a:r>
          </a:p>
          <a:p>
            <a:r>
              <a:rPr lang="en-US" altLang="en-US" smtClean="0"/>
              <a:t>If the constructor doesn’t have super()</a:t>
            </a:r>
            <a:r>
              <a:rPr lang="en-US" altLang="en-US" b="1" smtClean="0"/>
              <a:t>, </a:t>
            </a:r>
            <a:r>
              <a:rPr lang="en-US" altLang="en-US" smtClean="0"/>
              <a:t>compiler will provide super() as the first statement of the constructor.</a:t>
            </a:r>
            <a:endParaRPr lang="en-US" altLang="en-US" b="1" smtClean="0"/>
          </a:p>
          <a:p>
            <a:pPr lvl="1"/>
            <a:r>
              <a:rPr lang="en-US" altLang="en-US" b="1" smtClean="0"/>
              <a:t>It will only work when Parent has no constructor or a parameter less constructor. See the next example.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 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 Principles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All object-oriented programming languages provide mechanisms that help you implement the object-oriented model.</a:t>
            </a:r>
          </a:p>
          <a:p>
            <a:pPr lvl="1"/>
            <a:r>
              <a:rPr lang="en-US" altLang="en-US" smtClean="0"/>
              <a:t>Inheritance</a:t>
            </a:r>
          </a:p>
          <a:p>
            <a:pPr lvl="1" eaLnBrk="1" hangingPunct="1"/>
            <a:r>
              <a:rPr lang="en-US" altLang="en-US" smtClean="0"/>
              <a:t>Encapsulation</a:t>
            </a:r>
          </a:p>
          <a:p>
            <a:pPr lvl="1" eaLnBrk="1" hangingPunct="1"/>
            <a:r>
              <a:rPr lang="en-US" altLang="en-US" smtClean="0"/>
              <a:t>Polymorphism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u="sng" smtClean="0"/>
              <a:t>Bike(){</a:t>
            </a:r>
            <a:r>
              <a:rPr lang="en-US" altLang="en-US" sz="1600" smtClean="0"/>
              <a:t> // </a:t>
            </a:r>
            <a:r>
              <a:rPr lang="en-US" altLang="en-US" sz="1400" smtClean="0"/>
              <a:t>Implicit super constructor Vehicle() is undefined. Must explicitly invoke another constructor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</a:t>
            </a:r>
            <a:r>
              <a:rPr lang="en-US" altLang="en-US" sz="1600" u="sng" smtClean="0"/>
              <a:t>b = </a:t>
            </a:r>
            <a:r>
              <a:rPr lang="en-US" altLang="en-US" sz="1600" b="1" u="sng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super-To invoke parent constructor.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So the fix is:</a:t>
            </a:r>
          </a:p>
          <a:p>
            <a:pPr>
              <a:spcBef>
                <a:spcPct val="0"/>
              </a:spcBef>
            </a:pPr>
            <a:endParaRPr lang="en-US" altLang="en-US" sz="1400" b="1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Bike(){ 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b="1" smtClean="0"/>
              <a:t>super("Bike");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b="1" i="1" smtClean="0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Bike b = </a:t>
            </a:r>
            <a:r>
              <a:rPr lang="en-US" altLang="en-US" sz="1600" b="1" smtClean="0"/>
              <a:t>new Bike();</a:t>
            </a:r>
          </a:p>
          <a:p>
            <a:pPr marL="641350" lvl="2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6713" lvl="1" indent="0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Constructors Are Executed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 class hierarchy is created, the constructors are executed in the order of the hierarchy.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For example: for the hierarchy above, constructor of A will be executed first, then B and then C.</a:t>
            </a:r>
          </a:p>
        </p:txBody>
      </p:sp>
      <p:pic>
        <p:nvPicPr>
          <p:cNvPr id="29700" name="Picture 6" descr="Multilevel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7391400" y="1676400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Constructors Are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 super class.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A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A()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A's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 subclass by extending class A.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B extends A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B()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B's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// Create another subclass by extending B.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C extends B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C()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("Inside C's constructor."); 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class </a:t>
            </a:r>
            <a:r>
              <a:rPr lang="en-US" sz="1600" dirty="0" err="1" smtClean="0"/>
              <a:t>CallingCons</a:t>
            </a:r>
            <a:r>
              <a:rPr lang="en-US" sz="1600" dirty="0" smtClean="0"/>
              <a:t>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 {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	C </a:t>
            </a:r>
            <a:r>
              <a:rPr lang="en-US" sz="1600" dirty="0" err="1" smtClean="0"/>
              <a:t>c</a:t>
            </a:r>
            <a:r>
              <a:rPr lang="en-US" sz="1600" dirty="0" smtClean="0"/>
              <a:t> = new C();</a:t>
            </a:r>
          </a:p>
          <a:p>
            <a:pPr marL="366713" lvl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1600" dirty="0" smtClean="0"/>
              <a:t>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6019800" y="3962400"/>
            <a:ext cx="2151063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Inside A's constructor</a:t>
            </a:r>
          </a:p>
          <a:p>
            <a:r>
              <a:rPr lang="en-US" altLang="en-US" sz="1600">
                <a:latin typeface="Arial" charset="0"/>
              </a:rPr>
              <a:t>Inside B's constructor</a:t>
            </a:r>
          </a:p>
          <a:p>
            <a:r>
              <a:rPr lang="en-US" altLang="en-US" sz="1600">
                <a:latin typeface="Arial" charset="0"/>
              </a:rPr>
              <a:t>Inside C's constructor</a:t>
            </a: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All classes inherit directly or indirectly from java.lang.Object</a:t>
            </a:r>
          </a:p>
          <a:p>
            <a:pPr lvl="1"/>
            <a:r>
              <a:rPr lang="en-US" altLang="en-US" sz="2000" smtClean="0"/>
              <a:t>class Parent { int size; }</a:t>
            </a:r>
          </a:p>
          <a:p>
            <a:pPr lvl="1"/>
            <a:r>
              <a:rPr lang="en-US" altLang="en-US" sz="2000" smtClean="0"/>
              <a:t>class Parent extends Object { int size; }</a:t>
            </a:r>
          </a:p>
          <a:p>
            <a:r>
              <a:rPr lang="en-US" altLang="en-US" sz="2000" smtClean="0"/>
              <a:t>The child class below is a grandchild of Object</a:t>
            </a:r>
          </a:p>
          <a:p>
            <a:pPr lvl="1"/>
            <a:r>
              <a:rPr lang="en-US" altLang="en-US" sz="2000" smtClean="0"/>
              <a:t>class Child extends Parent{ }</a:t>
            </a:r>
          </a:p>
          <a:p>
            <a:r>
              <a:rPr lang="en-US" altLang="en-US" sz="2000" smtClean="0"/>
              <a:t>Having a common ancestor class allows java to provide standard members on all objects, like toString()</a:t>
            </a:r>
            <a:endParaRPr lang="en-US" altLang="en-US" smtClean="0"/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class TestObject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public static void main( String args[] ) {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Parent watchThis = new Parent();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int myHash = watchThis.hashCode();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System.out.println( myHash 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400" smtClean="0"/>
              <a:t>// Where does hashCode come from?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z="1300" smtClean="0"/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Class - methods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clone() - Creates a clone of the object.</a:t>
            </a:r>
          </a:p>
          <a:p>
            <a:r>
              <a:rPr lang="en-US" altLang="en-US" smtClean="0"/>
              <a:t>equals(Object) - Compares two Objects for equality.</a:t>
            </a:r>
          </a:p>
          <a:p>
            <a:pPr lvl="1"/>
            <a:r>
              <a:rPr lang="en-US" altLang="en-US" smtClean="0"/>
              <a:t>Uses "==" to test for equality</a:t>
            </a:r>
          </a:p>
          <a:p>
            <a:pPr lvl="1"/>
            <a:r>
              <a:rPr lang="en-US" altLang="en-US" smtClean="0"/>
              <a:t>Note: If a class needs an implementation of equals, which differs from the default "equals", the class should override the method.</a:t>
            </a:r>
          </a:p>
          <a:p>
            <a:r>
              <a:rPr lang="en-US" altLang="en-US" smtClean="0"/>
              <a:t>toString() - Returns a String that represents the value of this Object.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i="1" smtClean="0"/>
              <a:t>Encapsulation </a:t>
            </a:r>
            <a:r>
              <a:rPr lang="en-US" altLang="en-US" smtClean="0"/>
              <a:t>is the mechanism that binds together code and the data it manipulates and keeps both safe from outside interference and misuse. </a:t>
            </a:r>
          </a:p>
          <a:p>
            <a:r>
              <a:rPr lang="en-US" altLang="en-US" smtClean="0"/>
              <a:t>One way to think about encapsulation is as a protective wrapper </a:t>
            </a:r>
          </a:p>
          <a:p>
            <a:pPr lvl="1"/>
            <a:r>
              <a:rPr lang="en-US" altLang="en-US" smtClean="0"/>
              <a:t>that prevents the code and data from being arbitrarily accessed by other code defined outside the wrapper. </a:t>
            </a:r>
          </a:p>
          <a:p>
            <a:r>
              <a:rPr lang="en-US" altLang="en-US" smtClean="0"/>
              <a:t>the basis of encapsulation is the class.</a:t>
            </a:r>
          </a:p>
          <a:p>
            <a:pPr lvl="1"/>
            <a:r>
              <a:rPr lang="en-US" altLang="en-US" smtClean="0"/>
              <a:t>Use access modifier to provide encapsulation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Since the </a:t>
            </a:r>
            <a:r>
              <a:rPr lang="en-US" b="1" dirty="0"/>
              <a:t>purpose</a:t>
            </a:r>
            <a:r>
              <a:rPr lang="en-US" dirty="0"/>
              <a:t> of a </a:t>
            </a:r>
            <a:r>
              <a:rPr lang="en-US" dirty="0" smtClean="0"/>
              <a:t>class/encapsulation </a:t>
            </a:r>
            <a:r>
              <a:rPr lang="en-US" dirty="0"/>
              <a:t>is to encapsulate complexity, there are mechanisms </a:t>
            </a:r>
            <a:r>
              <a:rPr lang="en-US" dirty="0" smtClean="0"/>
              <a:t>for hiding </a:t>
            </a:r>
            <a:r>
              <a:rPr lang="en-US" dirty="0"/>
              <a:t>the complexity of the implementation inside the class.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b="1" dirty="0" smtClean="0"/>
              <a:t>access modifier </a:t>
            </a:r>
            <a:r>
              <a:rPr lang="en-US" dirty="0" smtClean="0"/>
              <a:t>to specify which members should/ shouldn’t be accessed by outside world. 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b="1" dirty="0"/>
              <a:t>public interface </a:t>
            </a:r>
            <a:r>
              <a:rPr lang="en-US" dirty="0"/>
              <a:t>should be carefully designed not to expose too much of the </a:t>
            </a:r>
            <a:r>
              <a:rPr lang="en-US" dirty="0" smtClean="0"/>
              <a:t>inner workings </a:t>
            </a:r>
            <a:r>
              <a:rPr lang="en-US" dirty="0"/>
              <a:t>of a </a:t>
            </a:r>
            <a:r>
              <a:rPr lang="en-US" dirty="0" smtClean="0"/>
              <a:t>class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Getter/Setter Method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In encapsulation, the variables of a class will be hidden from other classes, and can be accessed only through the methods of their current class. </a:t>
            </a:r>
          </a:p>
          <a:p>
            <a:r>
              <a:rPr lang="en-US" altLang="en-US" smtClean="0"/>
              <a:t>To achieve that in Java −</a:t>
            </a:r>
          </a:p>
          <a:p>
            <a:pPr lvl="1"/>
            <a:r>
              <a:rPr lang="en-US" altLang="en-US" sz="2000" smtClean="0"/>
              <a:t>Declare the variables of a class as private.</a:t>
            </a:r>
          </a:p>
          <a:p>
            <a:pPr lvl="1"/>
            <a:r>
              <a:rPr lang="en-US" altLang="en-US" sz="2000" smtClean="0"/>
              <a:t>Provide public setter and getter methods to modify and view the variables values.</a:t>
            </a:r>
          </a:p>
          <a:p>
            <a:pPr lvl="1"/>
            <a:r>
              <a:rPr lang="en-US" altLang="en-US" sz="2000" smtClean="0"/>
              <a:t>Example:</a:t>
            </a:r>
          </a:p>
          <a:p>
            <a:pPr lvl="1"/>
            <a:endParaRPr lang="en-US" altLang="en-US" smtClean="0"/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b="1" smtClean="0"/>
              <a:t>private</a:t>
            </a:r>
            <a:r>
              <a:rPr lang="en-US" altLang="en-US" sz="1600" smtClean="0"/>
              <a:t> double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public void setBalance(double b)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	balance = b;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public double getBalance()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	return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 of Encapsulation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363538" lvl="2" indent="0">
              <a:spcBef>
                <a:spcPts val="600"/>
              </a:spcBef>
              <a:buSzPct val="70000"/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Benefit</a:t>
            </a:r>
          </a:p>
          <a:p>
            <a:pPr lvl="1">
              <a:defRPr/>
            </a:pPr>
            <a:r>
              <a:rPr lang="en-US" altLang="en-US" dirty="0" smtClean="0"/>
              <a:t>Hide complexity from user.</a:t>
            </a:r>
          </a:p>
          <a:p>
            <a:pPr lvl="1">
              <a:defRPr/>
            </a:pPr>
            <a:r>
              <a:rPr lang="en-US" altLang="en-US" dirty="0" smtClean="0"/>
              <a:t>Implement logic while updating field</a:t>
            </a:r>
          </a:p>
          <a:p>
            <a:pPr lvl="1">
              <a:defRPr/>
            </a:pPr>
            <a:r>
              <a:rPr lang="en-US" altLang="en-US" dirty="0" smtClean="0"/>
              <a:t>Easy to maintain</a:t>
            </a:r>
          </a:p>
          <a:p>
            <a:pPr lvl="1">
              <a:defRPr/>
            </a:pPr>
            <a:r>
              <a:rPr lang="en-US" altLang="en-US" dirty="0" smtClean="0"/>
              <a:t>Make variable read-only or write only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Poly</a:t>
            </a:r>
            <a:r>
              <a:rPr lang="en-US" altLang="en-US" smtClean="0"/>
              <a:t> means </a:t>
            </a:r>
            <a:r>
              <a:rPr lang="en-US" altLang="en-US" b="1" smtClean="0"/>
              <a:t>many</a:t>
            </a:r>
            <a:r>
              <a:rPr lang="en-US" altLang="en-US" smtClean="0"/>
              <a:t> and </a:t>
            </a:r>
            <a:r>
              <a:rPr lang="en-US" altLang="en-US" b="1" smtClean="0"/>
              <a:t>morph</a:t>
            </a:r>
            <a:r>
              <a:rPr lang="en-US" altLang="en-US" smtClean="0"/>
              <a:t> means </a:t>
            </a:r>
            <a:r>
              <a:rPr lang="en-US" altLang="en-US" b="1" smtClean="0"/>
              <a:t>form</a:t>
            </a:r>
            <a:r>
              <a:rPr lang="en-US" altLang="en-US" smtClean="0"/>
              <a:t>. Thus, polymorphism refers to being able to use many forms of a type without regard to the details. 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More generally, the concept of polymorphism is often expressed by the phrase “one interface, multiple methods.”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i="1" smtClean="0"/>
              <a:t>polymorphism</a:t>
            </a:r>
            <a:r>
              <a:rPr lang="en-US" altLang="en-US" smtClean="0"/>
              <a:t> refers to a programming language's ability to process objects differently depending on their data type or class. 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3 types</a:t>
            </a:r>
          </a:p>
          <a:p>
            <a:pPr lvl="1"/>
            <a:r>
              <a:rPr lang="en-US" altLang="en-US" smtClean="0"/>
              <a:t>Method overriding</a:t>
            </a:r>
          </a:p>
          <a:p>
            <a:pPr lvl="1"/>
            <a:r>
              <a:rPr lang="en-US" altLang="en-US" smtClean="0"/>
              <a:t>Method overloading</a:t>
            </a:r>
          </a:p>
          <a:p>
            <a:pPr lvl="1"/>
            <a:r>
              <a:rPr lang="en-US" altLang="en-US" smtClean="0"/>
              <a:t>Subclass polymorphism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Means a </a:t>
            </a:r>
            <a:r>
              <a:rPr lang="en-US" altLang="en-US" b="1" smtClean="0"/>
              <a:t>child class </a:t>
            </a:r>
            <a:r>
              <a:rPr lang="en-US" altLang="en-US" smtClean="0"/>
              <a:t>is </a:t>
            </a:r>
            <a:r>
              <a:rPr lang="en-US" altLang="en-US" b="1" smtClean="0"/>
              <a:t>re-implementing</a:t>
            </a:r>
            <a:r>
              <a:rPr lang="en-US" altLang="en-US" smtClean="0"/>
              <a:t> a </a:t>
            </a:r>
            <a:r>
              <a:rPr lang="en-US" altLang="en-US" b="1" smtClean="0"/>
              <a:t>method</a:t>
            </a:r>
            <a:r>
              <a:rPr lang="en-US" altLang="en-US" smtClean="0"/>
              <a:t> </a:t>
            </a:r>
            <a:r>
              <a:rPr lang="en-US" altLang="en-US" b="1" smtClean="0"/>
              <a:t>of its super class</a:t>
            </a:r>
            <a:r>
              <a:rPr lang="en-US" altLang="en-US" smtClean="0"/>
              <a:t>. Or</a:t>
            </a:r>
          </a:p>
          <a:p>
            <a:r>
              <a:rPr lang="en-US" altLang="en-US" smtClean="0"/>
              <a:t>A class replacing an ancestor's implementation of a method with an implementation of it own.</a:t>
            </a:r>
          </a:p>
          <a:p>
            <a:r>
              <a:rPr lang="en-US" altLang="en-US" smtClean="0"/>
              <a:t>When overriding a method in child class </a:t>
            </a:r>
          </a:p>
          <a:p>
            <a:pPr lvl="1"/>
            <a:r>
              <a:rPr lang="en-US" altLang="en-US" smtClean="0"/>
              <a:t>Method Signature(name and argument list) and return type must be the same as the parent method.</a:t>
            </a:r>
          </a:p>
          <a:p>
            <a:pPr lvl="1"/>
            <a:r>
              <a:rPr lang="en-US" altLang="en-US" smtClean="0"/>
              <a:t>Child method could be equal or more accessible.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</a:t>
            </a:r>
            <a:r>
              <a:rPr lang="en-US" altLang="en-US" b="1" smtClean="0"/>
              <a:t>overridden method is called</a:t>
            </a:r>
            <a:r>
              <a:rPr lang="en-US" altLang="en-US" smtClean="0"/>
              <a:t> from within its </a:t>
            </a:r>
            <a:r>
              <a:rPr lang="en-US" altLang="en-US" b="1" smtClean="0"/>
              <a:t>subclass</a:t>
            </a:r>
            <a:r>
              <a:rPr lang="en-US" altLang="en-US" smtClean="0"/>
              <a:t>, it will always refer to the version of </a:t>
            </a:r>
            <a:r>
              <a:rPr lang="en-US" altLang="en-US" b="1" smtClean="0"/>
              <a:t>that method defined by the subclass</a:t>
            </a:r>
            <a:r>
              <a:rPr lang="en-US" altLang="en-US" smtClean="0"/>
              <a:t>. </a:t>
            </a:r>
          </a:p>
          <a:p>
            <a:pPr lvl="1"/>
            <a:r>
              <a:rPr lang="en-US" altLang="en-US" smtClean="0"/>
              <a:t>The version of the method defined by the superclass will be hidden.</a:t>
            </a:r>
          </a:p>
          <a:p>
            <a:r>
              <a:rPr lang="en-US" altLang="en-US" smtClean="0"/>
              <a:t>To invoke parent method in child class, need to use “</a:t>
            </a:r>
            <a:r>
              <a:rPr lang="en-US" altLang="en-US" b="1" smtClean="0"/>
              <a:t>super</a:t>
            </a:r>
            <a:r>
              <a:rPr lang="en-US" altLang="en-US" smtClean="0"/>
              <a:t>” keyword.</a:t>
            </a:r>
          </a:p>
          <a:p>
            <a:r>
              <a:rPr lang="en-US" altLang="en-US" smtClean="0"/>
              <a:t>Static methods can not be overridden</a:t>
            </a:r>
          </a:p>
          <a:p>
            <a:r>
              <a:rPr lang="en-US" altLang="en-US" smtClean="0"/>
              <a:t>Dynamic binding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 - Example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TestOverridding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out.println("------Parent-----");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 = </a:t>
            </a:r>
            <a:r>
              <a:rPr lang="en-US" altLang="en-US" sz="1400" b="1" smtClean="0"/>
              <a:t>new Parent();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out.println(“\n------Child-----");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 = </a:t>
            </a:r>
            <a:r>
              <a:rPr lang="en-US" altLang="en-US" sz="1400" b="1" smtClean="0"/>
              <a:t>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Child extends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Child"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248400" y="3886200"/>
            <a:ext cx="1844675" cy="1724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------Parent-----</a:t>
            </a:r>
          </a:p>
          <a:p>
            <a:r>
              <a:rPr lang="en-US" altLang="en-US" sz="1400">
                <a:latin typeface="Arial" charset="0"/>
              </a:rPr>
              <a:t>Display in Parent</a:t>
            </a:r>
          </a:p>
          <a:p>
            <a:endParaRPr lang="en-US" altLang="en-US" sz="1400">
              <a:latin typeface="Arial" charset="0"/>
            </a:endParaRPr>
          </a:p>
          <a:p>
            <a:r>
              <a:rPr lang="en-US" altLang="en-US" sz="1400">
                <a:latin typeface="Arial" charset="0"/>
              </a:rPr>
              <a:t>------Child-----</a:t>
            </a:r>
          </a:p>
          <a:p>
            <a:r>
              <a:rPr lang="en-US" altLang="en-US" sz="1400">
                <a:latin typeface="Arial" charset="0"/>
              </a:rPr>
              <a:t>Display in Child</a:t>
            </a:r>
            <a:endParaRPr lang="en-US" altLang="en-US" sz="1800">
              <a:latin typeface="Arial" charset="0"/>
            </a:endParaRP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overriding - Example(super keyword)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TestOverridding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out.println("------Parent-----");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 = </a:t>
            </a:r>
            <a:r>
              <a:rPr lang="en-US" altLang="en-US" sz="1400" b="1" smtClean="0"/>
              <a:t>new Parent();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out.println(“\n------Child-----");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 = </a:t>
            </a:r>
            <a:r>
              <a:rPr lang="en-US" altLang="en-US" sz="1400" b="1" smtClean="0"/>
              <a:t>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class Child extends Parent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void display() {</a:t>
            </a:r>
            <a:endParaRPr lang="en-US" altLang="en-US" sz="14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super.</a:t>
            </a:r>
            <a:r>
              <a:rPr lang="en-US" altLang="en-US" sz="1400" smtClean="0"/>
              <a:t>display</a:t>
            </a:r>
            <a:r>
              <a:rPr lang="en-US" altLang="en-US" sz="1400" b="1" smtClean="0"/>
              <a:t>(); </a:t>
            </a:r>
            <a:r>
              <a:rPr lang="en-US" altLang="en-US" sz="1400" smtClean="0"/>
              <a:t>// invoke the parent class’s method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System.</a:t>
            </a:r>
            <a:r>
              <a:rPr lang="en-US" altLang="en-US" sz="1400" b="1" i="1" smtClean="0"/>
              <a:t>out.println( "Display in Child" 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248400" y="3886200"/>
            <a:ext cx="1844675" cy="1938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------Parent-----</a:t>
            </a:r>
          </a:p>
          <a:p>
            <a:r>
              <a:rPr lang="en-US" altLang="en-US" sz="1400">
                <a:latin typeface="Arial" charset="0"/>
              </a:rPr>
              <a:t>Display in Parent</a:t>
            </a:r>
          </a:p>
          <a:p>
            <a:endParaRPr lang="en-US" altLang="en-US" sz="1400">
              <a:latin typeface="Arial" charset="0"/>
            </a:endParaRPr>
          </a:p>
          <a:p>
            <a:r>
              <a:rPr lang="en-US" altLang="en-US" sz="1400">
                <a:latin typeface="Arial" charset="0"/>
              </a:rPr>
              <a:t>------Child-----</a:t>
            </a:r>
          </a:p>
          <a:p>
            <a:r>
              <a:rPr lang="en-US" altLang="en-US" sz="1400">
                <a:latin typeface="Arial" charset="0"/>
              </a:rPr>
              <a:t>Display in Parent Display in Child</a:t>
            </a:r>
            <a:endParaRPr lang="en-US" altLang="en-US" sz="1800">
              <a:latin typeface="Arial" charset="0"/>
            </a:endParaRPr>
          </a:p>
          <a:p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Two methods in the </a:t>
            </a:r>
            <a:r>
              <a:rPr lang="en-US" altLang="en-US" b="1" smtClean="0"/>
              <a:t>same class </a:t>
            </a:r>
            <a:r>
              <a:rPr lang="en-US" altLang="en-US" smtClean="0"/>
              <a:t>can have the </a:t>
            </a:r>
            <a:r>
              <a:rPr lang="en-US" altLang="en-US" b="1" smtClean="0"/>
              <a:t>same name </a:t>
            </a:r>
            <a:r>
              <a:rPr lang="en-US" altLang="en-US" smtClean="0"/>
              <a:t>with different </a:t>
            </a:r>
            <a:r>
              <a:rPr lang="en-US" altLang="en-US" b="1" smtClean="0"/>
              <a:t>signature</a:t>
            </a:r>
            <a:r>
              <a:rPr lang="en-US" altLang="en-US" smtClean="0"/>
              <a:t>. This is called method overloading and the methods are called overloaded method.</a:t>
            </a:r>
          </a:p>
          <a:p>
            <a:pPr lvl="1"/>
            <a:r>
              <a:rPr lang="en-US" altLang="en-US" smtClean="0"/>
              <a:t>The signature of a method is its </a:t>
            </a:r>
            <a:r>
              <a:rPr lang="en-US" altLang="en-US" b="1" smtClean="0"/>
              <a:t>name</a:t>
            </a:r>
            <a:r>
              <a:rPr lang="en-US" altLang="en-US" smtClean="0"/>
              <a:t> with </a:t>
            </a:r>
            <a:r>
              <a:rPr lang="en-US" altLang="en-US" b="1" smtClean="0"/>
              <a:t>number</a:t>
            </a:r>
            <a:r>
              <a:rPr lang="en-US" altLang="en-US" smtClean="0"/>
              <a:t>, </a:t>
            </a:r>
            <a:r>
              <a:rPr lang="en-US" altLang="en-US" b="1" smtClean="0"/>
              <a:t>type</a:t>
            </a:r>
            <a:r>
              <a:rPr lang="en-US" altLang="en-US" smtClean="0"/>
              <a:t> and </a:t>
            </a:r>
            <a:r>
              <a:rPr lang="en-US" altLang="en-US" b="1" smtClean="0"/>
              <a:t>order</a:t>
            </a:r>
            <a:r>
              <a:rPr lang="en-US" altLang="en-US" smtClean="0"/>
              <a:t> of its parameters.</a:t>
            </a:r>
          </a:p>
          <a:p>
            <a:pPr lvl="1"/>
            <a:r>
              <a:rPr lang="en-US" altLang="en-US" smtClean="0"/>
              <a:t>The return type is not part of the signature of a method.</a:t>
            </a:r>
          </a:p>
          <a:p>
            <a:r>
              <a:rPr lang="en-US" altLang="en-US" smtClean="0"/>
              <a:t>Condition:</a:t>
            </a:r>
          </a:p>
          <a:p>
            <a:pPr lvl="1"/>
            <a:r>
              <a:rPr lang="en-US" altLang="en-US" smtClean="0"/>
              <a:t>Methods should be in the same class</a:t>
            </a:r>
          </a:p>
          <a:p>
            <a:pPr lvl="1"/>
            <a:r>
              <a:rPr lang="en-US" altLang="en-US" smtClean="0"/>
              <a:t>Same name</a:t>
            </a:r>
          </a:p>
          <a:p>
            <a:pPr lvl="1"/>
            <a:r>
              <a:rPr lang="en-US" altLang="en-US" smtClean="0"/>
              <a:t>Must have different argument.</a:t>
            </a:r>
          </a:p>
          <a:p>
            <a:pPr lvl="1"/>
            <a:r>
              <a:rPr lang="en-US" altLang="en-US" smtClean="0"/>
              <a:t>Return type could be same or different.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This called static binding because, which method to be invoked will be decided at the time of compilation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 is the process by which one object acquires the properties of another object. </a:t>
            </a:r>
          </a:p>
          <a:p>
            <a:pPr eaLnBrk="1" hangingPunct="1"/>
            <a:r>
              <a:rPr lang="en-US" altLang="en-US" smtClean="0"/>
              <a:t>It  is a way to form new classes using classes that have already been defined.</a:t>
            </a:r>
          </a:p>
          <a:p>
            <a:pPr eaLnBrk="1" hangingPunct="1"/>
            <a:r>
              <a:rPr lang="en-US" altLang="en-US" smtClean="0"/>
              <a:t>The new classes (child classes), take over (or inherit) </a:t>
            </a:r>
            <a:r>
              <a:rPr lang="en-US" altLang="en-US" b="1" smtClean="0"/>
              <a:t>attributes</a:t>
            </a:r>
            <a:r>
              <a:rPr lang="en-US" altLang="en-US" smtClean="0"/>
              <a:t> and </a:t>
            </a:r>
            <a:r>
              <a:rPr lang="en-US" altLang="en-US" b="1" smtClean="0"/>
              <a:t>behavior</a:t>
            </a:r>
            <a:r>
              <a:rPr lang="en-US" altLang="en-US" smtClean="0"/>
              <a:t> of the pre-existing classes (parent classes).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overloading - Example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</a:t>
            </a: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test()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("No parameters");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00" dirty="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 Overload test for one integer parameter.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void test(</a:t>
            </a:r>
            <a:r>
              <a:rPr lang="en-US" altLang="en-US" sz="1500" dirty="0" err="1" smtClean="0"/>
              <a:t>int</a:t>
            </a:r>
            <a:r>
              <a:rPr lang="en-US" altLang="en-US" sz="1500" dirty="0" smtClean="0"/>
              <a:t> a)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("a: " + a);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altLang="en-US" sz="1050" dirty="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// Overload test for a double parameter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double test(double a)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("double a: " + a);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	return a*a;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class Overload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public static void main(String </a:t>
            </a:r>
            <a:r>
              <a:rPr lang="en-US" altLang="en-US" sz="1500" dirty="0" err="1" smtClean="0"/>
              <a:t>args</a:t>
            </a:r>
            <a:r>
              <a:rPr lang="en-US" altLang="en-US" sz="1500" dirty="0" smtClean="0"/>
              <a:t>[])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 </a:t>
            </a:r>
            <a:r>
              <a:rPr lang="en-US" altLang="en-US" sz="1500" dirty="0" err="1" smtClean="0"/>
              <a:t>ob</a:t>
            </a:r>
            <a:r>
              <a:rPr lang="en-US" altLang="en-US" sz="1500" dirty="0" smtClean="0"/>
              <a:t> = new </a:t>
            </a:r>
            <a:r>
              <a:rPr lang="en-US" altLang="en-US" sz="1500" dirty="0" err="1" smtClean="0"/>
              <a:t>OverloadDemo</a:t>
            </a:r>
            <a:r>
              <a:rPr lang="en-US" altLang="en-US" sz="1500" dirty="0" smtClean="0"/>
              <a:t>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// call all versions of test()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double result = </a:t>
            </a: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(123.25);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err="1" smtClean="0"/>
              <a:t>System.out.println</a:t>
            </a:r>
            <a:r>
              <a:rPr lang="en-US" altLang="en-US" sz="1500" dirty="0" smtClean="0"/>
              <a:t>("Result of </a:t>
            </a:r>
            <a:r>
              <a:rPr lang="en-US" altLang="en-US" sz="1500" dirty="0" err="1" smtClean="0"/>
              <a:t>ob.test</a:t>
            </a:r>
            <a:r>
              <a:rPr lang="en-US" altLang="en-US" sz="1500" dirty="0" smtClean="0"/>
              <a:t>(123.25): " + result);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500" dirty="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500" dirty="0" smtClean="0"/>
              <a:t>}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5410200" y="3048000"/>
            <a:ext cx="3187700" cy="12303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400">
                <a:latin typeface="Arial" charset="0"/>
              </a:rPr>
              <a:t>No parameters</a:t>
            </a:r>
          </a:p>
          <a:p>
            <a:r>
              <a:rPr lang="en-US" altLang="en-US" sz="1400">
                <a:latin typeface="Arial" charset="0"/>
              </a:rPr>
              <a:t>a: 10</a:t>
            </a:r>
          </a:p>
          <a:p>
            <a:r>
              <a:rPr lang="en-US" altLang="en-US" sz="1400">
                <a:latin typeface="Arial" charset="0"/>
              </a:rPr>
              <a:t>double a: 123.25</a:t>
            </a:r>
          </a:p>
          <a:p>
            <a:r>
              <a:rPr lang="en-US" altLang="en-US" sz="1400">
                <a:latin typeface="Arial" charset="0"/>
              </a:rPr>
              <a:t>Result of ob.test(123.25): 15190.5625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In addition to overloading normal methods, you can also overload constructor methods. </a:t>
            </a:r>
          </a:p>
          <a:p>
            <a:r>
              <a:rPr lang="en-US" altLang="en-US" smtClean="0"/>
              <a:t>In fact, for most real-world classes that you create, overloaded constructors will be the norm, not the exception.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- Example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 width = height = depth = len;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Invoking Overloaded Constructors -this( )</a:t>
            </a:r>
            <a:endParaRPr lang="en-US" sz="2800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Sometimes it is useful for one constructor to invoke another. </a:t>
            </a:r>
          </a:p>
          <a:p>
            <a:pPr lvl="1"/>
            <a:r>
              <a:rPr lang="en-US" altLang="en-US" smtClean="0"/>
              <a:t>this is accomplished by using the </a:t>
            </a:r>
            <a:r>
              <a:rPr lang="en-US" altLang="en-US" b="1" smtClean="0"/>
              <a:t>this keyword.</a:t>
            </a:r>
          </a:p>
          <a:p>
            <a:pPr lvl="1"/>
            <a:r>
              <a:rPr lang="en-US" altLang="en-US" smtClean="0"/>
              <a:t>The general form is  </a:t>
            </a:r>
          </a:p>
          <a:p>
            <a:pPr lvl="2"/>
            <a:r>
              <a:rPr lang="en-US" altLang="en-US" smtClean="0"/>
              <a:t>this(</a:t>
            </a:r>
            <a:r>
              <a:rPr lang="en-US" altLang="en-US" i="1" smtClean="0"/>
              <a:t>arg-list)</a:t>
            </a:r>
          </a:p>
          <a:p>
            <a:r>
              <a:rPr lang="en-US" altLang="en-US" smtClean="0"/>
              <a:t>When </a:t>
            </a:r>
            <a:r>
              <a:rPr lang="en-US" altLang="en-US" b="1" smtClean="0"/>
              <a:t>this( ) is executed, the overloaded constructor that matches the parameter list </a:t>
            </a:r>
            <a:r>
              <a:rPr lang="en-US" altLang="en-US" smtClean="0"/>
              <a:t>specified by </a:t>
            </a:r>
            <a:r>
              <a:rPr lang="en-US" altLang="en-US" i="1" smtClean="0"/>
              <a:t>arg-list is executed. </a:t>
            </a:r>
            <a:endParaRPr lang="en-US" altLang="en-US" smtClean="0"/>
          </a:p>
          <a:p>
            <a:r>
              <a:rPr lang="en-US" altLang="en-US" smtClean="0"/>
              <a:t>The call to </a:t>
            </a:r>
            <a:r>
              <a:rPr lang="en-US" altLang="en-US" b="1" smtClean="0"/>
              <a:t>this( ) must be the first statement within </a:t>
            </a:r>
            <a:r>
              <a:rPr lang="en-US" altLang="en-US" smtClean="0"/>
              <a:t>the constructor.</a:t>
            </a:r>
          </a:p>
          <a:p>
            <a:pPr lvl="1"/>
            <a:r>
              <a:rPr lang="en-US" altLang="en-US" smtClean="0"/>
              <a:t>General rule: Constructor call must be the first statement in a constructor.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- Example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 width = height = depth = len;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 Overloading – Example with this()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Box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width, height,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fr-FR" altLang="en-US" sz="1400" smtClean="0"/>
              <a:t>Box(</a:t>
            </a:r>
            <a:r>
              <a:rPr lang="fr-FR" altLang="en-US" sz="1400" b="1" smtClean="0"/>
              <a:t>double w, double h, double d)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width = w;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height = h;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depth = d;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Box(</a:t>
            </a:r>
            <a:r>
              <a:rPr lang="en-US" altLang="en-US" sz="1400" b="1" smtClean="0"/>
              <a:t>double len)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this(len, len, len);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compute and return volume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double volume()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	return width * height * depth;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 = </a:t>
            </a:r>
            <a:r>
              <a:rPr lang="en-US" altLang="en-US" sz="1400" b="1" smtClean="0"/>
              <a:t>new Box(10, 8, 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Box: " + b.volume());</a:t>
            </a:r>
            <a:endParaRPr lang="en-US" altLang="en-US" sz="1400" smtClean="0"/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Box b1 = </a:t>
            </a:r>
            <a:r>
              <a:rPr lang="en-US" altLang="en-US" sz="1400" b="1" smtClean="0"/>
              <a:t>new Box(5);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400" smtClean="0"/>
              <a:t>System.</a:t>
            </a:r>
            <a:r>
              <a:rPr lang="en-US" altLang="en-US" sz="1400" b="1" i="1" smtClean="0"/>
              <a:t>out.println("Volume of Cube: " + b1.volume());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Output:</a:t>
            </a:r>
          </a:p>
          <a:p>
            <a:r>
              <a:rPr lang="en-US" altLang="en-US" sz="1600">
                <a:latin typeface="Arial" charset="0"/>
              </a:rPr>
              <a:t>Volume of Box: 400.0</a:t>
            </a:r>
          </a:p>
          <a:p>
            <a:r>
              <a:rPr lang="en-US" altLang="en-US" sz="1600">
                <a:latin typeface="Arial" charset="0"/>
              </a:rPr>
              <a:t>Volume of Cube: 125.0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 A </a:t>
            </a:r>
            <a:r>
              <a:rPr lang="en-US" altLang="en-US" b="1" smtClean="0"/>
              <a:t>parent class reference</a:t>
            </a:r>
            <a:r>
              <a:rPr lang="en-US" altLang="en-US" smtClean="0"/>
              <a:t> is used to </a:t>
            </a:r>
            <a:r>
              <a:rPr lang="en-US" altLang="en-US" b="1" smtClean="0"/>
              <a:t>refer</a:t>
            </a:r>
            <a:r>
              <a:rPr lang="en-US" altLang="en-US" smtClean="0"/>
              <a:t> to a </a:t>
            </a:r>
            <a:r>
              <a:rPr lang="en-US" altLang="en-US" b="1" smtClean="0"/>
              <a:t>child class object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Couple things to remember:</a:t>
            </a:r>
          </a:p>
          <a:p>
            <a:pPr lvl="1"/>
            <a:r>
              <a:rPr lang="en-US" altLang="en-US" smtClean="0"/>
              <a:t>The only possible way to access an object is through a reference variable. </a:t>
            </a:r>
          </a:p>
          <a:p>
            <a:pPr lvl="1"/>
            <a:r>
              <a:rPr lang="en-US" altLang="en-US" smtClean="0"/>
              <a:t>The type of the reference variable would determine the methods that it can invoke on the object.</a:t>
            </a:r>
          </a:p>
          <a:p>
            <a:r>
              <a:rPr lang="en-US" altLang="en-US" smtClean="0"/>
              <a:t>Using subclass polymorphism we can call or execute the child-class overriding method by the parent-class object.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- Example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400" b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b="1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b="1" smtClean="0"/>
              <a:t>public static void main(String[] args) </a:t>
            </a:r>
            <a:r>
              <a:rPr lang="en-US" altLang="en-US" sz="1400" smtClean="0"/>
              <a:t>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</a:t>
            </a:r>
            <a:r>
              <a:rPr lang="en-US" altLang="en-US" sz="1400" b="1" smtClean="0"/>
              <a:t>new Bird();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a.sleep(); // sleep() method of animal class will be executed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h = </a:t>
            </a:r>
            <a:r>
              <a:rPr lang="en-US" altLang="en-US" sz="1400" b="1" smtClean="0"/>
              <a:t>new Horse();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h.sleep(); // sleep() method of Horse class will be executed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</p:txBody>
      </p:sp>
      <p:grpSp>
        <p:nvGrpSpPr>
          <p:cNvPr id="55300" name="Group 10"/>
          <p:cNvGrpSpPr>
            <a:grpSpLocks/>
          </p:cNvGrpSpPr>
          <p:nvPr/>
        </p:nvGrpSpPr>
        <p:grpSpPr bwMode="auto">
          <a:xfrm>
            <a:off x="2895600" y="3886200"/>
            <a:ext cx="2362200" cy="2286000"/>
            <a:chOff x="5257800" y="2133600"/>
            <a:chExt cx="2362200" cy="2286000"/>
          </a:xfrm>
        </p:grpSpPr>
        <p:sp>
          <p:nvSpPr>
            <p:cNvPr id="4" name="TextBox 3"/>
            <p:cNvSpPr txBox="1"/>
            <p:nvPr/>
          </p:nvSpPr>
          <p:spPr>
            <a:xfrm>
              <a:off x="6103938" y="2133600"/>
              <a:ext cx="677862" cy="122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Animal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r>
                <a:rPr lang="en-US" sz="1050" dirty="0"/>
                <a:t>Weight</a:t>
              </a:r>
            </a:p>
            <a:p>
              <a:pPr>
                <a:defRPr/>
              </a:pPr>
              <a:r>
                <a:rPr lang="en-US" sz="1050" dirty="0"/>
                <a:t>Color</a:t>
              </a:r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eat()</a:t>
              </a:r>
            </a:p>
            <a:p>
              <a:pPr>
                <a:defRPr/>
              </a:pPr>
              <a:r>
                <a:rPr lang="en-US" sz="1050" dirty="0"/>
                <a:t>sleep()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57800" y="3519488"/>
              <a:ext cx="677863" cy="900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Bird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r>
                <a:rPr lang="en-US" sz="1050" dirty="0" err="1"/>
                <a:t>canFly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fly()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2138" y="3505200"/>
              <a:ext cx="677862" cy="900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/>
                <a:t>Horse</a:t>
              </a:r>
              <a:br>
                <a:rPr lang="en-US" sz="1050" dirty="0"/>
              </a:br>
              <a:r>
                <a:rPr lang="en-US" sz="1050" dirty="0"/>
                <a:t>----------</a:t>
              </a:r>
            </a:p>
            <a:p>
              <a:pPr>
                <a:defRPr/>
              </a:pPr>
              <a:endParaRPr lang="en-US" sz="1050" dirty="0"/>
            </a:p>
            <a:p>
              <a:pPr>
                <a:defRPr/>
              </a:pPr>
              <a:r>
                <a:rPr lang="en-US" sz="1050" dirty="0"/>
                <a:t>-----------</a:t>
              </a:r>
            </a:p>
            <a:p>
              <a:pPr>
                <a:defRPr/>
              </a:pPr>
              <a:r>
                <a:rPr lang="en-US" sz="1050" dirty="0"/>
                <a:t>sleep()</a:t>
              </a:r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rot="5400000" flipH="1" flipV="1">
              <a:off x="5572919" y="2996406"/>
              <a:ext cx="547688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rot="16200000" flipV="1">
              <a:off x="6764338" y="2989262"/>
              <a:ext cx="533400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Subclass Polymorphism –Compile/run time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2 types of check </a:t>
            </a:r>
          </a:p>
          <a:p>
            <a:pPr lvl="1"/>
            <a:r>
              <a:rPr lang="en-US" altLang="en-US" smtClean="0"/>
              <a:t>reference variable would determine the methods that it can invoke on the object.  </a:t>
            </a:r>
            <a:r>
              <a:rPr lang="en-US" altLang="en-US" b="1" smtClean="0"/>
              <a:t>Compile time check.</a:t>
            </a:r>
          </a:p>
          <a:p>
            <a:pPr lvl="1"/>
            <a:r>
              <a:rPr lang="en-US" altLang="en-US" smtClean="0"/>
              <a:t>object type (NOT reference variable type) determines which overridden method will be used at </a:t>
            </a:r>
            <a:r>
              <a:rPr lang="en-US" altLang="en-US" b="1" smtClean="0"/>
              <a:t>runtime.</a:t>
            </a:r>
          </a:p>
          <a:p>
            <a:pPr lvl="1"/>
            <a:r>
              <a:rPr lang="en-US" altLang="en-US" smtClean="0"/>
              <a:t>Consider the code below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600" smtClean="0"/>
              <a:t>Animal a = new Bird();</a:t>
            </a:r>
          </a:p>
          <a:p>
            <a:pPr lvl="3">
              <a:buFont typeface="Wingdings" pitchFamily="2" charset="2"/>
              <a:buNone/>
            </a:pPr>
            <a:r>
              <a:rPr lang="en-US" altLang="en-US" sz="1600" smtClean="0"/>
              <a:t>a.sleep();</a:t>
            </a:r>
            <a:endParaRPr lang="en-US" altLang="en-US" smtClean="0"/>
          </a:p>
          <a:p>
            <a:pPr lvl="2"/>
            <a:r>
              <a:rPr lang="en-US" altLang="en-US" smtClean="0"/>
              <a:t>Can’t call a.sleep() if the sleep() method is not available in Animal class. Will produce compile error.</a:t>
            </a:r>
          </a:p>
          <a:p>
            <a:pPr lvl="2"/>
            <a:r>
              <a:rPr lang="en-US" altLang="en-US" smtClean="0"/>
              <a:t>During runtime the Horse’s sleep() method will be executed not Animal’s.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– access method not available in parent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a.fly(); // Compile error: The  method fly() is undefined for the type Animal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So what to do if need to call subclass method that is not available in Parent class?</a:t>
            </a:r>
          </a:p>
          <a:p>
            <a:pPr lvl="1">
              <a:spcBef>
                <a:spcPct val="0"/>
              </a:spcBef>
            </a:pPr>
            <a:r>
              <a:rPr lang="en-US" altLang="en-US" sz="2000" smtClean="0"/>
              <a:t>Casting</a:t>
            </a:r>
            <a:endParaRPr lang="en-US" altLang="en-US" sz="1400" smtClean="0"/>
          </a:p>
          <a:p>
            <a:pPr lvl="1"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  	    ((Bird)a).fly(); // OK</a:t>
            </a:r>
            <a:endParaRPr lang="en-US" altLang="en-US" sz="32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uses “extends” keyword to show inheritance relationship. 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class Child extends Parent{}</a:t>
            </a:r>
          </a:p>
          <a:p>
            <a:pPr eaLnBrk="1" hangingPunct="1"/>
            <a:r>
              <a:rPr lang="en-US" altLang="en-US" smtClean="0"/>
              <a:t>The class that is extended is a </a:t>
            </a:r>
            <a:r>
              <a:rPr lang="en-US" altLang="en-US" b="1" smtClean="0"/>
              <a:t>superclass</a:t>
            </a:r>
          </a:p>
          <a:p>
            <a:pPr lvl="1" eaLnBrk="1" hangingPunct="1"/>
            <a:r>
              <a:rPr lang="en-US" altLang="en-US" smtClean="0"/>
              <a:t>Other terms: parent class, base class, ancestor class</a:t>
            </a:r>
          </a:p>
          <a:p>
            <a:pPr eaLnBrk="1" hangingPunct="1"/>
            <a:r>
              <a:rPr lang="en-US" altLang="en-US" smtClean="0"/>
              <a:t>The extended class is a </a:t>
            </a:r>
            <a:r>
              <a:rPr lang="en-US" altLang="en-US" b="1" smtClean="0"/>
              <a:t>subclass</a:t>
            </a:r>
            <a:r>
              <a:rPr lang="en-US" altLang="en-US" smtClean="0"/>
              <a:t> of its superclass</a:t>
            </a:r>
          </a:p>
          <a:p>
            <a:pPr lvl="1" eaLnBrk="1" hangingPunct="1"/>
            <a:r>
              <a:rPr lang="en-US" altLang="en-US" smtClean="0"/>
              <a:t>Other terms: child class, extended class, derived class</a:t>
            </a:r>
          </a:p>
          <a:p>
            <a:pPr eaLnBrk="1" hangingPunct="1"/>
            <a:r>
              <a:rPr lang="en-US" altLang="en-US" smtClean="0"/>
              <a:t>An object created from the subclass has its </a:t>
            </a:r>
            <a:r>
              <a:rPr lang="en-US" altLang="en-US" b="1" smtClean="0"/>
              <a:t>own copy</a:t>
            </a:r>
            <a:r>
              <a:rPr lang="en-US" altLang="en-US" smtClean="0"/>
              <a:t> of all the </a:t>
            </a:r>
            <a:r>
              <a:rPr lang="en-US" altLang="en-US" b="1" smtClean="0"/>
              <a:t>nonstatic fields</a:t>
            </a:r>
            <a:r>
              <a:rPr lang="en-US" altLang="en-US" smtClean="0"/>
              <a:t> defined in its superclass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Casting and Classes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An instance of a child class can be assigned to a variable (field) of the parent class.</a:t>
            </a:r>
          </a:p>
          <a:p>
            <a:r>
              <a:rPr lang="en-US" altLang="en-US" smtClean="0"/>
              <a:t>variable references an subtype object can be cast down to its subclass type with an </a:t>
            </a:r>
            <a:r>
              <a:rPr lang="en-US" altLang="en-US" b="1" smtClean="0"/>
              <a:t>explicit</a:t>
            </a:r>
            <a:r>
              <a:rPr lang="en-US" altLang="en-US" smtClean="0"/>
              <a:t> cast.</a:t>
            </a:r>
          </a:p>
          <a:p>
            <a:r>
              <a:rPr lang="en-US" altLang="en-US" smtClean="0"/>
              <a:t>A runtime error occurs when explicitly casting an object to a type that it is not.</a:t>
            </a:r>
          </a:p>
          <a:p>
            <a:pPr lvl="1"/>
            <a:r>
              <a:rPr lang="en-US" altLang="en-US" smtClean="0"/>
              <a:t>An object of type Parent cannot be cast to type Child.</a:t>
            </a:r>
          </a:p>
          <a:p>
            <a:r>
              <a:rPr lang="en-US" altLang="en-US" smtClean="0"/>
              <a:t>In the code shown in next page, the cast "(Uncle) object" is a runtime error </a:t>
            </a:r>
          </a:p>
          <a:p>
            <a:pPr lvl="1"/>
            <a:r>
              <a:rPr lang="en-US" altLang="en-US" smtClean="0"/>
              <a:t>because at that time  object holds an instance of the Child class, which is not of type (or subclass) of Uncle. 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Casting and Classes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class Casting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Object object;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parent;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child = new Child();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Uncle uncle;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= child;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object = child;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parent = (Parent) object; // explicit cast down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child = (Child) object; // explicit cast down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uncle = (Uncle) object; //Runtime exception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  <a:p>
            <a:r>
              <a:rPr lang="en-US" altLang="en-US" sz="2000" b="1" smtClean="0"/>
              <a:t>Output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	java.lang.ClassCastException: Child: cannot cast to Uncle</a:t>
            </a:r>
            <a:endParaRPr lang="en-US" altLang="en-US" smtClean="0"/>
          </a:p>
          <a:p>
            <a:endParaRPr lang="en-US" altLang="en-US" sz="2000" smtClean="0"/>
          </a:p>
          <a:p>
            <a:r>
              <a:rPr lang="en-US" altLang="en-US" sz="2000" smtClean="0"/>
              <a:t>the cast "(Uncle) object" is a runtime error - because at that time  object holds an instance of the Child class, which is not of type (or subclass) of Uncle. 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715000" y="2209800"/>
          <a:ext cx="2590800" cy="16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Precaution while down casting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We need to first check if the object is of that type.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How?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The </a:t>
            </a:r>
            <a:r>
              <a:rPr lang="en-US" altLang="en-US" b="1" smtClean="0"/>
              <a:t>java instanceof operator</a:t>
            </a:r>
            <a:r>
              <a:rPr lang="en-US" altLang="en-US" smtClean="0"/>
              <a:t> is used to test whether the object is an instance of the specified type (class or subclass or interface).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getClass() method return the “class [ClassName]”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getClass().getName() return the class name.</a:t>
            </a:r>
          </a:p>
          <a:p>
            <a:pPr lvl="1">
              <a:spcBef>
                <a:spcPct val="0"/>
              </a:spcBef>
            </a:pPr>
            <a:endParaRPr lang="en-US" altLang="en-US" smtClean="0"/>
          </a:p>
          <a:p>
            <a:pPr>
              <a:spcBef>
                <a:spcPct val="0"/>
              </a:spcBef>
            </a:pPr>
            <a:r>
              <a:rPr lang="en-US" altLang="en-US" smtClean="0"/>
              <a:t>Let’s revisit example of polymorphism.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 class TestPolymorphism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 </a:t>
            </a:r>
            <a:r>
              <a:rPr lang="en-US" altLang="en-US" b="1" smtClean="0"/>
              <a:t> </a:t>
            </a:r>
            <a:r>
              <a:rPr lang="en-US" altLang="en-US" sz="1400" b="1" smtClean="0"/>
              <a:t>if (a instanceof Bird)</a:t>
            </a:r>
            <a:r>
              <a:rPr lang="en-US" altLang="en-US" sz="1400" smtClean="0"/>
              <a:t> // can also use if (a.getClass().getName().equals("Bird"))</a:t>
            </a:r>
          </a:p>
          <a:p>
            <a:pPr marL="547688"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		((Bird)a).fly(); // OK</a:t>
            </a:r>
            <a:endParaRPr lang="en-US" altLang="en-US" sz="32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</a:t>
            </a:r>
            <a:endParaRPr lang="en-US" alt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Subclass Polymorphism – Benefits – </a:t>
            </a:r>
            <a:r>
              <a:rPr lang="en-US" dirty="0" smtClean="0">
                <a:solidFill>
                  <a:srgbClr val="FF0000"/>
                </a:solidFill>
              </a:rPr>
              <a:t>Need to Update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Process objects differently based on their data type. </a:t>
            </a:r>
          </a:p>
          <a:p>
            <a:pPr lvl="1"/>
            <a:r>
              <a:rPr lang="en-US" altLang="en-US" smtClean="0"/>
              <a:t>The same invocation can produce “many forms” of results	</a:t>
            </a:r>
          </a:p>
          <a:p>
            <a:pPr lvl="1"/>
            <a:r>
              <a:rPr lang="en-US" altLang="en-US" smtClean="0"/>
              <a:t>We can override method in subclasses and which implementation to be used is decided at runtime depending upon the situation (i.e., data type of the real object)</a:t>
            </a:r>
          </a:p>
          <a:p>
            <a:r>
              <a:rPr lang="en-US" altLang="en-US" smtClean="0"/>
              <a:t>Can pass parent ref as method argument and handle all subclasses</a:t>
            </a:r>
          </a:p>
          <a:p>
            <a:r>
              <a:rPr lang="en-US" altLang="en-US" smtClean="0"/>
              <a:t>Can return parent type and handle all subclasses.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– Benefits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05200"/>
            <a:ext cx="7848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Assume the above hierarchy.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Consider each class has a draw() method to draw the specific shape.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Also consider a method that will take a Shape reference variable (which can hold a shape object or any of its subclass’s object) as argument and call the draw method. E.g.  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static void </a:t>
            </a:r>
            <a:r>
              <a:rPr lang="en-US" altLang="en-US" sz="1600" dirty="0" err="1">
                <a:latin typeface="+mn-lt"/>
                <a:cs typeface="+mn-cs"/>
              </a:rPr>
              <a:t>drawShape</a:t>
            </a:r>
            <a:r>
              <a:rPr lang="en-US" altLang="en-US" sz="1600" dirty="0">
                <a:latin typeface="+mn-lt"/>
                <a:cs typeface="+mn-cs"/>
              </a:rPr>
              <a:t>(Shape </a:t>
            </a:r>
            <a:r>
              <a:rPr lang="en-US" altLang="en-US" sz="1600" dirty="0" err="1">
                <a:latin typeface="+mn-lt"/>
                <a:cs typeface="+mn-cs"/>
              </a:rPr>
              <a:t>shape</a:t>
            </a:r>
            <a:r>
              <a:rPr lang="en-US" altLang="en-US" sz="1600" dirty="0">
                <a:latin typeface="+mn-lt"/>
                <a:cs typeface="+mn-cs"/>
              </a:rPr>
              <a:t>){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	</a:t>
            </a:r>
            <a:r>
              <a:rPr lang="en-US" altLang="en-US" sz="1600" dirty="0" err="1">
                <a:latin typeface="+mn-lt"/>
                <a:cs typeface="+mn-cs"/>
              </a:rPr>
              <a:t>shape.draw</a:t>
            </a:r>
            <a:r>
              <a:rPr lang="en-US" altLang="en-US" sz="1600" dirty="0">
                <a:latin typeface="+mn-lt"/>
                <a:cs typeface="+mn-cs"/>
              </a:rPr>
              <a:t>();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}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1828800" y="1600200"/>
          <a:ext cx="53340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– Benefits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will happen if you call the method using a Triangle object or a Circle object.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	</a:t>
            </a:r>
            <a:r>
              <a:rPr lang="en-US" altLang="en-US" sz="1600" smtClean="0"/>
              <a:t>drawShape(new Triangle()); // will call the draw method of Triangle class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drawShape(new Circle()); // will call the draw method of Circle class</a:t>
            </a: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 lvl="1"/>
            <a:r>
              <a:rPr lang="en-US" altLang="en-US" smtClean="0"/>
              <a:t>The same invocation can produce “many forms” of results	</a:t>
            </a:r>
          </a:p>
          <a:p>
            <a:pPr lvl="1"/>
            <a:r>
              <a:rPr lang="en-US" altLang="en-US" smtClean="0"/>
              <a:t>We can override method in subclasses and which implementation to be used is decided at runtime depending upon the situation (i.e., data type of the real object)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- Benefits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>
                <a:cs typeface="Times New Roman" pitchFamily="18" charset="0"/>
              </a:rPr>
              <a:t>Polymorphism enables programmers to deal with generalities and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let the execution-time environment handle the specifics. </a:t>
            </a:r>
          </a:p>
          <a:p>
            <a:r>
              <a:rPr lang="en-US" altLang="en-US" smtClean="0">
                <a:cs typeface="Times New Roman" pitchFamily="18" charset="0"/>
              </a:rPr>
              <a:t>Programmers can command objects to behave in manners appropriate to those objects,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without knowing the types of the objects </a:t>
            </a:r>
          </a:p>
          <a:p>
            <a:pPr lvl="1"/>
            <a:r>
              <a:rPr lang="en-US" altLang="en-US" smtClean="0">
                <a:cs typeface="Times New Roman" pitchFamily="18" charset="0"/>
              </a:rPr>
              <a:t>(as long as the objects belong to the same inheritance hierarchy).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- Benefits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Not think : - What need to change in the old hierarchy or </a:t>
            </a:r>
            <a:r>
              <a:rPr lang="en-US" altLang="en-US" sz="1600" b="1" i="1" smtClean="0"/>
              <a:t>drawShap(Shape shape)</a:t>
            </a:r>
            <a:r>
              <a:rPr lang="en-US" altLang="en-US" sz="2000" smtClean="0"/>
              <a:t> method, if you add a new subtype “Square” as shown below.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 lvl="2">
              <a:lnSpc>
                <a:spcPct val="90000"/>
              </a:lnSpc>
            </a:pPr>
            <a:endParaRPr lang="en-US" altLang="en-US" sz="1400" smtClean="0"/>
          </a:p>
          <a:p>
            <a:pPr lvl="1">
              <a:lnSpc>
                <a:spcPct val="90000"/>
              </a:lnSpc>
            </a:pPr>
            <a:endParaRPr lang="en-US" altLang="en-US" sz="1700" smtClean="0"/>
          </a:p>
          <a:p>
            <a:endParaRPr lang="en-US" altLang="en-US" sz="200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524000" y="2514600"/>
          <a:ext cx="56388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- Benefits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Not think : - What need to change in the old hierarchy or </a:t>
            </a:r>
            <a:r>
              <a:rPr lang="en-US" altLang="en-US" sz="1600" b="1" i="1" smtClean="0"/>
              <a:t>drawShap(Shape shape)</a:t>
            </a:r>
            <a:r>
              <a:rPr lang="en-US" altLang="en-US" sz="2000" smtClean="0"/>
              <a:t> method, if you add a new subtype “Square” as shown below.</a:t>
            </a:r>
          </a:p>
          <a:p>
            <a:pPr lvl="1">
              <a:lnSpc>
                <a:spcPct val="90000"/>
              </a:lnSpc>
            </a:pPr>
            <a:endParaRPr lang="en-US" altLang="en-US" sz="1700" smtClean="0"/>
          </a:p>
          <a:p>
            <a:pPr lvl="1">
              <a:lnSpc>
                <a:spcPct val="90000"/>
              </a:lnSpc>
            </a:pPr>
            <a:endParaRPr lang="en-US" altLang="en-US" sz="1700" smtClean="0"/>
          </a:p>
          <a:p>
            <a:pPr lvl="1">
              <a:lnSpc>
                <a:spcPct val="90000"/>
              </a:lnSpc>
            </a:pPr>
            <a:endParaRPr lang="en-US" altLang="en-US" sz="17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 lvl="2">
              <a:lnSpc>
                <a:spcPct val="90000"/>
              </a:lnSpc>
            </a:pPr>
            <a:endParaRPr lang="en-US" altLang="en-US" sz="1400" smtClean="0"/>
          </a:p>
          <a:p>
            <a:pPr lvl="1">
              <a:lnSpc>
                <a:spcPct val="90000"/>
              </a:lnSpc>
            </a:pPr>
            <a:endParaRPr lang="en-US" altLang="en-US" sz="1700" smtClean="0"/>
          </a:p>
          <a:p>
            <a:r>
              <a:rPr lang="en-US" altLang="en-US" sz="2000" smtClean="0">
                <a:ea typeface="Times New Roman" pitchFamily="18" charset="0"/>
                <a:cs typeface="Helvetica" pitchFamily="34" charset="0"/>
              </a:rPr>
              <a:t>Polymorphism Promotes Extensibility</a:t>
            </a:r>
          </a:p>
          <a:p>
            <a:pPr lvl="1"/>
            <a:r>
              <a:rPr lang="en-US" altLang="en-US" sz="2000" smtClean="0">
                <a:ea typeface="Times New Roman" pitchFamily="18" charset="0"/>
                <a:cs typeface="Helvetica" pitchFamily="34" charset="0"/>
              </a:rPr>
              <a:t>New object types that can respond to existing method calls can be </a:t>
            </a:r>
          </a:p>
          <a:p>
            <a:pPr lvl="2">
              <a:lnSpc>
                <a:spcPct val="90000"/>
              </a:lnSpc>
            </a:pPr>
            <a:r>
              <a:rPr lang="en-US" altLang="en-US" sz="1600" smtClean="0">
                <a:ea typeface="Times New Roman" pitchFamily="18" charset="0"/>
                <a:cs typeface="Helvetica" pitchFamily="34" charset="0"/>
              </a:rPr>
              <a:t>incorporated into a system </a:t>
            </a:r>
            <a:r>
              <a:rPr lang="en-US" altLang="en-US" sz="1600" b="1" smtClean="0">
                <a:ea typeface="Times New Roman" pitchFamily="18" charset="0"/>
                <a:cs typeface="Helvetica" pitchFamily="34" charset="0"/>
              </a:rPr>
              <a:t>without requiring</a:t>
            </a:r>
            <a:r>
              <a:rPr lang="en-US" altLang="en-US" sz="1600" smtClean="0">
                <a:ea typeface="Times New Roman" pitchFamily="18" charset="0"/>
                <a:cs typeface="Helvetica" pitchFamily="34" charset="0"/>
              </a:rPr>
              <a:t> modification of the base system. </a:t>
            </a:r>
          </a:p>
          <a:p>
            <a:pPr lvl="2">
              <a:lnSpc>
                <a:spcPct val="90000"/>
              </a:lnSpc>
            </a:pPr>
            <a:r>
              <a:rPr lang="en-US" altLang="en-US" sz="1600" smtClean="0">
                <a:ea typeface="Times New Roman" pitchFamily="18" charset="0"/>
                <a:cs typeface="Helvetica" pitchFamily="34" charset="0"/>
              </a:rPr>
              <a:t>Only client code </a:t>
            </a:r>
            <a:r>
              <a:rPr lang="en-US" altLang="en-US" sz="1600" b="1" smtClean="0">
                <a:ea typeface="Times New Roman" pitchFamily="18" charset="0"/>
                <a:cs typeface="Helvetica" pitchFamily="34" charset="0"/>
              </a:rPr>
              <a:t>that instantiates new objects must be modified</a:t>
            </a:r>
            <a:r>
              <a:rPr lang="en-US" altLang="en-US" sz="1600" smtClean="0">
                <a:ea typeface="Times New Roman" pitchFamily="18" charset="0"/>
                <a:cs typeface="Helvetica" pitchFamily="34" charset="0"/>
              </a:rPr>
              <a:t> to accommodate new types.</a:t>
            </a:r>
            <a:endParaRPr lang="en-US" altLang="en-US" sz="200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524000" y="2514600"/>
          <a:ext cx="56388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&amp; Dynamic Binding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Association of method definition to the method call is known as binding. </a:t>
            </a:r>
          </a:p>
          <a:p>
            <a:r>
              <a:rPr lang="en-US" altLang="en-US" smtClean="0"/>
              <a:t>2 types: </a:t>
            </a:r>
          </a:p>
          <a:p>
            <a:pPr lvl="1"/>
            <a:r>
              <a:rPr lang="en-US" altLang="en-US" smtClean="0"/>
              <a:t>static binding (also known as early binding).</a:t>
            </a:r>
          </a:p>
          <a:p>
            <a:pPr lvl="1"/>
            <a:r>
              <a:rPr lang="en-US" altLang="en-US" smtClean="0"/>
              <a:t>dynamic binding (also known as late binding).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is important because it supports the concept of hierarchical classification.</a:t>
            </a:r>
          </a:p>
          <a:p>
            <a:pPr eaLnBrk="1" hangingPunct="1"/>
            <a:r>
              <a:rPr lang="en-US" altLang="en-US" smtClean="0"/>
              <a:t>Inheritance provides a powerful and natural mechanism for organizing and structuring your software</a:t>
            </a:r>
          </a:p>
          <a:p>
            <a:pPr eaLnBrk="1" hangingPunct="1"/>
            <a:r>
              <a:rPr lang="en-US" altLang="en-US" smtClean="0"/>
              <a:t>It is intended to help reuse existing code with little or no modification.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Binding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 binding which can be resolved at compile time by compiler is known as static.  Or</a:t>
            </a:r>
          </a:p>
          <a:p>
            <a:r>
              <a:rPr lang="en-US" altLang="en-US" smtClean="0"/>
              <a:t>When type of the object is determined at compiled time(by the compiler), it is known as static binding.</a:t>
            </a:r>
          </a:p>
          <a:p>
            <a:r>
              <a:rPr lang="en-US" altLang="en-US" smtClean="0"/>
              <a:t>All the static, private and final methods have always been bonded at </a:t>
            </a:r>
            <a:r>
              <a:rPr lang="en-US" altLang="en-US" b="1" smtClean="0"/>
              <a:t>compile-time</a:t>
            </a:r>
            <a:r>
              <a:rPr lang="en-US" altLang="en-US" smtClean="0"/>
              <a:t> .</a:t>
            </a:r>
          </a:p>
          <a:p>
            <a:pPr lvl="1"/>
            <a:r>
              <a:rPr lang="en-US" altLang="en-US" smtClean="0"/>
              <a:t>Why?</a:t>
            </a:r>
          </a:p>
          <a:p>
            <a:pPr lvl="2"/>
            <a:r>
              <a:rPr lang="en-US" altLang="en-US" smtClean="0"/>
              <a:t>Compiler knows that all such methods cannot be overridden and will always be accessed by object of local class. </a:t>
            </a:r>
          </a:p>
          <a:p>
            <a:pPr lvl="2"/>
            <a:r>
              <a:rPr lang="en-US" altLang="en-US" smtClean="0"/>
              <a:t>Hence compiler doesn’t have any difficulty to determine object of class (local class for sure).</a:t>
            </a:r>
          </a:p>
          <a:p>
            <a:pPr lvl="2"/>
            <a:r>
              <a:rPr lang="en-US" altLang="en-US" smtClean="0"/>
              <a:t>That’s the reason binding for such methods is static.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compiler is not able to resolve the call/binding at compile time, such binding is known as Dynamic or late Binding.</a:t>
            </a:r>
          </a:p>
          <a:p>
            <a:r>
              <a:rPr lang="en-US" altLang="en-US" smtClean="0"/>
              <a:t>Example:  Overriding </a:t>
            </a:r>
          </a:p>
          <a:p>
            <a:pPr lvl="1"/>
            <a:r>
              <a:rPr lang="en-US" altLang="en-US" smtClean="0"/>
              <a:t>in overriding both parent and child classes have same method. </a:t>
            </a:r>
          </a:p>
          <a:p>
            <a:pPr lvl="1"/>
            <a:r>
              <a:rPr lang="en-US" altLang="en-US" smtClean="0"/>
              <a:t>Thus while calling the overridden method, the compiler gets confused between parent and child class method.</a:t>
            </a:r>
          </a:p>
          <a:p>
            <a:pPr lvl="1"/>
            <a:r>
              <a:rPr lang="en-US" altLang="en-US" smtClean="0"/>
              <a:t>The method is decided during runtime.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Java:Complete Reference Chapter 7,8</a:t>
            </a:r>
          </a:p>
          <a:p>
            <a:r>
              <a:rPr lang="en-US" altLang="en-US" smtClean="0"/>
              <a:t>Online Reference:</a:t>
            </a:r>
          </a:p>
          <a:p>
            <a:pPr lvl="1"/>
            <a:r>
              <a:rPr lang="en-US" altLang="en-US" smtClean="0">
                <a:hlinkClick r:id="rId2"/>
              </a:rPr>
              <a:t>http://www.javatpoint.com/super-keyword</a:t>
            </a:r>
            <a:endParaRPr lang="en-US" altLang="en-US" smtClean="0"/>
          </a:p>
          <a:p>
            <a:pPr lvl="1"/>
            <a:r>
              <a:rPr lang="en-US" altLang="en-US" smtClean="0">
                <a:hlinkClick r:id="rId3"/>
              </a:rPr>
              <a:t>https://www.tutorialspoint.com/java/</a:t>
            </a:r>
            <a:endParaRPr lang="en-US" altLang="en-US" smtClean="0"/>
          </a:p>
          <a:p>
            <a:pPr lvl="1"/>
            <a:r>
              <a:rPr lang="en-US" altLang="en-US" smtClean="0">
                <a:hlinkClick r:id="rId4"/>
              </a:rPr>
              <a:t>https://docs.oracle.com/javase/tutorial/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 - Example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Parent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int parentVariable = 10;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void parentMethod()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System.out.println( "Parent Method"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Child extends Parent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	  </a:t>
            </a:r>
            <a:r>
              <a:rPr lang="en-US" altLang="en-US" sz="1500" smtClean="0"/>
              <a:t>public int childVariable = 5;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void childMethod()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parentMethod();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	System.out.printf( "In Child ParentVariable=%d, ChildVariable=%d“, parentVariable, childVariable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class Inheritance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public static void main( String args[] ) 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Child example = new Child();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example.childMethod();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example.parentMethod();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200" smtClean="0"/>
              <a:t>System.out.println( example.parentVariable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5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5170488"/>
            <a:ext cx="3733800" cy="1230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Output</a:t>
            </a:r>
          </a:p>
          <a:p>
            <a:pPr>
              <a:defRPr/>
            </a:pPr>
            <a:r>
              <a:rPr lang="en-US" sz="1400" dirty="0"/>
              <a:t>Parent Method</a:t>
            </a:r>
          </a:p>
          <a:p>
            <a:pPr>
              <a:defRPr/>
            </a:pPr>
            <a:r>
              <a:rPr lang="en-US" sz="1400" dirty="0"/>
              <a:t>In Child </a:t>
            </a:r>
            <a:r>
              <a:rPr lang="en-US" sz="1400" dirty="0" err="1"/>
              <a:t>ParentVariable</a:t>
            </a:r>
            <a:r>
              <a:rPr lang="en-US" sz="1400" dirty="0"/>
              <a:t>=10, </a:t>
            </a:r>
            <a:r>
              <a:rPr lang="en-US" sz="1400" dirty="0" err="1"/>
              <a:t>ChildVariable</a:t>
            </a:r>
            <a:r>
              <a:rPr lang="en-US" sz="1400" dirty="0"/>
              <a:t>=5</a:t>
            </a:r>
          </a:p>
          <a:p>
            <a:pPr>
              <a:defRPr/>
            </a:pPr>
            <a:r>
              <a:rPr lang="en-US" sz="1400" dirty="0"/>
              <a:t>Parent Method</a:t>
            </a:r>
          </a:p>
          <a:p>
            <a:pPr>
              <a:defRPr/>
            </a:pPr>
            <a:r>
              <a:rPr lang="en-US" sz="1400" dirty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Act like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Inheritance - Example</a:t>
            </a:r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85800" y="22399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191000" y="22399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Child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childVariable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childMethod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3276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762000" y="4373563"/>
          <a:ext cx="2590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4343400" y="4292600"/>
          <a:ext cx="2590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parentVariable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childVariable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parentMethod</a:t>
                      </a:r>
                      <a:r>
                        <a:rPr lang="en-US" sz="1800" dirty="0" smtClean="0"/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childMethod</a:t>
                      </a:r>
                      <a:r>
                        <a:rPr lang="en-US" sz="1800" dirty="0" smtClean="0"/>
                        <a:t>()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ierarchical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5" b="35001"/>
          <a:stretch>
            <a:fillRect/>
          </a:stretch>
        </p:blipFill>
        <p:spPr bwMode="auto">
          <a:xfrm>
            <a:off x="4705350" y="5029200"/>
            <a:ext cx="1924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Single inheritance</a:t>
            </a:r>
          </a:p>
          <a:p>
            <a:pPr lvl="1"/>
            <a:r>
              <a:rPr lang="en-US" altLang="en-US" sz="2000" smtClean="0"/>
              <a:t>One parent-&gt; One child</a:t>
            </a:r>
          </a:p>
          <a:p>
            <a:pPr lvl="1">
              <a:buFont typeface="Wingdings 2" pitchFamily="18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Multi level inheritance</a:t>
            </a:r>
          </a:p>
          <a:p>
            <a:pPr lvl="1"/>
            <a:r>
              <a:rPr lang="en-US" altLang="en-US" sz="2000" smtClean="0"/>
              <a:t>one can inherit from a derived class, thereby making this derived class the base class for the new class.</a:t>
            </a:r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r>
              <a:rPr lang="en-US" altLang="en-US" sz="2000" smtClean="0"/>
              <a:t>Hierarchical inheritance</a:t>
            </a:r>
          </a:p>
          <a:p>
            <a:pPr lvl="1"/>
            <a:r>
              <a:rPr lang="en-US" altLang="en-US" sz="2000" smtClean="0"/>
              <a:t>One parent – multiple children</a:t>
            </a:r>
          </a:p>
          <a:p>
            <a:endParaRPr lang="en-US" altLang="en-US" sz="2000" smtClean="0">
              <a:solidFill>
                <a:srgbClr val="FF0000"/>
              </a:solidFill>
            </a:endParaRPr>
          </a:p>
        </p:txBody>
      </p:sp>
      <p:pic>
        <p:nvPicPr>
          <p:cNvPr id="16389" name="Picture 2" descr="Single 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8109" r="25397" b="37837"/>
          <a:stretch>
            <a:fillRect/>
          </a:stretch>
        </p:blipFill>
        <p:spPr bwMode="auto">
          <a:xfrm>
            <a:off x="4038600" y="16002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Multilevel-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7391400" y="2790825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4999</TotalTime>
  <Words>2743</Words>
  <Application>Microsoft Office PowerPoint</Application>
  <PresentationFormat>On-screen Show (4:3)</PresentationFormat>
  <Paragraphs>759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Century Schoolbook</vt:lpstr>
      <vt:lpstr>Wingdings</vt:lpstr>
      <vt:lpstr>Wingdings 2</vt:lpstr>
      <vt:lpstr>Calibri</vt:lpstr>
      <vt:lpstr>Times New Roman</vt:lpstr>
      <vt:lpstr>Helvetica</vt:lpstr>
      <vt:lpstr>Oriel</vt:lpstr>
      <vt:lpstr>OOP Principles CSI 211: Object Oriented Programming</vt:lpstr>
      <vt:lpstr>3 Principles</vt:lpstr>
      <vt:lpstr>Inheritance</vt:lpstr>
      <vt:lpstr>Inheritance</vt:lpstr>
      <vt:lpstr>Inheritance</vt:lpstr>
      <vt:lpstr>Inheritance</vt:lpstr>
      <vt:lpstr>Inheritance - Example</vt:lpstr>
      <vt:lpstr>Inheritance - Example</vt:lpstr>
      <vt:lpstr>Types of Inheritance</vt:lpstr>
      <vt:lpstr>Types of Inheritance</vt:lpstr>
      <vt:lpstr>Inheritance – super keyword</vt:lpstr>
      <vt:lpstr>super – parent’s instance variable/method</vt:lpstr>
      <vt:lpstr>super – parent’s instance variable/method</vt:lpstr>
      <vt:lpstr>super – parent’s instance variable/method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When Constructors Are Executed</vt:lpstr>
      <vt:lpstr>When Constructors Are Executed</vt:lpstr>
      <vt:lpstr>Object Class</vt:lpstr>
      <vt:lpstr>Object Class - methods</vt:lpstr>
      <vt:lpstr>Encapsulation</vt:lpstr>
      <vt:lpstr>Encapsulation</vt:lpstr>
      <vt:lpstr>Encapsulation</vt:lpstr>
      <vt:lpstr>Getter/Setter Method</vt:lpstr>
      <vt:lpstr>Benefit of Encapsulation</vt:lpstr>
      <vt:lpstr>Polymorphism</vt:lpstr>
      <vt:lpstr>Polymorphism</vt:lpstr>
      <vt:lpstr>Polymorphism</vt:lpstr>
      <vt:lpstr>Method overriding</vt:lpstr>
      <vt:lpstr>Method overriding</vt:lpstr>
      <vt:lpstr>Method overriding - Example</vt:lpstr>
      <vt:lpstr>Method overriding - Example(super keyword)</vt:lpstr>
      <vt:lpstr>Method overloading</vt:lpstr>
      <vt:lpstr>Method overloading</vt:lpstr>
      <vt:lpstr>Method overloading - Example</vt:lpstr>
      <vt:lpstr>Constructor Overloading</vt:lpstr>
      <vt:lpstr>Constructor Overloading - Example</vt:lpstr>
      <vt:lpstr>Invoking Overloaded Constructors -this( )</vt:lpstr>
      <vt:lpstr>Constructor Overloading - Example</vt:lpstr>
      <vt:lpstr>Constructor Overloading – Example with this()</vt:lpstr>
      <vt:lpstr>Subclass Polymorphism</vt:lpstr>
      <vt:lpstr>Subclass Polymorphism - Example</vt:lpstr>
      <vt:lpstr>Subclass Polymorphism –Compile/run time</vt:lpstr>
      <vt:lpstr>Subclass Polymorphism – access method not available in parent</vt:lpstr>
      <vt:lpstr>Casting and Classes</vt:lpstr>
      <vt:lpstr>Casting and Classes</vt:lpstr>
      <vt:lpstr>Precaution while down casting</vt:lpstr>
      <vt:lpstr>Subclass Polymorphism – Benefits – Need to Update</vt:lpstr>
      <vt:lpstr>Polymorphism – Benefits</vt:lpstr>
      <vt:lpstr>Polymorphism – Benefits</vt:lpstr>
      <vt:lpstr>Polymorphism - Benefits</vt:lpstr>
      <vt:lpstr>Polymorphism - Benefits</vt:lpstr>
      <vt:lpstr>Polymorphism - Benefits</vt:lpstr>
      <vt:lpstr>Static &amp; Dynamic Binding</vt:lpstr>
      <vt:lpstr>Static Binding</vt:lpstr>
      <vt:lpstr>Dynamic Binding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53</cp:revision>
  <dcterms:created xsi:type="dcterms:W3CDTF">2016-10-24T02:28:02Z</dcterms:created>
  <dcterms:modified xsi:type="dcterms:W3CDTF">2018-11-04T01:52:26Z</dcterms:modified>
</cp:coreProperties>
</file>